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0AA77-1898-4FE9-8798-1C77B813386C}" type="doc">
      <dgm:prSet loTypeId="urn:microsoft.com/office/officeart/2005/8/layout/pyramid1" loCatId="pyramid" qsTypeId="urn:microsoft.com/office/officeart/2005/8/quickstyle/simple1" qsCatId="simple" csTypeId="urn:microsoft.com/office/officeart/2005/8/colors/accent0_3" csCatId="mainScheme" phldr="1"/>
      <dgm:spPr/>
    </dgm:pt>
    <dgm:pt modelId="{F5CF22CA-AA05-417F-8D89-5DC209A171EB}">
      <dgm:prSet phldrT="[Text]" custT="1"/>
      <dgm:spPr>
        <a:xfrm>
          <a:off x="1792511" y="0"/>
          <a:ext cx="1887585" cy="1359556"/>
        </a:xfrm>
        <a:prstGeom prst="trapezoid">
          <a:avLst>
            <a:gd name="adj" fmla="val 69419"/>
          </a:avLst>
        </a:prstGeom>
        <a:solidFill>
          <a:srgbClr val="8DC928"/>
        </a:solidFill>
        <a:ln w="6350" cap="flat" cmpd="sng" algn="ctr">
          <a:solidFill>
            <a:sysClr val="window" lastClr="FFFFFF"/>
          </a:solidFill>
          <a:prstDash val="solid"/>
        </a:ln>
        <a:effectLst/>
      </dgm:spPr>
      <dgm:t>
        <a:bodyPr tIns="457200" bIns="91440" anchor="b" anchorCtr="0"/>
        <a:lstStyle/>
        <a:p>
          <a:r>
            <a:rPr lang="en-US" sz="1200" dirty="0" smtClean="0">
              <a:solidFill>
                <a:srgbClr val="FFFFFF"/>
              </a:solidFill>
              <a:latin typeface="Open Sans Light"/>
              <a:ea typeface="+mn-ea"/>
              <a:cs typeface="+mn-cs"/>
            </a:rPr>
            <a:t>Turnkey solution</a:t>
          </a:r>
          <a:endParaRPr lang="en-US" sz="1200" dirty="0">
            <a:solidFill>
              <a:srgbClr val="FFFFFF"/>
            </a:solidFill>
            <a:latin typeface="Open Sans Light"/>
            <a:ea typeface="+mn-ea"/>
            <a:cs typeface="+mn-cs"/>
          </a:endParaRPr>
        </a:p>
      </dgm:t>
    </dgm:pt>
    <dgm:pt modelId="{B24D76BC-091D-46E3-95A6-27CDFDB64474}" type="parTrans" cxnId="{CDAF1BB5-5971-4149-9387-29FA98E64DF5}">
      <dgm:prSet/>
      <dgm:spPr/>
      <dgm:t>
        <a:bodyPr/>
        <a:lstStyle/>
        <a:p>
          <a:endParaRPr lang="en-US" sz="1200"/>
        </a:p>
      </dgm:t>
    </dgm:pt>
    <dgm:pt modelId="{B7816E19-641B-4521-9D4A-DD34E6715A9C}" type="sibTrans" cxnId="{CDAF1BB5-5971-4149-9387-29FA98E64DF5}">
      <dgm:prSet/>
      <dgm:spPr/>
      <dgm:t>
        <a:bodyPr/>
        <a:lstStyle/>
        <a:p>
          <a:endParaRPr lang="en-US" sz="1200"/>
        </a:p>
      </dgm:t>
    </dgm:pt>
    <dgm:pt modelId="{6ECAB874-4AEC-4976-BFEF-D2DDCFFB48DB}">
      <dgm:prSet phldrT="[Text]" custT="1"/>
      <dgm:spPr>
        <a:xfrm>
          <a:off x="1195007" y="1359556"/>
          <a:ext cx="3082593" cy="860718"/>
        </a:xfrm>
        <a:prstGeom prst="trapezoid">
          <a:avLst>
            <a:gd name="adj" fmla="val 69419"/>
          </a:avLst>
        </a:prstGeom>
        <a:solidFill>
          <a:srgbClr val="5BBE77"/>
        </a:solidFill>
        <a:ln w="6350" cap="flat" cmpd="sng" algn="ctr">
          <a:solidFill>
            <a:sysClr val="window" lastClr="FFFFFF"/>
          </a:solidFill>
          <a:prstDash val="solid"/>
        </a:ln>
        <a:effectLst/>
      </dgm:spPr>
      <dgm:t>
        <a:bodyPr bIns="91440" anchor="b" anchorCtr="0"/>
        <a:lstStyle/>
        <a:p>
          <a:r>
            <a:rPr lang="en-US" sz="1200" dirty="0" smtClean="0">
              <a:solidFill>
                <a:srgbClr val="FFFFFF"/>
              </a:solidFill>
              <a:latin typeface="Open Sans Light"/>
              <a:ea typeface="+mn-ea"/>
              <a:cs typeface="+mn-cs"/>
            </a:rPr>
            <a:t>Use of cutting edge technology</a:t>
          </a:r>
          <a:endParaRPr lang="en-US" sz="1200" dirty="0">
            <a:solidFill>
              <a:srgbClr val="FFFFFF"/>
            </a:solidFill>
            <a:latin typeface="Open Sans Light"/>
            <a:ea typeface="+mn-ea"/>
            <a:cs typeface="+mn-cs"/>
          </a:endParaRPr>
        </a:p>
      </dgm:t>
    </dgm:pt>
    <dgm:pt modelId="{B1A72E13-34A4-4607-8D21-4B325897B9DC}" type="parTrans" cxnId="{30624DFB-5691-4243-BD55-E76B5EFFF0F9}">
      <dgm:prSet/>
      <dgm:spPr/>
      <dgm:t>
        <a:bodyPr/>
        <a:lstStyle/>
        <a:p>
          <a:endParaRPr lang="en-US" sz="1200"/>
        </a:p>
      </dgm:t>
    </dgm:pt>
    <dgm:pt modelId="{F9439EDD-648E-484C-8334-B80F3B796436}" type="sibTrans" cxnId="{30624DFB-5691-4243-BD55-E76B5EFFF0F9}">
      <dgm:prSet/>
      <dgm:spPr/>
      <dgm:t>
        <a:bodyPr/>
        <a:lstStyle/>
        <a:p>
          <a:endParaRPr lang="en-US" sz="1200"/>
        </a:p>
      </dgm:t>
    </dgm:pt>
    <dgm:pt modelId="{FE5AEA80-EEA4-425C-A2BF-C2EC3DE82944}">
      <dgm:prSet phldrT="[Text]" custT="1"/>
      <dgm:spPr>
        <a:xfrm>
          <a:off x="597503" y="2220275"/>
          <a:ext cx="4277600" cy="860718"/>
        </a:xfrm>
        <a:prstGeom prst="trapezoid">
          <a:avLst>
            <a:gd name="adj" fmla="val 69419"/>
          </a:avLst>
        </a:prstGeom>
        <a:solidFill>
          <a:srgbClr val="27A6C2"/>
        </a:solidFill>
        <a:ln w="6350" cap="flat" cmpd="sng" algn="ctr">
          <a:solidFill>
            <a:sysClr val="window" lastClr="FFFFFF"/>
          </a:solidFill>
          <a:prstDash val="solid"/>
        </a:ln>
        <a:effectLst/>
      </dgm:spPr>
      <dgm:t>
        <a:bodyPr bIns="91440" anchor="b" anchorCtr="0"/>
        <a:lstStyle/>
        <a:p>
          <a:r>
            <a:rPr lang="en-US" sz="1200" dirty="0" smtClean="0">
              <a:solidFill>
                <a:srgbClr val="FFFFFF"/>
              </a:solidFill>
              <a:latin typeface="Open Sans Light"/>
              <a:ea typeface="+mn-ea"/>
              <a:cs typeface="+mn-cs"/>
            </a:rPr>
            <a:t>Data driven model</a:t>
          </a:r>
          <a:endParaRPr lang="en-US" sz="1200" dirty="0">
            <a:solidFill>
              <a:srgbClr val="FFFFFF"/>
            </a:solidFill>
            <a:latin typeface="Open Sans Light"/>
            <a:ea typeface="+mn-ea"/>
            <a:cs typeface="+mn-cs"/>
          </a:endParaRPr>
        </a:p>
      </dgm:t>
    </dgm:pt>
    <dgm:pt modelId="{42608AFF-4881-4973-9004-680AD29B6B49}" type="sibTrans" cxnId="{FE65646B-64ED-45EC-A2C6-B4136DD21955}">
      <dgm:prSet/>
      <dgm:spPr/>
      <dgm:t>
        <a:bodyPr/>
        <a:lstStyle/>
        <a:p>
          <a:endParaRPr lang="en-US" sz="1200"/>
        </a:p>
      </dgm:t>
    </dgm:pt>
    <dgm:pt modelId="{6AD28A7E-6C93-4913-814B-476920260918}" type="parTrans" cxnId="{FE65646B-64ED-45EC-A2C6-B4136DD21955}">
      <dgm:prSet/>
      <dgm:spPr/>
      <dgm:t>
        <a:bodyPr/>
        <a:lstStyle/>
        <a:p>
          <a:endParaRPr lang="en-US" sz="1200"/>
        </a:p>
      </dgm:t>
    </dgm:pt>
    <dgm:pt modelId="{D4A936FC-2570-496B-AA38-40C3605001CC}">
      <dgm:prSet phldrT="[Text]" custT="1"/>
      <dgm:spPr>
        <a:xfrm>
          <a:off x="0" y="3080993"/>
          <a:ext cx="5472608" cy="860718"/>
        </a:xfrm>
        <a:prstGeom prst="trapezoid">
          <a:avLst>
            <a:gd name="adj" fmla="val 69419"/>
          </a:avLst>
        </a:prstGeom>
        <a:solidFill>
          <a:srgbClr val="2099D8"/>
        </a:solidFill>
        <a:ln w="6350" cap="flat" cmpd="sng" algn="ctr">
          <a:solidFill>
            <a:sysClr val="window" lastClr="FFFFFF"/>
          </a:solidFill>
          <a:prstDash val="solid"/>
        </a:ln>
        <a:effectLst/>
      </dgm:spPr>
      <dgm:t>
        <a:bodyPr bIns="91440" anchor="b" anchorCtr="0"/>
        <a:lstStyle/>
        <a:p>
          <a:r>
            <a:rPr lang="en-US" sz="1200" dirty="0" smtClean="0">
              <a:solidFill>
                <a:srgbClr val="FFFFFF"/>
              </a:solidFill>
              <a:latin typeface="Open Sans Light"/>
              <a:ea typeface="+mn-ea"/>
              <a:cs typeface="+mn-cs"/>
            </a:rPr>
            <a:t>Customer-centric approach</a:t>
          </a:r>
          <a:endParaRPr lang="en-US" sz="1200" dirty="0">
            <a:solidFill>
              <a:srgbClr val="FFFFFF"/>
            </a:solidFill>
            <a:latin typeface="Open Sans Light"/>
            <a:ea typeface="+mn-ea"/>
            <a:cs typeface="+mn-cs"/>
          </a:endParaRPr>
        </a:p>
      </dgm:t>
    </dgm:pt>
    <dgm:pt modelId="{D6CA8AD3-0894-4415-8ED3-9D332A1C3D92}" type="parTrans" cxnId="{CB4F2AAF-189D-4F68-AE26-45FA4483C9D3}">
      <dgm:prSet/>
      <dgm:spPr/>
      <dgm:t>
        <a:bodyPr/>
        <a:lstStyle/>
        <a:p>
          <a:endParaRPr lang="en-US"/>
        </a:p>
      </dgm:t>
    </dgm:pt>
    <dgm:pt modelId="{325EEFCF-A725-4020-88B3-C6B03DE1471B}" type="sibTrans" cxnId="{CB4F2AAF-189D-4F68-AE26-45FA4483C9D3}">
      <dgm:prSet/>
      <dgm:spPr/>
      <dgm:t>
        <a:bodyPr/>
        <a:lstStyle/>
        <a:p>
          <a:endParaRPr lang="en-US"/>
        </a:p>
      </dgm:t>
    </dgm:pt>
    <dgm:pt modelId="{B17C045F-CEDC-45E8-AF47-23396402DAE4}" type="pres">
      <dgm:prSet presAssocID="{9AB0AA77-1898-4FE9-8798-1C77B813386C}" presName="Name0" presStyleCnt="0">
        <dgm:presLayoutVars>
          <dgm:dir/>
          <dgm:animLvl val="lvl"/>
          <dgm:resizeHandles val="exact"/>
        </dgm:presLayoutVars>
      </dgm:prSet>
      <dgm:spPr/>
    </dgm:pt>
    <dgm:pt modelId="{B0677A24-2EDC-436B-9948-D349CFF942E2}" type="pres">
      <dgm:prSet presAssocID="{F5CF22CA-AA05-417F-8D89-5DC209A171EB}" presName="Name8" presStyleCnt="0"/>
      <dgm:spPr/>
    </dgm:pt>
    <dgm:pt modelId="{ECF623A0-DEA5-4327-AAA2-FE30DA796F53}" type="pres">
      <dgm:prSet presAssocID="{F5CF22CA-AA05-417F-8D89-5DC209A171EB}" presName="level" presStyleLbl="node1" presStyleIdx="0" presStyleCnt="4" custScaleY="1579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7C707-B930-4D0F-AD40-422CC764CDB1}" type="pres">
      <dgm:prSet presAssocID="{F5CF22CA-AA05-417F-8D89-5DC209A171E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C7E4F-46D4-4EF1-AFBB-CA8402D668D6}" type="pres">
      <dgm:prSet presAssocID="{6ECAB874-4AEC-4976-BFEF-D2DDCFFB48DB}" presName="Name8" presStyleCnt="0"/>
      <dgm:spPr/>
    </dgm:pt>
    <dgm:pt modelId="{3B4D60DC-3880-4788-95C0-C5331C7B8E49}" type="pres">
      <dgm:prSet presAssocID="{6ECAB874-4AEC-4976-BFEF-D2DDCFFB48DB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B5071-B632-476B-8029-40FE41DF5B7B}" type="pres">
      <dgm:prSet presAssocID="{6ECAB874-4AEC-4976-BFEF-D2DDCFFB48D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D63C1-9902-48DD-98BB-AC7100A56A48}" type="pres">
      <dgm:prSet presAssocID="{FE5AEA80-EEA4-425C-A2BF-C2EC3DE82944}" presName="Name8" presStyleCnt="0"/>
      <dgm:spPr/>
    </dgm:pt>
    <dgm:pt modelId="{58F179C7-16A8-432B-BA8B-1B820D98D9A2}" type="pres">
      <dgm:prSet presAssocID="{FE5AEA80-EEA4-425C-A2BF-C2EC3DE82944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1E63FD-05AD-4CE9-8DA0-97D40EB93279}" type="pres">
      <dgm:prSet presAssocID="{FE5AEA80-EEA4-425C-A2BF-C2EC3DE8294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05749-BCA6-4C77-83F2-F7A74A93FFC6}" type="pres">
      <dgm:prSet presAssocID="{D4A936FC-2570-496B-AA38-40C3605001CC}" presName="Name8" presStyleCnt="0"/>
      <dgm:spPr/>
    </dgm:pt>
    <dgm:pt modelId="{4C93577F-86B3-4437-AC53-27DFCA2D946A}" type="pres">
      <dgm:prSet presAssocID="{D4A936FC-2570-496B-AA38-40C3605001CC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B7DDF4-8BB1-4DDF-90F3-9410843E50B9}" type="pres">
      <dgm:prSet presAssocID="{D4A936FC-2570-496B-AA38-40C3605001C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8E8C3F-2893-46E4-B71E-F9EA8543F0A0}" type="presOf" srcId="{6ECAB874-4AEC-4976-BFEF-D2DDCFFB48DB}" destId="{3B4D60DC-3880-4788-95C0-C5331C7B8E49}" srcOrd="0" destOrd="0" presId="urn:microsoft.com/office/officeart/2005/8/layout/pyramid1"/>
    <dgm:cxn modelId="{CDAF1BB5-5971-4149-9387-29FA98E64DF5}" srcId="{9AB0AA77-1898-4FE9-8798-1C77B813386C}" destId="{F5CF22CA-AA05-417F-8D89-5DC209A171EB}" srcOrd="0" destOrd="0" parTransId="{B24D76BC-091D-46E3-95A6-27CDFDB64474}" sibTransId="{B7816E19-641B-4521-9D4A-DD34E6715A9C}"/>
    <dgm:cxn modelId="{30624DFB-5691-4243-BD55-E76B5EFFF0F9}" srcId="{9AB0AA77-1898-4FE9-8798-1C77B813386C}" destId="{6ECAB874-4AEC-4976-BFEF-D2DDCFFB48DB}" srcOrd="1" destOrd="0" parTransId="{B1A72E13-34A4-4607-8D21-4B325897B9DC}" sibTransId="{F9439EDD-648E-484C-8334-B80F3B796436}"/>
    <dgm:cxn modelId="{3B314D6A-72E2-49FC-B91F-4A20873D46FA}" type="presOf" srcId="{F5CF22CA-AA05-417F-8D89-5DC209A171EB}" destId="{05F7C707-B930-4D0F-AD40-422CC764CDB1}" srcOrd="1" destOrd="0" presId="urn:microsoft.com/office/officeart/2005/8/layout/pyramid1"/>
    <dgm:cxn modelId="{CBE54634-BB8B-41C6-B79B-D32986CB21B5}" type="presOf" srcId="{D4A936FC-2570-496B-AA38-40C3605001CC}" destId="{4C93577F-86B3-4437-AC53-27DFCA2D946A}" srcOrd="0" destOrd="0" presId="urn:microsoft.com/office/officeart/2005/8/layout/pyramid1"/>
    <dgm:cxn modelId="{7F1AF58A-DEEE-4AF2-8282-FD61378F244A}" type="presOf" srcId="{FE5AEA80-EEA4-425C-A2BF-C2EC3DE82944}" destId="{58F179C7-16A8-432B-BA8B-1B820D98D9A2}" srcOrd="0" destOrd="0" presId="urn:microsoft.com/office/officeart/2005/8/layout/pyramid1"/>
    <dgm:cxn modelId="{4332105D-1574-4A11-A9F9-0E5811F94AEF}" type="presOf" srcId="{F5CF22CA-AA05-417F-8D89-5DC209A171EB}" destId="{ECF623A0-DEA5-4327-AAA2-FE30DA796F53}" srcOrd="0" destOrd="0" presId="urn:microsoft.com/office/officeart/2005/8/layout/pyramid1"/>
    <dgm:cxn modelId="{C762449F-37F4-4841-85B2-B728EABBF790}" type="presOf" srcId="{6ECAB874-4AEC-4976-BFEF-D2DDCFFB48DB}" destId="{A7EB5071-B632-476B-8029-40FE41DF5B7B}" srcOrd="1" destOrd="0" presId="urn:microsoft.com/office/officeart/2005/8/layout/pyramid1"/>
    <dgm:cxn modelId="{DF2B3CD3-1ED5-45C7-9312-1B93B0097836}" type="presOf" srcId="{FE5AEA80-EEA4-425C-A2BF-C2EC3DE82944}" destId="{A71E63FD-05AD-4CE9-8DA0-97D40EB93279}" srcOrd="1" destOrd="0" presId="urn:microsoft.com/office/officeart/2005/8/layout/pyramid1"/>
    <dgm:cxn modelId="{E1314EF2-5DA8-45BF-A821-DE0ABD589116}" type="presOf" srcId="{9AB0AA77-1898-4FE9-8798-1C77B813386C}" destId="{B17C045F-CEDC-45E8-AF47-23396402DAE4}" srcOrd="0" destOrd="0" presId="urn:microsoft.com/office/officeart/2005/8/layout/pyramid1"/>
    <dgm:cxn modelId="{CB4F2AAF-189D-4F68-AE26-45FA4483C9D3}" srcId="{9AB0AA77-1898-4FE9-8798-1C77B813386C}" destId="{D4A936FC-2570-496B-AA38-40C3605001CC}" srcOrd="3" destOrd="0" parTransId="{D6CA8AD3-0894-4415-8ED3-9D332A1C3D92}" sibTransId="{325EEFCF-A725-4020-88B3-C6B03DE1471B}"/>
    <dgm:cxn modelId="{EDF83232-070A-400A-B1BA-21CFBEE42034}" type="presOf" srcId="{D4A936FC-2570-496B-AA38-40C3605001CC}" destId="{2BB7DDF4-8BB1-4DDF-90F3-9410843E50B9}" srcOrd="1" destOrd="0" presId="urn:microsoft.com/office/officeart/2005/8/layout/pyramid1"/>
    <dgm:cxn modelId="{FE65646B-64ED-45EC-A2C6-B4136DD21955}" srcId="{9AB0AA77-1898-4FE9-8798-1C77B813386C}" destId="{FE5AEA80-EEA4-425C-A2BF-C2EC3DE82944}" srcOrd="2" destOrd="0" parTransId="{6AD28A7E-6C93-4913-814B-476920260918}" sibTransId="{42608AFF-4881-4973-9004-680AD29B6B49}"/>
    <dgm:cxn modelId="{D25C64DF-29B5-4894-A988-1A26F37E76A6}" type="presParOf" srcId="{B17C045F-CEDC-45E8-AF47-23396402DAE4}" destId="{B0677A24-2EDC-436B-9948-D349CFF942E2}" srcOrd="0" destOrd="0" presId="urn:microsoft.com/office/officeart/2005/8/layout/pyramid1"/>
    <dgm:cxn modelId="{B49C1BC5-1AAC-4376-B79D-94E6C6C431C6}" type="presParOf" srcId="{B0677A24-2EDC-436B-9948-D349CFF942E2}" destId="{ECF623A0-DEA5-4327-AAA2-FE30DA796F53}" srcOrd="0" destOrd="0" presId="urn:microsoft.com/office/officeart/2005/8/layout/pyramid1"/>
    <dgm:cxn modelId="{B67EC853-41CC-4CA8-9159-5D1AB0FBD807}" type="presParOf" srcId="{B0677A24-2EDC-436B-9948-D349CFF942E2}" destId="{05F7C707-B930-4D0F-AD40-422CC764CDB1}" srcOrd="1" destOrd="0" presId="urn:microsoft.com/office/officeart/2005/8/layout/pyramid1"/>
    <dgm:cxn modelId="{8F2D7D99-7EE5-4CBE-9F65-F1A894C6C873}" type="presParOf" srcId="{B17C045F-CEDC-45E8-AF47-23396402DAE4}" destId="{C4AC7E4F-46D4-4EF1-AFBB-CA8402D668D6}" srcOrd="1" destOrd="0" presId="urn:microsoft.com/office/officeart/2005/8/layout/pyramid1"/>
    <dgm:cxn modelId="{99F08A3E-1217-4EEA-8936-D68FADB0F489}" type="presParOf" srcId="{C4AC7E4F-46D4-4EF1-AFBB-CA8402D668D6}" destId="{3B4D60DC-3880-4788-95C0-C5331C7B8E49}" srcOrd="0" destOrd="0" presId="urn:microsoft.com/office/officeart/2005/8/layout/pyramid1"/>
    <dgm:cxn modelId="{C6A189E2-89CC-4FD6-A19C-A5847DAEEB20}" type="presParOf" srcId="{C4AC7E4F-46D4-4EF1-AFBB-CA8402D668D6}" destId="{A7EB5071-B632-476B-8029-40FE41DF5B7B}" srcOrd="1" destOrd="0" presId="urn:microsoft.com/office/officeart/2005/8/layout/pyramid1"/>
    <dgm:cxn modelId="{C1F063B0-88A6-4FAE-A791-29D33776EFD9}" type="presParOf" srcId="{B17C045F-CEDC-45E8-AF47-23396402DAE4}" destId="{9F6D63C1-9902-48DD-98BB-AC7100A56A48}" srcOrd="2" destOrd="0" presId="urn:microsoft.com/office/officeart/2005/8/layout/pyramid1"/>
    <dgm:cxn modelId="{D7480C69-7FE4-476C-B51F-3ADB3AF1B6DA}" type="presParOf" srcId="{9F6D63C1-9902-48DD-98BB-AC7100A56A48}" destId="{58F179C7-16A8-432B-BA8B-1B820D98D9A2}" srcOrd="0" destOrd="0" presId="urn:microsoft.com/office/officeart/2005/8/layout/pyramid1"/>
    <dgm:cxn modelId="{42D4E1BE-481C-41F3-BC63-B2DCEE98C3A5}" type="presParOf" srcId="{9F6D63C1-9902-48DD-98BB-AC7100A56A48}" destId="{A71E63FD-05AD-4CE9-8DA0-97D40EB93279}" srcOrd="1" destOrd="0" presId="urn:microsoft.com/office/officeart/2005/8/layout/pyramid1"/>
    <dgm:cxn modelId="{04000FC1-743B-4699-BB03-6933E3FDEFE0}" type="presParOf" srcId="{B17C045F-CEDC-45E8-AF47-23396402DAE4}" destId="{C8705749-BCA6-4C77-83F2-F7A74A93FFC6}" srcOrd="3" destOrd="0" presId="urn:microsoft.com/office/officeart/2005/8/layout/pyramid1"/>
    <dgm:cxn modelId="{07815D78-7A3F-496A-8C5D-E312CDF20722}" type="presParOf" srcId="{C8705749-BCA6-4C77-83F2-F7A74A93FFC6}" destId="{4C93577F-86B3-4437-AC53-27DFCA2D946A}" srcOrd="0" destOrd="0" presId="urn:microsoft.com/office/officeart/2005/8/layout/pyramid1"/>
    <dgm:cxn modelId="{81B06E96-BC69-4109-B3D8-687EAADD6976}" type="presParOf" srcId="{C8705749-BCA6-4C77-83F2-F7A74A93FFC6}" destId="{2BB7DDF4-8BB1-4DDF-90F3-9410843E50B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623A0-DEA5-4327-AAA2-FE30DA796F53}">
      <dsp:nvSpPr>
        <dsp:cNvPr id="0" name=""/>
        <dsp:cNvSpPr/>
      </dsp:nvSpPr>
      <dsp:spPr>
        <a:xfrm>
          <a:off x="1792511" y="0"/>
          <a:ext cx="1887585" cy="1359556"/>
        </a:xfrm>
        <a:prstGeom prst="trapezoid">
          <a:avLst>
            <a:gd name="adj" fmla="val 69419"/>
          </a:avLst>
        </a:prstGeom>
        <a:solidFill>
          <a:srgbClr val="8DC928"/>
        </a:solidFill>
        <a:ln w="6350" cap="flat" cmpd="sng" algn="ctr">
          <a:solidFill>
            <a:sysClr val="window" lastClr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457200" rIns="15240" bIns="9144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FFFFFF"/>
              </a:solidFill>
              <a:latin typeface="Open Sans Light"/>
              <a:ea typeface="+mn-ea"/>
              <a:cs typeface="+mn-cs"/>
            </a:rPr>
            <a:t>Turnkey solution</a:t>
          </a:r>
          <a:endParaRPr lang="en-US" sz="1200" kern="1200" dirty="0">
            <a:solidFill>
              <a:srgbClr val="FFFFFF"/>
            </a:solidFill>
            <a:latin typeface="Open Sans Light"/>
            <a:ea typeface="+mn-ea"/>
            <a:cs typeface="+mn-cs"/>
          </a:endParaRPr>
        </a:p>
      </dsp:txBody>
      <dsp:txXfrm>
        <a:off x="2421704" y="453184"/>
        <a:ext cx="629199" cy="906372"/>
      </dsp:txXfrm>
    </dsp:sp>
    <dsp:sp modelId="{3B4D60DC-3880-4788-95C0-C5331C7B8E49}">
      <dsp:nvSpPr>
        <dsp:cNvPr id="0" name=""/>
        <dsp:cNvSpPr/>
      </dsp:nvSpPr>
      <dsp:spPr>
        <a:xfrm>
          <a:off x="1195007" y="1359556"/>
          <a:ext cx="3082593" cy="860718"/>
        </a:xfrm>
        <a:prstGeom prst="trapezoid">
          <a:avLst>
            <a:gd name="adj" fmla="val 69419"/>
          </a:avLst>
        </a:prstGeom>
        <a:solidFill>
          <a:srgbClr val="5BBE77"/>
        </a:solidFill>
        <a:ln w="6350" cap="flat" cmpd="sng" algn="ctr">
          <a:solidFill>
            <a:sysClr val="window" lastClr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9144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FFFFFF"/>
              </a:solidFill>
              <a:latin typeface="Open Sans Light"/>
              <a:ea typeface="+mn-ea"/>
              <a:cs typeface="+mn-cs"/>
            </a:rPr>
            <a:t>Use of cutting edge technology</a:t>
          </a:r>
          <a:endParaRPr lang="en-US" sz="1200" kern="1200" dirty="0">
            <a:solidFill>
              <a:srgbClr val="FFFFFF"/>
            </a:solidFill>
            <a:latin typeface="Open Sans Light"/>
            <a:ea typeface="+mn-ea"/>
            <a:cs typeface="+mn-cs"/>
          </a:endParaRPr>
        </a:p>
      </dsp:txBody>
      <dsp:txXfrm>
        <a:off x="2132796" y="1530668"/>
        <a:ext cx="1207015" cy="689606"/>
      </dsp:txXfrm>
    </dsp:sp>
    <dsp:sp modelId="{58F179C7-16A8-432B-BA8B-1B820D98D9A2}">
      <dsp:nvSpPr>
        <dsp:cNvPr id="0" name=""/>
        <dsp:cNvSpPr/>
      </dsp:nvSpPr>
      <dsp:spPr>
        <a:xfrm>
          <a:off x="597503" y="2220275"/>
          <a:ext cx="4277600" cy="860718"/>
        </a:xfrm>
        <a:prstGeom prst="trapezoid">
          <a:avLst>
            <a:gd name="adj" fmla="val 69419"/>
          </a:avLst>
        </a:prstGeom>
        <a:solidFill>
          <a:srgbClr val="27A6C2"/>
        </a:solidFill>
        <a:ln w="6350" cap="flat" cmpd="sng" algn="ctr">
          <a:solidFill>
            <a:sysClr val="window" lastClr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9144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FFFFFF"/>
              </a:solidFill>
              <a:latin typeface="Open Sans Light"/>
              <a:ea typeface="+mn-ea"/>
              <a:cs typeface="+mn-cs"/>
            </a:rPr>
            <a:t>Data driven model</a:t>
          </a:r>
          <a:endParaRPr lang="en-US" sz="1200" kern="1200" dirty="0">
            <a:solidFill>
              <a:srgbClr val="FFFFFF"/>
            </a:solidFill>
            <a:latin typeface="Open Sans Light"/>
            <a:ea typeface="+mn-ea"/>
            <a:cs typeface="+mn-cs"/>
          </a:endParaRPr>
        </a:p>
      </dsp:txBody>
      <dsp:txXfrm>
        <a:off x="1744418" y="2343584"/>
        <a:ext cx="1983770" cy="737409"/>
      </dsp:txXfrm>
    </dsp:sp>
    <dsp:sp modelId="{4C93577F-86B3-4437-AC53-27DFCA2D946A}">
      <dsp:nvSpPr>
        <dsp:cNvPr id="0" name=""/>
        <dsp:cNvSpPr/>
      </dsp:nvSpPr>
      <dsp:spPr>
        <a:xfrm>
          <a:off x="0" y="3080993"/>
          <a:ext cx="5472608" cy="860718"/>
        </a:xfrm>
        <a:prstGeom prst="trapezoid">
          <a:avLst>
            <a:gd name="adj" fmla="val 69419"/>
          </a:avLst>
        </a:prstGeom>
        <a:solidFill>
          <a:srgbClr val="2099D8"/>
        </a:solidFill>
        <a:ln w="6350" cap="flat" cmpd="sng" algn="ctr">
          <a:solidFill>
            <a:sysClr val="window" lastClr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9144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FFFFFF"/>
              </a:solidFill>
              <a:latin typeface="Open Sans Light"/>
              <a:ea typeface="+mn-ea"/>
              <a:cs typeface="+mn-cs"/>
            </a:rPr>
            <a:t>Customer-centric approach</a:t>
          </a:r>
          <a:endParaRPr lang="en-US" sz="1200" kern="1200" dirty="0">
            <a:solidFill>
              <a:srgbClr val="FFFFFF"/>
            </a:solidFill>
            <a:latin typeface="Open Sans Light"/>
            <a:ea typeface="+mn-ea"/>
            <a:cs typeface="+mn-cs"/>
          </a:endParaRPr>
        </a:p>
      </dsp:txBody>
      <dsp:txXfrm>
        <a:off x="1356041" y="3177376"/>
        <a:ext cx="2760525" cy="764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AF76-9EC7-4AC3-A114-62B37132555B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743-1633-44B5-8B3D-D26C1629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2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AF76-9EC7-4AC3-A114-62B37132555B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743-1633-44B5-8B3D-D26C1629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38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AF76-9EC7-4AC3-A114-62B37132555B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743-1633-44B5-8B3D-D26C1629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50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AF76-9EC7-4AC3-A114-62B37132555B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743-1633-44B5-8B3D-D26C1629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10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AF76-9EC7-4AC3-A114-62B37132555B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743-1633-44B5-8B3D-D26C1629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77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AF76-9EC7-4AC3-A114-62B37132555B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743-1633-44B5-8B3D-D26C1629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08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AF76-9EC7-4AC3-A114-62B37132555B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743-1633-44B5-8B3D-D26C1629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25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AF76-9EC7-4AC3-A114-62B37132555B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743-1633-44B5-8B3D-D26C1629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16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AF76-9EC7-4AC3-A114-62B37132555B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743-1633-44B5-8B3D-D26C1629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94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AF76-9EC7-4AC3-A114-62B37132555B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743-1633-44B5-8B3D-D26C1629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86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AF76-9EC7-4AC3-A114-62B37132555B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743-1633-44B5-8B3D-D26C1629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19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AF76-9EC7-4AC3-A114-62B37132555B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7B743-1633-44B5-8B3D-D26C1629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47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3" name="Group 2092">
            <a:extLst>
              <a:ext uri="{FF2B5EF4-FFF2-40B4-BE49-F238E27FC236}">
                <a16:creationId xmlns:a16="http://schemas.microsoft.com/office/drawing/2014/main" id="{797947F6-4F4A-4A3A-990C-8F27C6D4C520}"/>
              </a:ext>
            </a:extLst>
          </p:cNvPr>
          <p:cNvGrpSpPr/>
          <p:nvPr/>
        </p:nvGrpSpPr>
        <p:grpSpPr>
          <a:xfrm>
            <a:off x="428360" y="533400"/>
            <a:ext cx="11335279" cy="5791200"/>
            <a:chOff x="-92074" y="654051"/>
            <a:chExt cx="9144001" cy="4162425"/>
          </a:xfrm>
          <a:solidFill>
            <a:schemeClr val="tx1">
              <a:alpha val="25000"/>
            </a:schemeClr>
          </a:solidFill>
        </p:grpSpPr>
        <p:sp>
          <p:nvSpPr>
            <p:cNvPr id="2094" name="Freeform 225">
              <a:extLst>
                <a:ext uri="{FF2B5EF4-FFF2-40B4-BE49-F238E27FC236}">
                  <a16:creationId xmlns:a16="http://schemas.microsoft.com/office/drawing/2014/main" id="{EC242000-0467-4DE6-A23F-FD9A1E08A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95" name="Freeform 226">
              <a:extLst>
                <a:ext uri="{FF2B5EF4-FFF2-40B4-BE49-F238E27FC236}">
                  <a16:creationId xmlns:a16="http://schemas.microsoft.com/office/drawing/2014/main" id="{744726EB-CE94-4E82-93E4-F12411BBC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96" name="Freeform 511">
              <a:extLst>
                <a:ext uri="{FF2B5EF4-FFF2-40B4-BE49-F238E27FC236}">
                  <a16:creationId xmlns:a16="http://schemas.microsoft.com/office/drawing/2014/main" id="{EEF57D71-EA6F-4DC6-8173-F2CB9D917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964" y="1703389"/>
              <a:ext cx="96838" cy="31750"/>
            </a:xfrm>
            <a:custGeom>
              <a:avLst/>
              <a:gdLst>
                <a:gd name="T0" fmla="*/ 9 w 9"/>
                <a:gd name="T1" fmla="*/ 0 h 3"/>
                <a:gd name="T2" fmla="*/ 9 w 9"/>
                <a:gd name="T3" fmla="*/ 1 h 3"/>
                <a:gd name="T4" fmla="*/ 8 w 9"/>
                <a:gd name="T5" fmla="*/ 2 h 3"/>
                <a:gd name="T6" fmla="*/ 7 w 9"/>
                <a:gd name="T7" fmla="*/ 3 h 3"/>
                <a:gd name="T8" fmla="*/ 6 w 9"/>
                <a:gd name="T9" fmla="*/ 3 h 3"/>
                <a:gd name="T10" fmla="*/ 5 w 9"/>
                <a:gd name="T11" fmla="*/ 3 h 3"/>
                <a:gd name="T12" fmla="*/ 5 w 9"/>
                <a:gd name="T13" fmla="*/ 3 h 3"/>
                <a:gd name="T14" fmla="*/ 3 w 9"/>
                <a:gd name="T15" fmla="*/ 2 h 3"/>
                <a:gd name="T16" fmla="*/ 2 w 9"/>
                <a:gd name="T17" fmla="*/ 3 h 3"/>
                <a:gd name="T18" fmla="*/ 1 w 9"/>
                <a:gd name="T19" fmla="*/ 3 h 3"/>
                <a:gd name="T20" fmla="*/ 0 w 9"/>
                <a:gd name="T21" fmla="*/ 3 h 3"/>
                <a:gd name="T22" fmla="*/ 0 w 9"/>
                <a:gd name="T23" fmla="*/ 3 h 3"/>
                <a:gd name="T24" fmla="*/ 0 w 9"/>
                <a:gd name="T25" fmla="*/ 2 h 3"/>
                <a:gd name="T26" fmla="*/ 1 w 9"/>
                <a:gd name="T27" fmla="*/ 2 h 3"/>
                <a:gd name="T28" fmla="*/ 2 w 9"/>
                <a:gd name="T29" fmla="*/ 2 h 3"/>
                <a:gd name="T30" fmla="*/ 3 w 9"/>
                <a:gd name="T31" fmla="*/ 1 h 3"/>
                <a:gd name="T32" fmla="*/ 5 w 9"/>
                <a:gd name="T33" fmla="*/ 1 h 3"/>
                <a:gd name="T34" fmla="*/ 5 w 9"/>
                <a:gd name="T35" fmla="*/ 1 h 3"/>
                <a:gd name="T36" fmla="*/ 6 w 9"/>
                <a:gd name="T37" fmla="*/ 1 h 3"/>
                <a:gd name="T38" fmla="*/ 7 w 9"/>
                <a:gd name="T39" fmla="*/ 1 h 3"/>
                <a:gd name="T40" fmla="*/ 7 w 9"/>
                <a:gd name="T41" fmla="*/ 1 h 3"/>
                <a:gd name="T42" fmla="*/ 8 w 9"/>
                <a:gd name="T43" fmla="*/ 0 h 3"/>
                <a:gd name="T44" fmla="*/ 9 w 9"/>
                <a:gd name="T4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2"/>
                    <a:pt x="8" y="2"/>
                    <a:pt x="7" y="3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97" name="Freeform 512">
              <a:extLst>
                <a:ext uri="{FF2B5EF4-FFF2-40B4-BE49-F238E27FC236}">
                  <a16:creationId xmlns:a16="http://schemas.microsoft.com/office/drawing/2014/main" id="{E86DE36B-768C-48B4-A004-1371CB298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014" y="1746251"/>
              <a:ext cx="119063" cy="42863"/>
            </a:xfrm>
            <a:custGeom>
              <a:avLst/>
              <a:gdLst>
                <a:gd name="T0" fmla="*/ 10 w 11"/>
                <a:gd name="T1" fmla="*/ 0 h 4"/>
                <a:gd name="T2" fmla="*/ 10 w 11"/>
                <a:gd name="T3" fmla="*/ 0 h 4"/>
                <a:gd name="T4" fmla="*/ 9 w 11"/>
                <a:gd name="T5" fmla="*/ 0 h 4"/>
                <a:gd name="T6" fmla="*/ 8 w 11"/>
                <a:gd name="T7" fmla="*/ 1 h 4"/>
                <a:gd name="T8" fmla="*/ 7 w 11"/>
                <a:gd name="T9" fmla="*/ 1 h 4"/>
                <a:gd name="T10" fmla="*/ 6 w 11"/>
                <a:gd name="T11" fmla="*/ 1 h 4"/>
                <a:gd name="T12" fmla="*/ 5 w 11"/>
                <a:gd name="T13" fmla="*/ 1 h 4"/>
                <a:gd name="T14" fmla="*/ 5 w 11"/>
                <a:gd name="T15" fmla="*/ 1 h 4"/>
                <a:gd name="T16" fmla="*/ 4 w 11"/>
                <a:gd name="T17" fmla="*/ 2 h 4"/>
                <a:gd name="T18" fmla="*/ 3 w 11"/>
                <a:gd name="T19" fmla="*/ 2 h 4"/>
                <a:gd name="T20" fmla="*/ 3 w 11"/>
                <a:gd name="T21" fmla="*/ 2 h 4"/>
                <a:gd name="T22" fmla="*/ 2 w 11"/>
                <a:gd name="T23" fmla="*/ 3 h 4"/>
                <a:gd name="T24" fmla="*/ 1 w 11"/>
                <a:gd name="T25" fmla="*/ 3 h 4"/>
                <a:gd name="T26" fmla="*/ 1 w 11"/>
                <a:gd name="T27" fmla="*/ 3 h 4"/>
                <a:gd name="T28" fmla="*/ 0 w 11"/>
                <a:gd name="T29" fmla="*/ 4 h 4"/>
                <a:gd name="T30" fmla="*/ 2 w 11"/>
                <a:gd name="T31" fmla="*/ 4 h 4"/>
                <a:gd name="T32" fmla="*/ 4 w 11"/>
                <a:gd name="T33" fmla="*/ 4 h 4"/>
                <a:gd name="T34" fmla="*/ 4 w 11"/>
                <a:gd name="T35" fmla="*/ 3 h 4"/>
                <a:gd name="T36" fmla="*/ 5 w 11"/>
                <a:gd name="T37" fmla="*/ 3 h 4"/>
                <a:gd name="T38" fmla="*/ 7 w 11"/>
                <a:gd name="T39" fmla="*/ 2 h 4"/>
                <a:gd name="T40" fmla="*/ 8 w 11"/>
                <a:gd name="T41" fmla="*/ 2 h 4"/>
                <a:gd name="T42" fmla="*/ 8 w 11"/>
                <a:gd name="T43" fmla="*/ 2 h 4"/>
                <a:gd name="T44" fmla="*/ 9 w 11"/>
                <a:gd name="T45" fmla="*/ 1 h 4"/>
                <a:gd name="T46" fmla="*/ 10 w 11"/>
                <a:gd name="T47" fmla="*/ 1 h 4"/>
                <a:gd name="T48" fmla="*/ 10 w 11"/>
                <a:gd name="T4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4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10" y="1"/>
                    <a:pt x="10" y="2"/>
                    <a:pt x="10" y="1"/>
                  </a:cubicBezTo>
                  <a:cubicBezTo>
                    <a:pt x="11" y="1"/>
                    <a:pt x="11" y="1"/>
                    <a:pt x="10" y="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98" name="Freeform 513">
              <a:extLst>
                <a:ext uri="{FF2B5EF4-FFF2-40B4-BE49-F238E27FC236}">
                  <a16:creationId xmlns:a16="http://schemas.microsoft.com/office/drawing/2014/main" id="{06C20F3B-27B8-43C3-8774-94608CD76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126" y="1638301"/>
              <a:ext cx="107950" cy="96838"/>
            </a:xfrm>
            <a:custGeom>
              <a:avLst/>
              <a:gdLst>
                <a:gd name="T0" fmla="*/ 4 w 10"/>
                <a:gd name="T1" fmla="*/ 9 h 9"/>
                <a:gd name="T2" fmla="*/ 4 w 10"/>
                <a:gd name="T3" fmla="*/ 8 h 9"/>
                <a:gd name="T4" fmla="*/ 5 w 10"/>
                <a:gd name="T5" fmla="*/ 7 h 9"/>
                <a:gd name="T6" fmla="*/ 5 w 10"/>
                <a:gd name="T7" fmla="*/ 7 h 9"/>
                <a:gd name="T8" fmla="*/ 6 w 10"/>
                <a:gd name="T9" fmla="*/ 6 h 9"/>
                <a:gd name="T10" fmla="*/ 6 w 10"/>
                <a:gd name="T11" fmla="*/ 5 h 9"/>
                <a:gd name="T12" fmla="*/ 6 w 10"/>
                <a:gd name="T13" fmla="*/ 5 h 9"/>
                <a:gd name="T14" fmla="*/ 6 w 10"/>
                <a:gd name="T15" fmla="*/ 4 h 9"/>
                <a:gd name="T16" fmla="*/ 7 w 10"/>
                <a:gd name="T17" fmla="*/ 4 h 9"/>
                <a:gd name="T18" fmla="*/ 8 w 10"/>
                <a:gd name="T19" fmla="*/ 5 h 9"/>
                <a:gd name="T20" fmla="*/ 9 w 10"/>
                <a:gd name="T21" fmla="*/ 5 h 9"/>
                <a:gd name="T22" fmla="*/ 10 w 10"/>
                <a:gd name="T23" fmla="*/ 5 h 9"/>
                <a:gd name="T24" fmla="*/ 10 w 10"/>
                <a:gd name="T25" fmla="*/ 4 h 9"/>
                <a:gd name="T26" fmla="*/ 10 w 10"/>
                <a:gd name="T27" fmla="*/ 3 h 9"/>
                <a:gd name="T28" fmla="*/ 9 w 10"/>
                <a:gd name="T29" fmla="*/ 2 h 9"/>
                <a:gd name="T30" fmla="*/ 8 w 10"/>
                <a:gd name="T31" fmla="*/ 1 h 9"/>
                <a:gd name="T32" fmla="*/ 7 w 10"/>
                <a:gd name="T33" fmla="*/ 1 h 9"/>
                <a:gd name="T34" fmla="*/ 5 w 10"/>
                <a:gd name="T35" fmla="*/ 1 h 9"/>
                <a:gd name="T36" fmla="*/ 4 w 10"/>
                <a:gd name="T37" fmla="*/ 1 h 9"/>
                <a:gd name="T38" fmla="*/ 3 w 10"/>
                <a:gd name="T39" fmla="*/ 0 h 9"/>
                <a:gd name="T40" fmla="*/ 2 w 10"/>
                <a:gd name="T41" fmla="*/ 1 h 9"/>
                <a:gd name="T42" fmla="*/ 2 w 10"/>
                <a:gd name="T43" fmla="*/ 2 h 9"/>
                <a:gd name="T44" fmla="*/ 1 w 10"/>
                <a:gd name="T45" fmla="*/ 1 h 9"/>
                <a:gd name="T46" fmla="*/ 0 w 10"/>
                <a:gd name="T47" fmla="*/ 2 h 9"/>
                <a:gd name="T48" fmla="*/ 1 w 10"/>
                <a:gd name="T49" fmla="*/ 3 h 9"/>
                <a:gd name="T50" fmla="*/ 2 w 10"/>
                <a:gd name="T51" fmla="*/ 4 h 9"/>
                <a:gd name="T52" fmla="*/ 3 w 10"/>
                <a:gd name="T53" fmla="*/ 4 h 9"/>
                <a:gd name="T54" fmla="*/ 2 w 10"/>
                <a:gd name="T55" fmla="*/ 5 h 9"/>
                <a:gd name="T56" fmla="*/ 2 w 10"/>
                <a:gd name="T57" fmla="*/ 6 h 9"/>
                <a:gd name="T58" fmla="*/ 1 w 10"/>
                <a:gd name="T59" fmla="*/ 7 h 9"/>
                <a:gd name="T60" fmla="*/ 0 w 10"/>
                <a:gd name="T61" fmla="*/ 7 h 9"/>
                <a:gd name="T62" fmla="*/ 0 w 10"/>
                <a:gd name="T63" fmla="*/ 8 h 9"/>
                <a:gd name="T64" fmla="*/ 1 w 10"/>
                <a:gd name="T65" fmla="*/ 8 h 9"/>
                <a:gd name="T66" fmla="*/ 2 w 10"/>
                <a:gd name="T67" fmla="*/ 7 h 9"/>
                <a:gd name="T68" fmla="*/ 2 w 10"/>
                <a:gd name="T69" fmla="*/ 7 h 9"/>
                <a:gd name="T70" fmla="*/ 3 w 10"/>
                <a:gd name="T71" fmla="*/ 7 h 9"/>
                <a:gd name="T72" fmla="*/ 2 w 10"/>
                <a:gd name="T73" fmla="*/ 8 h 9"/>
                <a:gd name="T74" fmla="*/ 2 w 10"/>
                <a:gd name="T75" fmla="*/ 9 h 9"/>
                <a:gd name="T76" fmla="*/ 3 w 10"/>
                <a:gd name="T77" fmla="*/ 9 h 9"/>
                <a:gd name="T78" fmla="*/ 4 w 10"/>
                <a:gd name="T7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" h="9">
                  <a:moveTo>
                    <a:pt x="4" y="9"/>
                  </a:moveTo>
                  <a:cubicBezTo>
                    <a:pt x="4" y="9"/>
                    <a:pt x="4" y="8"/>
                    <a:pt x="4" y="8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5"/>
                    <a:pt x="10" y="5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99" name="Freeform 514">
              <a:extLst>
                <a:ext uri="{FF2B5EF4-FFF2-40B4-BE49-F238E27FC236}">
                  <a16:creationId xmlns:a16="http://schemas.microsoft.com/office/drawing/2014/main" id="{BD9398E9-4C45-4CD9-A535-FE4B22FA2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064" y="1649414"/>
              <a:ext cx="119063" cy="139700"/>
            </a:xfrm>
            <a:custGeom>
              <a:avLst/>
              <a:gdLst>
                <a:gd name="T0" fmla="*/ 10 w 11"/>
                <a:gd name="T1" fmla="*/ 1 h 13"/>
                <a:gd name="T2" fmla="*/ 10 w 11"/>
                <a:gd name="T3" fmla="*/ 2 h 13"/>
                <a:gd name="T4" fmla="*/ 9 w 11"/>
                <a:gd name="T5" fmla="*/ 2 h 13"/>
                <a:gd name="T6" fmla="*/ 9 w 11"/>
                <a:gd name="T7" fmla="*/ 3 h 13"/>
                <a:gd name="T8" fmla="*/ 7 w 11"/>
                <a:gd name="T9" fmla="*/ 3 h 13"/>
                <a:gd name="T10" fmla="*/ 7 w 11"/>
                <a:gd name="T11" fmla="*/ 4 h 13"/>
                <a:gd name="T12" fmla="*/ 6 w 11"/>
                <a:gd name="T13" fmla="*/ 5 h 13"/>
                <a:gd name="T14" fmla="*/ 5 w 11"/>
                <a:gd name="T15" fmla="*/ 6 h 13"/>
                <a:gd name="T16" fmla="*/ 4 w 11"/>
                <a:gd name="T17" fmla="*/ 7 h 13"/>
                <a:gd name="T18" fmla="*/ 4 w 11"/>
                <a:gd name="T19" fmla="*/ 8 h 13"/>
                <a:gd name="T20" fmla="*/ 4 w 11"/>
                <a:gd name="T21" fmla="*/ 10 h 13"/>
                <a:gd name="T22" fmla="*/ 3 w 11"/>
                <a:gd name="T23" fmla="*/ 11 h 13"/>
                <a:gd name="T24" fmla="*/ 2 w 11"/>
                <a:gd name="T25" fmla="*/ 12 h 13"/>
                <a:gd name="T26" fmla="*/ 0 w 11"/>
                <a:gd name="T27" fmla="*/ 12 h 13"/>
                <a:gd name="T28" fmla="*/ 0 w 11"/>
                <a:gd name="T29" fmla="*/ 11 h 13"/>
                <a:gd name="T30" fmla="*/ 1 w 11"/>
                <a:gd name="T31" fmla="*/ 9 h 13"/>
                <a:gd name="T32" fmla="*/ 1 w 11"/>
                <a:gd name="T33" fmla="*/ 8 h 13"/>
                <a:gd name="T34" fmla="*/ 2 w 11"/>
                <a:gd name="T35" fmla="*/ 7 h 13"/>
                <a:gd name="T36" fmla="*/ 3 w 11"/>
                <a:gd name="T37" fmla="*/ 6 h 13"/>
                <a:gd name="T38" fmla="*/ 4 w 11"/>
                <a:gd name="T39" fmla="*/ 5 h 13"/>
                <a:gd name="T40" fmla="*/ 4 w 11"/>
                <a:gd name="T41" fmla="*/ 4 h 13"/>
                <a:gd name="T42" fmla="*/ 3 w 11"/>
                <a:gd name="T43" fmla="*/ 4 h 13"/>
                <a:gd name="T44" fmla="*/ 4 w 11"/>
                <a:gd name="T45" fmla="*/ 3 h 13"/>
                <a:gd name="T46" fmla="*/ 5 w 11"/>
                <a:gd name="T47" fmla="*/ 2 h 13"/>
                <a:gd name="T48" fmla="*/ 6 w 11"/>
                <a:gd name="T49" fmla="*/ 1 h 13"/>
                <a:gd name="T50" fmla="*/ 7 w 11"/>
                <a:gd name="T51" fmla="*/ 1 h 13"/>
                <a:gd name="T52" fmla="*/ 7 w 11"/>
                <a:gd name="T53" fmla="*/ 1 h 13"/>
                <a:gd name="T54" fmla="*/ 9 w 11"/>
                <a:gd name="T55" fmla="*/ 1 h 13"/>
                <a:gd name="T56" fmla="*/ 10 w 11"/>
                <a:gd name="T57" fmla="*/ 0 h 13"/>
                <a:gd name="T58" fmla="*/ 11 w 11"/>
                <a:gd name="T59" fmla="*/ 1 h 13"/>
                <a:gd name="T60" fmla="*/ 10 w 11"/>
                <a:gd name="T6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" h="13">
                  <a:moveTo>
                    <a:pt x="10" y="1"/>
                  </a:moveTo>
                  <a:cubicBezTo>
                    <a:pt x="10" y="1"/>
                    <a:pt x="10" y="1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6"/>
                    <a:pt x="4" y="6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0" y="12"/>
                  </a:cubicBezTo>
                  <a:cubicBezTo>
                    <a:pt x="0" y="12"/>
                    <a:pt x="0" y="12"/>
                    <a:pt x="0" y="11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4" y="4"/>
                    <a:pt x="4" y="3"/>
                  </a:cubicBezTo>
                  <a:cubicBezTo>
                    <a:pt x="4" y="3"/>
                    <a:pt x="5" y="3"/>
                    <a:pt x="5" y="2"/>
                  </a:cubicBezTo>
                  <a:cubicBezTo>
                    <a:pt x="6" y="2"/>
                    <a:pt x="6" y="0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00" name="Freeform 515">
              <a:extLst>
                <a:ext uri="{FF2B5EF4-FFF2-40B4-BE49-F238E27FC236}">
                  <a16:creationId xmlns:a16="http://schemas.microsoft.com/office/drawing/2014/main" id="{1CD5D0AB-481D-4B60-BEF5-196FB113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1201" y="1562101"/>
              <a:ext cx="182563" cy="76200"/>
            </a:xfrm>
            <a:custGeom>
              <a:avLst/>
              <a:gdLst>
                <a:gd name="T0" fmla="*/ 17 w 17"/>
                <a:gd name="T1" fmla="*/ 7 h 7"/>
                <a:gd name="T2" fmla="*/ 17 w 17"/>
                <a:gd name="T3" fmla="*/ 6 h 7"/>
                <a:gd name="T4" fmla="*/ 17 w 17"/>
                <a:gd name="T5" fmla="*/ 5 h 7"/>
                <a:gd name="T6" fmla="*/ 17 w 17"/>
                <a:gd name="T7" fmla="*/ 5 h 7"/>
                <a:gd name="T8" fmla="*/ 17 w 17"/>
                <a:gd name="T9" fmla="*/ 4 h 7"/>
                <a:gd name="T10" fmla="*/ 17 w 17"/>
                <a:gd name="T11" fmla="*/ 3 h 7"/>
                <a:gd name="T12" fmla="*/ 16 w 17"/>
                <a:gd name="T13" fmla="*/ 3 h 7"/>
                <a:gd name="T14" fmla="*/ 16 w 17"/>
                <a:gd name="T15" fmla="*/ 3 h 7"/>
                <a:gd name="T16" fmla="*/ 15 w 17"/>
                <a:gd name="T17" fmla="*/ 2 h 7"/>
                <a:gd name="T18" fmla="*/ 15 w 17"/>
                <a:gd name="T19" fmla="*/ 1 h 7"/>
                <a:gd name="T20" fmla="*/ 14 w 17"/>
                <a:gd name="T21" fmla="*/ 1 h 7"/>
                <a:gd name="T22" fmla="*/ 13 w 17"/>
                <a:gd name="T23" fmla="*/ 1 h 7"/>
                <a:gd name="T24" fmla="*/ 13 w 17"/>
                <a:gd name="T25" fmla="*/ 1 h 7"/>
                <a:gd name="T26" fmla="*/ 12 w 17"/>
                <a:gd name="T27" fmla="*/ 0 h 7"/>
                <a:gd name="T28" fmla="*/ 11 w 17"/>
                <a:gd name="T29" fmla="*/ 1 h 7"/>
                <a:gd name="T30" fmla="*/ 11 w 17"/>
                <a:gd name="T31" fmla="*/ 1 h 7"/>
                <a:gd name="T32" fmla="*/ 10 w 17"/>
                <a:gd name="T33" fmla="*/ 1 h 7"/>
                <a:gd name="T34" fmla="*/ 10 w 17"/>
                <a:gd name="T35" fmla="*/ 2 h 7"/>
                <a:gd name="T36" fmla="*/ 9 w 17"/>
                <a:gd name="T37" fmla="*/ 1 h 7"/>
                <a:gd name="T38" fmla="*/ 8 w 17"/>
                <a:gd name="T39" fmla="*/ 2 h 7"/>
                <a:gd name="T40" fmla="*/ 8 w 17"/>
                <a:gd name="T41" fmla="*/ 2 h 7"/>
                <a:gd name="T42" fmla="*/ 7 w 17"/>
                <a:gd name="T43" fmla="*/ 3 h 7"/>
                <a:gd name="T44" fmla="*/ 6 w 17"/>
                <a:gd name="T45" fmla="*/ 3 h 7"/>
                <a:gd name="T46" fmla="*/ 5 w 17"/>
                <a:gd name="T47" fmla="*/ 3 h 7"/>
                <a:gd name="T48" fmla="*/ 4 w 17"/>
                <a:gd name="T49" fmla="*/ 4 h 7"/>
                <a:gd name="T50" fmla="*/ 3 w 17"/>
                <a:gd name="T51" fmla="*/ 4 h 7"/>
                <a:gd name="T52" fmla="*/ 3 w 17"/>
                <a:gd name="T53" fmla="*/ 4 h 7"/>
                <a:gd name="T54" fmla="*/ 2 w 17"/>
                <a:gd name="T55" fmla="*/ 5 h 7"/>
                <a:gd name="T56" fmla="*/ 1 w 17"/>
                <a:gd name="T57" fmla="*/ 6 h 7"/>
                <a:gd name="T58" fmla="*/ 0 w 17"/>
                <a:gd name="T59" fmla="*/ 6 h 7"/>
                <a:gd name="T60" fmla="*/ 1 w 17"/>
                <a:gd name="T61" fmla="*/ 6 h 7"/>
                <a:gd name="T62" fmla="*/ 2 w 17"/>
                <a:gd name="T63" fmla="*/ 6 h 7"/>
                <a:gd name="T64" fmla="*/ 3 w 17"/>
                <a:gd name="T65" fmla="*/ 6 h 7"/>
                <a:gd name="T66" fmla="*/ 3 w 17"/>
                <a:gd name="T67" fmla="*/ 7 h 7"/>
                <a:gd name="T68" fmla="*/ 4 w 17"/>
                <a:gd name="T69" fmla="*/ 6 h 7"/>
                <a:gd name="T70" fmla="*/ 5 w 17"/>
                <a:gd name="T71" fmla="*/ 6 h 7"/>
                <a:gd name="T72" fmla="*/ 5 w 17"/>
                <a:gd name="T73" fmla="*/ 6 h 7"/>
                <a:gd name="T74" fmla="*/ 6 w 17"/>
                <a:gd name="T75" fmla="*/ 6 h 7"/>
                <a:gd name="T76" fmla="*/ 7 w 17"/>
                <a:gd name="T77" fmla="*/ 5 h 7"/>
                <a:gd name="T78" fmla="*/ 8 w 17"/>
                <a:gd name="T79" fmla="*/ 4 h 7"/>
                <a:gd name="T80" fmla="*/ 9 w 17"/>
                <a:gd name="T81" fmla="*/ 4 h 7"/>
                <a:gd name="T82" fmla="*/ 10 w 17"/>
                <a:gd name="T83" fmla="*/ 4 h 7"/>
                <a:gd name="T84" fmla="*/ 10 w 17"/>
                <a:gd name="T85" fmla="*/ 5 h 7"/>
                <a:gd name="T86" fmla="*/ 9 w 17"/>
                <a:gd name="T87" fmla="*/ 5 h 7"/>
                <a:gd name="T88" fmla="*/ 9 w 17"/>
                <a:gd name="T89" fmla="*/ 6 h 7"/>
                <a:gd name="T90" fmla="*/ 10 w 17"/>
                <a:gd name="T91" fmla="*/ 6 h 7"/>
                <a:gd name="T92" fmla="*/ 10 w 17"/>
                <a:gd name="T93" fmla="*/ 7 h 7"/>
                <a:gd name="T94" fmla="*/ 11 w 17"/>
                <a:gd name="T95" fmla="*/ 7 h 7"/>
                <a:gd name="T96" fmla="*/ 12 w 17"/>
                <a:gd name="T97" fmla="*/ 7 h 7"/>
                <a:gd name="T98" fmla="*/ 13 w 17"/>
                <a:gd name="T99" fmla="*/ 6 h 7"/>
                <a:gd name="T100" fmla="*/ 14 w 17"/>
                <a:gd name="T101" fmla="*/ 6 h 7"/>
                <a:gd name="T102" fmla="*/ 15 w 17"/>
                <a:gd name="T103" fmla="*/ 6 h 7"/>
                <a:gd name="T104" fmla="*/ 16 w 17"/>
                <a:gd name="T105" fmla="*/ 7 h 7"/>
                <a:gd name="T106" fmla="*/ 16 w 17"/>
                <a:gd name="T107" fmla="*/ 7 h 7"/>
                <a:gd name="T108" fmla="*/ 17 w 17"/>
                <a:gd name="T10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" h="7">
                  <a:moveTo>
                    <a:pt x="17" y="7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6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3"/>
                    <a:pt x="17" y="3"/>
                  </a:cubicBezTo>
                  <a:cubicBezTo>
                    <a:pt x="17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2"/>
                    <a:pt x="15" y="3"/>
                    <a:pt x="15" y="2"/>
                  </a:cubicBezTo>
                  <a:cubicBezTo>
                    <a:pt x="14" y="2"/>
                    <a:pt x="15" y="2"/>
                    <a:pt x="15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0"/>
                    <a:pt x="14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5" y="6"/>
                    <a:pt x="4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6"/>
                    <a:pt x="7" y="5"/>
                  </a:cubicBezTo>
                  <a:cubicBezTo>
                    <a:pt x="7" y="5"/>
                    <a:pt x="7" y="5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5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9" y="6"/>
                    <a:pt x="10" y="6"/>
                    <a:pt x="10" y="6"/>
                  </a:cubicBezTo>
                  <a:cubicBezTo>
                    <a:pt x="10" y="6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5" y="6"/>
                    <a:pt x="15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2101" name="Group 2100">
              <a:extLst>
                <a:ext uri="{FF2B5EF4-FFF2-40B4-BE49-F238E27FC236}">
                  <a16:creationId xmlns:a16="http://schemas.microsoft.com/office/drawing/2014/main" id="{9414E0C8-D016-426A-95D6-3062039712D5}"/>
                </a:ext>
              </a:extLst>
            </p:cNvPr>
            <p:cNvGrpSpPr/>
            <p:nvPr/>
          </p:nvGrpSpPr>
          <p:grpSpPr>
            <a:xfrm>
              <a:off x="-92074" y="654051"/>
              <a:ext cx="9144001" cy="4162425"/>
              <a:chOff x="-92074" y="654051"/>
              <a:chExt cx="9144001" cy="4162425"/>
            </a:xfrm>
            <a:grpFill/>
          </p:grpSpPr>
          <p:sp>
            <p:nvSpPr>
              <p:cNvPr id="2102" name="Freeform 5">
                <a:extLst>
                  <a:ext uri="{FF2B5EF4-FFF2-40B4-BE49-F238E27FC236}">
                    <a16:creationId xmlns:a16="http://schemas.microsoft.com/office/drawing/2014/main" id="{022780CF-B2B0-4F77-A7D9-A8BEFA370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6589" y="1692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3" name="Freeform 6">
                <a:extLst>
                  <a:ext uri="{FF2B5EF4-FFF2-40B4-BE49-F238E27FC236}">
                    <a16:creationId xmlns:a16="http://schemas.microsoft.com/office/drawing/2014/main" id="{E741EF55-3FB4-4BCA-A9A9-B201F1663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7527" y="1681164"/>
                <a:ext cx="442913" cy="249238"/>
              </a:xfrm>
              <a:custGeom>
                <a:avLst/>
                <a:gdLst>
                  <a:gd name="T0" fmla="*/ 39 w 41"/>
                  <a:gd name="T1" fmla="*/ 12 h 23"/>
                  <a:gd name="T2" fmla="*/ 39 w 41"/>
                  <a:gd name="T3" fmla="*/ 10 h 23"/>
                  <a:gd name="T4" fmla="*/ 36 w 41"/>
                  <a:gd name="T5" fmla="*/ 10 h 23"/>
                  <a:gd name="T6" fmla="*/ 36 w 41"/>
                  <a:gd name="T7" fmla="*/ 9 h 23"/>
                  <a:gd name="T8" fmla="*/ 34 w 41"/>
                  <a:gd name="T9" fmla="*/ 9 h 23"/>
                  <a:gd name="T10" fmla="*/ 31 w 41"/>
                  <a:gd name="T11" fmla="*/ 10 h 23"/>
                  <a:gd name="T12" fmla="*/ 29 w 41"/>
                  <a:gd name="T13" fmla="*/ 10 h 23"/>
                  <a:gd name="T14" fmla="*/ 28 w 41"/>
                  <a:gd name="T15" fmla="*/ 8 h 23"/>
                  <a:gd name="T16" fmla="*/ 25 w 41"/>
                  <a:gd name="T17" fmla="*/ 6 h 23"/>
                  <a:gd name="T18" fmla="*/ 23 w 41"/>
                  <a:gd name="T19" fmla="*/ 5 h 23"/>
                  <a:gd name="T20" fmla="*/ 21 w 41"/>
                  <a:gd name="T21" fmla="*/ 5 h 23"/>
                  <a:gd name="T22" fmla="*/ 17 w 41"/>
                  <a:gd name="T23" fmla="*/ 4 h 23"/>
                  <a:gd name="T24" fmla="*/ 15 w 41"/>
                  <a:gd name="T25" fmla="*/ 5 h 23"/>
                  <a:gd name="T26" fmla="*/ 13 w 41"/>
                  <a:gd name="T27" fmla="*/ 3 h 23"/>
                  <a:gd name="T28" fmla="*/ 11 w 41"/>
                  <a:gd name="T29" fmla="*/ 2 h 23"/>
                  <a:gd name="T30" fmla="*/ 10 w 41"/>
                  <a:gd name="T31" fmla="*/ 1 h 23"/>
                  <a:gd name="T32" fmla="*/ 10 w 41"/>
                  <a:gd name="T33" fmla="*/ 4 h 23"/>
                  <a:gd name="T34" fmla="*/ 8 w 41"/>
                  <a:gd name="T35" fmla="*/ 5 h 23"/>
                  <a:gd name="T36" fmla="*/ 7 w 41"/>
                  <a:gd name="T37" fmla="*/ 4 h 23"/>
                  <a:gd name="T38" fmla="*/ 5 w 41"/>
                  <a:gd name="T39" fmla="*/ 4 h 23"/>
                  <a:gd name="T40" fmla="*/ 4 w 41"/>
                  <a:gd name="T41" fmla="*/ 2 h 23"/>
                  <a:gd name="T42" fmla="*/ 4 w 41"/>
                  <a:gd name="T43" fmla="*/ 0 h 23"/>
                  <a:gd name="T44" fmla="*/ 2 w 41"/>
                  <a:gd name="T45" fmla="*/ 0 h 23"/>
                  <a:gd name="T46" fmla="*/ 1 w 41"/>
                  <a:gd name="T47" fmla="*/ 0 h 23"/>
                  <a:gd name="T48" fmla="*/ 1 w 41"/>
                  <a:gd name="T49" fmla="*/ 4 h 23"/>
                  <a:gd name="T50" fmla="*/ 2 w 41"/>
                  <a:gd name="T51" fmla="*/ 7 h 23"/>
                  <a:gd name="T52" fmla="*/ 2 w 41"/>
                  <a:gd name="T53" fmla="*/ 10 h 23"/>
                  <a:gd name="T54" fmla="*/ 2 w 41"/>
                  <a:gd name="T55" fmla="*/ 10 h 23"/>
                  <a:gd name="T56" fmla="*/ 4 w 41"/>
                  <a:gd name="T57" fmla="*/ 10 h 23"/>
                  <a:gd name="T58" fmla="*/ 8 w 41"/>
                  <a:gd name="T59" fmla="*/ 7 h 23"/>
                  <a:gd name="T60" fmla="*/ 11 w 41"/>
                  <a:gd name="T61" fmla="*/ 9 h 23"/>
                  <a:gd name="T62" fmla="*/ 13 w 41"/>
                  <a:gd name="T63" fmla="*/ 10 h 23"/>
                  <a:gd name="T64" fmla="*/ 13 w 41"/>
                  <a:gd name="T65" fmla="*/ 12 h 23"/>
                  <a:gd name="T66" fmla="*/ 17 w 41"/>
                  <a:gd name="T67" fmla="*/ 13 h 23"/>
                  <a:gd name="T68" fmla="*/ 20 w 41"/>
                  <a:gd name="T69" fmla="*/ 16 h 23"/>
                  <a:gd name="T70" fmla="*/ 22 w 41"/>
                  <a:gd name="T71" fmla="*/ 18 h 23"/>
                  <a:gd name="T72" fmla="*/ 24 w 41"/>
                  <a:gd name="T73" fmla="*/ 20 h 23"/>
                  <a:gd name="T74" fmla="*/ 26 w 41"/>
                  <a:gd name="T75" fmla="*/ 20 h 23"/>
                  <a:gd name="T76" fmla="*/ 29 w 41"/>
                  <a:gd name="T77" fmla="*/ 20 h 23"/>
                  <a:gd name="T78" fmla="*/ 29 w 41"/>
                  <a:gd name="T79" fmla="*/ 22 h 23"/>
                  <a:gd name="T80" fmla="*/ 30 w 41"/>
                  <a:gd name="T81" fmla="*/ 22 h 23"/>
                  <a:gd name="T82" fmla="*/ 31 w 41"/>
                  <a:gd name="T83" fmla="*/ 23 h 23"/>
                  <a:gd name="T84" fmla="*/ 32 w 41"/>
                  <a:gd name="T85" fmla="*/ 22 h 23"/>
                  <a:gd name="T86" fmla="*/ 32 w 41"/>
                  <a:gd name="T87" fmla="*/ 20 h 23"/>
                  <a:gd name="T88" fmla="*/ 31 w 41"/>
                  <a:gd name="T89" fmla="*/ 19 h 23"/>
                  <a:gd name="T90" fmla="*/ 30 w 41"/>
                  <a:gd name="T91" fmla="*/ 17 h 23"/>
                  <a:gd name="T92" fmla="*/ 32 w 41"/>
                  <a:gd name="T93" fmla="*/ 16 h 23"/>
                  <a:gd name="T94" fmla="*/ 33 w 41"/>
                  <a:gd name="T95" fmla="*/ 14 h 23"/>
                  <a:gd name="T96" fmla="*/ 34 w 41"/>
                  <a:gd name="T97" fmla="*/ 13 h 23"/>
                  <a:gd name="T98" fmla="*/ 36 w 41"/>
                  <a:gd name="T99" fmla="*/ 13 h 23"/>
                  <a:gd name="T100" fmla="*/ 36 w 41"/>
                  <a:gd name="T101" fmla="*/ 14 h 23"/>
                  <a:gd name="T102" fmla="*/ 39 w 41"/>
                  <a:gd name="T103" fmla="*/ 13 h 23"/>
                  <a:gd name="T104" fmla="*/ 41 w 41"/>
                  <a:gd name="T105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1" h="23">
                    <a:moveTo>
                      <a:pt x="40" y="12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0"/>
                    </a:cubicBezTo>
                    <a:cubicBezTo>
                      <a:pt x="39" y="10"/>
                      <a:pt x="38" y="10"/>
                      <a:pt x="38" y="10"/>
                    </a:cubicBezTo>
                    <a:cubicBezTo>
                      <a:pt x="37" y="10"/>
                      <a:pt x="37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5" y="10"/>
                      <a:pt x="36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9"/>
                      <a:pt x="34" y="9"/>
                      <a:pt x="34" y="9"/>
                    </a:cubicBezTo>
                    <a:cubicBezTo>
                      <a:pt x="33" y="9"/>
                      <a:pt x="33" y="9"/>
                      <a:pt x="32" y="9"/>
                    </a:cubicBezTo>
                    <a:cubicBezTo>
                      <a:pt x="32" y="9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9"/>
                      <a:pt x="28" y="9"/>
                      <a:pt x="28" y="8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5"/>
                      <a:pt x="25" y="4"/>
                      <a:pt x="24" y="4"/>
                    </a:cubicBezTo>
                    <a:cubicBezTo>
                      <a:pt x="24" y="4"/>
                      <a:pt x="24" y="5"/>
                      <a:pt x="23" y="5"/>
                    </a:cubicBezTo>
                    <a:cubicBezTo>
                      <a:pt x="23" y="5"/>
                      <a:pt x="23" y="5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10" y="3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5" y="9"/>
                      <a:pt x="5" y="9"/>
                      <a:pt x="6" y="8"/>
                    </a:cubicBezTo>
                    <a:cubicBezTo>
                      <a:pt x="7" y="8"/>
                      <a:pt x="7" y="7"/>
                      <a:pt x="8" y="7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0" y="8"/>
                      <a:pt x="10" y="8"/>
                      <a:pt x="11" y="9"/>
                    </a:cubicBezTo>
                    <a:cubicBezTo>
                      <a:pt x="11" y="9"/>
                      <a:pt x="12" y="9"/>
                      <a:pt x="12" y="10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2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7" y="13"/>
                    </a:cubicBezTo>
                    <a:cubicBezTo>
                      <a:pt x="17" y="14"/>
                      <a:pt x="18" y="14"/>
                      <a:pt x="18" y="15"/>
                    </a:cubicBezTo>
                    <a:cubicBezTo>
                      <a:pt x="19" y="15"/>
                      <a:pt x="19" y="15"/>
                      <a:pt x="20" y="16"/>
                    </a:cubicBezTo>
                    <a:cubicBezTo>
                      <a:pt x="20" y="16"/>
                      <a:pt x="20" y="17"/>
                      <a:pt x="21" y="17"/>
                    </a:cubicBezTo>
                    <a:cubicBezTo>
                      <a:pt x="21" y="18"/>
                      <a:pt x="21" y="18"/>
                      <a:pt x="22" y="18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3" y="19"/>
                      <a:pt x="23" y="20"/>
                      <a:pt x="24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1" y="23"/>
                      <a:pt x="32" y="23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3" y="20"/>
                      <a:pt x="32" y="20"/>
                    </a:cubicBezTo>
                    <a:cubicBezTo>
                      <a:pt x="32" y="20"/>
                      <a:pt x="32" y="19"/>
                      <a:pt x="32" y="19"/>
                    </a:cubicBezTo>
                    <a:cubicBezTo>
                      <a:pt x="32" y="19"/>
                      <a:pt x="32" y="19"/>
                      <a:pt x="31" y="19"/>
                    </a:cubicBezTo>
                    <a:cubicBezTo>
                      <a:pt x="31" y="19"/>
                      <a:pt x="31" y="19"/>
                      <a:pt x="30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2" y="16"/>
                    </a:cubicBezTo>
                    <a:cubicBezTo>
                      <a:pt x="32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4" y="13"/>
                      <a:pt x="34" y="12"/>
                      <a:pt x="35" y="13"/>
                    </a:cubicBezTo>
                    <a:cubicBezTo>
                      <a:pt x="35" y="13"/>
                      <a:pt x="35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7" y="14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40" y="13"/>
                      <a:pt x="40" y="13"/>
                    </a:cubicBezTo>
                    <a:cubicBezTo>
                      <a:pt x="41" y="12"/>
                      <a:pt x="41" y="12"/>
                      <a:pt x="41" y="11"/>
                    </a:cubicBezTo>
                    <a:cubicBezTo>
                      <a:pt x="40" y="11"/>
                      <a:pt x="40" y="12"/>
                      <a:pt x="40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4" name="Freeform 7">
                <a:extLst>
                  <a:ext uri="{FF2B5EF4-FFF2-40B4-BE49-F238E27FC236}">
                    <a16:creationId xmlns:a16="http://schemas.microsoft.com/office/drawing/2014/main" id="{2235B17E-8CEE-4048-85C5-5974846A3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1564" y="2308226"/>
                <a:ext cx="33338" cy="96838"/>
              </a:xfrm>
              <a:custGeom>
                <a:avLst/>
                <a:gdLst>
                  <a:gd name="T0" fmla="*/ 3 w 3"/>
                  <a:gd name="T1" fmla="*/ 0 h 9"/>
                  <a:gd name="T2" fmla="*/ 2 w 3"/>
                  <a:gd name="T3" fmla="*/ 0 h 9"/>
                  <a:gd name="T4" fmla="*/ 1 w 3"/>
                  <a:gd name="T5" fmla="*/ 0 h 9"/>
                  <a:gd name="T6" fmla="*/ 1 w 3"/>
                  <a:gd name="T7" fmla="*/ 0 h 9"/>
                  <a:gd name="T8" fmla="*/ 0 w 3"/>
                  <a:gd name="T9" fmla="*/ 2 h 9"/>
                  <a:gd name="T10" fmla="*/ 0 w 3"/>
                  <a:gd name="T11" fmla="*/ 3 h 9"/>
                  <a:gd name="T12" fmla="*/ 0 w 3"/>
                  <a:gd name="T13" fmla="*/ 4 h 9"/>
                  <a:gd name="T14" fmla="*/ 0 w 3"/>
                  <a:gd name="T15" fmla="*/ 6 h 9"/>
                  <a:gd name="T16" fmla="*/ 0 w 3"/>
                  <a:gd name="T17" fmla="*/ 7 h 9"/>
                  <a:gd name="T18" fmla="*/ 1 w 3"/>
                  <a:gd name="T19" fmla="*/ 8 h 9"/>
                  <a:gd name="T20" fmla="*/ 2 w 3"/>
                  <a:gd name="T21" fmla="*/ 8 h 9"/>
                  <a:gd name="T22" fmla="*/ 2 w 3"/>
                  <a:gd name="T23" fmla="*/ 8 h 9"/>
                  <a:gd name="T24" fmla="*/ 2 w 3"/>
                  <a:gd name="T25" fmla="*/ 7 h 9"/>
                  <a:gd name="T26" fmla="*/ 3 w 3"/>
                  <a:gd name="T27" fmla="*/ 6 h 9"/>
                  <a:gd name="T28" fmla="*/ 3 w 3"/>
                  <a:gd name="T29" fmla="*/ 6 h 9"/>
                  <a:gd name="T30" fmla="*/ 3 w 3"/>
                  <a:gd name="T31" fmla="*/ 5 h 9"/>
                  <a:gd name="T32" fmla="*/ 3 w 3"/>
                  <a:gd name="T33" fmla="*/ 4 h 9"/>
                  <a:gd name="T34" fmla="*/ 2 w 3"/>
                  <a:gd name="T35" fmla="*/ 3 h 9"/>
                  <a:gd name="T36" fmla="*/ 3 w 3"/>
                  <a:gd name="T37" fmla="*/ 3 h 9"/>
                  <a:gd name="T38" fmla="*/ 3 w 3"/>
                  <a:gd name="T39" fmla="*/ 2 h 9"/>
                  <a:gd name="T40" fmla="*/ 3 w 3"/>
                  <a:gd name="T41" fmla="*/ 1 h 9"/>
                  <a:gd name="T42" fmla="*/ 3 w 3"/>
                  <a:gd name="T4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" h="9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2" y="4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5" name="Freeform 8">
                <a:extLst>
                  <a:ext uri="{FF2B5EF4-FFF2-40B4-BE49-F238E27FC236}">
                    <a16:creationId xmlns:a16="http://schemas.microsoft.com/office/drawing/2014/main" id="{1DDCE89D-2DDE-4395-A575-4D4DA94C7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1052" y="2470151"/>
                <a:ext cx="63500" cy="53975"/>
              </a:xfrm>
              <a:custGeom>
                <a:avLst/>
                <a:gdLst>
                  <a:gd name="T0" fmla="*/ 5 w 6"/>
                  <a:gd name="T1" fmla="*/ 2 h 5"/>
                  <a:gd name="T2" fmla="*/ 6 w 6"/>
                  <a:gd name="T3" fmla="*/ 1 h 5"/>
                  <a:gd name="T4" fmla="*/ 5 w 6"/>
                  <a:gd name="T5" fmla="*/ 0 h 5"/>
                  <a:gd name="T6" fmla="*/ 5 w 6"/>
                  <a:gd name="T7" fmla="*/ 0 h 5"/>
                  <a:gd name="T8" fmla="*/ 3 w 6"/>
                  <a:gd name="T9" fmla="*/ 0 h 5"/>
                  <a:gd name="T10" fmla="*/ 2 w 6"/>
                  <a:gd name="T11" fmla="*/ 0 h 5"/>
                  <a:gd name="T12" fmla="*/ 1 w 6"/>
                  <a:gd name="T13" fmla="*/ 1 h 5"/>
                  <a:gd name="T14" fmla="*/ 0 w 6"/>
                  <a:gd name="T15" fmla="*/ 2 h 5"/>
                  <a:gd name="T16" fmla="*/ 0 w 6"/>
                  <a:gd name="T17" fmla="*/ 2 h 5"/>
                  <a:gd name="T18" fmla="*/ 0 w 6"/>
                  <a:gd name="T19" fmla="*/ 3 h 5"/>
                  <a:gd name="T20" fmla="*/ 0 w 6"/>
                  <a:gd name="T21" fmla="*/ 4 h 5"/>
                  <a:gd name="T22" fmla="*/ 1 w 6"/>
                  <a:gd name="T23" fmla="*/ 5 h 5"/>
                  <a:gd name="T24" fmla="*/ 3 w 6"/>
                  <a:gd name="T25" fmla="*/ 5 h 5"/>
                  <a:gd name="T26" fmla="*/ 4 w 6"/>
                  <a:gd name="T27" fmla="*/ 5 h 5"/>
                  <a:gd name="T28" fmla="*/ 4 w 6"/>
                  <a:gd name="T29" fmla="*/ 4 h 5"/>
                  <a:gd name="T30" fmla="*/ 5 w 6"/>
                  <a:gd name="T31" fmla="*/ 3 h 5"/>
                  <a:gd name="T32" fmla="*/ 5 w 6"/>
                  <a:gd name="T33" fmla="*/ 3 h 5"/>
                  <a:gd name="T34" fmla="*/ 5 w 6"/>
                  <a:gd name="T35" fmla="*/ 2 h 5"/>
                  <a:gd name="T36" fmla="*/ 5 w 6"/>
                  <a:gd name="T3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6" name="Freeform 9">
                <a:extLst>
                  <a:ext uri="{FF2B5EF4-FFF2-40B4-BE49-F238E27FC236}">
                    <a16:creationId xmlns:a16="http://schemas.microsoft.com/office/drawing/2014/main" id="{65BEE850-D724-46E6-A8A8-ECA69396C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4552" y="2870201"/>
                <a:ext cx="269875" cy="184150"/>
              </a:xfrm>
              <a:custGeom>
                <a:avLst/>
                <a:gdLst>
                  <a:gd name="T0" fmla="*/ 24 w 25"/>
                  <a:gd name="T1" fmla="*/ 6 h 17"/>
                  <a:gd name="T2" fmla="*/ 24 w 25"/>
                  <a:gd name="T3" fmla="*/ 4 h 17"/>
                  <a:gd name="T4" fmla="*/ 23 w 25"/>
                  <a:gd name="T5" fmla="*/ 4 h 17"/>
                  <a:gd name="T6" fmla="*/ 22 w 25"/>
                  <a:gd name="T7" fmla="*/ 3 h 17"/>
                  <a:gd name="T8" fmla="*/ 21 w 25"/>
                  <a:gd name="T9" fmla="*/ 1 h 17"/>
                  <a:gd name="T10" fmla="*/ 20 w 25"/>
                  <a:gd name="T11" fmla="*/ 0 h 17"/>
                  <a:gd name="T12" fmla="*/ 18 w 25"/>
                  <a:gd name="T13" fmla="*/ 0 h 17"/>
                  <a:gd name="T14" fmla="*/ 17 w 25"/>
                  <a:gd name="T15" fmla="*/ 3 h 17"/>
                  <a:gd name="T16" fmla="*/ 16 w 25"/>
                  <a:gd name="T17" fmla="*/ 4 h 17"/>
                  <a:gd name="T18" fmla="*/ 15 w 25"/>
                  <a:gd name="T19" fmla="*/ 5 h 17"/>
                  <a:gd name="T20" fmla="*/ 14 w 25"/>
                  <a:gd name="T21" fmla="*/ 6 h 17"/>
                  <a:gd name="T22" fmla="*/ 13 w 25"/>
                  <a:gd name="T23" fmla="*/ 7 h 17"/>
                  <a:gd name="T24" fmla="*/ 12 w 25"/>
                  <a:gd name="T25" fmla="*/ 7 h 17"/>
                  <a:gd name="T26" fmla="*/ 11 w 25"/>
                  <a:gd name="T27" fmla="*/ 8 h 17"/>
                  <a:gd name="T28" fmla="*/ 10 w 25"/>
                  <a:gd name="T29" fmla="*/ 10 h 17"/>
                  <a:gd name="T30" fmla="*/ 8 w 25"/>
                  <a:gd name="T31" fmla="*/ 12 h 17"/>
                  <a:gd name="T32" fmla="*/ 5 w 25"/>
                  <a:gd name="T33" fmla="*/ 13 h 17"/>
                  <a:gd name="T34" fmla="*/ 5 w 25"/>
                  <a:gd name="T35" fmla="*/ 15 h 17"/>
                  <a:gd name="T36" fmla="*/ 3 w 25"/>
                  <a:gd name="T37" fmla="*/ 15 h 17"/>
                  <a:gd name="T38" fmla="*/ 1 w 25"/>
                  <a:gd name="T39" fmla="*/ 15 h 17"/>
                  <a:gd name="T40" fmla="*/ 0 w 25"/>
                  <a:gd name="T41" fmla="*/ 14 h 17"/>
                  <a:gd name="T42" fmla="*/ 1 w 25"/>
                  <a:gd name="T43" fmla="*/ 15 h 17"/>
                  <a:gd name="T44" fmla="*/ 3 w 25"/>
                  <a:gd name="T45" fmla="*/ 17 h 17"/>
                  <a:gd name="T46" fmla="*/ 5 w 25"/>
                  <a:gd name="T47" fmla="*/ 17 h 17"/>
                  <a:gd name="T48" fmla="*/ 7 w 25"/>
                  <a:gd name="T49" fmla="*/ 16 h 17"/>
                  <a:gd name="T50" fmla="*/ 9 w 25"/>
                  <a:gd name="T51" fmla="*/ 15 h 17"/>
                  <a:gd name="T52" fmla="*/ 11 w 25"/>
                  <a:gd name="T53" fmla="*/ 16 h 17"/>
                  <a:gd name="T54" fmla="*/ 13 w 25"/>
                  <a:gd name="T55" fmla="*/ 15 h 17"/>
                  <a:gd name="T56" fmla="*/ 14 w 25"/>
                  <a:gd name="T57" fmla="*/ 14 h 17"/>
                  <a:gd name="T58" fmla="*/ 15 w 25"/>
                  <a:gd name="T59" fmla="*/ 11 h 17"/>
                  <a:gd name="T60" fmla="*/ 16 w 25"/>
                  <a:gd name="T61" fmla="*/ 9 h 17"/>
                  <a:gd name="T62" fmla="*/ 18 w 25"/>
                  <a:gd name="T63" fmla="*/ 8 h 17"/>
                  <a:gd name="T64" fmla="*/ 20 w 25"/>
                  <a:gd name="T65" fmla="*/ 8 h 17"/>
                  <a:gd name="T66" fmla="*/ 22 w 25"/>
                  <a:gd name="T67" fmla="*/ 8 h 17"/>
                  <a:gd name="T68" fmla="*/ 23 w 25"/>
                  <a:gd name="T69" fmla="*/ 8 h 17"/>
                  <a:gd name="T70" fmla="*/ 23 w 25"/>
                  <a:gd name="T71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17">
                    <a:moveTo>
                      <a:pt x="23" y="6"/>
                    </a:moveTo>
                    <a:cubicBezTo>
                      <a:pt x="23" y="6"/>
                      <a:pt x="24" y="6"/>
                      <a:pt x="24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3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1" y="1"/>
                      <a:pt x="20" y="1"/>
                      <a:pt x="20" y="1"/>
                    </a:cubicBezTo>
                    <a:cubicBezTo>
                      <a:pt x="20" y="1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2"/>
                      <a:pt x="17" y="2"/>
                      <a:pt x="17" y="3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4" y="6"/>
                    </a:cubicBezTo>
                    <a:cubicBezTo>
                      <a:pt x="14" y="6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1"/>
                      <a:pt x="6" y="12"/>
                    </a:cubicBezTo>
                    <a:cubicBezTo>
                      <a:pt x="6" y="12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6"/>
                      <a:pt x="4" y="16"/>
                    </a:cubicBezTo>
                    <a:cubicBezTo>
                      <a:pt x="4" y="16"/>
                      <a:pt x="4" y="15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7" y="16"/>
                      <a:pt x="7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9" y="16"/>
                      <a:pt x="10" y="16"/>
                    </a:cubicBezTo>
                    <a:cubicBezTo>
                      <a:pt x="10" y="16"/>
                      <a:pt x="11" y="16"/>
                      <a:pt x="11" y="16"/>
                    </a:cubicBezTo>
                    <a:cubicBezTo>
                      <a:pt x="12" y="16"/>
                      <a:pt x="12" y="15"/>
                      <a:pt x="12" y="15"/>
                    </a:cubicBezTo>
                    <a:cubicBezTo>
                      <a:pt x="12" y="15"/>
                      <a:pt x="13" y="15"/>
                      <a:pt x="13" y="15"/>
                    </a:cubicBezTo>
                    <a:cubicBezTo>
                      <a:pt x="13" y="15"/>
                      <a:pt x="14" y="15"/>
                      <a:pt x="14" y="15"/>
                    </a:cubicBezTo>
                    <a:cubicBezTo>
                      <a:pt x="14" y="14"/>
                      <a:pt x="13" y="14"/>
                      <a:pt x="14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2"/>
                      <a:pt x="14" y="11"/>
                      <a:pt x="15" y="11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0"/>
                      <a:pt x="15" y="10"/>
                      <a:pt x="16" y="9"/>
                    </a:cubicBezTo>
                    <a:cubicBezTo>
                      <a:pt x="16" y="9"/>
                      <a:pt x="16" y="8"/>
                      <a:pt x="16" y="8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7"/>
                      <a:pt x="18" y="7"/>
                      <a:pt x="19" y="7"/>
                    </a:cubicBezTo>
                    <a:cubicBezTo>
                      <a:pt x="19" y="7"/>
                      <a:pt x="19" y="7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7"/>
                    </a:cubicBezTo>
                    <a:cubicBezTo>
                      <a:pt x="23" y="7"/>
                      <a:pt x="22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7" name="Freeform 10">
                <a:extLst>
                  <a:ext uri="{FF2B5EF4-FFF2-40B4-BE49-F238E27FC236}">
                    <a16:creationId xmlns:a16="http://schemas.microsoft.com/office/drawing/2014/main" id="{8F79E688-6505-4196-A927-28D348C68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1389064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8" name="Freeform 11">
                <a:extLst>
                  <a:ext uri="{FF2B5EF4-FFF2-40B4-BE49-F238E27FC236}">
                    <a16:creationId xmlns:a16="http://schemas.microsoft.com/office/drawing/2014/main" id="{0AD5D340-5343-4D9A-AF79-D0B142B8B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2589214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9" name="Freeform 12">
                <a:extLst>
                  <a:ext uri="{FF2B5EF4-FFF2-40B4-BE49-F238E27FC236}">
                    <a16:creationId xmlns:a16="http://schemas.microsoft.com/office/drawing/2014/main" id="{4569A0F0-131E-4476-8433-0926F3D92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2070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0" name="Freeform 13">
                <a:extLst>
                  <a:ext uri="{FF2B5EF4-FFF2-40B4-BE49-F238E27FC236}">
                    <a16:creationId xmlns:a16="http://schemas.microsoft.com/office/drawing/2014/main" id="{2391D5EC-E635-4074-B60D-7B5F87A2A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2070101"/>
                <a:ext cx="722313" cy="561975"/>
              </a:xfrm>
              <a:custGeom>
                <a:avLst/>
                <a:gdLst>
                  <a:gd name="T0" fmla="*/ 1 w 67"/>
                  <a:gd name="T1" fmla="*/ 8 h 52"/>
                  <a:gd name="T2" fmla="*/ 3 w 67"/>
                  <a:gd name="T3" fmla="*/ 12 h 52"/>
                  <a:gd name="T4" fmla="*/ 2 w 67"/>
                  <a:gd name="T5" fmla="*/ 14 h 52"/>
                  <a:gd name="T6" fmla="*/ 2 w 67"/>
                  <a:gd name="T7" fmla="*/ 16 h 52"/>
                  <a:gd name="T8" fmla="*/ 6 w 67"/>
                  <a:gd name="T9" fmla="*/ 19 h 52"/>
                  <a:gd name="T10" fmla="*/ 7 w 67"/>
                  <a:gd name="T11" fmla="*/ 23 h 52"/>
                  <a:gd name="T12" fmla="*/ 9 w 67"/>
                  <a:gd name="T13" fmla="*/ 26 h 52"/>
                  <a:gd name="T14" fmla="*/ 11 w 67"/>
                  <a:gd name="T15" fmla="*/ 27 h 52"/>
                  <a:gd name="T16" fmla="*/ 10 w 67"/>
                  <a:gd name="T17" fmla="*/ 24 h 52"/>
                  <a:gd name="T18" fmla="*/ 8 w 67"/>
                  <a:gd name="T19" fmla="*/ 20 h 52"/>
                  <a:gd name="T20" fmla="*/ 7 w 67"/>
                  <a:gd name="T21" fmla="*/ 15 h 52"/>
                  <a:gd name="T22" fmla="*/ 6 w 67"/>
                  <a:gd name="T23" fmla="*/ 11 h 52"/>
                  <a:gd name="T24" fmla="*/ 4 w 67"/>
                  <a:gd name="T25" fmla="*/ 8 h 52"/>
                  <a:gd name="T26" fmla="*/ 4 w 67"/>
                  <a:gd name="T27" fmla="*/ 2 h 52"/>
                  <a:gd name="T28" fmla="*/ 8 w 67"/>
                  <a:gd name="T29" fmla="*/ 4 h 52"/>
                  <a:gd name="T30" fmla="*/ 9 w 67"/>
                  <a:gd name="T31" fmla="*/ 11 h 52"/>
                  <a:gd name="T32" fmla="*/ 12 w 67"/>
                  <a:gd name="T33" fmla="*/ 14 h 52"/>
                  <a:gd name="T34" fmla="*/ 13 w 67"/>
                  <a:gd name="T35" fmla="*/ 19 h 52"/>
                  <a:gd name="T36" fmla="*/ 18 w 67"/>
                  <a:gd name="T37" fmla="*/ 25 h 52"/>
                  <a:gd name="T38" fmla="*/ 20 w 67"/>
                  <a:gd name="T39" fmla="*/ 29 h 52"/>
                  <a:gd name="T40" fmla="*/ 21 w 67"/>
                  <a:gd name="T41" fmla="*/ 34 h 52"/>
                  <a:gd name="T42" fmla="*/ 20 w 67"/>
                  <a:gd name="T43" fmla="*/ 38 h 52"/>
                  <a:gd name="T44" fmla="*/ 23 w 67"/>
                  <a:gd name="T45" fmla="*/ 40 h 52"/>
                  <a:gd name="T46" fmla="*/ 26 w 67"/>
                  <a:gd name="T47" fmla="*/ 42 h 52"/>
                  <a:gd name="T48" fmla="*/ 31 w 67"/>
                  <a:gd name="T49" fmla="*/ 45 h 52"/>
                  <a:gd name="T50" fmla="*/ 37 w 67"/>
                  <a:gd name="T51" fmla="*/ 48 h 52"/>
                  <a:gd name="T52" fmla="*/ 42 w 67"/>
                  <a:gd name="T53" fmla="*/ 49 h 52"/>
                  <a:gd name="T54" fmla="*/ 46 w 67"/>
                  <a:gd name="T55" fmla="*/ 47 h 52"/>
                  <a:gd name="T56" fmla="*/ 50 w 67"/>
                  <a:gd name="T57" fmla="*/ 52 h 52"/>
                  <a:gd name="T58" fmla="*/ 51 w 67"/>
                  <a:gd name="T59" fmla="*/ 48 h 52"/>
                  <a:gd name="T60" fmla="*/ 55 w 67"/>
                  <a:gd name="T61" fmla="*/ 46 h 52"/>
                  <a:gd name="T62" fmla="*/ 55 w 67"/>
                  <a:gd name="T63" fmla="*/ 42 h 52"/>
                  <a:gd name="T64" fmla="*/ 60 w 67"/>
                  <a:gd name="T65" fmla="*/ 42 h 52"/>
                  <a:gd name="T66" fmla="*/ 63 w 67"/>
                  <a:gd name="T67" fmla="*/ 40 h 52"/>
                  <a:gd name="T68" fmla="*/ 64 w 67"/>
                  <a:gd name="T69" fmla="*/ 39 h 52"/>
                  <a:gd name="T70" fmla="*/ 66 w 67"/>
                  <a:gd name="T71" fmla="*/ 34 h 52"/>
                  <a:gd name="T72" fmla="*/ 63 w 67"/>
                  <a:gd name="T73" fmla="*/ 32 h 52"/>
                  <a:gd name="T74" fmla="*/ 59 w 67"/>
                  <a:gd name="T75" fmla="*/ 33 h 52"/>
                  <a:gd name="T76" fmla="*/ 57 w 67"/>
                  <a:gd name="T77" fmla="*/ 37 h 52"/>
                  <a:gd name="T78" fmla="*/ 55 w 67"/>
                  <a:gd name="T79" fmla="*/ 39 h 52"/>
                  <a:gd name="T80" fmla="*/ 52 w 67"/>
                  <a:gd name="T81" fmla="*/ 40 h 52"/>
                  <a:gd name="T82" fmla="*/ 46 w 67"/>
                  <a:gd name="T83" fmla="*/ 41 h 52"/>
                  <a:gd name="T84" fmla="*/ 43 w 67"/>
                  <a:gd name="T85" fmla="*/ 39 h 52"/>
                  <a:gd name="T86" fmla="*/ 42 w 67"/>
                  <a:gd name="T87" fmla="*/ 35 h 52"/>
                  <a:gd name="T88" fmla="*/ 40 w 67"/>
                  <a:gd name="T89" fmla="*/ 28 h 52"/>
                  <a:gd name="T90" fmla="*/ 42 w 67"/>
                  <a:gd name="T91" fmla="*/ 23 h 52"/>
                  <a:gd name="T92" fmla="*/ 44 w 67"/>
                  <a:gd name="T93" fmla="*/ 19 h 52"/>
                  <a:gd name="T94" fmla="*/ 38 w 67"/>
                  <a:gd name="T95" fmla="*/ 17 h 52"/>
                  <a:gd name="T96" fmla="*/ 38 w 67"/>
                  <a:gd name="T97" fmla="*/ 13 h 52"/>
                  <a:gd name="T98" fmla="*/ 36 w 67"/>
                  <a:gd name="T99" fmla="*/ 8 h 52"/>
                  <a:gd name="T100" fmla="*/ 31 w 67"/>
                  <a:gd name="T101" fmla="*/ 9 h 52"/>
                  <a:gd name="T102" fmla="*/ 27 w 67"/>
                  <a:gd name="T103" fmla="*/ 7 h 52"/>
                  <a:gd name="T104" fmla="*/ 25 w 67"/>
                  <a:gd name="T105" fmla="*/ 3 h 52"/>
                  <a:gd name="T106" fmla="*/ 12 w 67"/>
                  <a:gd name="T107" fmla="*/ 4 h 52"/>
                  <a:gd name="T108" fmla="*/ 8 w 67"/>
                  <a:gd name="T109" fmla="*/ 2 h 52"/>
                  <a:gd name="T110" fmla="*/ 6 w 67"/>
                  <a:gd name="T111" fmla="*/ 0 h 52"/>
                  <a:gd name="T112" fmla="*/ 0 w 67"/>
                  <a:gd name="T1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7" h="52">
                    <a:moveTo>
                      <a:pt x="0" y="3"/>
                    </a:move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1" y="16"/>
                      <a:pt x="2" y="16"/>
                    </a:cubicBezTo>
                    <a:cubicBezTo>
                      <a:pt x="2" y="17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9" y="26"/>
                      <a:pt x="9" y="25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7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9" y="24"/>
                      <a:pt x="9" y="24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2"/>
                      <a:pt x="9" y="21"/>
                      <a:pt x="9" y="21"/>
                    </a:cubicBezTo>
                    <a:cubicBezTo>
                      <a:pt x="9" y="21"/>
                      <a:pt x="8" y="20"/>
                      <a:pt x="8" y="20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6"/>
                    </a:cubicBezTo>
                    <a:cubicBezTo>
                      <a:pt x="7" y="16"/>
                      <a:pt x="8" y="16"/>
                      <a:pt x="7" y="15"/>
                    </a:cubicBezTo>
                    <a:cubicBezTo>
                      <a:pt x="7" y="15"/>
                      <a:pt x="7" y="15"/>
                      <a:pt x="7" y="14"/>
                    </a:cubicBezTo>
                    <a:cubicBezTo>
                      <a:pt x="6" y="14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4"/>
                      <a:pt x="7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8"/>
                    </a:cubicBezTo>
                    <a:cubicBezTo>
                      <a:pt x="8" y="8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2" y="15"/>
                    </a:cubicBezTo>
                    <a:cubicBezTo>
                      <a:pt x="12" y="16"/>
                      <a:pt x="12" y="16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4" y="17"/>
                      <a:pt x="14" y="18"/>
                    </a:cubicBezTo>
                    <a:cubicBezTo>
                      <a:pt x="14" y="18"/>
                      <a:pt x="13" y="18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4" y="21"/>
                    </a:cubicBezTo>
                    <a:cubicBezTo>
                      <a:pt x="14" y="22"/>
                      <a:pt x="15" y="22"/>
                      <a:pt x="15" y="23"/>
                    </a:cubicBezTo>
                    <a:cubicBezTo>
                      <a:pt x="16" y="23"/>
                      <a:pt x="16" y="23"/>
                      <a:pt x="17" y="24"/>
                    </a:cubicBezTo>
                    <a:cubicBezTo>
                      <a:pt x="17" y="24"/>
                      <a:pt x="17" y="25"/>
                      <a:pt x="18" y="25"/>
                    </a:cubicBezTo>
                    <a:cubicBezTo>
                      <a:pt x="18" y="25"/>
                      <a:pt x="18" y="25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19" y="27"/>
                      <a:pt x="19" y="27"/>
                    </a:cubicBezTo>
                    <a:cubicBezTo>
                      <a:pt x="19" y="27"/>
                      <a:pt x="19" y="28"/>
                      <a:pt x="19" y="28"/>
                    </a:cubicBezTo>
                    <a:cubicBezTo>
                      <a:pt x="20" y="28"/>
                      <a:pt x="20" y="28"/>
                      <a:pt x="20" y="29"/>
                    </a:cubicBezTo>
                    <a:cubicBezTo>
                      <a:pt x="20" y="29"/>
                      <a:pt x="21" y="29"/>
                      <a:pt x="21" y="30"/>
                    </a:cubicBezTo>
                    <a:cubicBezTo>
                      <a:pt x="21" y="30"/>
                      <a:pt x="20" y="30"/>
                      <a:pt x="20" y="31"/>
                    </a:cubicBezTo>
                    <a:cubicBezTo>
                      <a:pt x="20" y="32"/>
                      <a:pt x="21" y="32"/>
                      <a:pt x="21" y="32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1" y="33"/>
                      <a:pt x="21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3" y="40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2"/>
                    </a:cubicBezTo>
                    <a:cubicBezTo>
                      <a:pt x="24" y="42"/>
                      <a:pt x="24" y="41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7" y="43"/>
                      <a:pt x="27" y="43"/>
                      <a:pt x="28" y="43"/>
                    </a:cubicBezTo>
                    <a:cubicBezTo>
                      <a:pt x="28" y="43"/>
                      <a:pt x="28" y="43"/>
                      <a:pt x="29" y="43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4"/>
                      <a:pt x="30" y="44"/>
                      <a:pt x="30" y="45"/>
                    </a:cubicBezTo>
                    <a:cubicBezTo>
                      <a:pt x="30" y="45"/>
                      <a:pt x="31" y="45"/>
                      <a:pt x="31" y="45"/>
                    </a:cubicBezTo>
                    <a:cubicBezTo>
                      <a:pt x="31" y="45"/>
                      <a:pt x="32" y="46"/>
                      <a:pt x="32" y="46"/>
                    </a:cubicBezTo>
                    <a:cubicBezTo>
                      <a:pt x="32" y="46"/>
                      <a:pt x="33" y="46"/>
                      <a:pt x="33" y="46"/>
                    </a:cubicBezTo>
                    <a:cubicBezTo>
                      <a:pt x="34" y="46"/>
                      <a:pt x="34" y="46"/>
                      <a:pt x="35" y="47"/>
                    </a:cubicBezTo>
                    <a:cubicBezTo>
                      <a:pt x="35" y="47"/>
                      <a:pt x="35" y="47"/>
                      <a:pt x="36" y="48"/>
                    </a:cubicBezTo>
                    <a:cubicBezTo>
                      <a:pt x="36" y="48"/>
                      <a:pt x="36" y="48"/>
                      <a:pt x="37" y="48"/>
                    </a:cubicBezTo>
                    <a:cubicBezTo>
                      <a:pt x="37" y="48"/>
                      <a:pt x="37" y="48"/>
                      <a:pt x="38" y="49"/>
                    </a:cubicBezTo>
                    <a:cubicBezTo>
                      <a:pt x="38" y="49"/>
                      <a:pt x="39" y="49"/>
                      <a:pt x="39" y="49"/>
                    </a:cubicBezTo>
                    <a:cubicBezTo>
                      <a:pt x="40" y="49"/>
                      <a:pt x="40" y="49"/>
                      <a:pt x="41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3" y="49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48"/>
                      <a:pt x="43" y="48"/>
                      <a:pt x="44" y="48"/>
                    </a:cubicBezTo>
                    <a:cubicBezTo>
                      <a:pt x="44" y="48"/>
                      <a:pt x="44" y="47"/>
                      <a:pt x="45" y="47"/>
                    </a:cubicBezTo>
                    <a:cubicBezTo>
                      <a:pt x="45" y="47"/>
                      <a:pt x="45" y="47"/>
                      <a:pt x="46" y="47"/>
                    </a:cubicBezTo>
                    <a:cubicBezTo>
                      <a:pt x="46" y="47"/>
                      <a:pt x="47" y="47"/>
                      <a:pt x="47" y="48"/>
                    </a:cubicBezTo>
                    <a:cubicBezTo>
                      <a:pt x="47" y="48"/>
                      <a:pt x="47" y="48"/>
                      <a:pt x="48" y="49"/>
                    </a:cubicBezTo>
                    <a:cubicBezTo>
                      <a:pt x="48" y="49"/>
                      <a:pt x="48" y="50"/>
                      <a:pt x="49" y="50"/>
                    </a:cubicBezTo>
                    <a:cubicBezTo>
                      <a:pt x="49" y="51"/>
                      <a:pt x="49" y="51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0"/>
                      <a:pt x="51" y="50"/>
                      <a:pt x="51" y="50"/>
                    </a:cubicBezTo>
                    <a:cubicBezTo>
                      <a:pt x="51" y="50"/>
                      <a:pt x="51" y="49"/>
                      <a:pt x="51" y="49"/>
                    </a:cubicBezTo>
                    <a:cubicBezTo>
                      <a:pt x="51" y="49"/>
                      <a:pt x="51" y="48"/>
                      <a:pt x="51" y="48"/>
                    </a:cubicBezTo>
                    <a:cubicBezTo>
                      <a:pt x="52" y="48"/>
                      <a:pt x="52" y="47"/>
                      <a:pt x="52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4" y="47"/>
                      <a:pt x="55" y="48"/>
                      <a:pt x="55" y="47"/>
                    </a:cubicBezTo>
                    <a:cubicBezTo>
                      <a:pt x="55" y="47"/>
                      <a:pt x="55" y="47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4" y="46"/>
                      <a:pt x="54" y="45"/>
                    </a:cubicBezTo>
                    <a:cubicBezTo>
                      <a:pt x="53" y="45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5" y="44"/>
                    </a:cubicBezTo>
                    <a:cubicBezTo>
                      <a:pt x="55" y="44"/>
                      <a:pt x="55" y="43"/>
                      <a:pt x="55" y="43"/>
                    </a:cubicBezTo>
                    <a:cubicBezTo>
                      <a:pt x="55" y="43"/>
                      <a:pt x="55" y="42"/>
                      <a:pt x="55" y="42"/>
                    </a:cubicBezTo>
                    <a:cubicBezTo>
                      <a:pt x="56" y="42"/>
                      <a:pt x="56" y="42"/>
                      <a:pt x="57" y="42"/>
                    </a:cubicBezTo>
                    <a:cubicBezTo>
                      <a:pt x="57" y="42"/>
                      <a:pt x="57" y="42"/>
                      <a:pt x="58" y="42"/>
                    </a:cubicBezTo>
                    <a:cubicBezTo>
                      <a:pt x="58" y="42"/>
                      <a:pt x="58" y="42"/>
                      <a:pt x="59" y="42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59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3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40"/>
                      <a:pt x="63" y="41"/>
                      <a:pt x="63" y="41"/>
                    </a:cubicBezTo>
                    <a:cubicBezTo>
                      <a:pt x="64" y="41"/>
                      <a:pt x="64" y="40"/>
                      <a:pt x="64" y="40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37"/>
                      <a:pt x="64" y="37"/>
                      <a:pt x="64" y="36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6"/>
                      <a:pt x="65" y="36"/>
                      <a:pt x="66" y="35"/>
                    </a:cubicBezTo>
                    <a:cubicBezTo>
                      <a:pt x="66" y="35"/>
                      <a:pt x="66" y="34"/>
                      <a:pt x="66" y="34"/>
                    </a:cubicBezTo>
                    <a:cubicBezTo>
                      <a:pt x="66" y="34"/>
                      <a:pt x="67" y="34"/>
                      <a:pt x="67" y="34"/>
                    </a:cubicBezTo>
                    <a:cubicBezTo>
                      <a:pt x="67" y="33"/>
                      <a:pt x="67" y="33"/>
                      <a:pt x="67" y="32"/>
                    </a:cubicBezTo>
                    <a:cubicBezTo>
                      <a:pt x="67" y="32"/>
                      <a:pt x="67" y="32"/>
                      <a:pt x="66" y="31"/>
                    </a:cubicBezTo>
                    <a:cubicBezTo>
                      <a:pt x="66" y="31"/>
                      <a:pt x="65" y="32"/>
                      <a:pt x="65" y="32"/>
                    </a:cubicBezTo>
                    <a:cubicBezTo>
                      <a:pt x="64" y="32"/>
                      <a:pt x="64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2" y="32"/>
                      <a:pt x="62" y="32"/>
                    </a:cubicBezTo>
                    <a:cubicBezTo>
                      <a:pt x="62" y="32"/>
                      <a:pt x="61" y="33"/>
                      <a:pt x="61" y="33"/>
                    </a:cubicBezTo>
                    <a:cubicBezTo>
                      <a:pt x="61" y="33"/>
                      <a:pt x="60" y="33"/>
                      <a:pt x="60" y="33"/>
                    </a:cubicBezTo>
                    <a:cubicBezTo>
                      <a:pt x="60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5"/>
                    </a:cubicBezTo>
                    <a:cubicBezTo>
                      <a:pt x="57" y="35"/>
                      <a:pt x="58" y="36"/>
                      <a:pt x="57" y="36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6" y="37"/>
                      <a:pt x="56" y="38"/>
                      <a:pt x="56" y="38"/>
                    </a:cubicBezTo>
                    <a:cubicBezTo>
                      <a:pt x="56" y="38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40"/>
                      <a:pt x="55" y="40"/>
                      <a:pt x="54" y="41"/>
                    </a:cubicBezTo>
                    <a:cubicBezTo>
                      <a:pt x="54" y="41"/>
                      <a:pt x="54" y="41"/>
                      <a:pt x="53" y="4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1" y="40"/>
                      <a:pt x="51" y="40"/>
                    </a:cubicBezTo>
                    <a:cubicBezTo>
                      <a:pt x="51" y="40"/>
                      <a:pt x="50" y="40"/>
                      <a:pt x="50" y="41"/>
                    </a:cubicBezTo>
                    <a:cubicBezTo>
                      <a:pt x="50" y="41"/>
                      <a:pt x="49" y="41"/>
                      <a:pt x="49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7" y="41"/>
                      <a:pt x="47" y="41"/>
                      <a:pt x="46" y="41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40"/>
                      <a:pt x="45" y="40"/>
                      <a:pt x="45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3" y="40"/>
                      <a:pt x="43" y="40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9"/>
                      <a:pt x="43" y="39"/>
                      <a:pt x="43" y="38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37"/>
                      <a:pt x="43" y="36"/>
                      <a:pt x="43" y="36"/>
                    </a:cubicBezTo>
                    <a:cubicBezTo>
                      <a:pt x="42" y="36"/>
                      <a:pt x="42" y="35"/>
                      <a:pt x="42" y="35"/>
                    </a:cubicBezTo>
                    <a:cubicBezTo>
                      <a:pt x="42" y="35"/>
                      <a:pt x="42" y="35"/>
                      <a:pt x="41" y="35"/>
                    </a:cubicBezTo>
                    <a:cubicBezTo>
                      <a:pt x="41" y="34"/>
                      <a:pt x="41" y="34"/>
                      <a:pt x="41" y="33"/>
                    </a:cubicBezTo>
                    <a:cubicBezTo>
                      <a:pt x="41" y="33"/>
                      <a:pt x="41" y="32"/>
                      <a:pt x="41" y="32"/>
                    </a:cubicBezTo>
                    <a:cubicBezTo>
                      <a:pt x="40" y="31"/>
                      <a:pt x="40" y="31"/>
                      <a:pt x="40" y="30"/>
                    </a:cubicBezTo>
                    <a:cubicBezTo>
                      <a:pt x="40" y="30"/>
                      <a:pt x="40" y="29"/>
                      <a:pt x="40" y="28"/>
                    </a:cubicBezTo>
                    <a:cubicBezTo>
                      <a:pt x="40" y="28"/>
                      <a:pt x="41" y="28"/>
                      <a:pt x="41" y="28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2" y="19"/>
                    </a:cubicBezTo>
                    <a:cubicBezTo>
                      <a:pt x="42" y="19"/>
                      <a:pt x="42" y="19"/>
                      <a:pt x="41" y="19"/>
                    </a:cubicBezTo>
                    <a:cubicBezTo>
                      <a:pt x="40" y="18"/>
                      <a:pt x="40" y="18"/>
                      <a:pt x="39" y="18"/>
                    </a:cubicBezTo>
                    <a:cubicBezTo>
                      <a:pt x="39" y="18"/>
                      <a:pt x="38" y="17"/>
                      <a:pt x="38" y="17"/>
                    </a:cubicBezTo>
                    <a:cubicBezTo>
                      <a:pt x="38" y="17"/>
                      <a:pt x="39" y="17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4"/>
                    </a:cubicBezTo>
                    <a:cubicBezTo>
                      <a:pt x="38" y="14"/>
                      <a:pt x="38" y="14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7" y="13"/>
                      <a:pt x="37" y="13"/>
                    </a:cubicBezTo>
                    <a:cubicBezTo>
                      <a:pt x="37" y="12"/>
                      <a:pt x="37" y="12"/>
                      <a:pt x="37" y="11"/>
                    </a:cubicBezTo>
                    <a:cubicBezTo>
                      <a:pt x="37" y="11"/>
                      <a:pt x="37" y="11"/>
                      <a:pt x="37" y="10"/>
                    </a:cubicBezTo>
                    <a:cubicBezTo>
                      <a:pt x="36" y="10"/>
                      <a:pt x="37" y="10"/>
                      <a:pt x="36" y="9"/>
                    </a:cubicBezTo>
                    <a:cubicBezTo>
                      <a:pt x="36" y="9"/>
                      <a:pt x="36" y="9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3" y="8"/>
                      <a:pt x="33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1" y="9"/>
                      <a:pt x="32" y="9"/>
                      <a:pt x="31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9" y="9"/>
                      <a:pt x="28" y="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7"/>
                    </a:cubicBezTo>
                    <a:cubicBezTo>
                      <a:pt x="27" y="7"/>
                      <a:pt x="28" y="7"/>
                      <a:pt x="27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1" name="Freeform 14">
                <a:extLst>
                  <a:ext uri="{FF2B5EF4-FFF2-40B4-BE49-F238E27FC236}">
                    <a16:creationId xmlns:a16="http://schemas.microsoft.com/office/drawing/2014/main" id="{44ED9730-4002-41E5-AD64-5FE34E8AB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7" y="2903539"/>
                <a:ext cx="87313" cy="119063"/>
              </a:xfrm>
              <a:custGeom>
                <a:avLst/>
                <a:gdLst>
                  <a:gd name="T0" fmla="*/ 2 w 8"/>
                  <a:gd name="T1" fmla="*/ 11 h 11"/>
                  <a:gd name="T2" fmla="*/ 3 w 8"/>
                  <a:gd name="T3" fmla="*/ 10 h 11"/>
                  <a:gd name="T4" fmla="*/ 4 w 8"/>
                  <a:gd name="T5" fmla="*/ 10 h 11"/>
                  <a:gd name="T6" fmla="*/ 6 w 8"/>
                  <a:gd name="T7" fmla="*/ 10 h 11"/>
                  <a:gd name="T8" fmla="*/ 6 w 8"/>
                  <a:gd name="T9" fmla="*/ 9 h 11"/>
                  <a:gd name="T10" fmla="*/ 7 w 8"/>
                  <a:gd name="T11" fmla="*/ 7 h 11"/>
                  <a:gd name="T12" fmla="*/ 7 w 8"/>
                  <a:gd name="T13" fmla="*/ 6 h 11"/>
                  <a:gd name="T14" fmla="*/ 8 w 8"/>
                  <a:gd name="T15" fmla="*/ 5 h 11"/>
                  <a:gd name="T16" fmla="*/ 8 w 8"/>
                  <a:gd name="T17" fmla="*/ 5 h 11"/>
                  <a:gd name="T18" fmla="*/ 7 w 8"/>
                  <a:gd name="T19" fmla="*/ 3 h 11"/>
                  <a:gd name="T20" fmla="*/ 7 w 8"/>
                  <a:gd name="T21" fmla="*/ 2 h 11"/>
                  <a:gd name="T22" fmla="*/ 6 w 8"/>
                  <a:gd name="T23" fmla="*/ 2 h 11"/>
                  <a:gd name="T24" fmla="*/ 5 w 8"/>
                  <a:gd name="T25" fmla="*/ 2 h 11"/>
                  <a:gd name="T26" fmla="*/ 4 w 8"/>
                  <a:gd name="T27" fmla="*/ 1 h 11"/>
                  <a:gd name="T28" fmla="*/ 3 w 8"/>
                  <a:gd name="T29" fmla="*/ 1 h 11"/>
                  <a:gd name="T30" fmla="*/ 2 w 8"/>
                  <a:gd name="T31" fmla="*/ 0 h 11"/>
                  <a:gd name="T32" fmla="*/ 2 w 8"/>
                  <a:gd name="T33" fmla="*/ 0 h 11"/>
                  <a:gd name="T34" fmla="*/ 2 w 8"/>
                  <a:gd name="T35" fmla="*/ 1 h 11"/>
                  <a:gd name="T36" fmla="*/ 1 w 8"/>
                  <a:gd name="T37" fmla="*/ 2 h 11"/>
                  <a:gd name="T38" fmla="*/ 1 w 8"/>
                  <a:gd name="T39" fmla="*/ 5 h 11"/>
                  <a:gd name="T40" fmla="*/ 2 w 8"/>
                  <a:gd name="T41" fmla="*/ 7 h 11"/>
                  <a:gd name="T42" fmla="*/ 2 w 8"/>
                  <a:gd name="T43" fmla="*/ 8 h 11"/>
                  <a:gd name="T44" fmla="*/ 1 w 8"/>
                  <a:gd name="T45" fmla="*/ 9 h 11"/>
                  <a:gd name="T46" fmla="*/ 0 w 8"/>
                  <a:gd name="T47" fmla="*/ 10 h 11"/>
                  <a:gd name="T48" fmla="*/ 0 w 8"/>
                  <a:gd name="T49" fmla="*/ 10 h 11"/>
                  <a:gd name="T50" fmla="*/ 1 w 8"/>
                  <a:gd name="T51" fmla="*/ 11 h 11"/>
                  <a:gd name="T52" fmla="*/ 2 w 8"/>
                  <a:gd name="T5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11">
                    <a:moveTo>
                      <a:pt x="2" y="11"/>
                    </a:moveTo>
                    <a:cubicBezTo>
                      <a:pt x="2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2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2" name="Freeform 15">
                <a:extLst>
                  <a:ext uri="{FF2B5EF4-FFF2-40B4-BE49-F238E27FC236}">
                    <a16:creationId xmlns:a16="http://schemas.microsoft.com/office/drawing/2014/main" id="{8012F3CC-CD78-436E-B13B-3611623BF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2708276"/>
                <a:ext cx="366713" cy="357188"/>
              </a:xfrm>
              <a:custGeom>
                <a:avLst/>
                <a:gdLst>
                  <a:gd name="T0" fmla="*/ 33 w 34"/>
                  <a:gd name="T1" fmla="*/ 10 h 33"/>
                  <a:gd name="T2" fmla="*/ 31 w 34"/>
                  <a:gd name="T3" fmla="*/ 9 h 33"/>
                  <a:gd name="T4" fmla="*/ 31 w 34"/>
                  <a:gd name="T5" fmla="*/ 7 h 33"/>
                  <a:gd name="T6" fmla="*/ 29 w 34"/>
                  <a:gd name="T7" fmla="*/ 6 h 33"/>
                  <a:gd name="T8" fmla="*/ 28 w 34"/>
                  <a:gd name="T9" fmla="*/ 6 h 33"/>
                  <a:gd name="T10" fmla="*/ 27 w 34"/>
                  <a:gd name="T11" fmla="*/ 5 h 33"/>
                  <a:gd name="T12" fmla="*/ 29 w 34"/>
                  <a:gd name="T13" fmla="*/ 4 h 33"/>
                  <a:gd name="T14" fmla="*/ 27 w 34"/>
                  <a:gd name="T15" fmla="*/ 3 h 33"/>
                  <a:gd name="T16" fmla="*/ 25 w 34"/>
                  <a:gd name="T17" fmla="*/ 4 h 33"/>
                  <a:gd name="T18" fmla="*/ 23 w 34"/>
                  <a:gd name="T19" fmla="*/ 4 h 33"/>
                  <a:gd name="T20" fmla="*/ 22 w 34"/>
                  <a:gd name="T21" fmla="*/ 6 h 33"/>
                  <a:gd name="T22" fmla="*/ 19 w 34"/>
                  <a:gd name="T23" fmla="*/ 4 h 33"/>
                  <a:gd name="T24" fmla="*/ 17 w 34"/>
                  <a:gd name="T25" fmla="*/ 4 h 33"/>
                  <a:gd name="T26" fmla="*/ 13 w 34"/>
                  <a:gd name="T27" fmla="*/ 4 h 33"/>
                  <a:gd name="T28" fmla="*/ 12 w 34"/>
                  <a:gd name="T29" fmla="*/ 2 h 33"/>
                  <a:gd name="T30" fmla="*/ 9 w 34"/>
                  <a:gd name="T31" fmla="*/ 2 h 33"/>
                  <a:gd name="T32" fmla="*/ 9 w 34"/>
                  <a:gd name="T33" fmla="*/ 0 h 33"/>
                  <a:gd name="T34" fmla="*/ 8 w 34"/>
                  <a:gd name="T35" fmla="*/ 1 h 33"/>
                  <a:gd name="T36" fmla="*/ 8 w 34"/>
                  <a:gd name="T37" fmla="*/ 2 h 33"/>
                  <a:gd name="T38" fmla="*/ 5 w 34"/>
                  <a:gd name="T39" fmla="*/ 3 h 33"/>
                  <a:gd name="T40" fmla="*/ 4 w 34"/>
                  <a:gd name="T41" fmla="*/ 3 h 33"/>
                  <a:gd name="T42" fmla="*/ 3 w 34"/>
                  <a:gd name="T43" fmla="*/ 2 h 33"/>
                  <a:gd name="T44" fmla="*/ 1 w 34"/>
                  <a:gd name="T45" fmla="*/ 4 h 33"/>
                  <a:gd name="T46" fmla="*/ 1 w 34"/>
                  <a:gd name="T47" fmla="*/ 7 h 33"/>
                  <a:gd name="T48" fmla="*/ 1 w 34"/>
                  <a:gd name="T49" fmla="*/ 9 h 33"/>
                  <a:gd name="T50" fmla="*/ 2 w 34"/>
                  <a:gd name="T51" fmla="*/ 11 h 33"/>
                  <a:gd name="T52" fmla="*/ 2 w 34"/>
                  <a:gd name="T53" fmla="*/ 14 h 33"/>
                  <a:gd name="T54" fmla="*/ 6 w 34"/>
                  <a:gd name="T55" fmla="*/ 15 h 33"/>
                  <a:gd name="T56" fmla="*/ 8 w 34"/>
                  <a:gd name="T57" fmla="*/ 16 h 33"/>
                  <a:gd name="T58" fmla="*/ 9 w 34"/>
                  <a:gd name="T59" fmla="*/ 17 h 33"/>
                  <a:gd name="T60" fmla="*/ 12 w 34"/>
                  <a:gd name="T61" fmla="*/ 17 h 33"/>
                  <a:gd name="T62" fmla="*/ 14 w 34"/>
                  <a:gd name="T63" fmla="*/ 17 h 33"/>
                  <a:gd name="T64" fmla="*/ 13 w 34"/>
                  <a:gd name="T65" fmla="*/ 20 h 33"/>
                  <a:gd name="T66" fmla="*/ 13 w 34"/>
                  <a:gd name="T67" fmla="*/ 24 h 33"/>
                  <a:gd name="T68" fmla="*/ 13 w 34"/>
                  <a:gd name="T69" fmla="*/ 26 h 33"/>
                  <a:gd name="T70" fmla="*/ 15 w 34"/>
                  <a:gd name="T71" fmla="*/ 28 h 33"/>
                  <a:gd name="T72" fmla="*/ 15 w 34"/>
                  <a:gd name="T73" fmla="*/ 31 h 33"/>
                  <a:gd name="T74" fmla="*/ 16 w 34"/>
                  <a:gd name="T75" fmla="*/ 32 h 33"/>
                  <a:gd name="T76" fmla="*/ 19 w 34"/>
                  <a:gd name="T77" fmla="*/ 33 h 33"/>
                  <a:gd name="T78" fmla="*/ 22 w 34"/>
                  <a:gd name="T79" fmla="*/ 30 h 33"/>
                  <a:gd name="T80" fmla="*/ 24 w 34"/>
                  <a:gd name="T81" fmla="*/ 28 h 33"/>
                  <a:gd name="T82" fmla="*/ 22 w 34"/>
                  <a:gd name="T83" fmla="*/ 26 h 33"/>
                  <a:gd name="T84" fmla="*/ 21 w 34"/>
                  <a:gd name="T85" fmla="*/ 23 h 33"/>
                  <a:gd name="T86" fmla="*/ 23 w 34"/>
                  <a:gd name="T87" fmla="*/ 23 h 33"/>
                  <a:gd name="T88" fmla="*/ 24 w 34"/>
                  <a:gd name="T89" fmla="*/ 24 h 33"/>
                  <a:gd name="T90" fmla="*/ 27 w 34"/>
                  <a:gd name="T91" fmla="*/ 23 h 33"/>
                  <a:gd name="T92" fmla="*/ 29 w 34"/>
                  <a:gd name="T93" fmla="*/ 22 h 33"/>
                  <a:gd name="T94" fmla="*/ 30 w 34"/>
                  <a:gd name="T95" fmla="*/ 21 h 33"/>
                  <a:gd name="T96" fmla="*/ 31 w 34"/>
                  <a:gd name="T97" fmla="*/ 20 h 33"/>
                  <a:gd name="T98" fmla="*/ 30 w 34"/>
                  <a:gd name="T99" fmla="*/ 17 h 33"/>
                  <a:gd name="T100" fmla="*/ 30 w 34"/>
                  <a:gd name="T101" fmla="*/ 15 h 33"/>
                  <a:gd name="T102" fmla="*/ 32 w 34"/>
                  <a:gd name="T103" fmla="*/ 14 h 33"/>
                  <a:gd name="T104" fmla="*/ 32 w 34"/>
                  <a:gd name="T105" fmla="*/ 13 h 33"/>
                  <a:gd name="T106" fmla="*/ 34 w 34"/>
                  <a:gd name="T107" fmla="*/ 11 h 33"/>
                  <a:gd name="T108" fmla="*/ 34 w 34"/>
                  <a:gd name="T10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" h="33">
                    <a:moveTo>
                      <a:pt x="34" y="10"/>
                    </a:move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1" y="9"/>
                    </a:cubicBezTo>
                    <a:cubicBezTo>
                      <a:pt x="30" y="9"/>
                      <a:pt x="31" y="9"/>
                      <a:pt x="31" y="8"/>
                    </a:cubicBezTo>
                    <a:cubicBezTo>
                      <a:pt x="31" y="8"/>
                      <a:pt x="31" y="7"/>
                      <a:pt x="31" y="7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9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4"/>
                    </a:cubicBezTo>
                    <a:cubicBezTo>
                      <a:pt x="28" y="4"/>
                      <a:pt x="29" y="4"/>
                      <a:pt x="29" y="4"/>
                    </a:cubicBezTo>
                    <a:cubicBezTo>
                      <a:pt x="29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4"/>
                      <a:pt x="26" y="4"/>
                      <a:pt x="25" y="4"/>
                    </a:cubicBezTo>
                    <a:cubicBezTo>
                      <a:pt x="25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2" y="6"/>
                    </a:cubicBezTo>
                    <a:cubicBezTo>
                      <a:pt x="21" y="6"/>
                      <a:pt x="21" y="5"/>
                      <a:pt x="20" y="5"/>
                    </a:cubicBezTo>
                    <a:cubicBezTo>
                      <a:pt x="19" y="5"/>
                      <a:pt x="19" y="5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4"/>
                      <a:pt x="13" y="5"/>
                      <a:pt x="13" y="4"/>
                    </a:cubicBezTo>
                    <a:cubicBezTo>
                      <a:pt x="12" y="4"/>
                      <a:pt x="13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10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5"/>
                      <a:pt x="3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7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8"/>
                      <a:pt x="14" y="18"/>
                      <a:pt x="13" y="19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2"/>
                      <a:pt x="13" y="22"/>
                    </a:cubicBezTo>
                    <a:cubicBezTo>
                      <a:pt x="13" y="23"/>
                      <a:pt x="13" y="23"/>
                      <a:pt x="13" y="24"/>
                    </a:cubicBezTo>
                    <a:cubicBezTo>
                      <a:pt x="13" y="24"/>
                      <a:pt x="14" y="24"/>
                      <a:pt x="14" y="25"/>
                    </a:cubicBezTo>
                    <a:cubicBezTo>
                      <a:pt x="14" y="25"/>
                      <a:pt x="13" y="25"/>
                      <a:pt x="13" y="26"/>
                    </a:cubicBezTo>
                    <a:cubicBezTo>
                      <a:pt x="13" y="26"/>
                      <a:pt x="13" y="27"/>
                      <a:pt x="13" y="27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28"/>
                      <a:pt x="15" y="29"/>
                      <a:pt x="15" y="29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7" y="33"/>
                      <a:pt x="17" y="33"/>
                    </a:cubicBezTo>
                    <a:cubicBezTo>
                      <a:pt x="18" y="33"/>
                      <a:pt x="18" y="33"/>
                      <a:pt x="19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1" y="31"/>
                      <a:pt x="21" y="31"/>
                      <a:pt x="22" y="30"/>
                    </a:cubicBezTo>
                    <a:cubicBezTo>
                      <a:pt x="22" y="30"/>
                      <a:pt x="23" y="30"/>
                      <a:pt x="23" y="29"/>
                    </a:cubicBezTo>
                    <a:cubicBezTo>
                      <a:pt x="24" y="29"/>
                      <a:pt x="24" y="28"/>
                      <a:pt x="24" y="28"/>
                    </a:cubicBezTo>
                    <a:cubicBezTo>
                      <a:pt x="24" y="27"/>
                      <a:pt x="23" y="28"/>
                      <a:pt x="22" y="28"/>
                    </a:cubicBezTo>
                    <a:cubicBezTo>
                      <a:pt x="22" y="27"/>
                      <a:pt x="22" y="26"/>
                      <a:pt x="22" y="26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4"/>
                      <a:pt x="20" y="23"/>
                      <a:pt x="21" y="23"/>
                    </a:cubicBezTo>
                    <a:cubicBezTo>
                      <a:pt x="21" y="23"/>
                      <a:pt x="21" y="23"/>
                      <a:pt x="22" y="23"/>
                    </a:cubicBezTo>
                    <a:cubicBezTo>
                      <a:pt x="22" y="23"/>
                      <a:pt x="22" y="23"/>
                      <a:pt x="23" y="23"/>
                    </a:cubicBezTo>
                    <a:cubicBezTo>
                      <a:pt x="23" y="23"/>
                      <a:pt x="23" y="23"/>
                      <a:pt x="24" y="23"/>
                    </a:cubicBezTo>
                    <a:cubicBezTo>
                      <a:pt x="24" y="23"/>
                      <a:pt x="24" y="23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4"/>
                      <a:pt x="26" y="23"/>
                      <a:pt x="27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8" y="23"/>
                      <a:pt x="28" y="23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20"/>
                      <a:pt x="31" y="19"/>
                      <a:pt x="31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0" y="16"/>
                      <a:pt x="30" y="16"/>
                    </a:cubicBezTo>
                    <a:cubicBezTo>
                      <a:pt x="30" y="16"/>
                      <a:pt x="30" y="16"/>
                      <a:pt x="30" y="15"/>
                    </a:cubicBezTo>
                    <a:cubicBezTo>
                      <a:pt x="30" y="15"/>
                      <a:pt x="31" y="15"/>
                      <a:pt x="31" y="15"/>
                    </a:cubicBezTo>
                    <a:cubicBezTo>
                      <a:pt x="32" y="15"/>
                      <a:pt x="32" y="15"/>
                      <a:pt x="32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1" y="13"/>
                      <a:pt x="32" y="13"/>
                      <a:pt x="32" y="13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3" name="Freeform 16">
                <a:extLst>
                  <a:ext uri="{FF2B5EF4-FFF2-40B4-BE49-F238E27FC236}">
                    <a16:creationId xmlns:a16="http://schemas.microsoft.com/office/drawing/2014/main" id="{7654F42C-5F87-4666-B137-99F9C6F1F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989" y="4027489"/>
                <a:ext cx="150813" cy="150813"/>
              </a:xfrm>
              <a:custGeom>
                <a:avLst/>
                <a:gdLst>
                  <a:gd name="T0" fmla="*/ 12 w 14"/>
                  <a:gd name="T1" fmla="*/ 7 h 14"/>
                  <a:gd name="T2" fmla="*/ 11 w 14"/>
                  <a:gd name="T3" fmla="*/ 6 h 14"/>
                  <a:gd name="T4" fmla="*/ 10 w 14"/>
                  <a:gd name="T5" fmla="*/ 4 h 14"/>
                  <a:gd name="T6" fmla="*/ 9 w 14"/>
                  <a:gd name="T7" fmla="*/ 4 h 14"/>
                  <a:gd name="T8" fmla="*/ 8 w 14"/>
                  <a:gd name="T9" fmla="*/ 4 h 14"/>
                  <a:gd name="T10" fmla="*/ 8 w 14"/>
                  <a:gd name="T11" fmla="*/ 3 h 14"/>
                  <a:gd name="T12" fmla="*/ 7 w 14"/>
                  <a:gd name="T13" fmla="*/ 3 h 14"/>
                  <a:gd name="T14" fmla="*/ 6 w 14"/>
                  <a:gd name="T15" fmla="*/ 1 h 14"/>
                  <a:gd name="T16" fmla="*/ 5 w 14"/>
                  <a:gd name="T17" fmla="*/ 2 h 14"/>
                  <a:gd name="T18" fmla="*/ 5 w 14"/>
                  <a:gd name="T19" fmla="*/ 2 h 14"/>
                  <a:gd name="T20" fmla="*/ 4 w 14"/>
                  <a:gd name="T21" fmla="*/ 1 h 14"/>
                  <a:gd name="T22" fmla="*/ 4 w 14"/>
                  <a:gd name="T23" fmla="*/ 0 h 14"/>
                  <a:gd name="T24" fmla="*/ 3 w 14"/>
                  <a:gd name="T25" fmla="*/ 0 h 14"/>
                  <a:gd name="T26" fmla="*/ 2 w 14"/>
                  <a:gd name="T27" fmla="*/ 0 h 14"/>
                  <a:gd name="T28" fmla="*/ 1 w 14"/>
                  <a:gd name="T29" fmla="*/ 0 h 14"/>
                  <a:gd name="T30" fmla="*/ 0 w 14"/>
                  <a:gd name="T31" fmla="*/ 0 h 14"/>
                  <a:gd name="T32" fmla="*/ 0 w 14"/>
                  <a:gd name="T33" fmla="*/ 0 h 14"/>
                  <a:gd name="T34" fmla="*/ 0 w 14"/>
                  <a:gd name="T35" fmla="*/ 0 h 14"/>
                  <a:gd name="T36" fmla="*/ 0 w 14"/>
                  <a:gd name="T37" fmla="*/ 1 h 14"/>
                  <a:gd name="T38" fmla="*/ 0 w 14"/>
                  <a:gd name="T39" fmla="*/ 3 h 14"/>
                  <a:gd name="T40" fmla="*/ 0 w 14"/>
                  <a:gd name="T41" fmla="*/ 4 h 14"/>
                  <a:gd name="T42" fmla="*/ 0 w 14"/>
                  <a:gd name="T43" fmla="*/ 6 h 14"/>
                  <a:gd name="T44" fmla="*/ 0 w 14"/>
                  <a:gd name="T45" fmla="*/ 7 h 14"/>
                  <a:gd name="T46" fmla="*/ 0 w 14"/>
                  <a:gd name="T47" fmla="*/ 8 h 14"/>
                  <a:gd name="T48" fmla="*/ 0 w 14"/>
                  <a:gd name="T49" fmla="*/ 9 h 14"/>
                  <a:gd name="T50" fmla="*/ 0 w 14"/>
                  <a:gd name="T51" fmla="*/ 10 h 14"/>
                  <a:gd name="T52" fmla="*/ 0 w 14"/>
                  <a:gd name="T53" fmla="*/ 11 h 14"/>
                  <a:gd name="T54" fmla="*/ 1 w 14"/>
                  <a:gd name="T55" fmla="*/ 11 h 14"/>
                  <a:gd name="T56" fmla="*/ 2 w 14"/>
                  <a:gd name="T57" fmla="*/ 12 h 14"/>
                  <a:gd name="T58" fmla="*/ 2 w 14"/>
                  <a:gd name="T59" fmla="*/ 12 h 14"/>
                  <a:gd name="T60" fmla="*/ 3 w 14"/>
                  <a:gd name="T61" fmla="*/ 12 h 14"/>
                  <a:gd name="T62" fmla="*/ 4 w 14"/>
                  <a:gd name="T63" fmla="*/ 12 h 14"/>
                  <a:gd name="T64" fmla="*/ 5 w 14"/>
                  <a:gd name="T65" fmla="*/ 13 h 14"/>
                  <a:gd name="T66" fmla="*/ 6 w 14"/>
                  <a:gd name="T67" fmla="*/ 14 h 14"/>
                  <a:gd name="T68" fmla="*/ 7 w 14"/>
                  <a:gd name="T69" fmla="*/ 13 h 14"/>
                  <a:gd name="T70" fmla="*/ 8 w 14"/>
                  <a:gd name="T71" fmla="*/ 13 h 14"/>
                  <a:gd name="T72" fmla="*/ 9 w 14"/>
                  <a:gd name="T73" fmla="*/ 13 h 14"/>
                  <a:gd name="T74" fmla="*/ 9 w 14"/>
                  <a:gd name="T75" fmla="*/ 14 h 14"/>
                  <a:gd name="T76" fmla="*/ 11 w 14"/>
                  <a:gd name="T77" fmla="*/ 13 h 14"/>
                  <a:gd name="T78" fmla="*/ 11 w 14"/>
                  <a:gd name="T79" fmla="*/ 12 h 14"/>
                  <a:gd name="T80" fmla="*/ 12 w 14"/>
                  <a:gd name="T81" fmla="*/ 11 h 14"/>
                  <a:gd name="T82" fmla="*/ 12 w 14"/>
                  <a:gd name="T83" fmla="*/ 10 h 14"/>
                  <a:gd name="T84" fmla="*/ 13 w 14"/>
                  <a:gd name="T85" fmla="*/ 9 h 14"/>
                  <a:gd name="T86" fmla="*/ 14 w 14"/>
                  <a:gd name="T87" fmla="*/ 8 h 14"/>
                  <a:gd name="T88" fmla="*/ 14 w 14"/>
                  <a:gd name="T89" fmla="*/ 8 h 14"/>
                  <a:gd name="T90" fmla="*/ 12 w 14"/>
                  <a:gd name="T9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" h="14">
                    <a:moveTo>
                      <a:pt x="12" y="7"/>
                    </a:move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0" y="4"/>
                    </a:cubicBezTo>
                    <a:cubicBezTo>
                      <a:pt x="10" y="4"/>
                      <a:pt x="10" y="5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6" y="13"/>
                      <a:pt x="6" y="14"/>
                    </a:cubicBezTo>
                    <a:cubicBezTo>
                      <a:pt x="6" y="14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4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1"/>
                    </a:cubicBezTo>
                    <a:cubicBezTo>
                      <a:pt x="12" y="11"/>
                      <a:pt x="12" y="11"/>
                      <a:pt x="12" y="10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8"/>
                      <a:pt x="12" y="8"/>
                      <a:pt x="12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4" name="Freeform 17">
                <a:extLst>
                  <a:ext uri="{FF2B5EF4-FFF2-40B4-BE49-F238E27FC236}">
                    <a16:creationId xmlns:a16="http://schemas.microsoft.com/office/drawing/2014/main" id="{BE768900-4974-4143-A10C-32136A2CC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2" y="2222501"/>
                <a:ext cx="238125" cy="193675"/>
              </a:xfrm>
              <a:custGeom>
                <a:avLst/>
                <a:gdLst>
                  <a:gd name="T0" fmla="*/ 13 w 22"/>
                  <a:gd name="T1" fmla="*/ 5 h 18"/>
                  <a:gd name="T2" fmla="*/ 22 w 22"/>
                  <a:gd name="T3" fmla="*/ 5 h 18"/>
                  <a:gd name="T4" fmla="*/ 22 w 22"/>
                  <a:gd name="T5" fmla="*/ 0 h 18"/>
                  <a:gd name="T6" fmla="*/ 21 w 22"/>
                  <a:gd name="T7" fmla="*/ 0 h 18"/>
                  <a:gd name="T8" fmla="*/ 10 w 22"/>
                  <a:gd name="T9" fmla="*/ 0 h 18"/>
                  <a:gd name="T10" fmla="*/ 10 w 22"/>
                  <a:gd name="T11" fmla="*/ 0 h 18"/>
                  <a:gd name="T12" fmla="*/ 10 w 22"/>
                  <a:gd name="T13" fmla="*/ 2 h 18"/>
                  <a:gd name="T14" fmla="*/ 9 w 22"/>
                  <a:gd name="T15" fmla="*/ 3 h 18"/>
                  <a:gd name="T16" fmla="*/ 8 w 22"/>
                  <a:gd name="T17" fmla="*/ 3 h 18"/>
                  <a:gd name="T18" fmla="*/ 7 w 22"/>
                  <a:gd name="T19" fmla="*/ 4 h 18"/>
                  <a:gd name="T20" fmla="*/ 6 w 22"/>
                  <a:gd name="T21" fmla="*/ 6 h 18"/>
                  <a:gd name="T22" fmla="*/ 6 w 22"/>
                  <a:gd name="T23" fmla="*/ 7 h 18"/>
                  <a:gd name="T24" fmla="*/ 6 w 22"/>
                  <a:gd name="T25" fmla="*/ 8 h 18"/>
                  <a:gd name="T26" fmla="*/ 5 w 22"/>
                  <a:gd name="T27" fmla="*/ 9 h 18"/>
                  <a:gd name="T28" fmla="*/ 4 w 22"/>
                  <a:gd name="T29" fmla="*/ 10 h 18"/>
                  <a:gd name="T30" fmla="*/ 4 w 22"/>
                  <a:gd name="T31" fmla="*/ 11 h 18"/>
                  <a:gd name="T32" fmla="*/ 3 w 22"/>
                  <a:gd name="T33" fmla="*/ 12 h 18"/>
                  <a:gd name="T34" fmla="*/ 3 w 22"/>
                  <a:gd name="T35" fmla="*/ 13 h 18"/>
                  <a:gd name="T36" fmla="*/ 2 w 22"/>
                  <a:gd name="T37" fmla="*/ 14 h 18"/>
                  <a:gd name="T38" fmla="*/ 1 w 22"/>
                  <a:gd name="T39" fmla="*/ 15 h 18"/>
                  <a:gd name="T40" fmla="*/ 1 w 22"/>
                  <a:gd name="T41" fmla="*/ 16 h 18"/>
                  <a:gd name="T42" fmla="*/ 0 w 22"/>
                  <a:gd name="T43" fmla="*/ 17 h 18"/>
                  <a:gd name="T44" fmla="*/ 0 w 22"/>
                  <a:gd name="T45" fmla="*/ 18 h 18"/>
                  <a:gd name="T46" fmla="*/ 0 w 22"/>
                  <a:gd name="T47" fmla="*/ 18 h 18"/>
                  <a:gd name="T48" fmla="*/ 11 w 22"/>
                  <a:gd name="T49" fmla="*/ 18 h 18"/>
                  <a:gd name="T50" fmla="*/ 11 w 22"/>
                  <a:gd name="T51" fmla="*/ 15 h 18"/>
                  <a:gd name="T52" fmla="*/ 11 w 22"/>
                  <a:gd name="T53" fmla="*/ 13 h 18"/>
                  <a:gd name="T54" fmla="*/ 11 w 22"/>
                  <a:gd name="T55" fmla="*/ 13 h 18"/>
                  <a:gd name="T56" fmla="*/ 12 w 22"/>
                  <a:gd name="T57" fmla="*/ 13 h 18"/>
                  <a:gd name="T58" fmla="*/ 13 w 22"/>
                  <a:gd name="T59" fmla="*/ 12 h 18"/>
                  <a:gd name="T60" fmla="*/ 13 w 22"/>
                  <a:gd name="T61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8">
                    <a:moveTo>
                      <a:pt x="13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6" y="8"/>
                      <a:pt x="7" y="8"/>
                      <a:pt x="6" y="8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5" y="9"/>
                      <a:pt x="4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10" y="14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5"/>
                      <a:pt x="13" y="5"/>
                      <a:pt x="13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5" name="Freeform 18">
                <a:extLst>
                  <a:ext uri="{FF2B5EF4-FFF2-40B4-BE49-F238E27FC236}">
                    <a16:creationId xmlns:a16="http://schemas.microsoft.com/office/drawing/2014/main" id="{24AE531D-7D1D-4B7F-82FC-F194EDF7F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639" y="1658939"/>
                <a:ext cx="98425" cy="98425"/>
              </a:xfrm>
              <a:custGeom>
                <a:avLst/>
                <a:gdLst>
                  <a:gd name="T0" fmla="*/ 3 w 9"/>
                  <a:gd name="T1" fmla="*/ 1 h 9"/>
                  <a:gd name="T2" fmla="*/ 2 w 9"/>
                  <a:gd name="T3" fmla="*/ 1 h 9"/>
                  <a:gd name="T4" fmla="*/ 1 w 9"/>
                  <a:gd name="T5" fmla="*/ 1 h 9"/>
                  <a:gd name="T6" fmla="*/ 0 w 9"/>
                  <a:gd name="T7" fmla="*/ 1 h 9"/>
                  <a:gd name="T8" fmla="*/ 0 w 9"/>
                  <a:gd name="T9" fmla="*/ 2 h 9"/>
                  <a:gd name="T10" fmla="*/ 1 w 9"/>
                  <a:gd name="T11" fmla="*/ 3 h 9"/>
                  <a:gd name="T12" fmla="*/ 1 w 9"/>
                  <a:gd name="T13" fmla="*/ 4 h 9"/>
                  <a:gd name="T14" fmla="*/ 1 w 9"/>
                  <a:gd name="T15" fmla="*/ 5 h 9"/>
                  <a:gd name="T16" fmla="*/ 2 w 9"/>
                  <a:gd name="T17" fmla="*/ 5 h 9"/>
                  <a:gd name="T18" fmla="*/ 2 w 9"/>
                  <a:gd name="T19" fmla="*/ 6 h 9"/>
                  <a:gd name="T20" fmla="*/ 2 w 9"/>
                  <a:gd name="T21" fmla="*/ 7 h 9"/>
                  <a:gd name="T22" fmla="*/ 3 w 9"/>
                  <a:gd name="T23" fmla="*/ 7 h 9"/>
                  <a:gd name="T24" fmla="*/ 4 w 9"/>
                  <a:gd name="T25" fmla="*/ 7 h 9"/>
                  <a:gd name="T26" fmla="*/ 5 w 9"/>
                  <a:gd name="T27" fmla="*/ 7 h 9"/>
                  <a:gd name="T28" fmla="*/ 6 w 9"/>
                  <a:gd name="T29" fmla="*/ 9 h 9"/>
                  <a:gd name="T30" fmla="*/ 6 w 9"/>
                  <a:gd name="T31" fmla="*/ 9 h 9"/>
                  <a:gd name="T32" fmla="*/ 6 w 9"/>
                  <a:gd name="T33" fmla="*/ 8 h 9"/>
                  <a:gd name="T34" fmla="*/ 7 w 9"/>
                  <a:gd name="T35" fmla="*/ 7 h 9"/>
                  <a:gd name="T36" fmla="*/ 8 w 9"/>
                  <a:gd name="T37" fmla="*/ 7 h 9"/>
                  <a:gd name="T38" fmla="*/ 9 w 9"/>
                  <a:gd name="T39" fmla="*/ 6 h 9"/>
                  <a:gd name="T40" fmla="*/ 9 w 9"/>
                  <a:gd name="T41" fmla="*/ 5 h 9"/>
                  <a:gd name="T42" fmla="*/ 8 w 9"/>
                  <a:gd name="T43" fmla="*/ 4 h 9"/>
                  <a:gd name="T44" fmla="*/ 9 w 9"/>
                  <a:gd name="T45" fmla="*/ 3 h 9"/>
                  <a:gd name="T46" fmla="*/ 8 w 9"/>
                  <a:gd name="T47" fmla="*/ 2 h 9"/>
                  <a:gd name="T48" fmla="*/ 7 w 9"/>
                  <a:gd name="T49" fmla="*/ 1 h 9"/>
                  <a:gd name="T50" fmla="*/ 7 w 9"/>
                  <a:gd name="T51" fmla="*/ 1 h 9"/>
                  <a:gd name="T52" fmla="*/ 6 w 9"/>
                  <a:gd name="T53" fmla="*/ 2 h 9"/>
                  <a:gd name="T54" fmla="*/ 6 w 9"/>
                  <a:gd name="T55" fmla="*/ 1 h 9"/>
                  <a:gd name="T56" fmla="*/ 5 w 9"/>
                  <a:gd name="T57" fmla="*/ 1 h 9"/>
                  <a:gd name="T58" fmla="*/ 4 w 9"/>
                  <a:gd name="T59" fmla="*/ 1 h 9"/>
                  <a:gd name="T60" fmla="*/ 3 w 9"/>
                  <a:gd name="T6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9">
                    <a:moveTo>
                      <a:pt x="3" y="1"/>
                    </a:move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8"/>
                      <a:pt x="5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9" y="6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6" name="Freeform 19">
                <a:extLst>
                  <a:ext uri="{FF2B5EF4-FFF2-40B4-BE49-F238E27FC236}">
                    <a16:creationId xmlns:a16="http://schemas.microsoft.com/office/drawing/2014/main" id="{0138586C-5040-47B3-B2E4-2EFEF46A7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2049464"/>
                <a:ext cx="420688" cy="431800"/>
              </a:xfrm>
              <a:custGeom>
                <a:avLst/>
                <a:gdLst>
                  <a:gd name="T0" fmla="*/ 33 w 39"/>
                  <a:gd name="T1" fmla="*/ 2 h 40"/>
                  <a:gd name="T2" fmla="*/ 31 w 39"/>
                  <a:gd name="T3" fmla="*/ 1 h 40"/>
                  <a:gd name="T4" fmla="*/ 29 w 39"/>
                  <a:gd name="T5" fmla="*/ 1 h 40"/>
                  <a:gd name="T6" fmla="*/ 27 w 39"/>
                  <a:gd name="T7" fmla="*/ 2 h 40"/>
                  <a:gd name="T8" fmla="*/ 25 w 39"/>
                  <a:gd name="T9" fmla="*/ 4 h 40"/>
                  <a:gd name="T10" fmla="*/ 26 w 39"/>
                  <a:gd name="T11" fmla="*/ 7 h 40"/>
                  <a:gd name="T12" fmla="*/ 23 w 39"/>
                  <a:gd name="T13" fmla="*/ 8 h 40"/>
                  <a:gd name="T14" fmla="*/ 21 w 39"/>
                  <a:gd name="T15" fmla="*/ 7 h 40"/>
                  <a:gd name="T16" fmla="*/ 17 w 39"/>
                  <a:gd name="T17" fmla="*/ 6 h 40"/>
                  <a:gd name="T18" fmla="*/ 15 w 39"/>
                  <a:gd name="T19" fmla="*/ 5 h 40"/>
                  <a:gd name="T20" fmla="*/ 14 w 39"/>
                  <a:gd name="T21" fmla="*/ 2 h 40"/>
                  <a:gd name="T22" fmla="*/ 12 w 39"/>
                  <a:gd name="T23" fmla="*/ 2 h 40"/>
                  <a:gd name="T24" fmla="*/ 9 w 39"/>
                  <a:gd name="T25" fmla="*/ 1 h 40"/>
                  <a:gd name="T26" fmla="*/ 5 w 39"/>
                  <a:gd name="T27" fmla="*/ 0 h 40"/>
                  <a:gd name="T28" fmla="*/ 5 w 39"/>
                  <a:gd name="T29" fmla="*/ 0 h 40"/>
                  <a:gd name="T30" fmla="*/ 5 w 39"/>
                  <a:gd name="T31" fmla="*/ 3 h 40"/>
                  <a:gd name="T32" fmla="*/ 4 w 39"/>
                  <a:gd name="T33" fmla="*/ 3 h 40"/>
                  <a:gd name="T34" fmla="*/ 2 w 39"/>
                  <a:gd name="T35" fmla="*/ 5 h 40"/>
                  <a:gd name="T36" fmla="*/ 2 w 39"/>
                  <a:gd name="T37" fmla="*/ 6 h 40"/>
                  <a:gd name="T38" fmla="*/ 1 w 39"/>
                  <a:gd name="T39" fmla="*/ 9 h 40"/>
                  <a:gd name="T40" fmla="*/ 0 w 39"/>
                  <a:gd name="T41" fmla="*/ 9 h 40"/>
                  <a:gd name="T42" fmla="*/ 0 w 39"/>
                  <a:gd name="T43" fmla="*/ 10 h 40"/>
                  <a:gd name="T44" fmla="*/ 1 w 39"/>
                  <a:gd name="T45" fmla="*/ 13 h 40"/>
                  <a:gd name="T46" fmla="*/ 1 w 39"/>
                  <a:gd name="T47" fmla="*/ 15 h 40"/>
                  <a:gd name="T48" fmla="*/ 1 w 39"/>
                  <a:gd name="T49" fmla="*/ 19 h 40"/>
                  <a:gd name="T50" fmla="*/ 1 w 39"/>
                  <a:gd name="T51" fmla="*/ 20 h 40"/>
                  <a:gd name="T52" fmla="*/ 1 w 39"/>
                  <a:gd name="T53" fmla="*/ 23 h 40"/>
                  <a:gd name="T54" fmla="*/ 3 w 39"/>
                  <a:gd name="T55" fmla="*/ 25 h 40"/>
                  <a:gd name="T56" fmla="*/ 4 w 39"/>
                  <a:gd name="T57" fmla="*/ 26 h 40"/>
                  <a:gd name="T58" fmla="*/ 6 w 39"/>
                  <a:gd name="T59" fmla="*/ 27 h 40"/>
                  <a:gd name="T60" fmla="*/ 8 w 39"/>
                  <a:gd name="T61" fmla="*/ 28 h 40"/>
                  <a:gd name="T62" fmla="*/ 9 w 39"/>
                  <a:gd name="T63" fmla="*/ 29 h 40"/>
                  <a:gd name="T64" fmla="*/ 11 w 39"/>
                  <a:gd name="T65" fmla="*/ 30 h 40"/>
                  <a:gd name="T66" fmla="*/ 13 w 39"/>
                  <a:gd name="T67" fmla="*/ 30 h 40"/>
                  <a:gd name="T68" fmla="*/ 14 w 39"/>
                  <a:gd name="T69" fmla="*/ 30 h 40"/>
                  <a:gd name="T70" fmla="*/ 16 w 39"/>
                  <a:gd name="T71" fmla="*/ 29 h 40"/>
                  <a:gd name="T72" fmla="*/ 17 w 39"/>
                  <a:gd name="T73" fmla="*/ 29 h 40"/>
                  <a:gd name="T74" fmla="*/ 21 w 39"/>
                  <a:gd name="T75" fmla="*/ 31 h 40"/>
                  <a:gd name="T76" fmla="*/ 23 w 39"/>
                  <a:gd name="T77" fmla="*/ 32 h 40"/>
                  <a:gd name="T78" fmla="*/ 26 w 39"/>
                  <a:gd name="T79" fmla="*/ 34 h 40"/>
                  <a:gd name="T80" fmla="*/ 29 w 39"/>
                  <a:gd name="T81" fmla="*/ 36 h 40"/>
                  <a:gd name="T82" fmla="*/ 31 w 39"/>
                  <a:gd name="T83" fmla="*/ 37 h 40"/>
                  <a:gd name="T84" fmla="*/ 34 w 39"/>
                  <a:gd name="T85" fmla="*/ 38 h 40"/>
                  <a:gd name="T86" fmla="*/ 36 w 39"/>
                  <a:gd name="T87" fmla="*/ 40 h 40"/>
                  <a:gd name="T88" fmla="*/ 39 w 39"/>
                  <a:gd name="T89" fmla="*/ 38 h 40"/>
                  <a:gd name="T90" fmla="*/ 38 w 39"/>
                  <a:gd name="T91" fmla="*/ 20 h 40"/>
                  <a:gd name="T92" fmla="*/ 38 w 39"/>
                  <a:gd name="T93" fmla="*/ 10 h 40"/>
                  <a:gd name="T94" fmla="*/ 37 w 39"/>
                  <a:gd name="T95" fmla="*/ 6 h 40"/>
                  <a:gd name="T96" fmla="*/ 38 w 39"/>
                  <a:gd name="T97" fmla="*/ 5 h 40"/>
                  <a:gd name="T98" fmla="*/ 38 w 39"/>
                  <a:gd name="T99" fmla="*/ 4 h 40"/>
                  <a:gd name="T100" fmla="*/ 34 w 39"/>
                  <a:gd name="T101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" h="40">
                    <a:moveTo>
                      <a:pt x="33" y="3"/>
                    </a:moveTo>
                    <a:cubicBezTo>
                      <a:pt x="33" y="3"/>
                      <a:pt x="33" y="3"/>
                      <a:pt x="33" y="2"/>
                    </a:cubicBezTo>
                    <a:cubicBezTo>
                      <a:pt x="33" y="2"/>
                      <a:pt x="32" y="2"/>
                      <a:pt x="32" y="2"/>
                    </a:cubicBezTo>
                    <a:cubicBezTo>
                      <a:pt x="32" y="1"/>
                      <a:pt x="31" y="2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5" y="5"/>
                      <a:pt x="26" y="5"/>
                      <a:pt x="26" y="5"/>
                    </a:cubicBezTo>
                    <a:cubicBezTo>
                      <a:pt x="26" y="6"/>
                      <a:pt x="26" y="6"/>
                      <a:pt x="26" y="7"/>
                    </a:cubicBezTo>
                    <a:cubicBezTo>
                      <a:pt x="25" y="7"/>
                      <a:pt x="25" y="8"/>
                      <a:pt x="25" y="8"/>
                    </a:cubicBezTo>
                    <a:cubicBezTo>
                      <a:pt x="24" y="8"/>
                      <a:pt x="24" y="8"/>
                      <a:pt x="23" y="8"/>
                    </a:cubicBezTo>
                    <a:cubicBezTo>
                      <a:pt x="23" y="8"/>
                      <a:pt x="22" y="8"/>
                      <a:pt x="22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19" y="7"/>
                      <a:pt x="18" y="6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3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0" y="11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8"/>
                      <a:pt x="1" y="18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4"/>
                      <a:pt x="2" y="24"/>
                      <a:pt x="2" y="25"/>
                    </a:cubicBezTo>
                    <a:cubicBezTo>
                      <a:pt x="2" y="25"/>
                      <a:pt x="2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6"/>
                      <a:pt x="6" y="27"/>
                    </a:cubicBezTo>
                    <a:cubicBezTo>
                      <a:pt x="6" y="27"/>
                      <a:pt x="6" y="28"/>
                      <a:pt x="6" y="28"/>
                    </a:cubicBezTo>
                    <a:cubicBezTo>
                      <a:pt x="7" y="28"/>
                      <a:pt x="7" y="28"/>
                      <a:pt x="8" y="28"/>
                    </a:cubicBezTo>
                    <a:cubicBezTo>
                      <a:pt x="8" y="28"/>
                      <a:pt x="8" y="29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1" y="2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30"/>
                      <a:pt x="12" y="31"/>
                      <a:pt x="12" y="31"/>
                    </a:cubicBezTo>
                    <a:cubicBezTo>
                      <a:pt x="12" y="31"/>
                      <a:pt x="13" y="31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9"/>
                      <a:pt x="17" y="29"/>
                    </a:cubicBezTo>
                    <a:cubicBezTo>
                      <a:pt x="17" y="29"/>
                      <a:pt x="18" y="29"/>
                      <a:pt x="18" y="30"/>
                    </a:cubicBezTo>
                    <a:cubicBezTo>
                      <a:pt x="19" y="30"/>
                      <a:pt x="20" y="31"/>
                      <a:pt x="21" y="31"/>
                    </a:cubicBezTo>
                    <a:cubicBezTo>
                      <a:pt x="21" y="31"/>
                      <a:pt x="22" y="31"/>
                      <a:pt x="23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3"/>
                      <a:pt x="24" y="33"/>
                      <a:pt x="24" y="33"/>
                    </a:cubicBezTo>
                    <a:cubicBezTo>
                      <a:pt x="25" y="33"/>
                      <a:pt x="25" y="33"/>
                      <a:pt x="26" y="34"/>
                    </a:cubicBezTo>
                    <a:cubicBezTo>
                      <a:pt x="27" y="34"/>
                      <a:pt x="27" y="35"/>
                      <a:pt x="28" y="35"/>
                    </a:cubicBezTo>
                    <a:cubicBezTo>
                      <a:pt x="28" y="35"/>
                      <a:pt x="29" y="35"/>
                      <a:pt x="29" y="36"/>
                    </a:cubicBezTo>
                    <a:cubicBezTo>
                      <a:pt x="29" y="36"/>
                      <a:pt x="30" y="36"/>
                      <a:pt x="30" y="36"/>
                    </a:cubicBezTo>
                    <a:cubicBezTo>
                      <a:pt x="30" y="37"/>
                      <a:pt x="31" y="37"/>
                      <a:pt x="31" y="37"/>
                    </a:cubicBezTo>
                    <a:cubicBezTo>
                      <a:pt x="32" y="37"/>
                      <a:pt x="32" y="38"/>
                      <a:pt x="33" y="38"/>
                    </a:cubicBezTo>
                    <a:cubicBezTo>
                      <a:pt x="33" y="38"/>
                      <a:pt x="34" y="38"/>
                      <a:pt x="34" y="38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2"/>
                      <a:pt x="39" y="26"/>
                      <a:pt x="38" y="20"/>
                    </a:cubicBezTo>
                    <a:cubicBezTo>
                      <a:pt x="38" y="16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9"/>
                      <a:pt x="37" y="8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4"/>
                      <a:pt x="38" y="4"/>
                    </a:cubicBezTo>
                    <a:cubicBezTo>
                      <a:pt x="37" y="4"/>
                      <a:pt x="36" y="4"/>
                      <a:pt x="36" y="4"/>
                    </a:cubicBezTo>
                    <a:cubicBezTo>
                      <a:pt x="35" y="4"/>
                      <a:pt x="35" y="4"/>
                      <a:pt x="34" y="3"/>
                    </a:cubicBezTo>
                    <a:cubicBezTo>
                      <a:pt x="34" y="3"/>
                      <a:pt x="33" y="4"/>
                      <a:pt x="3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7" name="Freeform 20">
                <a:extLst>
                  <a:ext uri="{FF2B5EF4-FFF2-40B4-BE49-F238E27FC236}">
                    <a16:creationId xmlns:a16="http://schemas.microsoft.com/office/drawing/2014/main" id="{4FFFA122-2E32-4EDB-8FF2-D3C5E17B3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7" y="2481264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8" name="Freeform 21">
                <a:extLst>
                  <a:ext uri="{FF2B5EF4-FFF2-40B4-BE49-F238E27FC236}">
                    <a16:creationId xmlns:a16="http://schemas.microsoft.com/office/drawing/2014/main" id="{C06843A8-C508-46E8-97FE-1A993156B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2038351"/>
                <a:ext cx="107950" cy="130175"/>
              </a:xfrm>
              <a:custGeom>
                <a:avLst/>
                <a:gdLst>
                  <a:gd name="T0" fmla="*/ 9 w 10"/>
                  <a:gd name="T1" fmla="*/ 2 h 12"/>
                  <a:gd name="T2" fmla="*/ 9 w 10"/>
                  <a:gd name="T3" fmla="*/ 1 h 12"/>
                  <a:gd name="T4" fmla="*/ 9 w 10"/>
                  <a:gd name="T5" fmla="*/ 0 h 12"/>
                  <a:gd name="T6" fmla="*/ 9 w 10"/>
                  <a:gd name="T7" fmla="*/ 0 h 12"/>
                  <a:gd name="T8" fmla="*/ 8 w 10"/>
                  <a:gd name="T9" fmla="*/ 1 h 12"/>
                  <a:gd name="T10" fmla="*/ 6 w 10"/>
                  <a:gd name="T11" fmla="*/ 2 h 12"/>
                  <a:gd name="T12" fmla="*/ 5 w 10"/>
                  <a:gd name="T13" fmla="*/ 3 h 12"/>
                  <a:gd name="T14" fmla="*/ 4 w 10"/>
                  <a:gd name="T15" fmla="*/ 4 h 12"/>
                  <a:gd name="T16" fmla="*/ 3 w 10"/>
                  <a:gd name="T17" fmla="*/ 3 h 12"/>
                  <a:gd name="T18" fmla="*/ 2 w 10"/>
                  <a:gd name="T19" fmla="*/ 2 h 12"/>
                  <a:gd name="T20" fmla="*/ 1 w 10"/>
                  <a:gd name="T21" fmla="*/ 2 h 12"/>
                  <a:gd name="T22" fmla="*/ 1 w 10"/>
                  <a:gd name="T23" fmla="*/ 2 h 12"/>
                  <a:gd name="T24" fmla="*/ 1 w 10"/>
                  <a:gd name="T25" fmla="*/ 3 h 12"/>
                  <a:gd name="T26" fmla="*/ 0 w 10"/>
                  <a:gd name="T27" fmla="*/ 4 h 12"/>
                  <a:gd name="T28" fmla="*/ 1 w 10"/>
                  <a:gd name="T29" fmla="*/ 6 h 12"/>
                  <a:gd name="T30" fmla="*/ 1 w 10"/>
                  <a:gd name="T31" fmla="*/ 8 h 12"/>
                  <a:gd name="T32" fmla="*/ 0 w 10"/>
                  <a:gd name="T33" fmla="*/ 10 h 12"/>
                  <a:gd name="T34" fmla="*/ 0 w 10"/>
                  <a:gd name="T35" fmla="*/ 12 h 12"/>
                  <a:gd name="T36" fmla="*/ 0 w 10"/>
                  <a:gd name="T37" fmla="*/ 12 h 12"/>
                  <a:gd name="T38" fmla="*/ 1 w 10"/>
                  <a:gd name="T39" fmla="*/ 12 h 12"/>
                  <a:gd name="T40" fmla="*/ 2 w 10"/>
                  <a:gd name="T41" fmla="*/ 12 h 12"/>
                  <a:gd name="T42" fmla="*/ 3 w 10"/>
                  <a:gd name="T43" fmla="*/ 12 h 12"/>
                  <a:gd name="T44" fmla="*/ 4 w 10"/>
                  <a:gd name="T45" fmla="*/ 11 h 12"/>
                  <a:gd name="T46" fmla="*/ 4 w 10"/>
                  <a:gd name="T47" fmla="*/ 10 h 12"/>
                  <a:gd name="T48" fmla="*/ 6 w 10"/>
                  <a:gd name="T49" fmla="*/ 10 h 12"/>
                  <a:gd name="T50" fmla="*/ 6 w 10"/>
                  <a:gd name="T51" fmla="*/ 9 h 12"/>
                  <a:gd name="T52" fmla="*/ 6 w 10"/>
                  <a:gd name="T53" fmla="*/ 8 h 12"/>
                  <a:gd name="T54" fmla="*/ 5 w 10"/>
                  <a:gd name="T55" fmla="*/ 8 h 12"/>
                  <a:gd name="T56" fmla="*/ 4 w 10"/>
                  <a:gd name="T57" fmla="*/ 7 h 12"/>
                  <a:gd name="T58" fmla="*/ 5 w 10"/>
                  <a:gd name="T59" fmla="*/ 6 h 12"/>
                  <a:gd name="T60" fmla="*/ 7 w 10"/>
                  <a:gd name="T61" fmla="*/ 5 h 12"/>
                  <a:gd name="T62" fmla="*/ 8 w 10"/>
                  <a:gd name="T63" fmla="*/ 5 h 12"/>
                  <a:gd name="T64" fmla="*/ 9 w 10"/>
                  <a:gd name="T65" fmla="*/ 4 h 12"/>
                  <a:gd name="T66" fmla="*/ 10 w 10"/>
                  <a:gd name="T67" fmla="*/ 4 h 12"/>
                  <a:gd name="T68" fmla="*/ 9 w 10"/>
                  <a:gd name="T69" fmla="*/ 4 h 12"/>
                  <a:gd name="T70" fmla="*/ 9 w 10"/>
                  <a:gd name="T71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2">
                    <a:moveTo>
                      <a:pt x="9" y="2"/>
                    </a:moveTo>
                    <a:cubicBezTo>
                      <a:pt x="9" y="2"/>
                      <a:pt x="9" y="2"/>
                      <a:pt x="9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3" y="3"/>
                      <a:pt x="3" y="3"/>
                    </a:cubicBezTo>
                    <a:cubicBezTo>
                      <a:pt x="3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5" y="10"/>
                      <a:pt x="6" y="11"/>
                      <a:pt x="6" y="10"/>
                    </a:cubicBezTo>
                    <a:cubicBezTo>
                      <a:pt x="7" y="10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5" y="8"/>
                      <a:pt x="5" y="8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8" y="5"/>
                      <a:pt x="9" y="5"/>
                      <a:pt x="9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3"/>
                      <a:pt x="9" y="3"/>
                      <a:pt x="9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9" name="Freeform 22">
                <a:extLst>
                  <a:ext uri="{FF2B5EF4-FFF2-40B4-BE49-F238E27FC236}">
                    <a16:creationId xmlns:a16="http://schemas.microsoft.com/office/drawing/2014/main" id="{36120588-13FB-410D-9EAA-179FFED33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114" y="2740026"/>
                <a:ext cx="355600" cy="271463"/>
              </a:xfrm>
              <a:custGeom>
                <a:avLst/>
                <a:gdLst>
                  <a:gd name="T0" fmla="*/ 31 w 33"/>
                  <a:gd name="T1" fmla="*/ 14 h 25"/>
                  <a:gd name="T2" fmla="*/ 30 w 33"/>
                  <a:gd name="T3" fmla="*/ 12 h 25"/>
                  <a:gd name="T4" fmla="*/ 28 w 33"/>
                  <a:gd name="T5" fmla="*/ 9 h 25"/>
                  <a:gd name="T6" fmla="*/ 26 w 33"/>
                  <a:gd name="T7" fmla="*/ 7 h 25"/>
                  <a:gd name="T8" fmla="*/ 24 w 33"/>
                  <a:gd name="T9" fmla="*/ 6 h 25"/>
                  <a:gd name="T10" fmla="*/ 24 w 33"/>
                  <a:gd name="T11" fmla="*/ 3 h 25"/>
                  <a:gd name="T12" fmla="*/ 22 w 33"/>
                  <a:gd name="T13" fmla="*/ 0 h 25"/>
                  <a:gd name="T14" fmla="*/ 21 w 33"/>
                  <a:gd name="T15" fmla="*/ 0 h 25"/>
                  <a:gd name="T16" fmla="*/ 19 w 33"/>
                  <a:gd name="T17" fmla="*/ 1 h 25"/>
                  <a:gd name="T18" fmla="*/ 18 w 33"/>
                  <a:gd name="T19" fmla="*/ 2 h 25"/>
                  <a:gd name="T20" fmla="*/ 17 w 33"/>
                  <a:gd name="T21" fmla="*/ 4 h 25"/>
                  <a:gd name="T22" fmla="*/ 16 w 33"/>
                  <a:gd name="T23" fmla="*/ 5 h 25"/>
                  <a:gd name="T24" fmla="*/ 14 w 33"/>
                  <a:gd name="T25" fmla="*/ 6 h 25"/>
                  <a:gd name="T26" fmla="*/ 12 w 33"/>
                  <a:gd name="T27" fmla="*/ 6 h 25"/>
                  <a:gd name="T28" fmla="*/ 10 w 33"/>
                  <a:gd name="T29" fmla="*/ 7 h 25"/>
                  <a:gd name="T30" fmla="*/ 9 w 33"/>
                  <a:gd name="T31" fmla="*/ 9 h 25"/>
                  <a:gd name="T32" fmla="*/ 7 w 33"/>
                  <a:gd name="T33" fmla="*/ 10 h 25"/>
                  <a:gd name="T34" fmla="*/ 6 w 33"/>
                  <a:gd name="T35" fmla="*/ 10 h 25"/>
                  <a:gd name="T36" fmla="*/ 4 w 33"/>
                  <a:gd name="T37" fmla="*/ 10 h 25"/>
                  <a:gd name="T38" fmla="*/ 3 w 33"/>
                  <a:gd name="T39" fmla="*/ 10 h 25"/>
                  <a:gd name="T40" fmla="*/ 2 w 33"/>
                  <a:gd name="T41" fmla="*/ 13 h 25"/>
                  <a:gd name="T42" fmla="*/ 1 w 33"/>
                  <a:gd name="T43" fmla="*/ 14 h 25"/>
                  <a:gd name="T44" fmla="*/ 1 w 33"/>
                  <a:gd name="T45" fmla="*/ 16 h 25"/>
                  <a:gd name="T46" fmla="*/ 1 w 33"/>
                  <a:gd name="T47" fmla="*/ 17 h 25"/>
                  <a:gd name="T48" fmla="*/ 2 w 33"/>
                  <a:gd name="T49" fmla="*/ 19 h 25"/>
                  <a:gd name="T50" fmla="*/ 4 w 33"/>
                  <a:gd name="T51" fmla="*/ 22 h 25"/>
                  <a:gd name="T52" fmla="*/ 5 w 33"/>
                  <a:gd name="T53" fmla="*/ 25 h 25"/>
                  <a:gd name="T54" fmla="*/ 6 w 33"/>
                  <a:gd name="T55" fmla="*/ 23 h 25"/>
                  <a:gd name="T56" fmla="*/ 7 w 33"/>
                  <a:gd name="T57" fmla="*/ 21 h 25"/>
                  <a:gd name="T58" fmla="*/ 10 w 33"/>
                  <a:gd name="T59" fmla="*/ 21 h 25"/>
                  <a:gd name="T60" fmla="*/ 11 w 33"/>
                  <a:gd name="T61" fmla="*/ 21 h 25"/>
                  <a:gd name="T62" fmla="*/ 12 w 33"/>
                  <a:gd name="T63" fmla="*/ 20 h 25"/>
                  <a:gd name="T64" fmla="*/ 13 w 33"/>
                  <a:gd name="T65" fmla="*/ 17 h 25"/>
                  <a:gd name="T66" fmla="*/ 15 w 33"/>
                  <a:gd name="T67" fmla="*/ 17 h 25"/>
                  <a:gd name="T68" fmla="*/ 16 w 33"/>
                  <a:gd name="T69" fmla="*/ 19 h 25"/>
                  <a:gd name="T70" fmla="*/ 18 w 33"/>
                  <a:gd name="T71" fmla="*/ 19 h 25"/>
                  <a:gd name="T72" fmla="*/ 20 w 33"/>
                  <a:gd name="T73" fmla="*/ 19 h 25"/>
                  <a:gd name="T74" fmla="*/ 22 w 33"/>
                  <a:gd name="T75" fmla="*/ 18 h 25"/>
                  <a:gd name="T76" fmla="*/ 23 w 33"/>
                  <a:gd name="T77" fmla="*/ 18 h 25"/>
                  <a:gd name="T78" fmla="*/ 25 w 33"/>
                  <a:gd name="T79" fmla="*/ 18 h 25"/>
                  <a:gd name="T80" fmla="*/ 27 w 33"/>
                  <a:gd name="T81" fmla="*/ 17 h 25"/>
                  <a:gd name="T82" fmla="*/ 28 w 33"/>
                  <a:gd name="T83" fmla="*/ 17 h 25"/>
                  <a:gd name="T84" fmla="*/ 30 w 33"/>
                  <a:gd name="T85" fmla="*/ 17 h 25"/>
                  <a:gd name="T86" fmla="*/ 31 w 33"/>
                  <a:gd name="T87" fmla="*/ 17 h 25"/>
                  <a:gd name="T88" fmla="*/ 33 w 33"/>
                  <a:gd name="T89" fmla="*/ 17 h 25"/>
                  <a:gd name="T90" fmla="*/ 33 w 33"/>
                  <a:gd name="T91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" h="25">
                    <a:moveTo>
                      <a:pt x="32" y="15"/>
                    </a:moveTo>
                    <a:cubicBezTo>
                      <a:pt x="32" y="14"/>
                      <a:pt x="32" y="14"/>
                      <a:pt x="31" y="14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1"/>
                      <a:pt x="28" y="12"/>
                      <a:pt x="28" y="11"/>
                    </a:cubicBezTo>
                    <a:cubicBezTo>
                      <a:pt x="28" y="10"/>
                      <a:pt x="29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3" y="5"/>
                      <a:pt x="24" y="5"/>
                      <a:pt x="24" y="4"/>
                    </a:cubicBezTo>
                    <a:cubicBezTo>
                      <a:pt x="24" y="4"/>
                      <a:pt x="24" y="3"/>
                      <a:pt x="24" y="3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3"/>
                      <a:pt x="2" y="13"/>
                      <a:pt x="1" y="13"/>
                    </a:cubicBezTo>
                    <a:cubicBezTo>
                      <a:pt x="1" y="14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2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2" y="18"/>
                      <a:pt x="2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4" y="24"/>
                      <a:pt x="5" y="24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4"/>
                      <a:pt x="6" y="24"/>
                      <a:pt x="6" y="23"/>
                    </a:cubicBezTo>
                    <a:cubicBezTo>
                      <a:pt x="6" y="23"/>
                      <a:pt x="6" y="23"/>
                      <a:pt x="6" y="22"/>
                    </a:cubicBezTo>
                    <a:cubicBezTo>
                      <a:pt x="7" y="22"/>
                      <a:pt x="6" y="21"/>
                      <a:pt x="7" y="21"/>
                    </a:cubicBezTo>
                    <a:cubicBezTo>
                      <a:pt x="8" y="20"/>
                      <a:pt x="8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2" y="21"/>
                    </a:cubicBezTo>
                    <a:cubicBezTo>
                      <a:pt x="12" y="20"/>
                      <a:pt x="11" y="20"/>
                      <a:pt x="12" y="20"/>
                    </a:cubicBezTo>
                    <a:cubicBezTo>
                      <a:pt x="12" y="19"/>
                      <a:pt x="12" y="19"/>
                      <a:pt x="12" y="18"/>
                    </a:cubicBezTo>
                    <a:cubicBezTo>
                      <a:pt x="12" y="18"/>
                      <a:pt x="12" y="18"/>
                      <a:pt x="13" y="17"/>
                    </a:cubicBezTo>
                    <a:cubicBezTo>
                      <a:pt x="13" y="17"/>
                      <a:pt x="13" y="17"/>
                      <a:pt x="14" y="17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6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20"/>
                      <a:pt x="22" y="20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7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0" name="Freeform 23">
                <a:extLst>
                  <a:ext uri="{FF2B5EF4-FFF2-40B4-BE49-F238E27FC236}">
                    <a16:creationId xmlns:a16="http://schemas.microsoft.com/office/drawing/2014/main" id="{674086C6-3023-41B5-A19C-61C07EF3C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827" y="3000376"/>
                <a:ext cx="150813" cy="193675"/>
              </a:xfrm>
              <a:custGeom>
                <a:avLst/>
                <a:gdLst>
                  <a:gd name="T0" fmla="*/ 6 w 14"/>
                  <a:gd name="T1" fmla="*/ 16 h 18"/>
                  <a:gd name="T2" fmla="*/ 6 w 14"/>
                  <a:gd name="T3" fmla="*/ 15 h 18"/>
                  <a:gd name="T4" fmla="*/ 6 w 14"/>
                  <a:gd name="T5" fmla="*/ 14 h 18"/>
                  <a:gd name="T6" fmla="*/ 7 w 14"/>
                  <a:gd name="T7" fmla="*/ 14 h 18"/>
                  <a:gd name="T8" fmla="*/ 8 w 14"/>
                  <a:gd name="T9" fmla="*/ 14 h 18"/>
                  <a:gd name="T10" fmla="*/ 9 w 14"/>
                  <a:gd name="T11" fmla="*/ 14 h 18"/>
                  <a:gd name="T12" fmla="*/ 9 w 14"/>
                  <a:gd name="T13" fmla="*/ 13 h 18"/>
                  <a:gd name="T14" fmla="*/ 10 w 14"/>
                  <a:gd name="T15" fmla="*/ 13 h 18"/>
                  <a:gd name="T16" fmla="*/ 10 w 14"/>
                  <a:gd name="T17" fmla="*/ 14 h 18"/>
                  <a:gd name="T18" fmla="*/ 10 w 14"/>
                  <a:gd name="T19" fmla="*/ 14 h 18"/>
                  <a:gd name="T20" fmla="*/ 11 w 14"/>
                  <a:gd name="T21" fmla="*/ 14 h 18"/>
                  <a:gd name="T22" fmla="*/ 12 w 14"/>
                  <a:gd name="T23" fmla="*/ 14 h 18"/>
                  <a:gd name="T24" fmla="*/ 12 w 14"/>
                  <a:gd name="T25" fmla="*/ 14 h 18"/>
                  <a:gd name="T26" fmla="*/ 13 w 14"/>
                  <a:gd name="T27" fmla="*/ 14 h 18"/>
                  <a:gd name="T28" fmla="*/ 13 w 14"/>
                  <a:gd name="T29" fmla="*/ 13 h 18"/>
                  <a:gd name="T30" fmla="*/ 13 w 14"/>
                  <a:gd name="T31" fmla="*/ 12 h 18"/>
                  <a:gd name="T32" fmla="*/ 13 w 14"/>
                  <a:gd name="T33" fmla="*/ 10 h 18"/>
                  <a:gd name="T34" fmla="*/ 13 w 14"/>
                  <a:gd name="T35" fmla="*/ 8 h 18"/>
                  <a:gd name="T36" fmla="*/ 12 w 14"/>
                  <a:gd name="T37" fmla="*/ 7 h 18"/>
                  <a:gd name="T38" fmla="*/ 12 w 14"/>
                  <a:gd name="T39" fmla="*/ 6 h 18"/>
                  <a:gd name="T40" fmla="*/ 13 w 14"/>
                  <a:gd name="T41" fmla="*/ 6 h 18"/>
                  <a:gd name="T42" fmla="*/ 14 w 14"/>
                  <a:gd name="T43" fmla="*/ 5 h 18"/>
                  <a:gd name="T44" fmla="*/ 13 w 14"/>
                  <a:gd name="T45" fmla="*/ 4 h 18"/>
                  <a:gd name="T46" fmla="*/ 12 w 14"/>
                  <a:gd name="T47" fmla="*/ 3 h 18"/>
                  <a:gd name="T48" fmla="*/ 11 w 14"/>
                  <a:gd name="T49" fmla="*/ 3 h 18"/>
                  <a:gd name="T50" fmla="*/ 10 w 14"/>
                  <a:gd name="T51" fmla="*/ 4 h 18"/>
                  <a:gd name="T52" fmla="*/ 10 w 14"/>
                  <a:gd name="T53" fmla="*/ 3 h 18"/>
                  <a:gd name="T54" fmla="*/ 10 w 14"/>
                  <a:gd name="T55" fmla="*/ 2 h 18"/>
                  <a:gd name="T56" fmla="*/ 11 w 14"/>
                  <a:gd name="T57" fmla="*/ 1 h 18"/>
                  <a:gd name="T58" fmla="*/ 10 w 14"/>
                  <a:gd name="T59" fmla="*/ 1 h 18"/>
                  <a:gd name="T60" fmla="*/ 9 w 14"/>
                  <a:gd name="T61" fmla="*/ 1 h 18"/>
                  <a:gd name="T62" fmla="*/ 8 w 14"/>
                  <a:gd name="T63" fmla="*/ 1 h 18"/>
                  <a:gd name="T64" fmla="*/ 7 w 14"/>
                  <a:gd name="T65" fmla="*/ 1 h 18"/>
                  <a:gd name="T66" fmla="*/ 6 w 14"/>
                  <a:gd name="T67" fmla="*/ 1 h 18"/>
                  <a:gd name="T68" fmla="*/ 6 w 14"/>
                  <a:gd name="T69" fmla="*/ 1 h 18"/>
                  <a:gd name="T70" fmla="*/ 6 w 14"/>
                  <a:gd name="T71" fmla="*/ 2 h 18"/>
                  <a:gd name="T72" fmla="*/ 6 w 14"/>
                  <a:gd name="T73" fmla="*/ 4 h 18"/>
                  <a:gd name="T74" fmla="*/ 5 w 14"/>
                  <a:gd name="T75" fmla="*/ 4 h 18"/>
                  <a:gd name="T76" fmla="*/ 4 w 14"/>
                  <a:gd name="T77" fmla="*/ 4 h 18"/>
                  <a:gd name="T78" fmla="*/ 3 w 14"/>
                  <a:gd name="T79" fmla="*/ 4 h 18"/>
                  <a:gd name="T80" fmla="*/ 2 w 14"/>
                  <a:gd name="T81" fmla="*/ 5 h 18"/>
                  <a:gd name="T82" fmla="*/ 1 w 14"/>
                  <a:gd name="T83" fmla="*/ 5 h 18"/>
                  <a:gd name="T84" fmla="*/ 1 w 14"/>
                  <a:gd name="T85" fmla="*/ 4 h 18"/>
                  <a:gd name="T86" fmla="*/ 1 w 14"/>
                  <a:gd name="T87" fmla="*/ 6 h 18"/>
                  <a:gd name="T88" fmla="*/ 0 w 14"/>
                  <a:gd name="T89" fmla="*/ 9 h 18"/>
                  <a:gd name="T90" fmla="*/ 0 w 14"/>
                  <a:gd name="T91" fmla="*/ 10 h 18"/>
                  <a:gd name="T92" fmla="*/ 0 w 14"/>
                  <a:gd name="T93" fmla="*/ 12 h 18"/>
                  <a:gd name="T94" fmla="*/ 1 w 14"/>
                  <a:gd name="T95" fmla="*/ 13 h 18"/>
                  <a:gd name="T96" fmla="*/ 2 w 14"/>
                  <a:gd name="T97" fmla="*/ 14 h 18"/>
                  <a:gd name="T98" fmla="*/ 3 w 14"/>
                  <a:gd name="T99" fmla="*/ 16 h 18"/>
                  <a:gd name="T100" fmla="*/ 3 w 14"/>
                  <a:gd name="T101" fmla="*/ 17 h 18"/>
                  <a:gd name="T102" fmla="*/ 4 w 14"/>
                  <a:gd name="T103" fmla="*/ 17 h 18"/>
                  <a:gd name="T104" fmla="*/ 5 w 14"/>
                  <a:gd name="T105" fmla="*/ 18 h 18"/>
                  <a:gd name="T106" fmla="*/ 5 w 14"/>
                  <a:gd name="T107" fmla="*/ 18 h 18"/>
                  <a:gd name="T108" fmla="*/ 5 w 14"/>
                  <a:gd name="T109" fmla="*/ 18 h 18"/>
                  <a:gd name="T110" fmla="*/ 6 w 14"/>
                  <a:gd name="T111" fmla="*/ 17 h 18"/>
                  <a:gd name="T112" fmla="*/ 6 w 14"/>
                  <a:gd name="T113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" h="18">
                    <a:moveTo>
                      <a:pt x="6" y="16"/>
                    </a:moveTo>
                    <a:cubicBezTo>
                      <a:pt x="6" y="16"/>
                      <a:pt x="6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3" y="14"/>
                    </a:cubicBezTo>
                    <a:cubicBezTo>
                      <a:pt x="13" y="14"/>
                      <a:pt x="13" y="14"/>
                      <a:pt x="13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9"/>
                      <a:pt x="13" y="9"/>
                      <a:pt x="13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6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2" y="15"/>
                      <a:pt x="2" y="15"/>
                      <a:pt x="3" y="16"/>
                    </a:cubicBezTo>
                    <a:cubicBezTo>
                      <a:pt x="3" y="16"/>
                      <a:pt x="3" y="16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6"/>
                      <a:pt x="6" y="1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1" name="Freeform 24">
                <a:extLst>
                  <a:ext uri="{FF2B5EF4-FFF2-40B4-BE49-F238E27FC236}">
                    <a16:creationId xmlns:a16="http://schemas.microsoft.com/office/drawing/2014/main" id="{DD6A4C97-AFA6-44A6-AE1E-EEF000EA9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9" y="2805114"/>
                <a:ext cx="107950" cy="141288"/>
              </a:xfrm>
              <a:custGeom>
                <a:avLst/>
                <a:gdLst>
                  <a:gd name="T0" fmla="*/ 9 w 10"/>
                  <a:gd name="T1" fmla="*/ 8 h 13"/>
                  <a:gd name="T2" fmla="*/ 9 w 10"/>
                  <a:gd name="T3" fmla="*/ 7 h 13"/>
                  <a:gd name="T4" fmla="*/ 8 w 10"/>
                  <a:gd name="T5" fmla="*/ 7 h 13"/>
                  <a:gd name="T6" fmla="*/ 7 w 10"/>
                  <a:gd name="T7" fmla="*/ 6 h 13"/>
                  <a:gd name="T8" fmla="*/ 8 w 10"/>
                  <a:gd name="T9" fmla="*/ 5 h 13"/>
                  <a:gd name="T10" fmla="*/ 8 w 10"/>
                  <a:gd name="T11" fmla="*/ 4 h 13"/>
                  <a:gd name="T12" fmla="*/ 8 w 10"/>
                  <a:gd name="T13" fmla="*/ 4 h 13"/>
                  <a:gd name="T14" fmla="*/ 9 w 10"/>
                  <a:gd name="T15" fmla="*/ 3 h 13"/>
                  <a:gd name="T16" fmla="*/ 8 w 10"/>
                  <a:gd name="T17" fmla="*/ 3 h 13"/>
                  <a:gd name="T18" fmla="*/ 7 w 10"/>
                  <a:gd name="T19" fmla="*/ 3 h 13"/>
                  <a:gd name="T20" fmla="*/ 6 w 10"/>
                  <a:gd name="T21" fmla="*/ 4 h 13"/>
                  <a:gd name="T22" fmla="*/ 5 w 10"/>
                  <a:gd name="T23" fmla="*/ 4 h 13"/>
                  <a:gd name="T24" fmla="*/ 5 w 10"/>
                  <a:gd name="T25" fmla="*/ 3 h 13"/>
                  <a:gd name="T26" fmla="*/ 5 w 10"/>
                  <a:gd name="T27" fmla="*/ 1 h 13"/>
                  <a:gd name="T28" fmla="*/ 5 w 10"/>
                  <a:gd name="T29" fmla="*/ 1 h 13"/>
                  <a:gd name="T30" fmla="*/ 3 w 10"/>
                  <a:gd name="T31" fmla="*/ 1 h 13"/>
                  <a:gd name="T32" fmla="*/ 3 w 10"/>
                  <a:gd name="T33" fmla="*/ 1 h 13"/>
                  <a:gd name="T34" fmla="*/ 3 w 10"/>
                  <a:gd name="T35" fmla="*/ 1 h 13"/>
                  <a:gd name="T36" fmla="*/ 3 w 10"/>
                  <a:gd name="T37" fmla="*/ 2 h 13"/>
                  <a:gd name="T38" fmla="*/ 2 w 10"/>
                  <a:gd name="T39" fmla="*/ 3 h 13"/>
                  <a:gd name="T40" fmla="*/ 1 w 10"/>
                  <a:gd name="T41" fmla="*/ 4 h 13"/>
                  <a:gd name="T42" fmla="*/ 1 w 10"/>
                  <a:gd name="T43" fmla="*/ 5 h 13"/>
                  <a:gd name="T44" fmla="*/ 0 w 10"/>
                  <a:gd name="T45" fmla="*/ 6 h 13"/>
                  <a:gd name="T46" fmla="*/ 0 w 10"/>
                  <a:gd name="T47" fmla="*/ 6 h 13"/>
                  <a:gd name="T48" fmla="*/ 1 w 10"/>
                  <a:gd name="T49" fmla="*/ 7 h 13"/>
                  <a:gd name="T50" fmla="*/ 1 w 10"/>
                  <a:gd name="T51" fmla="*/ 7 h 13"/>
                  <a:gd name="T52" fmla="*/ 2 w 10"/>
                  <a:gd name="T53" fmla="*/ 8 h 13"/>
                  <a:gd name="T54" fmla="*/ 3 w 10"/>
                  <a:gd name="T55" fmla="*/ 8 h 13"/>
                  <a:gd name="T56" fmla="*/ 4 w 10"/>
                  <a:gd name="T57" fmla="*/ 9 h 13"/>
                  <a:gd name="T58" fmla="*/ 5 w 10"/>
                  <a:gd name="T59" fmla="*/ 10 h 13"/>
                  <a:gd name="T60" fmla="*/ 5 w 10"/>
                  <a:gd name="T61" fmla="*/ 11 h 13"/>
                  <a:gd name="T62" fmla="*/ 7 w 10"/>
                  <a:gd name="T63" fmla="*/ 11 h 13"/>
                  <a:gd name="T64" fmla="*/ 7 w 10"/>
                  <a:gd name="T65" fmla="*/ 12 h 13"/>
                  <a:gd name="T66" fmla="*/ 8 w 10"/>
                  <a:gd name="T67" fmla="*/ 12 h 13"/>
                  <a:gd name="T68" fmla="*/ 9 w 10"/>
                  <a:gd name="T69" fmla="*/ 13 h 13"/>
                  <a:gd name="T70" fmla="*/ 10 w 10"/>
                  <a:gd name="T71" fmla="*/ 13 h 13"/>
                  <a:gd name="T72" fmla="*/ 10 w 10"/>
                  <a:gd name="T73" fmla="*/ 13 h 13"/>
                  <a:gd name="T74" fmla="*/ 10 w 10"/>
                  <a:gd name="T75" fmla="*/ 11 h 13"/>
                  <a:gd name="T76" fmla="*/ 10 w 10"/>
                  <a:gd name="T77" fmla="*/ 10 h 13"/>
                  <a:gd name="T78" fmla="*/ 10 w 10"/>
                  <a:gd name="T79" fmla="*/ 9 h 13"/>
                  <a:gd name="T80" fmla="*/ 9 w 10"/>
                  <a:gd name="T8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" h="13">
                    <a:moveTo>
                      <a:pt x="9" y="8"/>
                    </a:moveTo>
                    <a:cubicBezTo>
                      <a:pt x="9" y="8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1"/>
                      <a:pt x="5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11"/>
                      <a:pt x="10" y="11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2" name="Freeform 25">
                <a:extLst>
                  <a:ext uri="{FF2B5EF4-FFF2-40B4-BE49-F238E27FC236}">
                    <a16:creationId xmlns:a16="http://schemas.microsoft.com/office/drawing/2014/main" id="{735C1140-B85B-4743-AE08-143F67603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2611439"/>
                <a:ext cx="215900" cy="173038"/>
              </a:xfrm>
              <a:custGeom>
                <a:avLst/>
                <a:gdLst>
                  <a:gd name="T0" fmla="*/ 20 w 20"/>
                  <a:gd name="T1" fmla="*/ 7 h 16"/>
                  <a:gd name="T2" fmla="*/ 19 w 20"/>
                  <a:gd name="T3" fmla="*/ 7 h 16"/>
                  <a:gd name="T4" fmla="*/ 17 w 20"/>
                  <a:gd name="T5" fmla="*/ 7 h 16"/>
                  <a:gd name="T6" fmla="*/ 17 w 20"/>
                  <a:gd name="T7" fmla="*/ 6 h 16"/>
                  <a:gd name="T8" fmla="*/ 17 w 20"/>
                  <a:gd name="T9" fmla="*/ 5 h 16"/>
                  <a:gd name="T10" fmla="*/ 17 w 20"/>
                  <a:gd name="T11" fmla="*/ 4 h 16"/>
                  <a:gd name="T12" fmla="*/ 16 w 20"/>
                  <a:gd name="T13" fmla="*/ 3 h 16"/>
                  <a:gd name="T14" fmla="*/ 15 w 20"/>
                  <a:gd name="T15" fmla="*/ 2 h 16"/>
                  <a:gd name="T16" fmla="*/ 15 w 20"/>
                  <a:gd name="T17" fmla="*/ 1 h 16"/>
                  <a:gd name="T18" fmla="*/ 15 w 20"/>
                  <a:gd name="T19" fmla="*/ 1 h 16"/>
                  <a:gd name="T20" fmla="*/ 14 w 20"/>
                  <a:gd name="T21" fmla="*/ 0 h 16"/>
                  <a:gd name="T22" fmla="*/ 13 w 20"/>
                  <a:gd name="T23" fmla="*/ 0 h 16"/>
                  <a:gd name="T24" fmla="*/ 12 w 20"/>
                  <a:gd name="T25" fmla="*/ 1 h 16"/>
                  <a:gd name="T26" fmla="*/ 11 w 20"/>
                  <a:gd name="T27" fmla="*/ 1 h 16"/>
                  <a:gd name="T28" fmla="*/ 11 w 20"/>
                  <a:gd name="T29" fmla="*/ 2 h 16"/>
                  <a:gd name="T30" fmla="*/ 10 w 20"/>
                  <a:gd name="T31" fmla="*/ 2 h 16"/>
                  <a:gd name="T32" fmla="*/ 9 w 20"/>
                  <a:gd name="T33" fmla="*/ 3 h 16"/>
                  <a:gd name="T34" fmla="*/ 8 w 20"/>
                  <a:gd name="T35" fmla="*/ 4 h 16"/>
                  <a:gd name="T36" fmla="*/ 7 w 20"/>
                  <a:gd name="T37" fmla="*/ 4 h 16"/>
                  <a:gd name="T38" fmla="*/ 5 w 20"/>
                  <a:gd name="T39" fmla="*/ 4 h 16"/>
                  <a:gd name="T40" fmla="*/ 4 w 20"/>
                  <a:gd name="T41" fmla="*/ 5 h 16"/>
                  <a:gd name="T42" fmla="*/ 3 w 20"/>
                  <a:gd name="T43" fmla="*/ 6 h 16"/>
                  <a:gd name="T44" fmla="*/ 3 w 20"/>
                  <a:gd name="T45" fmla="*/ 8 h 16"/>
                  <a:gd name="T46" fmla="*/ 3 w 20"/>
                  <a:gd name="T47" fmla="*/ 9 h 16"/>
                  <a:gd name="T48" fmla="*/ 2 w 20"/>
                  <a:gd name="T49" fmla="*/ 9 h 16"/>
                  <a:gd name="T50" fmla="*/ 1 w 20"/>
                  <a:gd name="T51" fmla="*/ 10 h 16"/>
                  <a:gd name="T52" fmla="*/ 1 w 20"/>
                  <a:gd name="T53" fmla="*/ 11 h 16"/>
                  <a:gd name="T54" fmla="*/ 1 w 20"/>
                  <a:gd name="T55" fmla="*/ 12 h 16"/>
                  <a:gd name="T56" fmla="*/ 0 w 20"/>
                  <a:gd name="T57" fmla="*/ 14 h 16"/>
                  <a:gd name="T58" fmla="*/ 0 w 20"/>
                  <a:gd name="T59" fmla="*/ 14 h 16"/>
                  <a:gd name="T60" fmla="*/ 1 w 20"/>
                  <a:gd name="T61" fmla="*/ 14 h 16"/>
                  <a:gd name="T62" fmla="*/ 2 w 20"/>
                  <a:gd name="T63" fmla="*/ 15 h 16"/>
                  <a:gd name="T64" fmla="*/ 3 w 20"/>
                  <a:gd name="T65" fmla="*/ 16 h 16"/>
                  <a:gd name="T66" fmla="*/ 4 w 20"/>
                  <a:gd name="T67" fmla="*/ 15 h 16"/>
                  <a:gd name="T68" fmla="*/ 4 w 20"/>
                  <a:gd name="T69" fmla="*/ 15 h 16"/>
                  <a:gd name="T70" fmla="*/ 6 w 20"/>
                  <a:gd name="T71" fmla="*/ 15 h 16"/>
                  <a:gd name="T72" fmla="*/ 7 w 20"/>
                  <a:gd name="T73" fmla="*/ 16 h 16"/>
                  <a:gd name="T74" fmla="*/ 7 w 20"/>
                  <a:gd name="T75" fmla="*/ 15 h 16"/>
                  <a:gd name="T76" fmla="*/ 7 w 20"/>
                  <a:gd name="T77" fmla="*/ 14 h 16"/>
                  <a:gd name="T78" fmla="*/ 7 w 20"/>
                  <a:gd name="T79" fmla="*/ 13 h 16"/>
                  <a:gd name="T80" fmla="*/ 8 w 20"/>
                  <a:gd name="T81" fmla="*/ 12 h 16"/>
                  <a:gd name="T82" fmla="*/ 9 w 20"/>
                  <a:gd name="T83" fmla="*/ 12 h 16"/>
                  <a:gd name="T84" fmla="*/ 11 w 20"/>
                  <a:gd name="T85" fmla="*/ 12 h 16"/>
                  <a:gd name="T86" fmla="*/ 12 w 20"/>
                  <a:gd name="T87" fmla="*/ 12 h 16"/>
                  <a:gd name="T88" fmla="*/ 13 w 20"/>
                  <a:gd name="T89" fmla="*/ 12 h 16"/>
                  <a:gd name="T90" fmla="*/ 13 w 20"/>
                  <a:gd name="T91" fmla="*/ 11 h 16"/>
                  <a:gd name="T92" fmla="*/ 15 w 20"/>
                  <a:gd name="T93" fmla="*/ 12 h 16"/>
                  <a:gd name="T94" fmla="*/ 16 w 20"/>
                  <a:gd name="T95" fmla="*/ 12 h 16"/>
                  <a:gd name="T96" fmla="*/ 17 w 20"/>
                  <a:gd name="T97" fmla="*/ 12 h 16"/>
                  <a:gd name="T98" fmla="*/ 17 w 20"/>
                  <a:gd name="T99" fmla="*/ 12 h 16"/>
                  <a:gd name="T100" fmla="*/ 17 w 20"/>
                  <a:gd name="T101" fmla="*/ 11 h 16"/>
                  <a:gd name="T102" fmla="*/ 18 w 20"/>
                  <a:gd name="T103" fmla="*/ 11 h 16"/>
                  <a:gd name="T104" fmla="*/ 19 w 20"/>
                  <a:gd name="T105" fmla="*/ 11 h 16"/>
                  <a:gd name="T106" fmla="*/ 20 w 20"/>
                  <a:gd name="T107" fmla="*/ 10 h 16"/>
                  <a:gd name="T108" fmla="*/ 20 w 20"/>
                  <a:gd name="T109" fmla="*/ 8 h 16"/>
                  <a:gd name="T110" fmla="*/ 20 w 20"/>
                  <a:gd name="T111" fmla="*/ 8 h 16"/>
                  <a:gd name="T112" fmla="*/ 20 w 20"/>
                  <a:gd name="T113" fmla="*/ 7 h 16"/>
                  <a:gd name="T114" fmla="*/ 20 w 20"/>
                  <a:gd name="T11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16">
                    <a:moveTo>
                      <a:pt x="20" y="7"/>
                    </a:move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5"/>
                      <a:pt x="7" y="14"/>
                      <a:pt x="7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9" y="12"/>
                      <a:pt x="9" y="12"/>
                    </a:cubicBezTo>
                    <a:cubicBezTo>
                      <a:pt x="10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2"/>
                      <a:pt x="13" y="11"/>
                    </a:cubicBezTo>
                    <a:cubicBezTo>
                      <a:pt x="14" y="11"/>
                      <a:pt x="14" y="12"/>
                      <a:pt x="15" y="12"/>
                    </a:cubicBezTo>
                    <a:cubicBezTo>
                      <a:pt x="15" y="12"/>
                      <a:pt x="15" y="12"/>
                      <a:pt x="16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3" name="Freeform 26">
                <a:extLst>
                  <a:ext uri="{FF2B5EF4-FFF2-40B4-BE49-F238E27FC236}">
                    <a16:creationId xmlns:a16="http://schemas.microsoft.com/office/drawing/2014/main" id="{CF65C96F-F59B-4DD5-8864-96223C52A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4" y="3378201"/>
                <a:ext cx="87313" cy="206375"/>
              </a:xfrm>
              <a:custGeom>
                <a:avLst/>
                <a:gdLst>
                  <a:gd name="T0" fmla="*/ 7 w 8"/>
                  <a:gd name="T1" fmla="*/ 14 h 19"/>
                  <a:gd name="T2" fmla="*/ 7 w 8"/>
                  <a:gd name="T3" fmla="*/ 13 h 19"/>
                  <a:gd name="T4" fmla="*/ 7 w 8"/>
                  <a:gd name="T5" fmla="*/ 13 h 19"/>
                  <a:gd name="T6" fmla="*/ 6 w 8"/>
                  <a:gd name="T7" fmla="*/ 12 h 19"/>
                  <a:gd name="T8" fmla="*/ 6 w 8"/>
                  <a:gd name="T9" fmla="*/ 12 h 19"/>
                  <a:gd name="T10" fmla="*/ 6 w 8"/>
                  <a:gd name="T11" fmla="*/ 11 h 19"/>
                  <a:gd name="T12" fmla="*/ 6 w 8"/>
                  <a:gd name="T13" fmla="*/ 10 h 19"/>
                  <a:gd name="T14" fmla="*/ 5 w 8"/>
                  <a:gd name="T15" fmla="*/ 9 h 19"/>
                  <a:gd name="T16" fmla="*/ 5 w 8"/>
                  <a:gd name="T17" fmla="*/ 7 h 19"/>
                  <a:gd name="T18" fmla="*/ 6 w 8"/>
                  <a:gd name="T19" fmla="*/ 7 h 19"/>
                  <a:gd name="T20" fmla="*/ 6 w 8"/>
                  <a:gd name="T21" fmla="*/ 6 h 19"/>
                  <a:gd name="T22" fmla="*/ 6 w 8"/>
                  <a:gd name="T23" fmla="*/ 6 h 19"/>
                  <a:gd name="T24" fmla="*/ 6 w 8"/>
                  <a:gd name="T25" fmla="*/ 5 h 19"/>
                  <a:gd name="T26" fmla="*/ 6 w 8"/>
                  <a:gd name="T27" fmla="*/ 5 h 19"/>
                  <a:gd name="T28" fmla="*/ 5 w 8"/>
                  <a:gd name="T29" fmla="*/ 3 h 19"/>
                  <a:gd name="T30" fmla="*/ 5 w 8"/>
                  <a:gd name="T31" fmla="*/ 2 h 19"/>
                  <a:gd name="T32" fmla="*/ 5 w 8"/>
                  <a:gd name="T33" fmla="*/ 1 h 19"/>
                  <a:gd name="T34" fmla="*/ 4 w 8"/>
                  <a:gd name="T35" fmla="*/ 1 h 19"/>
                  <a:gd name="T36" fmla="*/ 3 w 8"/>
                  <a:gd name="T37" fmla="*/ 0 h 19"/>
                  <a:gd name="T38" fmla="*/ 2 w 8"/>
                  <a:gd name="T39" fmla="*/ 0 h 19"/>
                  <a:gd name="T40" fmla="*/ 1 w 8"/>
                  <a:gd name="T41" fmla="*/ 0 h 19"/>
                  <a:gd name="T42" fmla="*/ 1 w 8"/>
                  <a:gd name="T43" fmla="*/ 0 h 19"/>
                  <a:gd name="T44" fmla="*/ 1 w 8"/>
                  <a:gd name="T45" fmla="*/ 0 h 19"/>
                  <a:gd name="T46" fmla="*/ 2 w 8"/>
                  <a:gd name="T47" fmla="*/ 1 h 19"/>
                  <a:gd name="T48" fmla="*/ 2 w 8"/>
                  <a:gd name="T49" fmla="*/ 2 h 19"/>
                  <a:gd name="T50" fmla="*/ 3 w 8"/>
                  <a:gd name="T51" fmla="*/ 3 h 19"/>
                  <a:gd name="T52" fmla="*/ 2 w 8"/>
                  <a:gd name="T53" fmla="*/ 4 h 19"/>
                  <a:gd name="T54" fmla="*/ 2 w 8"/>
                  <a:gd name="T55" fmla="*/ 5 h 19"/>
                  <a:gd name="T56" fmla="*/ 1 w 8"/>
                  <a:gd name="T57" fmla="*/ 6 h 19"/>
                  <a:gd name="T58" fmla="*/ 2 w 8"/>
                  <a:gd name="T59" fmla="*/ 6 h 19"/>
                  <a:gd name="T60" fmla="*/ 2 w 8"/>
                  <a:gd name="T61" fmla="*/ 7 h 19"/>
                  <a:gd name="T62" fmla="*/ 2 w 8"/>
                  <a:gd name="T63" fmla="*/ 8 h 19"/>
                  <a:gd name="T64" fmla="*/ 2 w 8"/>
                  <a:gd name="T65" fmla="*/ 9 h 19"/>
                  <a:gd name="T66" fmla="*/ 1 w 8"/>
                  <a:gd name="T67" fmla="*/ 9 h 19"/>
                  <a:gd name="T68" fmla="*/ 1 w 8"/>
                  <a:gd name="T69" fmla="*/ 10 h 19"/>
                  <a:gd name="T70" fmla="*/ 0 w 8"/>
                  <a:gd name="T71" fmla="*/ 11 h 19"/>
                  <a:gd name="T72" fmla="*/ 0 w 8"/>
                  <a:gd name="T73" fmla="*/ 12 h 19"/>
                  <a:gd name="T74" fmla="*/ 1 w 8"/>
                  <a:gd name="T75" fmla="*/ 13 h 19"/>
                  <a:gd name="T76" fmla="*/ 1 w 8"/>
                  <a:gd name="T77" fmla="*/ 13 h 19"/>
                  <a:gd name="T78" fmla="*/ 1 w 8"/>
                  <a:gd name="T79" fmla="*/ 13 h 19"/>
                  <a:gd name="T80" fmla="*/ 2 w 8"/>
                  <a:gd name="T81" fmla="*/ 14 h 19"/>
                  <a:gd name="T82" fmla="*/ 2 w 8"/>
                  <a:gd name="T83" fmla="*/ 15 h 19"/>
                  <a:gd name="T84" fmla="*/ 3 w 8"/>
                  <a:gd name="T85" fmla="*/ 15 h 19"/>
                  <a:gd name="T86" fmla="*/ 4 w 8"/>
                  <a:gd name="T87" fmla="*/ 15 h 19"/>
                  <a:gd name="T88" fmla="*/ 5 w 8"/>
                  <a:gd name="T89" fmla="*/ 16 h 19"/>
                  <a:gd name="T90" fmla="*/ 5 w 8"/>
                  <a:gd name="T91" fmla="*/ 17 h 19"/>
                  <a:gd name="T92" fmla="*/ 4 w 8"/>
                  <a:gd name="T93" fmla="*/ 18 h 19"/>
                  <a:gd name="T94" fmla="*/ 5 w 8"/>
                  <a:gd name="T95" fmla="*/ 19 h 19"/>
                  <a:gd name="T96" fmla="*/ 6 w 8"/>
                  <a:gd name="T97" fmla="*/ 19 h 19"/>
                  <a:gd name="T98" fmla="*/ 7 w 8"/>
                  <a:gd name="T99" fmla="*/ 18 h 19"/>
                  <a:gd name="T100" fmla="*/ 8 w 8"/>
                  <a:gd name="T101" fmla="*/ 17 h 19"/>
                  <a:gd name="T102" fmla="*/ 8 w 8"/>
                  <a:gd name="T103" fmla="*/ 15 h 19"/>
                  <a:gd name="T104" fmla="*/ 7 w 8"/>
                  <a:gd name="T10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" h="19">
                    <a:moveTo>
                      <a:pt x="7" y="14"/>
                    </a:moveTo>
                    <a:cubicBezTo>
                      <a:pt x="7" y="14"/>
                      <a:pt x="7" y="14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4"/>
                      <a:pt x="6" y="4"/>
                      <a:pt x="5" y="3"/>
                    </a:cubicBezTo>
                    <a:cubicBezTo>
                      <a:pt x="5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9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1" y="14"/>
                      <a:pt x="2" y="14"/>
                    </a:cubicBezTo>
                    <a:cubicBezTo>
                      <a:pt x="2" y="14"/>
                      <a:pt x="2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3" y="15"/>
                      <a:pt x="4" y="15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8"/>
                      <a:pt x="7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7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4" name="Freeform 27">
                <a:extLst>
                  <a:ext uri="{FF2B5EF4-FFF2-40B4-BE49-F238E27FC236}">
                    <a16:creationId xmlns:a16="http://schemas.microsoft.com/office/drawing/2014/main" id="{84127086-4A5B-40C6-8DE4-AD64B90D9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4" y="3605214"/>
                <a:ext cx="355600" cy="379413"/>
              </a:xfrm>
              <a:custGeom>
                <a:avLst/>
                <a:gdLst>
                  <a:gd name="T0" fmla="*/ 30 w 33"/>
                  <a:gd name="T1" fmla="*/ 2 h 35"/>
                  <a:gd name="T2" fmla="*/ 29 w 33"/>
                  <a:gd name="T3" fmla="*/ 2 h 35"/>
                  <a:gd name="T4" fmla="*/ 27 w 33"/>
                  <a:gd name="T5" fmla="*/ 3 h 35"/>
                  <a:gd name="T6" fmla="*/ 24 w 33"/>
                  <a:gd name="T7" fmla="*/ 3 h 35"/>
                  <a:gd name="T8" fmla="*/ 22 w 33"/>
                  <a:gd name="T9" fmla="*/ 3 h 35"/>
                  <a:gd name="T10" fmla="*/ 18 w 33"/>
                  <a:gd name="T11" fmla="*/ 3 h 35"/>
                  <a:gd name="T12" fmla="*/ 17 w 33"/>
                  <a:gd name="T13" fmla="*/ 2 h 35"/>
                  <a:gd name="T14" fmla="*/ 13 w 33"/>
                  <a:gd name="T15" fmla="*/ 2 h 35"/>
                  <a:gd name="T16" fmla="*/ 10 w 33"/>
                  <a:gd name="T17" fmla="*/ 1 h 35"/>
                  <a:gd name="T18" fmla="*/ 6 w 33"/>
                  <a:gd name="T19" fmla="*/ 2 h 35"/>
                  <a:gd name="T20" fmla="*/ 4 w 33"/>
                  <a:gd name="T21" fmla="*/ 1 h 35"/>
                  <a:gd name="T22" fmla="*/ 2 w 33"/>
                  <a:gd name="T23" fmla="*/ 1 h 35"/>
                  <a:gd name="T24" fmla="*/ 0 w 33"/>
                  <a:gd name="T25" fmla="*/ 1 h 35"/>
                  <a:gd name="T26" fmla="*/ 0 w 33"/>
                  <a:gd name="T27" fmla="*/ 3 h 35"/>
                  <a:gd name="T28" fmla="*/ 2 w 33"/>
                  <a:gd name="T29" fmla="*/ 5 h 35"/>
                  <a:gd name="T30" fmla="*/ 3 w 33"/>
                  <a:gd name="T31" fmla="*/ 8 h 35"/>
                  <a:gd name="T32" fmla="*/ 3 w 33"/>
                  <a:gd name="T33" fmla="*/ 9 h 35"/>
                  <a:gd name="T34" fmla="*/ 4 w 33"/>
                  <a:gd name="T35" fmla="*/ 10 h 35"/>
                  <a:gd name="T36" fmla="*/ 4 w 33"/>
                  <a:gd name="T37" fmla="*/ 13 h 35"/>
                  <a:gd name="T38" fmla="*/ 6 w 33"/>
                  <a:gd name="T39" fmla="*/ 15 h 35"/>
                  <a:gd name="T40" fmla="*/ 7 w 33"/>
                  <a:gd name="T41" fmla="*/ 17 h 35"/>
                  <a:gd name="T42" fmla="*/ 7 w 33"/>
                  <a:gd name="T43" fmla="*/ 21 h 35"/>
                  <a:gd name="T44" fmla="*/ 8 w 33"/>
                  <a:gd name="T45" fmla="*/ 24 h 35"/>
                  <a:gd name="T46" fmla="*/ 8 w 33"/>
                  <a:gd name="T47" fmla="*/ 27 h 35"/>
                  <a:gd name="T48" fmla="*/ 8 w 33"/>
                  <a:gd name="T49" fmla="*/ 30 h 35"/>
                  <a:gd name="T50" fmla="*/ 9 w 33"/>
                  <a:gd name="T51" fmla="*/ 33 h 35"/>
                  <a:gd name="T52" fmla="*/ 11 w 33"/>
                  <a:gd name="T53" fmla="*/ 35 h 35"/>
                  <a:gd name="T54" fmla="*/ 12 w 33"/>
                  <a:gd name="T55" fmla="*/ 33 h 35"/>
                  <a:gd name="T56" fmla="*/ 13 w 33"/>
                  <a:gd name="T57" fmla="*/ 33 h 35"/>
                  <a:gd name="T58" fmla="*/ 14 w 33"/>
                  <a:gd name="T59" fmla="*/ 35 h 35"/>
                  <a:gd name="T60" fmla="*/ 16 w 33"/>
                  <a:gd name="T61" fmla="*/ 35 h 35"/>
                  <a:gd name="T62" fmla="*/ 18 w 33"/>
                  <a:gd name="T63" fmla="*/ 34 h 35"/>
                  <a:gd name="T64" fmla="*/ 20 w 33"/>
                  <a:gd name="T65" fmla="*/ 34 h 35"/>
                  <a:gd name="T66" fmla="*/ 20 w 33"/>
                  <a:gd name="T67" fmla="*/ 23 h 35"/>
                  <a:gd name="T68" fmla="*/ 23 w 33"/>
                  <a:gd name="T69" fmla="*/ 15 h 35"/>
                  <a:gd name="T70" fmla="*/ 23 w 33"/>
                  <a:gd name="T71" fmla="*/ 7 h 35"/>
                  <a:gd name="T72" fmla="*/ 23 w 33"/>
                  <a:gd name="T73" fmla="*/ 5 h 35"/>
                  <a:gd name="T74" fmla="*/ 25 w 33"/>
                  <a:gd name="T75" fmla="*/ 4 h 35"/>
                  <a:gd name="T76" fmla="*/ 28 w 33"/>
                  <a:gd name="T77" fmla="*/ 4 h 35"/>
                  <a:gd name="T78" fmla="*/ 29 w 33"/>
                  <a:gd name="T79" fmla="*/ 4 h 35"/>
                  <a:gd name="T80" fmla="*/ 31 w 33"/>
                  <a:gd name="T81" fmla="*/ 4 h 35"/>
                  <a:gd name="T82" fmla="*/ 32 w 33"/>
                  <a:gd name="T83" fmla="*/ 3 h 35"/>
                  <a:gd name="T84" fmla="*/ 33 w 33"/>
                  <a:gd name="T85" fmla="*/ 3 h 35"/>
                  <a:gd name="T86" fmla="*/ 31 w 33"/>
                  <a:gd name="T8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" h="35">
                    <a:moveTo>
                      <a:pt x="31" y="2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4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19" y="3"/>
                      <a:pt x="19" y="3"/>
                      <a:pt x="18" y="3"/>
                    </a:cubicBezTo>
                    <a:cubicBezTo>
                      <a:pt x="18" y="3"/>
                      <a:pt x="18" y="3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6"/>
                      <a:pt x="7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6"/>
                      <a:pt x="8" y="26"/>
                      <a:pt x="8" y="27"/>
                    </a:cubicBezTo>
                    <a:cubicBezTo>
                      <a:pt x="8" y="27"/>
                      <a:pt x="8" y="28"/>
                      <a:pt x="8" y="28"/>
                    </a:cubicBezTo>
                    <a:cubicBezTo>
                      <a:pt x="8" y="29"/>
                      <a:pt x="8" y="29"/>
                      <a:pt x="8" y="30"/>
                    </a:cubicBezTo>
                    <a:cubicBezTo>
                      <a:pt x="8" y="30"/>
                      <a:pt x="8" y="31"/>
                      <a:pt x="9" y="31"/>
                    </a:cubicBezTo>
                    <a:cubicBezTo>
                      <a:pt x="9" y="32"/>
                      <a:pt x="9" y="32"/>
                      <a:pt x="9" y="33"/>
                    </a:cubicBezTo>
                    <a:cubicBezTo>
                      <a:pt x="10" y="33"/>
                      <a:pt x="10" y="33"/>
                      <a:pt x="10" y="34"/>
                    </a:cubicBezTo>
                    <a:cubicBezTo>
                      <a:pt x="10" y="34"/>
                      <a:pt x="11" y="34"/>
                      <a:pt x="11" y="35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4"/>
                      <a:pt x="12" y="34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3" y="34"/>
                    </a:cubicBezTo>
                    <a:cubicBezTo>
                      <a:pt x="13" y="34"/>
                      <a:pt x="13" y="34"/>
                      <a:pt x="14" y="35"/>
                    </a:cubicBezTo>
                    <a:cubicBezTo>
                      <a:pt x="14" y="35"/>
                      <a:pt x="14" y="35"/>
                      <a:pt x="15" y="35"/>
                    </a:cubicBezTo>
                    <a:cubicBezTo>
                      <a:pt x="15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0"/>
                      <a:pt x="20" y="27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4"/>
                      <a:pt x="24" y="4"/>
                      <a:pt x="25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4"/>
                      <a:pt x="31" y="4"/>
                    </a:cubicBezTo>
                    <a:cubicBezTo>
                      <a:pt x="31" y="4"/>
                      <a:pt x="31" y="4"/>
                      <a:pt x="32" y="4"/>
                    </a:cubicBezTo>
                    <a:cubicBezTo>
                      <a:pt x="32" y="4"/>
                      <a:pt x="32" y="4"/>
                      <a:pt x="32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2"/>
                      <a:pt x="32" y="2"/>
                    </a:cubicBezTo>
                    <a:cubicBezTo>
                      <a:pt x="32" y="2"/>
                      <a:pt x="31" y="2"/>
                      <a:pt x="3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5" name="Freeform 28">
                <a:extLst>
                  <a:ext uri="{FF2B5EF4-FFF2-40B4-BE49-F238E27FC236}">
                    <a16:creationId xmlns:a16="http://schemas.microsoft.com/office/drawing/2014/main" id="{8A234735-C32E-4342-B1E2-603D1A5F2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5427" y="2708276"/>
                <a:ext cx="292100" cy="422275"/>
              </a:xfrm>
              <a:custGeom>
                <a:avLst/>
                <a:gdLst>
                  <a:gd name="T0" fmla="*/ 26 w 27"/>
                  <a:gd name="T1" fmla="*/ 1 h 39"/>
                  <a:gd name="T2" fmla="*/ 24 w 27"/>
                  <a:gd name="T3" fmla="*/ 1 h 39"/>
                  <a:gd name="T4" fmla="*/ 22 w 27"/>
                  <a:gd name="T5" fmla="*/ 2 h 39"/>
                  <a:gd name="T6" fmla="*/ 20 w 27"/>
                  <a:gd name="T7" fmla="*/ 2 h 39"/>
                  <a:gd name="T8" fmla="*/ 18 w 27"/>
                  <a:gd name="T9" fmla="*/ 3 h 39"/>
                  <a:gd name="T10" fmla="*/ 16 w 27"/>
                  <a:gd name="T11" fmla="*/ 4 h 39"/>
                  <a:gd name="T12" fmla="*/ 13 w 27"/>
                  <a:gd name="T13" fmla="*/ 4 h 39"/>
                  <a:gd name="T14" fmla="*/ 11 w 27"/>
                  <a:gd name="T15" fmla="*/ 5 h 39"/>
                  <a:gd name="T16" fmla="*/ 8 w 27"/>
                  <a:gd name="T17" fmla="*/ 5 h 39"/>
                  <a:gd name="T18" fmla="*/ 7 w 27"/>
                  <a:gd name="T19" fmla="*/ 2 h 39"/>
                  <a:gd name="T20" fmla="*/ 6 w 27"/>
                  <a:gd name="T21" fmla="*/ 3 h 39"/>
                  <a:gd name="T22" fmla="*/ 5 w 27"/>
                  <a:gd name="T23" fmla="*/ 4 h 39"/>
                  <a:gd name="T24" fmla="*/ 6 w 27"/>
                  <a:gd name="T25" fmla="*/ 6 h 39"/>
                  <a:gd name="T26" fmla="*/ 7 w 27"/>
                  <a:gd name="T27" fmla="*/ 9 h 39"/>
                  <a:gd name="T28" fmla="*/ 10 w 27"/>
                  <a:gd name="T29" fmla="*/ 10 h 39"/>
                  <a:gd name="T30" fmla="*/ 14 w 27"/>
                  <a:gd name="T31" fmla="*/ 11 h 39"/>
                  <a:gd name="T32" fmla="*/ 15 w 27"/>
                  <a:gd name="T33" fmla="*/ 12 h 39"/>
                  <a:gd name="T34" fmla="*/ 18 w 27"/>
                  <a:gd name="T35" fmla="*/ 12 h 39"/>
                  <a:gd name="T36" fmla="*/ 18 w 27"/>
                  <a:gd name="T37" fmla="*/ 12 h 39"/>
                  <a:gd name="T38" fmla="*/ 17 w 27"/>
                  <a:gd name="T39" fmla="*/ 14 h 39"/>
                  <a:gd name="T40" fmla="*/ 15 w 27"/>
                  <a:gd name="T41" fmla="*/ 16 h 39"/>
                  <a:gd name="T42" fmla="*/ 13 w 27"/>
                  <a:gd name="T43" fmla="*/ 18 h 39"/>
                  <a:gd name="T44" fmla="*/ 12 w 27"/>
                  <a:gd name="T45" fmla="*/ 20 h 39"/>
                  <a:gd name="T46" fmla="*/ 11 w 27"/>
                  <a:gd name="T47" fmla="*/ 21 h 39"/>
                  <a:gd name="T48" fmla="*/ 8 w 27"/>
                  <a:gd name="T49" fmla="*/ 20 h 39"/>
                  <a:gd name="T50" fmla="*/ 7 w 27"/>
                  <a:gd name="T51" fmla="*/ 21 h 39"/>
                  <a:gd name="T52" fmla="*/ 5 w 27"/>
                  <a:gd name="T53" fmla="*/ 23 h 39"/>
                  <a:gd name="T54" fmla="*/ 3 w 27"/>
                  <a:gd name="T55" fmla="*/ 23 h 39"/>
                  <a:gd name="T56" fmla="*/ 2 w 27"/>
                  <a:gd name="T57" fmla="*/ 24 h 39"/>
                  <a:gd name="T58" fmla="*/ 1 w 27"/>
                  <a:gd name="T59" fmla="*/ 26 h 39"/>
                  <a:gd name="T60" fmla="*/ 1 w 27"/>
                  <a:gd name="T61" fmla="*/ 29 h 39"/>
                  <a:gd name="T62" fmla="*/ 1 w 27"/>
                  <a:gd name="T63" fmla="*/ 33 h 39"/>
                  <a:gd name="T64" fmla="*/ 0 w 27"/>
                  <a:gd name="T65" fmla="*/ 37 h 39"/>
                  <a:gd name="T66" fmla="*/ 2 w 27"/>
                  <a:gd name="T67" fmla="*/ 38 h 39"/>
                  <a:gd name="T68" fmla="*/ 2 w 27"/>
                  <a:gd name="T69" fmla="*/ 39 h 39"/>
                  <a:gd name="T70" fmla="*/ 5 w 27"/>
                  <a:gd name="T71" fmla="*/ 36 h 39"/>
                  <a:gd name="T72" fmla="*/ 8 w 27"/>
                  <a:gd name="T73" fmla="*/ 33 h 39"/>
                  <a:gd name="T74" fmla="*/ 10 w 27"/>
                  <a:gd name="T75" fmla="*/ 31 h 39"/>
                  <a:gd name="T76" fmla="*/ 13 w 27"/>
                  <a:gd name="T77" fmla="*/ 29 h 39"/>
                  <a:gd name="T78" fmla="*/ 15 w 27"/>
                  <a:gd name="T79" fmla="*/ 26 h 39"/>
                  <a:gd name="T80" fmla="*/ 18 w 27"/>
                  <a:gd name="T81" fmla="*/ 24 h 39"/>
                  <a:gd name="T82" fmla="*/ 19 w 27"/>
                  <a:gd name="T83" fmla="*/ 20 h 39"/>
                  <a:gd name="T84" fmla="*/ 20 w 27"/>
                  <a:gd name="T85" fmla="*/ 19 h 39"/>
                  <a:gd name="T86" fmla="*/ 22 w 27"/>
                  <a:gd name="T87" fmla="*/ 17 h 39"/>
                  <a:gd name="T88" fmla="*/ 22 w 27"/>
                  <a:gd name="T89" fmla="*/ 14 h 39"/>
                  <a:gd name="T90" fmla="*/ 23 w 27"/>
                  <a:gd name="T91" fmla="*/ 12 h 39"/>
                  <a:gd name="T92" fmla="*/ 25 w 27"/>
                  <a:gd name="T93" fmla="*/ 10 h 39"/>
                  <a:gd name="T94" fmla="*/ 26 w 27"/>
                  <a:gd name="T95" fmla="*/ 8 h 39"/>
                  <a:gd name="T96" fmla="*/ 26 w 27"/>
                  <a:gd name="T97" fmla="*/ 5 h 39"/>
                  <a:gd name="T98" fmla="*/ 27 w 27"/>
                  <a:gd name="T9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39">
                    <a:moveTo>
                      <a:pt x="26" y="2"/>
                    </a:moveTo>
                    <a:cubicBezTo>
                      <a:pt x="26" y="2"/>
                      <a:pt x="26" y="1"/>
                      <a:pt x="26" y="1"/>
                    </a:cubicBezTo>
                    <a:cubicBezTo>
                      <a:pt x="26" y="1"/>
                      <a:pt x="26" y="1"/>
                      <a:pt x="25" y="1"/>
                    </a:cubicBezTo>
                    <a:cubicBezTo>
                      <a:pt x="25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2" y="2"/>
                      <a:pt x="22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3"/>
                      <a:pt x="6" y="3"/>
                    </a:cubicBezTo>
                    <a:cubicBezTo>
                      <a:pt x="6" y="3"/>
                      <a:pt x="6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7" y="6"/>
                      <a:pt x="6" y="7"/>
                      <a:pt x="6" y="8"/>
                    </a:cubicBezTo>
                    <a:cubicBezTo>
                      <a:pt x="6" y="8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3" y="10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1"/>
                      <a:pt x="15" y="12"/>
                      <a:pt x="15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9" y="12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4" y="18"/>
                      <a:pt x="13" y="18"/>
                      <a:pt x="13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9" y="21"/>
                      <a:pt x="9" y="20"/>
                      <a:pt x="8" y="20"/>
                    </a:cubicBezTo>
                    <a:cubicBezTo>
                      <a:pt x="8" y="21"/>
                      <a:pt x="8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5" y="23"/>
                      <a:pt x="4" y="23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1" y="26"/>
                      <a:pt x="1" y="26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1" y="33"/>
                      <a:pt x="1" y="34"/>
                      <a:pt x="1" y="34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1" y="37"/>
                      <a:pt x="1" y="37"/>
                      <a:pt x="1" y="38"/>
                    </a:cubicBezTo>
                    <a:cubicBezTo>
                      <a:pt x="1" y="38"/>
                      <a:pt x="1" y="38"/>
                      <a:pt x="2" y="38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3" y="39"/>
                      <a:pt x="3" y="38"/>
                      <a:pt x="4" y="38"/>
                    </a:cubicBezTo>
                    <a:cubicBezTo>
                      <a:pt x="4" y="37"/>
                      <a:pt x="5" y="37"/>
                      <a:pt x="5" y="36"/>
                    </a:cubicBezTo>
                    <a:cubicBezTo>
                      <a:pt x="6" y="36"/>
                      <a:pt x="6" y="35"/>
                      <a:pt x="6" y="35"/>
                    </a:cubicBezTo>
                    <a:cubicBezTo>
                      <a:pt x="7" y="34"/>
                      <a:pt x="8" y="34"/>
                      <a:pt x="8" y="33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0"/>
                      <a:pt x="11" y="30"/>
                      <a:pt x="12" y="29"/>
                    </a:cubicBezTo>
                    <a:cubicBezTo>
                      <a:pt x="12" y="29"/>
                      <a:pt x="13" y="29"/>
                      <a:pt x="13" y="29"/>
                    </a:cubicBezTo>
                    <a:cubicBezTo>
                      <a:pt x="14" y="28"/>
                      <a:pt x="14" y="28"/>
                      <a:pt x="15" y="28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19" y="22"/>
                      <a:pt x="19" y="21"/>
                      <a:pt x="19" y="20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8"/>
                    </a:cubicBezTo>
                    <a:cubicBezTo>
                      <a:pt x="21" y="18"/>
                      <a:pt x="21" y="17"/>
                      <a:pt x="22" y="17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4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0"/>
                      <a:pt x="24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5" y="9"/>
                      <a:pt x="26" y="8"/>
                      <a:pt x="26" y="8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7" y="4"/>
                      <a:pt x="27" y="4"/>
                      <a:pt x="27" y="3"/>
                    </a:cubicBezTo>
                    <a:cubicBezTo>
                      <a:pt x="26" y="3"/>
                      <a:pt x="26" y="3"/>
                      <a:pt x="26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6" name="Freeform 29">
                <a:extLst>
                  <a:ext uri="{FF2B5EF4-FFF2-40B4-BE49-F238E27FC236}">
                    <a16:creationId xmlns:a16="http://schemas.microsoft.com/office/drawing/2014/main" id="{617A381A-20E5-4CAA-B54A-A64D637B3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589" y="1258889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7" name="Freeform 30">
                <a:extLst>
                  <a:ext uri="{FF2B5EF4-FFF2-40B4-BE49-F238E27FC236}">
                    <a16:creationId xmlns:a16="http://schemas.microsoft.com/office/drawing/2014/main" id="{BE3DA0AA-DC6A-4CF5-8BFF-3C845DDD9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270001"/>
                <a:ext cx="42863" cy="22225"/>
              </a:xfrm>
              <a:custGeom>
                <a:avLst/>
                <a:gdLst>
                  <a:gd name="T0" fmla="*/ 1 w 4"/>
                  <a:gd name="T1" fmla="*/ 2 h 2"/>
                  <a:gd name="T2" fmla="*/ 2 w 4"/>
                  <a:gd name="T3" fmla="*/ 2 h 2"/>
                  <a:gd name="T4" fmla="*/ 2 w 4"/>
                  <a:gd name="T5" fmla="*/ 2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2 w 4"/>
                  <a:gd name="T15" fmla="*/ 0 h 2"/>
                  <a:gd name="T16" fmla="*/ 1 w 4"/>
                  <a:gd name="T17" fmla="*/ 1 h 2"/>
                  <a:gd name="T18" fmla="*/ 0 w 4"/>
                  <a:gd name="T19" fmla="*/ 1 h 2"/>
                  <a:gd name="T20" fmla="*/ 0 w 4"/>
                  <a:gd name="T21" fmla="*/ 1 h 2"/>
                  <a:gd name="T22" fmla="*/ 1 w 4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8" name="Freeform 31">
                <a:extLst>
                  <a:ext uri="{FF2B5EF4-FFF2-40B4-BE49-F238E27FC236}">
                    <a16:creationId xmlns:a16="http://schemas.microsoft.com/office/drawing/2014/main" id="{6A35B09A-76CA-4AFA-A1DF-6D3730343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2" y="1368426"/>
                <a:ext cx="107950" cy="119063"/>
              </a:xfrm>
              <a:custGeom>
                <a:avLst/>
                <a:gdLst>
                  <a:gd name="T0" fmla="*/ 9 w 10"/>
                  <a:gd name="T1" fmla="*/ 9 h 11"/>
                  <a:gd name="T2" fmla="*/ 10 w 10"/>
                  <a:gd name="T3" fmla="*/ 8 h 11"/>
                  <a:gd name="T4" fmla="*/ 10 w 10"/>
                  <a:gd name="T5" fmla="*/ 6 h 11"/>
                  <a:gd name="T6" fmla="*/ 10 w 10"/>
                  <a:gd name="T7" fmla="*/ 5 h 11"/>
                  <a:gd name="T8" fmla="*/ 10 w 10"/>
                  <a:gd name="T9" fmla="*/ 4 h 11"/>
                  <a:gd name="T10" fmla="*/ 10 w 10"/>
                  <a:gd name="T11" fmla="*/ 4 h 11"/>
                  <a:gd name="T12" fmla="*/ 9 w 10"/>
                  <a:gd name="T13" fmla="*/ 3 h 11"/>
                  <a:gd name="T14" fmla="*/ 9 w 10"/>
                  <a:gd name="T15" fmla="*/ 3 h 11"/>
                  <a:gd name="T16" fmla="*/ 8 w 10"/>
                  <a:gd name="T17" fmla="*/ 3 h 11"/>
                  <a:gd name="T18" fmla="*/ 7 w 10"/>
                  <a:gd name="T19" fmla="*/ 4 h 11"/>
                  <a:gd name="T20" fmla="*/ 7 w 10"/>
                  <a:gd name="T21" fmla="*/ 3 h 11"/>
                  <a:gd name="T22" fmla="*/ 6 w 10"/>
                  <a:gd name="T23" fmla="*/ 3 h 11"/>
                  <a:gd name="T24" fmla="*/ 7 w 10"/>
                  <a:gd name="T25" fmla="*/ 2 h 11"/>
                  <a:gd name="T26" fmla="*/ 7 w 10"/>
                  <a:gd name="T27" fmla="*/ 1 h 11"/>
                  <a:gd name="T28" fmla="*/ 8 w 10"/>
                  <a:gd name="T29" fmla="*/ 1 h 11"/>
                  <a:gd name="T30" fmla="*/ 9 w 10"/>
                  <a:gd name="T31" fmla="*/ 1 h 11"/>
                  <a:gd name="T32" fmla="*/ 9 w 10"/>
                  <a:gd name="T33" fmla="*/ 0 h 11"/>
                  <a:gd name="T34" fmla="*/ 8 w 10"/>
                  <a:gd name="T35" fmla="*/ 0 h 11"/>
                  <a:gd name="T36" fmla="*/ 8 w 10"/>
                  <a:gd name="T37" fmla="*/ 0 h 11"/>
                  <a:gd name="T38" fmla="*/ 6 w 10"/>
                  <a:gd name="T39" fmla="*/ 0 h 11"/>
                  <a:gd name="T40" fmla="*/ 5 w 10"/>
                  <a:gd name="T41" fmla="*/ 1 h 11"/>
                  <a:gd name="T42" fmla="*/ 4 w 10"/>
                  <a:gd name="T43" fmla="*/ 2 h 11"/>
                  <a:gd name="T44" fmla="*/ 5 w 10"/>
                  <a:gd name="T45" fmla="*/ 2 h 11"/>
                  <a:gd name="T46" fmla="*/ 5 w 10"/>
                  <a:gd name="T47" fmla="*/ 3 h 11"/>
                  <a:gd name="T48" fmla="*/ 5 w 10"/>
                  <a:gd name="T49" fmla="*/ 3 h 11"/>
                  <a:gd name="T50" fmla="*/ 4 w 10"/>
                  <a:gd name="T51" fmla="*/ 3 h 11"/>
                  <a:gd name="T52" fmla="*/ 3 w 10"/>
                  <a:gd name="T53" fmla="*/ 3 h 11"/>
                  <a:gd name="T54" fmla="*/ 2 w 10"/>
                  <a:gd name="T55" fmla="*/ 2 h 11"/>
                  <a:gd name="T56" fmla="*/ 2 w 10"/>
                  <a:gd name="T57" fmla="*/ 3 h 11"/>
                  <a:gd name="T58" fmla="*/ 2 w 10"/>
                  <a:gd name="T59" fmla="*/ 4 h 11"/>
                  <a:gd name="T60" fmla="*/ 3 w 10"/>
                  <a:gd name="T61" fmla="*/ 4 h 11"/>
                  <a:gd name="T62" fmla="*/ 3 w 10"/>
                  <a:gd name="T63" fmla="*/ 5 h 11"/>
                  <a:gd name="T64" fmla="*/ 2 w 10"/>
                  <a:gd name="T65" fmla="*/ 5 h 11"/>
                  <a:gd name="T66" fmla="*/ 2 w 10"/>
                  <a:gd name="T67" fmla="*/ 5 h 11"/>
                  <a:gd name="T68" fmla="*/ 3 w 10"/>
                  <a:gd name="T69" fmla="*/ 6 h 11"/>
                  <a:gd name="T70" fmla="*/ 4 w 10"/>
                  <a:gd name="T71" fmla="*/ 6 h 11"/>
                  <a:gd name="T72" fmla="*/ 3 w 10"/>
                  <a:gd name="T73" fmla="*/ 7 h 11"/>
                  <a:gd name="T74" fmla="*/ 2 w 10"/>
                  <a:gd name="T75" fmla="*/ 7 h 11"/>
                  <a:gd name="T76" fmla="*/ 1 w 10"/>
                  <a:gd name="T77" fmla="*/ 8 h 11"/>
                  <a:gd name="T78" fmla="*/ 1 w 10"/>
                  <a:gd name="T79" fmla="*/ 8 h 11"/>
                  <a:gd name="T80" fmla="*/ 0 w 10"/>
                  <a:gd name="T81" fmla="*/ 9 h 11"/>
                  <a:gd name="T82" fmla="*/ 1 w 10"/>
                  <a:gd name="T83" fmla="*/ 10 h 11"/>
                  <a:gd name="T84" fmla="*/ 1 w 10"/>
                  <a:gd name="T85" fmla="*/ 11 h 11"/>
                  <a:gd name="T86" fmla="*/ 2 w 10"/>
                  <a:gd name="T87" fmla="*/ 11 h 11"/>
                  <a:gd name="T88" fmla="*/ 4 w 10"/>
                  <a:gd name="T89" fmla="*/ 10 h 11"/>
                  <a:gd name="T90" fmla="*/ 5 w 10"/>
                  <a:gd name="T91" fmla="*/ 10 h 11"/>
                  <a:gd name="T92" fmla="*/ 6 w 10"/>
                  <a:gd name="T93" fmla="*/ 9 h 11"/>
                  <a:gd name="T94" fmla="*/ 8 w 10"/>
                  <a:gd name="T95" fmla="*/ 9 h 11"/>
                  <a:gd name="T96" fmla="*/ 9 w 10"/>
                  <a:gd name="T9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" h="11">
                    <a:moveTo>
                      <a:pt x="9" y="9"/>
                    </a:move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8" y="3"/>
                      <a:pt x="8" y="3"/>
                    </a:cubicBezTo>
                    <a:cubicBezTo>
                      <a:pt x="8" y="3"/>
                      <a:pt x="8" y="4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8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9" name="Freeform 32">
                <a:extLst>
                  <a:ext uri="{FF2B5EF4-FFF2-40B4-BE49-F238E27FC236}">
                    <a16:creationId xmlns:a16="http://schemas.microsoft.com/office/drawing/2014/main" id="{F7FA2819-09F7-4092-90E1-645270475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9" y="13144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0" name="Freeform 33">
                <a:extLst>
                  <a:ext uri="{FF2B5EF4-FFF2-40B4-BE49-F238E27FC236}">
                    <a16:creationId xmlns:a16="http://schemas.microsoft.com/office/drawing/2014/main" id="{DB8C5DA0-1508-483A-AC22-D6CFF0174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7" y="1238251"/>
                <a:ext cx="85725" cy="76200"/>
              </a:xfrm>
              <a:custGeom>
                <a:avLst/>
                <a:gdLst>
                  <a:gd name="T0" fmla="*/ 0 w 8"/>
                  <a:gd name="T1" fmla="*/ 3 h 7"/>
                  <a:gd name="T2" fmla="*/ 1 w 8"/>
                  <a:gd name="T3" fmla="*/ 4 h 7"/>
                  <a:gd name="T4" fmla="*/ 2 w 8"/>
                  <a:gd name="T5" fmla="*/ 5 h 7"/>
                  <a:gd name="T6" fmla="*/ 2 w 8"/>
                  <a:gd name="T7" fmla="*/ 5 h 7"/>
                  <a:gd name="T8" fmla="*/ 2 w 8"/>
                  <a:gd name="T9" fmla="*/ 5 h 7"/>
                  <a:gd name="T10" fmla="*/ 3 w 8"/>
                  <a:gd name="T11" fmla="*/ 5 h 7"/>
                  <a:gd name="T12" fmla="*/ 4 w 8"/>
                  <a:gd name="T13" fmla="*/ 6 h 7"/>
                  <a:gd name="T14" fmla="*/ 4 w 8"/>
                  <a:gd name="T15" fmla="*/ 7 h 7"/>
                  <a:gd name="T16" fmla="*/ 6 w 8"/>
                  <a:gd name="T17" fmla="*/ 6 h 7"/>
                  <a:gd name="T18" fmla="*/ 7 w 8"/>
                  <a:gd name="T19" fmla="*/ 7 h 7"/>
                  <a:gd name="T20" fmla="*/ 7 w 8"/>
                  <a:gd name="T21" fmla="*/ 6 h 7"/>
                  <a:gd name="T22" fmla="*/ 7 w 8"/>
                  <a:gd name="T23" fmla="*/ 5 h 7"/>
                  <a:gd name="T24" fmla="*/ 8 w 8"/>
                  <a:gd name="T25" fmla="*/ 4 h 7"/>
                  <a:gd name="T26" fmla="*/ 8 w 8"/>
                  <a:gd name="T27" fmla="*/ 3 h 7"/>
                  <a:gd name="T28" fmla="*/ 8 w 8"/>
                  <a:gd name="T29" fmla="*/ 2 h 7"/>
                  <a:gd name="T30" fmla="*/ 8 w 8"/>
                  <a:gd name="T31" fmla="*/ 1 h 7"/>
                  <a:gd name="T32" fmla="*/ 8 w 8"/>
                  <a:gd name="T33" fmla="*/ 1 h 7"/>
                  <a:gd name="T34" fmla="*/ 7 w 8"/>
                  <a:gd name="T35" fmla="*/ 1 h 7"/>
                  <a:gd name="T36" fmla="*/ 6 w 8"/>
                  <a:gd name="T37" fmla="*/ 1 h 7"/>
                  <a:gd name="T38" fmla="*/ 5 w 8"/>
                  <a:gd name="T39" fmla="*/ 1 h 7"/>
                  <a:gd name="T40" fmla="*/ 4 w 8"/>
                  <a:gd name="T41" fmla="*/ 1 h 7"/>
                  <a:gd name="T42" fmla="*/ 3 w 8"/>
                  <a:gd name="T43" fmla="*/ 1 h 7"/>
                  <a:gd name="T44" fmla="*/ 2 w 8"/>
                  <a:gd name="T45" fmla="*/ 1 h 7"/>
                  <a:gd name="T46" fmla="*/ 1 w 8"/>
                  <a:gd name="T47" fmla="*/ 1 h 7"/>
                  <a:gd name="T48" fmla="*/ 0 w 8"/>
                  <a:gd name="T49" fmla="*/ 1 h 7"/>
                  <a:gd name="T50" fmla="*/ 0 w 8"/>
                  <a:gd name="T51" fmla="*/ 2 h 7"/>
                  <a:gd name="T52" fmla="*/ 0 w 8"/>
                  <a:gd name="T53" fmla="*/ 2 h 7"/>
                  <a:gd name="T54" fmla="*/ 0 w 8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1" name="Freeform 34">
                <a:extLst>
                  <a:ext uri="{FF2B5EF4-FFF2-40B4-BE49-F238E27FC236}">
                    <a16:creationId xmlns:a16="http://schemas.microsoft.com/office/drawing/2014/main" id="{9E8B01D9-FF37-4496-B221-5ED2B749A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757364"/>
                <a:ext cx="42863" cy="96838"/>
              </a:xfrm>
              <a:custGeom>
                <a:avLst/>
                <a:gdLst>
                  <a:gd name="T0" fmla="*/ 3 w 4"/>
                  <a:gd name="T1" fmla="*/ 2 h 9"/>
                  <a:gd name="T2" fmla="*/ 2 w 4"/>
                  <a:gd name="T3" fmla="*/ 2 h 9"/>
                  <a:gd name="T4" fmla="*/ 2 w 4"/>
                  <a:gd name="T5" fmla="*/ 1 h 9"/>
                  <a:gd name="T6" fmla="*/ 1 w 4"/>
                  <a:gd name="T7" fmla="*/ 0 h 9"/>
                  <a:gd name="T8" fmla="*/ 0 w 4"/>
                  <a:gd name="T9" fmla="*/ 0 h 9"/>
                  <a:gd name="T10" fmla="*/ 0 w 4"/>
                  <a:gd name="T11" fmla="*/ 1 h 9"/>
                  <a:gd name="T12" fmla="*/ 0 w 4"/>
                  <a:gd name="T13" fmla="*/ 2 h 9"/>
                  <a:gd name="T14" fmla="*/ 0 w 4"/>
                  <a:gd name="T15" fmla="*/ 2 h 9"/>
                  <a:gd name="T16" fmla="*/ 0 w 4"/>
                  <a:gd name="T17" fmla="*/ 2 h 9"/>
                  <a:gd name="T18" fmla="*/ 0 w 4"/>
                  <a:gd name="T19" fmla="*/ 4 h 9"/>
                  <a:gd name="T20" fmla="*/ 0 w 4"/>
                  <a:gd name="T21" fmla="*/ 5 h 9"/>
                  <a:gd name="T22" fmla="*/ 0 w 4"/>
                  <a:gd name="T23" fmla="*/ 6 h 9"/>
                  <a:gd name="T24" fmla="*/ 0 w 4"/>
                  <a:gd name="T25" fmla="*/ 7 h 9"/>
                  <a:gd name="T26" fmla="*/ 1 w 4"/>
                  <a:gd name="T27" fmla="*/ 8 h 9"/>
                  <a:gd name="T28" fmla="*/ 1 w 4"/>
                  <a:gd name="T29" fmla="*/ 8 h 9"/>
                  <a:gd name="T30" fmla="*/ 1 w 4"/>
                  <a:gd name="T31" fmla="*/ 9 h 9"/>
                  <a:gd name="T32" fmla="*/ 2 w 4"/>
                  <a:gd name="T33" fmla="*/ 8 h 9"/>
                  <a:gd name="T34" fmla="*/ 3 w 4"/>
                  <a:gd name="T35" fmla="*/ 7 h 9"/>
                  <a:gd name="T36" fmla="*/ 4 w 4"/>
                  <a:gd name="T37" fmla="*/ 6 h 9"/>
                  <a:gd name="T38" fmla="*/ 4 w 4"/>
                  <a:gd name="T39" fmla="*/ 5 h 9"/>
                  <a:gd name="T40" fmla="*/ 4 w 4"/>
                  <a:gd name="T41" fmla="*/ 5 h 9"/>
                  <a:gd name="T42" fmla="*/ 3 w 4"/>
                  <a:gd name="T43" fmla="*/ 5 h 9"/>
                  <a:gd name="T44" fmla="*/ 3 w 4"/>
                  <a:gd name="T45" fmla="*/ 4 h 9"/>
                  <a:gd name="T46" fmla="*/ 2 w 4"/>
                  <a:gd name="T47" fmla="*/ 3 h 9"/>
                  <a:gd name="T48" fmla="*/ 3 w 4"/>
                  <a:gd name="T49" fmla="*/ 2 h 9"/>
                  <a:gd name="T50" fmla="*/ 3 w 4"/>
                  <a:gd name="T5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" h="9">
                    <a:moveTo>
                      <a:pt x="3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2" name="Freeform 35">
                <a:extLst>
                  <a:ext uri="{FF2B5EF4-FFF2-40B4-BE49-F238E27FC236}">
                    <a16:creationId xmlns:a16="http://schemas.microsoft.com/office/drawing/2014/main" id="{C52E6EF9-30C2-49C8-BE45-F51EC80B1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4989" y="1377951"/>
                <a:ext cx="301625" cy="238125"/>
              </a:xfrm>
              <a:custGeom>
                <a:avLst/>
                <a:gdLst>
                  <a:gd name="T0" fmla="*/ 10 w 28"/>
                  <a:gd name="T1" fmla="*/ 22 h 22"/>
                  <a:gd name="T2" fmla="*/ 13 w 28"/>
                  <a:gd name="T3" fmla="*/ 21 h 22"/>
                  <a:gd name="T4" fmla="*/ 15 w 28"/>
                  <a:gd name="T5" fmla="*/ 21 h 22"/>
                  <a:gd name="T6" fmla="*/ 16 w 28"/>
                  <a:gd name="T7" fmla="*/ 20 h 22"/>
                  <a:gd name="T8" fmla="*/ 17 w 28"/>
                  <a:gd name="T9" fmla="*/ 19 h 22"/>
                  <a:gd name="T10" fmla="*/ 19 w 28"/>
                  <a:gd name="T11" fmla="*/ 17 h 22"/>
                  <a:gd name="T12" fmla="*/ 22 w 28"/>
                  <a:gd name="T13" fmla="*/ 17 h 22"/>
                  <a:gd name="T14" fmla="*/ 24 w 28"/>
                  <a:gd name="T15" fmla="*/ 17 h 22"/>
                  <a:gd name="T16" fmla="*/ 26 w 28"/>
                  <a:gd name="T17" fmla="*/ 17 h 22"/>
                  <a:gd name="T18" fmla="*/ 27 w 28"/>
                  <a:gd name="T19" fmla="*/ 15 h 22"/>
                  <a:gd name="T20" fmla="*/ 27 w 28"/>
                  <a:gd name="T21" fmla="*/ 15 h 22"/>
                  <a:gd name="T22" fmla="*/ 24 w 28"/>
                  <a:gd name="T23" fmla="*/ 13 h 22"/>
                  <a:gd name="T24" fmla="*/ 22 w 28"/>
                  <a:gd name="T25" fmla="*/ 12 h 22"/>
                  <a:gd name="T26" fmla="*/ 20 w 28"/>
                  <a:gd name="T27" fmla="*/ 11 h 22"/>
                  <a:gd name="T28" fmla="*/ 20 w 28"/>
                  <a:gd name="T29" fmla="*/ 11 h 22"/>
                  <a:gd name="T30" fmla="*/ 19 w 28"/>
                  <a:gd name="T31" fmla="*/ 9 h 22"/>
                  <a:gd name="T32" fmla="*/ 19 w 28"/>
                  <a:gd name="T33" fmla="*/ 7 h 22"/>
                  <a:gd name="T34" fmla="*/ 19 w 28"/>
                  <a:gd name="T35" fmla="*/ 5 h 22"/>
                  <a:gd name="T36" fmla="*/ 18 w 28"/>
                  <a:gd name="T37" fmla="*/ 3 h 22"/>
                  <a:gd name="T38" fmla="*/ 17 w 28"/>
                  <a:gd name="T39" fmla="*/ 3 h 22"/>
                  <a:gd name="T40" fmla="*/ 15 w 28"/>
                  <a:gd name="T41" fmla="*/ 2 h 22"/>
                  <a:gd name="T42" fmla="*/ 12 w 28"/>
                  <a:gd name="T43" fmla="*/ 2 h 22"/>
                  <a:gd name="T44" fmla="*/ 11 w 28"/>
                  <a:gd name="T45" fmla="*/ 3 h 22"/>
                  <a:gd name="T46" fmla="*/ 10 w 28"/>
                  <a:gd name="T47" fmla="*/ 2 h 22"/>
                  <a:gd name="T48" fmla="*/ 9 w 28"/>
                  <a:gd name="T49" fmla="*/ 1 h 22"/>
                  <a:gd name="T50" fmla="*/ 8 w 28"/>
                  <a:gd name="T51" fmla="*/ 0 h 22"/>
                  <a:gd name="T52" fmla="*/ 7 w 28"/>
                  <a:gd name="T53" fmla="*/ 1 h 22"/>
                  <a:gd name="T54" fmla="*/ 6 w 28"/>
                  <a:gd name="T55" fmla="*/ 1 h 22"/>
                  <a:gd name="T56" fmla="*/ 6 w 28"/>
                  <a:gd name="T57" fmla="*/ 2 h 22"/>
                  <a:gd name="T58" fmla="*/ 6 w 28"/>
                  <a:gd name="T59" fmla="*/ 4 h 22"/>
                  <a:gd name="T60" fmla="*/ 5 w 28"/>
                  <a:gd name="T61" fmla="*/ 4 h 22"/>
                  <a:gd name="T62" fmla="*/ 3 w 28"/>
                  <a:gd name="T63" fmla="*/ 3 h 22"/>
                  <a:gd name="T64" fmla="*/ 2 w 28"/>
                  <a:gd name="T65" fmla="*/ 4 h 22"/>
                  <a:gd name="T66" fmla="*/ 3 w 28"/>
                  <a:gd name="T67" fmla="*/ 5 h 22"/>
                  <a:gd name="T68" fmla="*/ 2 w 28"/>
                  <a:gd name="T69" fmla="*/ 7 h 22"/>
                  <a:gd name="T70" fmla="*/ 2 w 28"/>
                  <a:gd name="T71" fmla="*/ 8 h 22"/>
                  <a:gd name="T72" fmla="*/ 1 w 28"/>
                  <a:gd name="T73" fmla="*/ 10 h 22"/>
                  <a:gd name="T74" fmla="*/ 1 w 28"/>
                  <a:gd name="T75" fmla="*/ 12 h 22"/>
                  <a:gd name="T76" fmla="*/ 1 w 28"/>
                  <a:gd name="T77" fmla="*/ 14 h 22"/>
                  <a:gd name="T78" fmla="*/ 4 w 28"/>
                  <a:gd name="T79" fmla="*/ 15 h 22"/>
                  <a:gd name="T80" fmla="*/ 4 w 28"/>
                  <a:gd name="T81" fmla="*/ 17 h 22"/>
                  <a:gd name="T82" fmla="*/ 4 w 28"/>
                  <a:gd name="T83" fmla="*/ 20 h 22"/>
                  <a:gd name="T84" fmla="*/ 5 w 28"/>
                  <a:gd name="T85" fmla="*/ 21 h 22"/>
                  <a:gd name="T86" fmla="*/ 8 w 28"/>
                  <a:gd name="T87" fmla="*/ 21 h 22"/>
                  <a:gd name="T88" fmla="*/ 10 w 28"/>
                  <a:gd name="T89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" h="22">
                    <a:moveTo>
                      <a:pt x="10" y="21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0"/>
                      <a:pt x="14" y="20"/>
                    </a:cubicBezTo>
                    <a:cubicBezTo>
                      <a:pt x="14" y="20"/>
                      <a:pt x="14" y="21"/>
                      <a:pt x="15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8"/>
                      <a:pt x="17" y="19"/>
                      <a:pt x="17" y="19"/>
                    </a:cubicBezTo>
                    <a:cubicBezTo>
                      <a:pt x="18" y="18"/>
                      <a:pt x="17" y="18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7"/>
                      <a:pt x="22" y="17"/>
                    </a:cubicBezTo>
                    <a:cubicBezTo>
                      <a:pt x="22" y="17"/>
                      <a:pt x="23" y="17"/>
                      <a:pt x="23" y="17"/>
                    </a:cubicBezTo>
                    <a:cubicBezTo>
                      <a:pt x="23" y="17"/>
                      <a:pt x="24" y="17"/>
                      <a:pt x="24" y="17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6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4"/>
                      <a:pt x="26" y="14"/>
                      <a:pt x="25" y="14"/>
                    </a:cubicBezTo>
                    <a:cubicBezTo>
                      <a:pt x="25" y="13"/>
                      <a:pt x="25" y="13"/>
                      <a:pt x="24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2" y="12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6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8"/>
                      <a:pt x="1" y="9"/>
                    </a:cubicBezTo>
                    <a:cubicBezTo>
                      <a:pt x="0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0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4" y="14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4" y="17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0"/>
                      <a:pt x="8" y="20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3" name="Freeform 36">
                <a:extLst>
                  <a:ext uri="{FF2B5EF4-FFF2-40B4-BE49-F238E27FC236}">
                    <a16:creationId xmlns:a16="http://schemas.microsoft.com/office/drawing/2014/main" id="{0829B52B-6F16-4948-845E-2C70D4EA5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1616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4" name="Freeform 37">
                <a:extLst>
                  <a:ext uri="{FF2B5EF4-FFF2-40B4-BE49-F238E27FC236}">
                    <a16:creationId xmlns:a16="http://schemas.microsoft.com/office/drawing/2014/main" id="{6ACAEE1D-1C71-41F6-8F47-A50789CE3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677" y="2859089"/>
                <a:ext cx="130175" cy="184150"/>
              </a:xfrm>
              <a:custGeom>
                <a:avLst/>
                <a:gdLst>
                  <a:gd name="T0" fmla="*/ 11 w 12"/>
                  <a:gd name="T1" fmla="*/ 14 h 17"/>
                  <a:gd name="T2" fmla="*/ 10 w 12"/>
                  <a:gd name="T3" fmla="*/ 13 h 17"/>
                  <a:gd name="T4" fmla="*/ 10 w 12"/>
                  <a:gd name="T5" fmla="*/ 12 h 17"/>
                  <a:gd name="T6" fmla="*/ 10 w 12"/>
                  <a:gd name="T7" fmla="*/ 11 h 17"/>
                  <a:gd name="T8" fmla="*/ 10 w 12"/>
                  <a:gd name="T9" fmla="*/ 9 h 17"/>
                  <a:gd name="T10" fmla="*/ 10 w 12"/>
                  <a:gd name="T11" fmla="*/ 7 h 17"/>
                  <a:gd name="T12" fmla="*/ 9 w 12"/>
                  <a:gd name="T13" fmla="*/ 6 h 17"/>
                  <a:gd name="T14" fmla="*/ 8 w 12"/>
                  <a:gd name="T15" fmla="*/ 5 h 17"/>
                  <a:gd name="T16" fmla="*/ 8 w 12"/>
                  <a:gd name="T17" fmla="*/ 4 h 17"/>
                  <a:gd name="T18" fmla="*/ 7 w 12"/>
                  <a:gd name="T19" fmla="*/ 3 h 17"/>
                  <a:gd name="T20" fmla="*/ 6 w 12"/>
                  <a:gd name="T21" fmla="*/ 3 h 17"/>
                  <a:gd name="T22" fmla="*/ 6 w 12"/>
                  <a:gd name="T23" fmla="*/ 3 h 17"/>
                  <a:gd name="T24" fmla="*/ 4 w 12"/>
                  <a:gd name="T25" fmla="*/ 2 h 17"/>
                  <a:gd name="T26" fmla="*/ 3 w 12"/>
                  <a:gd name="T27" fmla="*/ 2 h 17"/>
                  <a:gd name="T28" fmla="*/ 3 w 12"/>
                  <a:gd name="T29" fmla="*/ 3 h 17"/>
                  <a:gd name="T30" fmla="*/ 2 w 12"/>
                  <a:gd name="T31" fmla="*/ 3 h 17"/>
                  <a:gd name="T32" fmla="*/ 2 w 12"/>
                  <a:gd name="T33" fmla="*/ 1 h 17"/>
                  <a:gd name="T34" fmla="*/ 1 w 12"/>
                  <a:gd name="T35" fmla="*/ 0 h 17"/>
                  <a:gd name="T36" fmla="*/ 1 w 12"/>
                  <a:gd name="T37" fmla="*/ 1 h 17"/>
                  <a:gd name="T38" fmla="*/ 0 w 12"/>
                  <a:gd name="T39" fmla="*/ 2 h 17"/>
                  <a:gd name="T40" fmla="*/ 0 w 12"/>
                  <a:gd name="T41" fmla="*/ 2 h 17"/>
                  <a:gd name="T42" fmla="*/ 1 w 12"/>
                  <a:gd name="T43" fmla="*/ 3 h 17"/>
                  <a:gd name="T44" fmla="*/ 2 w 12"/>
                  <a:gd name="T45" fmla="*/ 4 h 17"/>
                  <a:gd name="T46" fmla="*/ 2 w 12"/>
                  <a:gd name="T47" fmla="*/ 5 h 17"/>
                  <a:gd name="T48" fmla="*/ 2 w 12"/>
                  <a:gd name="T49" fmla="*/ 6 h 17"/>
                  <a:gd name="T50" fmla="*/ 2 w 12"/>
                  <a:gd name="T51" fmla="*/ 8 h 17"/>
                  <a:gd name="T52" fmla="*/ 3 w 12"/>
                  <a:gd name="T53" fmla="*/ 9 h 17"/>
                  <a:gd name="T54" fmla="*/ 3 w 12"/>
                  <a:gd name="T55" fmla="*/ 10 h 17"/>
                  <a:gd name="T56" fmla="*/ 4 w 12"/>
                  <a:gd name="T57" fmla="*/ 11 h 17"/>
                  <a:gd name="T58" fmla="*/ 4 w 12"/>
                  <a:gd name="T59" fmla="*/ 12 h 17"/>
                  <a:gd name="T60" fmla="*/ 5 w 12"/>
                  <a:gd name="T61" fmla="*/ 13 h 17"/>
                  <a:gd name="T62" fmla="*/ 5 w 12"/>
                  <a:gd name="T63" fmla="*/ 14 h 17"/>
                  <a:gd name="T64" fmla="*/ 5 w 12"/>
                  <a:gd name="T65" fmla="*/ 14 h 17"/>
                  <a:gd name="T66" fmla="*/ 6 w 12"/>
                  <a:gd name="T67" fmla="*/ 14 h 17"/>
                  <a:gd name="T68" fmla="*/ 7 w 12"/>
                  <a:gd name="T69" fmla="*/ 15 h 17"/>
                  <a:gd name="T70" fmla="*/ 7 w 12"/>
                  <a:gd name="T71" fmla="*/ 16 h 17"/>
                  <a:gd name="T72" fmla="*/ 8 w 12"/>
                  <a:gd name="T73" fmla="*/ 17 h 17"/>
                  <a:gd name="T74" fmla="*/ 10 w 12"/>
                  <a:gd name="T75" fmla="*/ 17 h 17"/>
                  <a:gd name="T76" fmla="*/ 11 w 12"/>
                  <a:gd name="T77" fmla="*/ 17 h 17"/>
                  <a:gd name="T78" fmla="*/ 12 w 12"/>
                  <a:gd name="T79" fmla="*/ 16 h 17"/>
                  <a:gd name="T80" fmla="*/ 12 w 12"/>
                  <a:gd name="T81" fmla="*/ 15 h 17"/>
                  <a:gd name="T82" fmla="*/ 11 w 12"/>
                  <a:gd name="T8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7">
                    <a:moveTo>
                      <a:pt x="11" y="14"/>
                    </a:moveTo>
                    <a:cubicBezTo>
                      <a:pt x="11" y="14"/>
                      <a:pt x="11" y="14"/>
                      <a:pt x="10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2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2"/>
                      <a:pt x="4" y="13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7" y="15"/>
                    </a:cubicBezTo>
                    <a:cubicBezTo>
                      <a:pt x="7" y="15"/>
                      <a:pt x="7" y="16"/>
                      <a:pt x="7" y="16"/>
                    </a:cubicBezTo>
                    <a:cubicBezTo>
                      <a:pt x="8" y="16"/>
                      <a:pt x="8" y="16"/>
                      <a:pt x="8" y="17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2" y="17"/>
                      <a:pt x="12" y="17"/>
                      <a:pt x="12" y="16"/>
                    </a:cubicBezTo>
                    <a:cubicBezTo>
                      <a:pt x="12" y="16"/>
                      <a:pt x="12" y="16"/>
                      <a:pt x="12" y="15"/>
                    </a:cubicBezTo>
                    <a:cubicBezTo>
                      <a:pt x="12" y="15"/>
                      <a:pt x="12" y="14"/>
                      <a:pt x="11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5" name="Freeform 38">
                <a:extLst>
                  <a:ext uri="{FF2B5EF4-FFF2-40B4-BE49-F238E27FC236}">
                    <a16:creationId xmlns:a16="http://schemas.microsoft.com/office/drawing/2014/main" id="{8A4C50B8-CD78-405B-A44E-4C1CC9450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2" y="36591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6" name="Freeform 39">
                <a:extLst>
                  <a:ext uri="{FF2B5EF4-FFF2-40B4-BE49-F238E27FC236}">
                    <a16:creationId xmlns:a16="http://schemas.microsoft.com/office/drawing/2014/main" id="{4092F094-98A7-4781-8566-4581E8F2A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4102" y="378936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7" name="Freeform 40">
                <a:extLst>
                  <a:ext uri="{FF2B5EF4-FFF2-40B4-BE49-F238E27FC236}">
                    <a16:creationId xmlns:a16="http://schemas.microsoft.com/office/drawing/2014/main" id="{529FBFBE-7ECF-4D2F-89F3-41839ADD2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2" y="3703639"/>
                <a:ext cx="76200" cy="85725"/>
              </a:xfrm>
              <a:custGeom>
                <a:avLst/>
                <a:gdLst>
                  <a:gd name="T0" fmla="*/ 1 w 7"/>
                  <a:gd name="T1" fmla="*/ 3 h 8"/>
                  <a:gd name="T2" fmla="*/ 1 w 7"/>
                  <a:gd name="T3" fmla="*/ 4 h 8"/>
                  <a:gd name="T4" fmla="*/ 2 w 7"/>
                  <a:gd name="T5" fmla="*/ 4 h 8"/>
                  <a:gd name="T6" fmla="*/ 3 w 7"/>
                  <a:gd name="T7" fmla="*/ 5 h 8"/>
                  <a:gd name="T8" fmla="*/ 3 w 7"/>
                  <a:gd name="T9" fmla="*/ 6 h 8"/>
                  <a:gd name="T10" fmla="*/ 4 w 7"/>
                  <a:gd name="T11" fmla="*/ 7 h 8"/>
                  <a:gd name="T12" fmla="*/ 4 w 7"/>
                  <a:gd name="T13" fmla="*/ 8 h 8"/>
                  <a:gd name="T14" fmla="*/ 5 w 7"/>
                  <a:gd name="T15" fmla="*/ 8 h 8"/>
                  <a:gd name="T16" fmla="*/ 6 w 7"/>
                  <a:gd name="T17" fmla="*/ 8 h 8"/>
                  <a:gd name="T18" fmla="*/ 7 w 7"/>
                  <a:gd name="T19" fmla="*/ 8 h 8"/>
                  <a:gd name="T20" fmla="*/ 7 w 7"/>
                  <a:gd name="T21" fmla="*/ 8 h 8"/>
                  <a:gd name="T22" fmla="*/ 7 w 7"/>
                  <a:gd name="T23" fmla="*/ 7 h 8"/>
                  <a:gd name="T24" fmla="*/ 6 w 7"/>
                  <a:gd name="T25" fmla="*/ 6 h 8"/>
                  <a:gd name="T26" fmla="*/ 6 w 7"/>
                  <a:gd name="T27" fmla="*/ 5 h 8"/>
                  <a:gd name="T28" fmla="*/ 4 w 7"/>
                  <a:gd name="T29" fmla="*/ 5 h 8"/>
                  <a:gd name="T30" fmla="*/ 4 w 7"/>
                  <a:gd name="T31" fmla="*/ 4 h 8"/>
                  <a:gd name="T32" fmla="*/ 3 w 7"/>
                  <a:gd name="T33" fmla="*/ 3 h 8"/>
                  <a:gd name="T34" fmla="*/ 2 w 7"/>
                  <a:gd name="T35" fmla="*/ 3 h 8"/>
                  <a:gd name="T36" fmla="*/ 2 w 7"/>
                  <a:gd name="T37" fmla="*/ 2 h 8"/>
                  <a:gd name="T38" fmla="*/ 1 w 7"/>
                  <a:gd name="T39" fmla="*/ 1 h 8"/>
                  <a:gd name="T40" fmla="*/ 0 w 7"/>
                  <a:gd name="T41" fmla="*/ 0 h 8"/>
                  <a:gd name="T42" fmla="*/ 0 w 7"/>
                  <a:gd name="T43" fmla="*/ 1 h 8"/>
                  <a:gd name="T44" fmla="*/ 0 w 7"/>
                  <a:gd name="T45" fmla="*/ 2 h 8"/>
                  <a:gd name="T46" fmla="*/ 1 w 7"/>
                  <a:gd name="T4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" h="8">
                    <a:moveTo>
                      <a:pt x="1" y="3"/>
                    </a:move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5"/>
                      <a:pt x="5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8" name="Freeform 41">
                <a:extLst>
                  <a:ext uri="{FF2B5EF4-FFF2-40B4-BE49-F238E27FC236}">
                    <a16:creationId xmlns:a16="http://schemas.microsoft.com/office/drawing/2014/main" id="{47308D0F-7898-4D72-90F8-9655902DF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2" y="1550989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9" name="Freeform 42">
                <a:extLst>
                  <a:ext uri="{FF2B5EF4-FFF2-40B4-BE49-F238E27FC236}">
                    <a16:creationId xmlns:a16="http://schemas.microsoft.com/office/drawing/2014/main" id="{0E7519AB-0C6E-4903-AEE6-1B319F3CA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2189" y="1431926"/>
                <a:ext cx="1403350" cy="1027113"/>
              </a:xfrm>
              <a:custGeom>
                <a:avLst/>
                <a:gdLst>
                  <a:gd name="T0" fmla="*/ 101 w 130"/>
                  <a:gd name="T1" fmla="*/ 95 h 95"/>
                  <a:gd name="T2" fmla="*/ 109 w 130"/>
                  <a:gd name="T3" fmla="*/ 89 h 95"/>
                  <a:gd name="T4" fmla="*/ 118 w 130"/>
                  <a:gd name="T5" fmla="*/ 85 h 95"/>
                  <a:gd name="T6" fmla="*/ 122 w 130"/>
                  <a:gd name="T7" fmla="*/ 75 h 95"/>
                  <a:gd name="T8" fmla="*/ 125 w 130"/>
                  <a:gd name="T9" fmla="*/ 68 h 95"/>
                  <a:gd name="T10" fmla="*/ 123 w 130"/>
                  <a:gd name="T11" fmla="*/ 63 h 95"/>
                  <a:gd name="T12" fmla="*/ 117 w 130"/>
                  <a:gd name="T13" fmla="*/ 56 h 95"/>
                  <a:gd name="T14" fmla="*/ 114 w 130"/>
                  <a:gd name="T15" fmla="*/ 49 h 95"/>
                  <a:gd name="T16" fmla="*/ 117 w 130"/>
                  <a:gd name="T17" fmla="*/ 45 h 95"/>
                  <a:gd name="T18" fmla="*/ 110 w 130"/>
                  <a:gd name="T19" fmla="*/ 46 h 95"/>
                  <a:gd name="T20" fmla="*/ 104 w 130"/>
                  <a:gd name="T21" fmla="*/ 40 h 95"/>
                  <a:gd name="T22" fmla="*/ 109 w 130"/>
                  <a:gd name="T23" fmla="*/ 37 h 95"/>
                  <a:gd name="T24" fmla="*/ 113 w 130"/>
                  <a:gd name="T25" fmla="*/ 37 h 95"/>
                  <a:gd name="T26" fmla="*/ 115 w 130"/>
                  <a:gd name="T27" fmla="*/ 39 h 95"/>
                  <a:gd name="T28" fmla="*/ 121 w 130"/>
                  <a:gd name="T29" fmla="*/ 36 h 95"/>
                  <a:gd name="T30" fmla="*/ 127 w 130"/>
                  <a:gd name="T31" fmla="*/ 30 h 95"/>
                  <a:gd name="T32" fmla="*/ 127 w 130"/>
                  <a:gd name="T33" fmla="*/ 26 h 95"/>
                  <a:gd name="T34" fmla="*/ 129 w 130"/>
                  <a:gd name="T35" fmla="*/ 19 h 95"/>
                  <a:gd name="T36" fmla="*/ 125 w 130"/>
                  <a:gd name="T37" fmla="*/ 16 h 95"/>
                  <a:gd name="T38" fmla="*/ 116 w 130"/>
                  <a:gd name="T39" fmla="*/ 12 h 95"/>
                  <a:gd name="T40" fmla="*/ 107 w 130"/>
                  <a:gd name="T41" fmla="*/ 9 h 95"/>
                  <a:gd name="T42" fmla="*/ 99 w 130"/>
                  <a:gd name="T43" fmla="*/ 2 h 95"/>
                  <a:gd name="T44" fmla="*/ 90 w 130"/>
                  <a:gd name="T45" fmla="*/ 0 h 95"/>
                  <a:gd name="T46" fmla="*/ 89 w 130"/>
                  <a:gd name="T47" fmla="*/ 4 h 95"/>
                  <a:gd name="T48" fmla="*/ 85 w 130"/>
                  <a:gd name="T49" fmla="*/ 10 h 95"/>
                  <a:gd name="T50" fmla="*/ 87 w 130"/>
                  <a:gd name="T51" fmla="*/ 16 h 95"/>
                  <a:gd name="T52" fmla="*/ 94 w 130"/>
                  <a:gd name="T53" fmla="*/ 17 h 95"/>
                  <a:gd name="T54" fmla="*/ 94 w 130"/>
                  <a:gd name="T55" fmla="*/ 19 h 95"/>
                  <a:gd name="T56" fmla="*/ 88 w 130"/>
                  <a:gd name="T57" fmla="*/ 23 h 95"/>
                  <a:gd name="T58" fmla="*/ 84 w 130"/>
                  <a:gd name="T59" fmla="*/ 24 h 95"/>
                  <a:gd name="T60" fmla="*/ 83 w 130"/>
                  <a:gd name="T61" fmla="*/ 27 h 95"/>
                  <a:gd name="T62" fmla="*/ 79 w 130"/>
                  <a:gd name="T63" fmla="*/ 31 h 95"/>
                  <a:gd name="T64" fmla="*/ 70 w 130"/>
                  <a:gd name="T65" fmla="*/ 34 h 95"/>
                  <a:gd name="T66" fmla="*/ 63 w 130"/>
                  <a:gd name="T67" fmla="*/ 32 h 95"/>
                  <a:gd name="T68" fmla="*/ 49 w 130"/>
                  <a:gd name="T69" fmla="*/ 30 h 95"/>
                  <a:gd name="T70" fmla="*/ 40 w 130"/>
                  <a:gd name="T71" fmla="*/ 23 h 95"/>
                  <a:gd name="T72" fmla="*/ 32 w 130"/>
                  <a:gd name="T73" fmla="*/ 18 h 95"/>
                  <a:gd name="T74" fmla="*/ 24 w 130"/>
                  <a:gd name="T75" fmla="*/ 12 h 95"/>
                  <a:gd name="T76" fmla="*/ 17 w 130"/>
                  <a:gd name="T77" fmla="*/ 18 h 95"/>
                  <a:gd name="T78" fmla="*/ 14 w 130"/>
                  <a:gd name="T79" fmla="*/ 23 h 95"/>
                  <a:gd name="T80" fmla="*/ 12 w 130"/>
                  <a:gd name="T81" fmla="*/ 27 h 95"/>
                  <a:gd name="T82" fmla="*/ 9 w 130"/>
                  <a:gd name="T83" fmla="*/ 35 h 95"/>
                  <a:gd name="T84" fmla="*/ 1 w 130"/>
                  <a:gd name="T85" fmla="*/ 39 h 95"/>
                  <a:gd name="T86" fmla="*/ 5 w 130"/>
                  <a:gd name="T87" fmla="*/ 44 h 95"/>
                  <a:gd name="T88" fmla="*/ 8 w 130"/>
                  <a:gd name="T89" fmla="*/ 48 h 95"/>
                  <a:gd name="T90" fmla="*/ 15 w 130"/>
                  <a:gd name="T91" fmla="*/ 53 h 95"/>
                  <a:gd name="T92" fmla="*/ 19 w 130"/>
                  <a:gd name="T93" fmla="*/ 63 h 95"/>
                  <a:gd name="T94" fmla="*/ 28 w 130"/>
                  <a:gd name="T95" fmla="*/ 66 h 95"/>
                  <a:gd name="T96" fmla="*/ 36 w 130"/>
                  <a:gd name="T97" fmla="*/ 71 h 95"/>
                  <a:gd name="T98" fmla="*/ 43 w 130"/>
                  <a:gd name="T99" fmla="*/ 71 h 95"/>
                  <a:gd name="T100" fmla="*/ 50 w 130"/>
                  <a:gd name="T101" fmla="*/ 71 h 95"/>
                  <a:gd name="T102" fmla="*/ 59 w 130"/>
                  <a:gd name="T103" fmla="*/ 69 h 95"/>
                  <a:gd name="T104" fmla="*/ 66 w 130"/>
                  <a:gd name="T105" fmla="*/ 72 h 95"/>
                  <a:gd name="T106" fmla="*/ 68 w 130"/>
                  <a:gd name="T107" fmla="*/ 83 h 95"/>
                  <a:gd name="T108" fmla="*/ 73 w 130"/>
                  <a:gd name="T109" fmla="*/ 89 h 95"/>
                  <a:gd name="T110" fmla="*/ 80 w 130"/>
                  <a:gd name="T111" fmla="*/ 91 h 95"/>
                  <a:gd name="T112" fmla="*/ 84 w 130"/>
                  <a:gd name="T113" fmla="*/ 88 h 95"/>
                  <a:gd name="T114" fmla="*/ 92 w 130"/>
                  <a:gd name="T115" fmla="*/ 8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0" h="95">
                    <a:moveTo>
                      <a:pt x="96" y="91"/>
                    </a:move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1"/>
                      <a:pt x="97" y="91"/>
                      <a:pt x="97" y="91"/>
                    </a:cubicBezTo>
                    <a:cubicBezTo>
                      <a:pt x="98" y="91"/>
                      <a:pt x="98" y="92"/>
                      <a:pt x="98" y="92"/>
                    </a:cubicBezTo>
                    <a:cubicBezTo>
                      <a:pt x="99" y="92"/>
                      <a:pt x="99" y="91"/>
                      <a:pt x="99" y="91"/>
                    </a:cubicBezTo>
                    <a:cubicBezTo>
                      <a:pt x="100" y="92"/>
                      <a:pt x="99" y="92"/>
                      <a:pt x="99" y="93"/>
                    </a:cubicBezTo>
                    <a:cubicBezTo>
                      <a:pt x="99" y="94"/>
                      <a:pt x="99" y="94"/>
                      <a:pt x="100" y="94"/>
                    </a:cubicBezTo>
                    <a:cubicBezTo>
                      <a:pt x="100" y="95"/>
                      <a:pt x="100" y="95"/>
                      <a:pt x="101" y="95"/>
                    </a:cubicBezTo>
                    <a:cubicBezTo>
                      <a:pt x="101" y="95"/>
                      <a:pt x="102" y="95"/>
                      <a:pt x="102" y="94"/>
                    </a:cubicBezTo>
                    <a:cubicBezTo>
                      <a:pt x="102" y="94"/>
                      <a:pt x="102" y="93"/>
                      <a:pt x="102" y="93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0"/>
                      <a:pt x="104" y="91"/>
                      <a:pt x="105" y="91"/>
                    </a:cubicBezTo>
                    <a:cubicBezTo>
                      <a:pt x="106" y="91"/>
                      <a:pt x="106" y="91"/>
                      <a:pt x="107" y="90"/>
                    </a:cubicBezTo>
                    <a:cubicBezTo>
                      <a:pt x="107" y="90"/>
                      <a:pt x="107" y="90"/>
                      <a:pt x="107" y="90"/>
                    </a:cubicBezTo>
                    <a:cubicBezTo>
                      <a:pt x="108" y="90"/>
                      <a:pt x="108" y="90"/>
                      <a:pt x="109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9" y="89"/>
                      <a:pt x="110" y="89"/>
                      <a:pt x="110" y="89"/>
                    </a:cubicBezTo>
                    <a:cubicBezTo>
                      <a:pt x="110" y="89"/>
                      <a:pt x="111" y="89"/>
                      <a:pt x="111" y="89"/>
                    </a:cubicBezTo>
                    <a:cubicBezTo>
                      <a:pt x="112" y="89"/>
                      <a:pt x="112" y="89"/>
                      <a:pt x="113" y="88"/>
                    </a:cubicBezTo>
                    <a:cubicBezTo>
                      <a:pt x="114" y="88"/>
                      <a:pt x="114" y="87"/>
                      <a:pt x="114" y="87"/>
                    </a:cubicBezTo>
                    <a:cubicBezTo>
                      <a:pt x="115" y="87"/>
                      <a:pt x="116" y="88"/>
                      <a:pt x="116" y="87"/>
                    </a:cubicBezTo>
                    <a:cubicBezTo>
                      <a:pt x="116" y="87"/>
                      <a:pt x="116" y="86"/>
                      <a:pt x="116" y="86"/>
                    </a:cubicBezTo>
                    <a:cubicBezTo>
                      <a:pt x="116" y="86"/>
                      <a:pt x="117" y="86"/>
                      <a:pt x="117" y="86"/>
                    </a:cubicBezTo>
                    <a:cubicBezTo>
                      <a:pt x="117" y="85"/>
                      <a:pt x="118" y="85"/>
                      <a:pt x="118" y="85"/>
                    </a:cubicBezTo>
                    <a:cubicBezTo>
                      <a:pt x="118" y="84"/>
                      <a:pt x="119" y="84"/>
                      <a:pt x="119" y="84"/>
                    </a:cubicBezTo>
                    <a:cubicBezTo>
                      <a:pt x="119" y="84"/>
                      <a:pt x="119" y="83"/>
                      <a:pt x="119" y="83"/>
                    </a:cubicBezTo>
                    <a:cubicBezTo>
                      <a:pt x="120" y="82"/>
                      <a:pt x="120" y="83"/>
                      <a:pt x="121" y="82"/>
                    </a:cubicBezTo>
                    <a:cubicBezTo>
                      <a:pt x="121" y="82"/>
                      <a:pt x="121" y="81"/>
                      <a:pt x="121" y="81"/>
                    </a:cubicBezTo>
                    <a:cubicBezTo>
                      <a:pt x="121" y="80"/>
                      <a:pt x="122" y="80"/>
                      <a:pt x="122" y="80"/>
                    </a:cubicBezTo>
                    <a:cubicBezTo>
                      <a:pt x="123" y="79"/>
                      <a:pt x="122" y="79"/>
                      <a:pt x="122" y="78"/>
                    </a:cubicBezTo>
                    <a:cubicBezTo>
                      <a:pt x="122" y="77"/>
                      <a:pt x="122" y="77"/>
                      <a:pt x="122" y="76"/>
                    </a:cubicBezTo>
                    <a:cubicBezTo>
                      <a:pt x="122" y="76"/>
                      <a:pt x="122" y="76"/>
                      <a:pt x="122" y="75"/>
                    </a:cubicBezTo>
                    <a:cubicBezTo>
                      <a:pt x="122" y="75"/>
                      <a:pt x="123" y="75"/>
                      <a:pt x="123" y="74"/>
                    </a:cubicBezTo>
                    <a:cubicBezTo>
                      <a:pt x="123" y="73"/>
                      <a:pt x="123" y="73"/>
                      <a:pt x="123" y="72"/>
                    </a:cubicBezTo>
                    <a:cubicBezTo>
                      <a:pt x="124" y="72"/>
                      <a:pt x="124" y="72"/>
                      <a:pt x="124" y="72"/>
                    </a:cubicBezTo>
                    <a:cubicBezTo>
                      <a:pt x="124" y="72"/>
                      <a:pt x="125" y="72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69"/>
                    </a:cubicBezTo>
                    <a:cubicBezTo>
                      <a:pt x="124" y="69"/>
                      <a:pt x="125" y="69"/>
                      <a:pt x="125" y="68"/>
                    </a:cubicBezTo>
                    <a:cubicBezTo>
                      <a:pt x="125" y="67"/>
                      <a:pt x="125" y="67"/>
                      <a:pt x="124" y="67"/>
                    </a:cubicBezTo>
                    <a:cubicBezTo>
                      <a:pt x="124" y="66"/>
                      <a:pt x="124" y="67"/>
                      <a:pt x="124" y="66"/>
                    </a:cubicBezTo>
                    <a:cubicBezTo>
                      <a:pt x="123" y="66"/>
                      <a:pt x="123" y="66"/>
                      <a:pt x="122" y="66"/>
                    </a:cubicBezTo>
                    <a:cubicBezTo>
                      <a:pt x="122" y="66"/>
                      <a:pt x="121" y="66"/>
                      <a:pt x="121" y="66"/>
                    </a:cubicBezTo>
                    <a:cubicBezTo>
                      <a:pt x="121" y="66"/>
                      <a:pt x="121" y="66"/>
                      <a:pt x="122" y="66"/>
                    </a:cubicBezTo>
                    <a:cubicBezTo>
                      <a:pt x="122" y="65"/>
                      <a:pt x="123" y="65"/>
                      <a:pt x="123" y="65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2"/>
                      <a:pt x="123" y="62"/>
                    </a:cubicBezTo>
                    <a:cubicBezTo>
                      <a:pt x="123" y="62"/>
                      <a:pt x="122" y="62"/>
                      <a:pt x="122" y="61"/>
                    </a:cubicBezTo>
                    <a:cubicBezTo>
                      <a:pt x="122" y="61"/>
                      <a:pt x="122" y="60"/>
                      <a:pt x="122" y="60"/>
                    </a:cubicBezTo>
                    <a:cubicBezTo>
                      <a:pt x="122" y="60"/>
                      <a:pt x="121" y="60"/>
                      <a:pt x="121" y="60"/>
                    </a:cubicBezTo>
                    <a:cubicBezTo>
                      <a:pt x="120" y="60"/>
                      <a:pt x="120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8" y="58"/>
                      <a:pt x="118" y="58"/>
                      <a:pt x="118" y="57"/>
                    </a:cubicBezTo>
                    <a:cubicBezTo>
                      <a:pt x="118" y="57"/>
                      <a:pt x="118" y="56"/>
                      <a:pt x="117" y="56"/>
                    </a:cubicBezTo>
                    <a:cubicBezTo>
                      <a:pt x="117" y="56"/>
                      <a:pt x="117" y="55"/>
                      <a:pt x="117" y="55"/>
                    </a:cubicBezTo>
                    <a:cubicBezTo>
                      <a:pt x="116" y="55"/>
                      <a:pt x="116" y="55"/>
                      <a:pt x="116" y="54"/>
                    </a:cubicBezTo>
                    <a:cubicBezTo>
                      <a:pt x="116" y="54"/>
                      <a:pt x="116" y="54"/>
                      <a:pt x="115" y="53"/>
                    </a:cubicBezTo>
                    <a:cubicBezTo>
                      <a:pt x="115" y="53"/>
                      <a:pt x="115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3" y="53"/>
                      <a:pt x="113" y="52"/>
                      <a:pt x="113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4" y="50"/>
                      <a:pt x="114" y="50"/>
                      <a:pt x="114" y="49"/>
                    </a:cubicBezTo>
                    <a:cubicBezTo>
                      <a:pt x="115" y="49"/>
                      <a:pt x="115" y="48"/>
                      <a:pt x="115" y="48"/>
                    </a:cubicBezTo>
                    <a:cubicBezTo>
                      <a:pt x="115" y="48"/>
                      <a:pt x="115" y="48"/>
                      <a:pt x="115" y="48"/>
                    </a:cubicBezTo>
                    <a:cubicBezTo>
                      <a:pt x="115" y="48"/>
                      <a:pt x="115" y="47"/>
                      <a:pt x="115" y="47"/>
                    </a:cubicBezTo>
                    <a:cubicBezTo>
                      <a:pt x="116" y="47"/>
                      <a:pt x="116" y="47"/>
                      <a:pt x="116" y="47"/>
                    </a:cubicBezTo>
                    <a:cubicBezTo>
                      <a:pt x="117" y="47"/>
                      <a:pt x="117" y="47"/>
                      <a:pt x="117" y="47"/>
                    </a:cubicBezTo>
                    <a:cubicBezTo>
                      <a:pt x="118" y="46"/>
                      <a:pt x="118" y="46"/>
                      <a:pt x="118" y="46"/>
                    </a:cubicBezTo>
                    <a:cubicBezTo>
                      <a:pt x="118" y="45"/>
                      <a:pt x="118" y="45"/>
                      <a:pt x="118" y="45"/>
                    </a:cubicBezTo>
                    <a:cubicBezTo>
                      <a:pt x="118" y="45"/>
                      <a:pt x="117" y="45"/>
                      <a:pt x="117" y="45"/>
                    </a:cubicBezTo>
                    <a:cubicBezTo>
                      <a:pt x="116" y="45"/>
                      <a:pt x="116" y="45"/>
                      <a:pt x="116" y="45"/>
                    </a:cubicBezTo>
                    <a:cubicBezTo>
                      <a:pt x="115" y="45"/>
                      <a:pt x="115" y="45"/>
                      <a:pt x="115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3" y="44"/>
                      <a:pt x="113" y="44"/>
                      <a:pt x="112" y="44"/>
                    </a:cubicBezTo>
                    <a:cubicBezTo>
                      <a:pt x="112" y="45"/>
                      <a:pt x="112" y="44"/>
                      <a:pt x="112" y="45"/>
                    </a:cubicBezTo>
                    <a:cubicBezTo>
                      <a:pt x="111" y="45"/>
                      <a:pt x="112" y="45"/>
                      <a:pt x="111" y="45"/>
                    </a:cubicBezTo>
                    <a:cubicBezTo>
                      <a:pt x="111" y="45"/>
                      <a:pt x="111" y="46"/>
                      <a:pt x="111" y="46"/>
                    </a:cubicBezTo>
                    <a:cubicBezTo>
                      <a:pt x="111" y="46"/>
                      <a:pt x="111" y="46"/>
                      <a:pt x="110" y="46"/>
                    </a:cubicBezTo>
                    <a:cubicBezTo>
                      <a:pt x="110" y="46"/>
                      <a:pt x="110" y="45"/>
                      <a:pt x="110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4"/>
                      <a:pt x="109" y="44"/>
                      <a:pt x="108" y="44"/>
                    </a:cubicBezTo>
                    <a:cubicBezTo>
                      <a:pt x="108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6" y="43"/>
                    </a:cubicBezTo>
                    <a:cubicBezTo>
                      <a:pt x="106" y="43"/>
                      <a:pt x="106" y="42"/>
                      <a:pt x="105" y="42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104" y="41"/>
                      <a:pt x="104" y="40"/>
                      <a:pt x="104" y="40"/>
                    </a:cubicBezTo>
                    <a:cubicBezTo>
                      <a:pt x="105" y="40"/>
                      <a:pt x="105" y="40"/>
                      <a:pt x="105" y="40"/>
                    </a:cubicBezTo>
                    <a:cubicBezTo>
                      <a:pt x="106" y="40"/>
                      <a:pt x="106" y="40"/>
                      <a:pt x="106" y="40"/>
                    </a:cubicBezTo>
                    <a:cubicBezTo>
                      <a:pt x="107" y="40"/>
                      <a:pt x="107" y="40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7" y="39"/>
                      <a:pt x="107" y="39"/>
                    </a:cubicBezTo>
                    <a:cubicBezTo>
                      <a:pt x="107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1" y="35"/>
                      <a:pt x="111" y="35"/>
                      <a:pt x="112" y="35"/>
                    </a:cubicBezTo>
                    <a:cubicBezTo>
                      <a:pt x="112" y="35"/>
                      <a:pt x="112" y="35"/>
                      <a:pt x="112" y="35"/>
                    </a:cubicBezTo>
                    <a:cubicBezTo>
                      <a:pt x="112" y="35"/>
                      <a:pt x="112" y="35"/>
                      <a:pt x="113" y="36"/>
                    </a:cubicBezTo>
                    <a:cubicBezTo>
                      <a:pt x="113" y="36"/>
                      <a:pt x="113" y="36"/>
                      <a:pt x="113" y="36"/>
                    </a:cubicBezTo>
                    <a:cubicBezTo>
                      <a:pt x="113" y="36"/>
                      <a:pt x="113" y="36"/>
                      <a:pt x="113" y="37"/>
                    </a:cubicBezTo>
                    <a:cubicBezTo>
                      <a:pt x="113" y="37"/>
                      <a:pt x="113" y="37"/>
                      <a:pt x="113" y="38"/>
                    </a:cubicBezTo>
                    <a:cubicBezTo>
                      <a:pt x="112" y="38"/>
                      <a:pt x="112" y="38"/>
                      <a:pt x="112" y="39"/>
                    </a:cubicBezTo>
                    <a:cubicBezTo>
                      <a:pt x="112" y="39"/>
                      <a:pt x="112" y="39"/>
                      <a:pt x="113" y="39"/>
                    </a:cubicBezTo>
                    <a:cubicBezTo>
                      <a:pt x="113" y="40"/>
                      <a:pt x="113" y="40"/>
                      <a:pt x="113" y="40"/>
                    </a:cubicBezTo>
                    <a:cubicBezTo>
                      <a:pt x="113" y="41"/>
                      <a:pt x="112" y="41"/>
                      <a:pt x="113" y="41"/>
                    </a:cubicBezTo>
                    <a:cubicBezTo>
                      <a:pt x="113" y="42"/>
                      <a:pt x="113" y="41"/>
                      <a:pt x="114" y="41"/>
                    </a:cubicBezTo>
                    <a:cubicBezTo>
                      <a:pt x="114" y="41"/>
                      <a:pt x="114" y="40"/>
                      <a:pt x="114" y="40"/>
                    </a:cubicBezTo>
                    <a:cubicBezTo>
                      <a:pt x="115" y="40"/>
                      <a:pt x="115" y="39"/>
                      <a:pt x="115" y="39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7" y="39"/>
                      <a:pt x="117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9" y="38"/>
                    </a:cubicBezTo>
                    <a:cubicBezTo>
                      <a:pt x="119" y="37"/>
                      <a:pt x="119" y="37"/>
                      <a:pt x="119" y="37"/>
                    </a:cubicBezTo>
                    <a:cubicBezTo>
                      <a:pt x="119" y="37"/>
                      <a:pt x="120" y="37"/>
                      <a:pt x="120" y="37"/>
                    </a:cubicBezTo>
                    <a:cubicBezTo>
                      <a:pt x="120" y="37"/>
                      <a:pt x="121" y="37"/>
                      <a:pt x="121" y="36"/>
                    </a:cubicBezTo>
                    <a:cubicBezTo>
                      <a:pt x="122" y="36"/>
                      <a:pt x="122" y="36"/>
                      <a:pt x="123" y="36"/>
                    </a:cubicBezTo>
                    <a:cubicBezTo>
                      <a:pt x="123" y="36"/>
                      <a:pt x="123" y="36"/>
                      <a:pt x="123" y="36"/>
                    </a:cubicBezTo>
                    <a:cubicBezTo>
                      <a:pt x="123" y="36"/>
                      <a:pt x="123" y="36"/>
                      <a:pt x="124" y="35"/>
                    </a:cubicBezTo>
                    <a:cubicBezTo>
                      <a:pt x="124" y="35"/>
                      <a:pt x="124" y="34"/>
                      <a:pt x="124" y="34"/>
                    </a:cubicBezTo>
                    <a:cubicBezTo>
                      <a:pt x="125" y="33"/>
                      <a:pt x="125" y="33"/>
                      <a:pt x="126" y="32"/>
                    </a:cubicBezTo>
                    <a:cubicBezTo>
                      <a:pt x="126" y="32"/>
                      <a:pt x="126" y="31"/>
                      <a:pt x="126" y="31"/>
                    </a:cubicBezTo>
                    <a:cubicBezTo>
                      <a:pt x="127" y="31"/>
                      <a:pt x="126" y="30"/>
                      <a:pt x="126" y="30"/>
                    </a:cubicBezTo>
                    <a:cubicBezTo>
                      <a:pt x="127" y="30"/>
                      <a:pt x="127" y="30"/>
                      <a:pt x="127" y="30"/>
                    </a:cubicBezTo>
                    <a:cubicBezTo>
                      <a:pt x="127" y="30"/>
                      <a:pt x="127" y="31"/>
                      <a:pt x="128" y="31"/>
                    </a:cubicBezTo>
                    <a:cubicBezTo>
                      <a:pt x="128" y="31"/>
                      <a:pt x="128" y="30"/>
                      <a:pt x="128" y="30"/>
                    </a:cubicBezTo>
                    <a:cubicBezTo>
                      <a:pt x="128" y="30"/>
                      <a:pt x="128" y="31"/>
                      <a:pt x="129" y="31"/>
                    </a:cubicBezTo>
                    <a:cubicBezTo>
                      <a:pt x="129" y="31"/>
                      <a:pt x="129" y="31"/>
                      <a:pt x="129" y="31"/>
                    </a:cubicBezTo>
                    <a:cubicBezTo>
                      <a:pt x="129" y="30"/>
                      <a:pt x="129" y="30"/>
                      <a:pt x="129" y="30"/>
                    </a:cubicBezTo>
                    <a:cubicBezTo>
                      <a:pt x="129" y="29"/>
                      <a:pt x="129" y="29"/>
                      <a:pt x="129" y="29"/>
                    </a:cubicBezTo>
                    <a:cubicBezTo>
                      <a:pt x="128" y="28"/>
                      <a:pt x="128" y="28"/>
                      <a:pt x="128" y="27"/>
                    </a:cubicBezTo>
                    <a:cubicBezTo>
                      <a:pt x="128" y="27"/>
                      <a:pt x="127" y="27"/>
                      <a:pt x="127" y="26"/>
                    </a:cubicBezTo>
                    <a:cubicBezTo>
                      <a:pt x="127" y="26"/>
                      <a:pt x="127" y="25"/>
                      <a:pt x="127" y="25"/>
                    </a:cubicBezTo>
                    <a:cubicBezTo>
                      <a:pt x="127" y="24"/>
                      <a:pt x="127" y="24"/>
                      <a:pt x="126" y="24"/>
                    </a:cubicBezTo>
                    <a:cubicBezTo>
                      <a:pt x="126" y="24"/>
                      <a:pt x="126" y="23"/>
                      <a:pt x="127" y="23"/>
                    </a:cubicBezTo>
                    <a:cubicBezTo>
                      <a:pt x="127" y="23"/>
                      <a:pt x="127" y="23"/>
                      <a:pt x="128" y="23"/>
                    </a:cubicBezTo>
                    <a:cubicBezTo>
                      <a:pt x="129" y="23"/>
                      <a:pt x="129" y="23"/>
                      <a:pt x="130" y="22"/>
                    </a:cubicBezTo>
                    <a:cubicBezTo>
                      <a:pt x="130" y="22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9" y="19"/>
                      <a:pt x="129" y="19"/>
                      <a:pt x="129" y="19"/>
                    </a:cubicBezTo>
                    <a:cubicBezTo>
                      <a:pt x="128" y="18"/>
                      <a:pt x="128" y="18"/>
                      <a:pt x="128" y="18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8" y="17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7" y="16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5" y="15"/>
                      <a:pt x="125" y="16"/>
                      <a:pt x="125" y="16"/>
                    </a:cubicBezTo>
                    <a:cubicBezTo>
                      <a:pt x="124" y="16"/>
                      <a:pt x="124" y="16"/>
                      <a:pt x="123" y="16"/>
                    </a:cubicBezTo>
                    <a:cubicBezTo>
                      <a:pt x="123" y="16"/>
                      <a:pt x="123" y="16"/>
                      <a:pt x="122" y="16"/>
                    </a:cubicBezTo>
                    <a:cubicBezTo>
                      <a:pt x="122" y="16"/>
                      <a:pt x="121" y="16"/>
                      <a:pt x="121" y="16"/>
                    </a:cubicBezTo>
                    <a:cubicBezTo>
                      <a:pt x="121" y="16"/>
                      <a:pt x="120" y="16"/>
                      <a:pt x="120" y="16"/>
                    </a:cubicBezTo>
                    <a:cubicBezTo>
                      <a:pt x="120" y="15"/>
                      <a:pt x="119" y="15"/>
                      <a:pt x="119" y="15"/>
                    </a:cubicBezTo>
                    <a:cubicBezTo>
                      <a:pt x="119" y="14"/>
                      <a:pt x="119" y="14"/>
                      <a:pt x="118" y="14"/>
                    </a:cubicBezTo>
                    <a:cubicBezTo>
                      <a:pt x="118" y="13"/>
                      <a:pt x="117" y="13"/>
                      <a:pt x="117" y="13"/>
                    </a:cubicBezTo>
                    <a:cubicBezTo>
                      <a:pt x="116" y="13"/>
                      <a:pt x="116" y="12"/>
                      <a:pt x="116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4" y="12"/>
                      <a:pt x="114" y="12"/>
                      <a:pt x="113" y="12"/>
                    </a:cubicBezTo>
                    <a:cubicBezTo>
                      <a:pt x="112" y="11"/>
                      <a:pt x="112" y="11"/>
                      <a:pt x="111" y="11"/>
                    </a:cubicBezTo>
                    <a:cubicBezTo>
                      <a:pt x="111" y="11"/>
                      <a:pt x="111" y="11"/>
                      <a:pt x="110" y="11"/>
                    </a:cubicBezTo>
                    <a:cubicBezTo>
                      <a:pt x="110" y="11"/>
                      <a:pt x="110" y="11"/>
                      <a:pt x="109" y="11"/>
                    </a:cubicBezTo>
                    <a:cubicBezTo>
                      <a:pt x="109" y="11"/>
                      <a:pt x="109" y="10"/>
                      <a:pt x="109" y="10"/>
                    </a:cubicBezTo>
                    <a:cubicBezTo>
                      <a:pt x="108" y="10"/>
                      <a:pt x="108" y="9"/>
                      <a:pt x="107" y="9"/>
                    </a:cubicBezTo>
                    <a:cubicBezTo>
                      <a:pt x="107" y="8"/>
                      <a:pt x="106" y="8"/>
                      <a:pt x="106" y="7"/>
                    </a:cubicBezTo>
                    <a:cubicBezTo>
                      <a:pt x="105" y="7"/>
                      <a:pt x="105" y="6"/>
                      <a:pt x="104" y="6"/>
                    </a:cubicBezTo>
                    <a:cubicBezTo>
                      <a:pt x="104" y="6"/>
                      <a:pt x="103" y="5"/>
                      <a:pt x="103" y="5"/>
                    </a:cubicBezTo>
                    <a:cubicBezTo>
                      <a:pt x="103" y="5"/>
                      <a:pt x="103" y="4"/>
                      <a:pt x="102" y="4"/>
                    </a:cubicBezTo>
                    <a:cubicBezTo>
                      <a:pt x="102" y="4"/>
                      <a:pt x="102" y="4"/>
                      <a:pt x="102" y="3"/>
                    </a:cubicBezTo>
                    <a:cubicBezTo>
                      <a:pt x="102" y="3"/>
                      <a:pt x="102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0" y="3"/>
                      <a:pt x="100" y="2"/>
                      <a:pt x="99" y="2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98" y="1"/>
                      <a:pt x="98" y="1"/>
                      <a:pt x="97" y="1"/>
                    </a:cubicBezTo>
                    <a:cubicBezTo>
                      <a:pt x="97" y="1"/>
                      <a:pt x="97" y="1"/>
                      <a:pt x="96" y="1"/>
                    </a:cubicBezTo>
                    <a:cubicBezTo>
                      <a:pt x="96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4" y="1"/>
                    </a:cubicBezTo>
                    <a:cubicBezTo>
                      <a:pt x="94" y="0"/>
                      <a:pt x="93" y="0"/>
                      <a:pt x="93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1" y="0"/>
                      <a:pt x="91" y="0"/>
                      <a:pt x="90" y="0"/>
                    </a:cubicBezTo>
                    <a:cubicBezTo>
                      <a:pt x="89" y="0"/>
                      <a:pt x="89" y="0"/>
                      <a:pt x="88" y="0"/>
                    </a:cubicBezTo>
                    <a:cubicBezTo>
                      <a:pt x="88" y="1"/>
                      <a:pt x="88" y="0"/>
                      <a:pt x="87" y="1"/>
                    </a:cubicBezTo>
                    <a:cubicBezTo>
                      <a:pt x="87" y="1"/>
                      <a:pt x="87" y="1"/>
                      <a:pt x="87" y="1"/>
                    </a:cubicBezTo>
                    <a:cubicBezTo>
                      <a:pt x="87" y="2"/>
                      <a:pt x="87" y="2"/>
                      <a:pt x="87" y="2"/>
                    </a:cubicBezTo>
                    <a:cubicBezTo>
                      <a:pt x="87" y="2"/>
                      <a:pt x="87" y="2"/>
                      <a:pt x="88" y="2"/>
                    </a:cubicBezTo>
                    <a:cubicBezTo>
                      <a:pt x="88" y="2"/>
                      <a:pt x="88" y="3"/>
                      <a:pt x="89" y="3"/>
                    </a:cubicBezTo>
                    <a:cubicBezTo>
                      <a:pt x="89" y="3"/>
                      <a:pt x="89" y="3"/>
                      <a:pt x="89" y="4"/>
                    </a:cubicBezTo>
                    <a:cubicBezTo>
                      <a:pt x="89" y="4"/>
                      <a:pt x="89" y="4"/>
                      <a:pt x="89" y="4"/>
                    </a:cubicBezTo>
                    <a:cubicBezTo>
                      <a:pt x="89" y="5"/>
                      <a:pt x="88" y="5"/>
                      <a:pt x="89" y="6"/>
                    </a:cubicBezTo>
                    <a:cubicBezTo>
                      <a:pt x="89" y="6"/>
                      <a:pt x="89" y="6"/>
                      <a:pt x="89" y="7"/>
                    </a:cubicBezTo>
                    <a:cubicBezTo>
                      <a:pt x="89" y="7"/>
                      <a:pt x="89" y="8"/>
                      <a:pt x="89" y="8"/>
                    </a:cubicBezTo>
                    <a:cubicBezTo>
                      <a:pt x="89" y="9"/>
                      <a:pt x="90" y="9"/>
                      <a:pt x="90" y="9"/>
                    </a:cubicBezTo>
                    <a:cubicBezTo>
                      <a:pt x="90" y="10"/>
                      <a:pt x="89" y="9"/>
                      <a:pt x="89" y="10"/>
                    </a:cubicBezTo>
                    <a:cubicBezTo>
                      <a:pt x="88" y="10"/>
                      <a:pt x="89" y="11"/>
                      <a:pt x="88" y="11"/>
                    </a:cubicBezTo>
                    <a:cubicBezTo>
                      <a:pt x="88" y="11"/>
                      <a:pt x="87" y="11"/>
                      <a:pt x="87" y="11"/>
                    </a:cubicBezTo>
                    <a:cubicBezTo>
                      <a:pt x="86" y="10"/>
                      <a:pt x="86" y="10"/>
                      <a:pt x="85" y="10"/>
                    </a:cubicBezTo>
                    <a:cubicBezTo>
                      <a:pt x="85" y="10"/>
                      <a:pt x="85" y="10"/>
                      <a:pt x="85" y="10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85" y="12"/>
                      <a:pt x="85" y="12"/>
                      <a:pt x="85" y="13"/>
                    </a:cubicBezTo>
                    <a:cubicBezTo>
                      <a:pt x="85" y="13"/>
                      <a:pt x="85" y="14"/>
                      <a:pt x="85" y="14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6"/>
                      <a:pt x="86" y="16"/>
                      <a:pt x="86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6"/>
                      <a:pt x="89" y="16"/>
                      <a:pt x="90" y="16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1" y="16"/>
                      <a:pt x="91" y="16"/>
                      <a:pt x="91" y="15"/>
                    </a:cubicBezTo>
                    <a:cubicBezTo>
                      <a:pt x="91" y="15"/>
                      <a:pt x="91" y="15"/>
                      <a:pt x="92" y="15"/>
                    </a:cubicBezTo>
                    <a:cubicBezTo>
                      <a:pt x="92" y="16"/>
                      <a:pt x="92" y="16"/>
                      <a:pt x="93" y="16"/>
                    </a:cubicBezTo>
                    <a:cubicBezTo>
                      <a:pt x="93" y="16"/>
                      <a:pt x="93" y="17"/>
                      <a:pt x="94" y="17"/>
                    </a:cubicBezTo>
                    <a:cubicBezTo>
                      <a:pt x="94" y="17"/>
                      <a:pt x="95" y="17"/>
                      <a:pt x="95" y="17"/>
                    </a:cubicBezTo>
                    <a:cubicBezTo>
                      <a:pt x="96" y="17"/>
                      <a:pt x="96" y="17"/>
                      <a:pt x="96" y="18"/>
                    </a:cubicBezTo>
                    <a:cubicBezTo>
                      <a:pt x="96" y="18"/>
                      <a:pt x="96" y="18"/>
                      <a:pt x="96" y="19"/>
                    </a:cubicBezTo>
                    <a:cubicBezTo>
                      <a:pt x="97" y="19"/>
                      <a:pt x="97" y="19"/>
                      <a:pt x="97" y="20"/>
                    </a:cubicBezTo>
                    <a:cubicBezTo>
                      <a:pt x="97" y="20"/>
                      <a:pt x="97" y="20"/>
                      <a:pt x="97" y="20"/>
                    </a:cubicBezTo>
                    <a:cubicBezTo>
                      <a:pt x="97" y="21"/>
                      <a:pt x="96" y="20"/>
                      <a:pt x="96" y="20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4" y="19"/>
                      <a:pt x="94" y="19"/>
                      <a:pt x="94" y="19"/>
                    </a:cubicBezTo>
                    <a:cubicBezTo>
                      <a:pt x="94" y="19"/>
                      <a:pt x="94" y="19"/>
                      <a:pt x="93" y="19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93" y="19"/>
                      <a:pt x="93" y="19"/>
                      <a:pt x="92" y="19"/>
                    </a:cubicBezTo>
                    <a:cubicBezTo>
                      <a:pt x="92" y="20"/>
                      <a:pt x="92" y="20"/>
                      <a:pt x="91" y="20"/>
                    </a:cubicBezTo>
                    <a:cubicBezTo>
                      <a:pt x="91" y="20"/>
                      <a:pt x="91" y="20"/>
                      <a:pt x="90" y="20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23"/>
                      <a:pt x="89" y="23"/>
                      <a:pt x="88" y="23"/>
                    </a:cubicBezTo>
                    <a:cubicBezTo>
                      <a:pt x="88" y="23"/>
                      <a:pt x="88" y="22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4"/>
                      <a:pt x="86" y="25"/>
                      <a:pt x="86" y="25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5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3" y="23"/>
                      <a:pt x="83" y="23"/>
                      <a:pt x="82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5"/>
                      <a:pt x="81" y="25"/>
                    </a:cubicBezTo>
                    <a:cubicBezTo>
                      <a:pt x="81" y="25"/>
                      <a:pt x="81" y="25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3" y="26"/>
                      <a:pt x="83" y="27"/>
                    </a:cubicBezTo>
                    <a:cubicBezTo>
                      <a:pt x="83" y="27"/>
                      <a:pt x="84" y="27"/>
                      <a:pt x="84" y="27"/>
                    </a:cubicBezTo>
                    <a:cubicBezTo>
                      <a:pt x="84" y="28"/>
                      <a:pt x="84" y="28"/>
                      <a:pt x="83" y="28"/>
                    </a:cubicBezTo>
                    <a:cubicBezTo>
                      <a:pt x="83" y="28"/>
                      <a:pt x="83" y="28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30"/>
                      <a:pt x="82" y="30"/>
                    </a:cubicBezTo>
                    <a:cubicBezTo>
                      <a:pt x="81" y="30"/>
                      <a:pt x="81" y="30"/>
                      <a:pt x="81" y="31"/>
                    </a:cubicBezTo>
                    <a:cubicBezTo>
                      <a:pt x="81" y="31"/>
                      <a:pt x="81" y="31"/>
                      <a:pt x="80" y="32"/>
                    </a:cubicBezTo>
                    <a:cubicBezTo>
                      <a:pt x="80" y="32"/>
                      <a:pt x="79" y="31"/>
                      <a:pt x="79" y="31"/>
                    </a:cubicBezTo>
                    <a:cubicBezTo>
                      <a:pt x="78" y="31"/>
                      <a:pt x="78" y="31"/>
                      <a:pt x="77" y="32"/>
                    </a:cubicBezTo>
                    <a:cubicBezTo>
                      <a:pt x="77" y="32"/>
                      <a:pt x="76" y="32"/>
                      <a:pt x="76" y="32"/>
                    </a:cubicBezTo>
                    <a:cubicBezTo>
                      <a:pt x="76" y="32"/>
                      <a:pt x="75" y="31"/>
                      <a:pt x="75" y="32"/>
                    </a:cubicBezTo>
                    <a:cubicBezTo>
                      <a:pt x="75" y="32"/>
                      <a:pt x="74" y="32"/>
                      <a:pt x="74" y="32"/>
                    </a:cubicBezTo>
                    <a:cubicBezTo>
                      <a:pt x="74" y="32"/>
                      <a:pt x="74" y="32"/>
                      <a:pt x="73" y="32"/>
                    </a:cubicBezTo>
                    <a:cubicBezTo>
                      <a:pt x="73" y="33"/>
                      <a:pt x="73" y="33"/>
                      <a:pt x="72" y="33"/>
                    </a:cubicBezTo>
                    <a:cubicBezTo>
                      <a:pt x="72" y="33"/>
                      <a:pt x="72" y="34"/>
                      <a:pt x="71" y="34"/>
                    </a:cubicBezTo>
                    <a:cubicBezTo>
                      <a:pt x="71" y="34"/>
                      <a:pt x="71" y="34"/>
                      <a:pt x="70" y="34"/>
                    </a:cubicBezTo>
                    <a:cubicBezTo>
                      <a:pt x="70" y="34"/>
                      <a:pt x="70" y="33"/>
                      <a:pt x="70" y="33"/>
                    </a:cubicBezTo>
                    <a:cubicBezTo>
                      <a:pt x="70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2" y="31"/>
                      <a:pt x="62" y="31"/>
                      <a:pt x="61" y="31"/>
                    </a:cubicBezTo>
                    <a:cubicBezTo>
                      <a:pt x="61" y="31"/>
                      <a:pt x="61" y="31"/>
                      <a:pt x="60" y="31"/>
                    </a:cubicBezTo>
                    <a:cubicBezTo>
                      <a:pt x="60" y="31"/>
                      <a:pt x="59" y="31"/>
                      <a:pt x="59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6" y="31"/>
                      <a:pt x="56" y="31"/>
                      <a:pt x="55" y="31"/>
                    </a:cubicBezTo>
                    <a:cubicBezTo>
                      <a:pt x="54" y="31"/>
                      <a:pt x="54" y="31"/>
                      <a:pt x="53" y="31"/>
                    </a:cubicBezTo>
                    <a:cubicBezTo>
                      <a:pt x="52" y="31"/>
                      <a:pt x="51" y="31"/>
                      <a:pt x="50" y="31"/>
                    </a:cubicBezTo>
                    <a:cubicBezTo>
                      <a:pt x="50" y="31"/>
                      <a:pt x="50" y="31"/>
                      <a:pt x="49" y="30"/>
                    </a:cubicBezTo>
                    <a:cubicBezTo>
                      <a:pt x="49" y="30"/>
                      <a:pt x="49" y="30"/>
                      <a:pt x="48" y="29"/>
                    </a:cubicBezTo>
                    <a:cubicBezTo>
                      <a:pt x="47" y="29"/>
                      <a:pt x="47" y="28"/>
                      <a:pt x="46" y="28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4" y="25"/>
                      <a:pt x="44" y="25"/>
                      <a:pt x="43" y="25"/>
                    </a:cubicBezTo>
                    <a:cubicBezTo>
                      <a:pt x="42" y="25"/>
                      <a:pt x="42" y="25"/>
                      <a:pt x="42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4"/>
                      <a:pt x="40" y="24"/>
                      <a:pt x="40" y="23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2"/>
                      <a:pt x="39" y="22"/>
                      <a:pt x="38" y="22"/>
                    </a:cubicBezTo>
                    <a:cubicBezTo>
                      <a:pt x="38" y="21"/>
                      <a:pt x="37" y="21"/>
                      <a:pt x="37" y="21"/>
                    </a:cubicBezTo>
                    <a:cubicBezTo>
                      <a:pt x="36" y="21"/>
                      <a:pt x="36" y="21"/>
                      <a:pt x="35" y="21"/>
                    </a:cubicBezTo>
                    <a:cubicBezTo>
                      <a:pt x="34" y="21"/>
                      <a:pt x="34" y="22"/>
                      <a:pt x="33" y="21"/>
                    </a:cubicBezTo>
                    <a:cubicBezTo>
                      <a:pt x="33" y="21"/>
                      <a:pt x="33" y="21"/>
                      <a:pt x="33" y="20"/>
                    </a:cubicBezTo>
                    <a:cubicBezTo>
                      <a:pt x="32" y="20"/>
                      <a:pt x="33" y="19"/>
                      <a:pt x="32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1" y="18"/>
                      <a:pt x="31" y="17"/>
                    </a:cubicBezTo>
                    <a:cubicBezTo>
                      <a:pt x="30" y="17"/>
                      <a:pt x="30" y="16"/>
                      <a:pt x="29" y="16"/>
                    </a:cubicBezTo>
                    <a:cubicBezTo>
                      <a:pt x="29" y="16"/>
                      <a:pt x="28" y="17"/>
                      <a:pt x="28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5"/>
                      <a:pt x="26" y="15"/>
                      <a:pt x="26" y="14"/>
                    </a:cubicBezTo>
                    <a:cubicBezTo>
                      <a:pt x="26" y="14"/>
                      <a:pt x="26" y="13"/>
                      <a:pt x="25" y="13"/>
                    </a:cubicBezTo>
                    <a:cubicBezTo>
                      <a:pt x="25" y="12"/>
                      <a:pt x="24" y="13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2" y="12"/>
                    </a:cubicBezTo>
                    <a:cubicBezTo>
                      <a:pt x="21" y="12"/>
                      <a:pt x="21" y="12"/>
                      <a:pt x="20" y="13"/>
                    </a:cubicBezTo>
                    <a:cubicBezTo>
                      <a:pt x="19" y="13"/>
                      <a:pt x="19" y="14"/>
                      <a:pt x="19" y="15"/>
                    </a:cubicBezTo>
                    <a:cubicBezTo>
                      <a:pt x="19" y="15"/>
                      <a:pt x="19" y="15"/>
                      <a:pt x="19" y="16"/>
                    </a:cubicBezTo>
                    <a:cubicBezTo>
                      <a:pt x="19" y="16"/>
                      <a:pt x="19" y="16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8"/>
                      <a:pt x="15" y="18"/>
                      <a:pt x="15" y="17"/>
                    </a:cubicBezTo>
                    <a:cubicBezTo>
                      <a:pt x="14" y="17"/>
                      <a:pt x="14" y="18"/>
                      <a:pt x="14" y="19"/>
                    </a:cubicBezTo>
                    <a:cubicBezTo>
                      <a:pt x="14" y="20"/>
                      <a:pt x="14" y="20"/>
                      <a:pt x="14" y="21"/>
                    </a:cubicBezTo>
                    <a:cubicBezTo>
                      <a:pt x="14" y="22"/>
                      <a:pt x="15" y="22"/>
                      <a:pt x="15" y="22"/>
                    </a:cubicBezTo>
                    <a:cubicBezTo>
                      <a:pt x="15" y="23"/>
                      <a:pt x="15" y="23"/>
                      <a:pt x="15" y="24"/>
                    </a:cubicBezTo>
                    <a:cubicBezTo>
                      <a:pt x="15" y="24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5"/>
                      <a:pt x="11" y="24"/>
                      <a:pt x="11" y="25"/>
                    </a:cubicBezTo>
                    <a:cubicBezTo>
                      <a:pt x="11" y="25"/>
                      <a:pt x="11" y="25"/>
                      <a:pt x="11" y="26"/>
                    </a:cubicBezTo>
                    <a:cubicBezTo>
                      <a:pt x="12" y="26"/>
                      <a:pt x="12" y="26"/>
                      <a:pt x="12" y="27"/>
                    </a:cubicBezTo>
                    <a:cubicBezTo>
                      <a:pt x="12" y="27"/>
                      <a:pt x="13" y="28"/>
                      <a:pt x="13" y="28"/>
                    </a:cubicBezTo>
                    <a:cubicBezTo>
                      <a:pt x="13" y="29"/>
                      <a:pt x="13" y="29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3"/>
                      <a:pt x="12" y="33"/>
                    </a:cubicBezTo>
                    <a:cubicBezTo>
                      <a:pt x="11" y="33"/>
                      <a:pt x="11" y="33"/>
                      <a:pt x="10" y="33"/>
                    </a:cubicBezTo>
                    <a:cubicBezTo>
                      <a:pt x="10" y="33"/>
                      <a:pt x="10" y="34"/>
                      <a:pt x="9" y="34"/>
                    </a:cubicBezTo>
                    <a:cubicBezTo>
                      <a:pt x="9" y="35"/>
                      <a:pt x="9" y="34"/>
                      <a:pt x="9" y="35"/>
                    </a:cubicBezTo>
                    <a:cubicBezTo>
                      <a:pt x="8" y="35"/>
                      <a:pt x="8" y="35"/>
                      <a:pt x="7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4" y="35"/>
                      <a:pt x="4" y="36"/>
                      <a:pt x="4" y="36"/>
                    </a:cubicBezTo>
                    <a:cubicBezTo>
                      <a:pt x="4" y="36"/>
                      <a:pt x="4" y="36"/>
                      <a:pt x="3" y="36"/>
                    </a:cubicBezTo>
                    <a:cubicBezTo>
                      <a:pt x="3" y="37"/>
                      <a:pt x="3" y="37"/>
                      <a:pt x="2" y="37"/>
                    </a:cubicBezTo>
                    <a:cubicBezTo>
                      <a:pt x="2" y="37"/>
                      <a:pt x="2" y="37"/>
                      <a:pt x="1" y="38"/>
                    </a:cubicBezTo>
                    <a:cubicBezTo>
                      <a:pt x="1" y="38"/>
                      <a:pt x="1" y="38"/>
                      <a:pt x="1" y="39"/>
                    </a:cubicBezTo>
                    <a:cubicBezTo>
                      <a:pt x="0" y="39"/>
                      <a:pt x="1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1" y="41"/>
                      <a:pt x="1" y="42"/>
                      <a:pt x="1" y="42"/>
                    </a:cubicBezTo>
                    <a:cubicBezTo>
                      <a:pt x="1" y="43"/>
                      <a:pt x="2" y="43"/>
                      <a:pt x="2" y="43"/>
                    </a:cubicBezTo>
                    <a:cubicBezTo>
                      <a:pt x="3" y="43"/>
                      <a:pt x="4" y="42"/>
                      <a:pt x="4" y="43"/>
                    </a:cubicBezTo>
                    <a:cubicBezTo>
                      <a:pt x="5" y="43"/>
                      <a:pt x="5" y="43"/>
                      <a:pt x="5" y="44"/>
                    </a:cubicBezTo>
                    <a:cubicBezTo>
                      <a:pt x="5" y="44"/>
                      <a:pt x="5" y="45"/>
                      <a:pt x="5" y="45"/>
                    </a:cubicBezTo>
                    <a:cubicBezTo>
                      <a:pt x="5" y="45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7" y="47"/>
                      <a:pt x="7" y="47"/>
                    </a:cubicBezTo>
                    <a:cubicBezTo>
                      <a:pt x="7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9" y="49"/>
                      <a:pt x="9" y="50"/>
                    </a:cubicBezTo>
                    <a:cubicBezTo>
                      <a:pt x="9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2" y="51"/>
                      <a:pt x="12" y="51"/>
                      <a:pt x="13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3" y="51"/>
                      <a:pt x="14" y="52"/>
                    </a:cubicBezTo>
                    <a:cubicBezTo>
                      <a:pt x="14" y="52"/>
                      <a:pt x="15" y="52"/>
                      <a:pt x="15" y="53"/>
                    </a:cubicBezTo>
                    <a:cubicBezTo>
                      <a:pt x="16" y="53"/>
                      <a:pt x="16" y="53"/>
                      <a:pt x="17" y="54"/>
                    </a:cubicBezTo>
                    <a:cubicBezTo>
                      <a:pt x="17" y="54"/>
                      <a:pt x="17" y="55"/>
                      <a:pt x="17" y="55"/>
                    </a:cubicBezTo>
                    <a:cubicBezTo>
                      <a:pt x="18" y="56"/>
                      <a:pt x="18" y="56"/>
                      <a:pt x="18" y="57"/>
                    </a:cubicBezTo>
                    <a:cubicBezTo>
                      <a:pt x="18" y="57"/>
                      <a:pt x="19" y="57"/>
                      <a:pt x="19" y="58"/>
                    </a:cubicBezTo>
                    <a:cubicBezTo>
                      <a:pt x="19" y="58"/>
                      <a:pt x="19" y="59"/>
                      <a:pt x="19" y="59"/>
                    </a:cubicBezTo>
                    <a:cubicBezTo>
                      <a:pt x="19" y="60"/>
                      <a:pt x="18" y="60"/>
                      <a:pt x="18" y="60"/>
                    </a:cubicBezTo>
                    <a:cubicBezTo>
                      <a:pt x="17" y="61"/>
                      <a:pt x="17" y="62"/>
                      <a:pt x="18" y="62"/>
                    </a:cubicBezTo>
                    <a:cubicBezTo>
                      <a:pt x="18" y="63"/>
                      <a:pt x="19" y="62"/>
                      <a:pt x="19" y="63"/>
                    </a:cubicBezTo>
                    <a:cubicBezTo>
                      <a:pt x="20" y="63"/>
                      <a:pt x="20" y="64"/>
                      <a:pt x="21" y="64"/>
                    </a:cubicBezTo>
                    <a:cubicBezTo>
                      <a:pt x="21" y="64"/>
                      <a:pt x="22" y="64"/>
                      <a:pt x="22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4" y="64"/>
                      <a:pt x="24" y="64"/>
                    </a:cubicBezTo>
                    <a:cubicBezTo>
                      <a:pt x="24" y="64"/>
                      <a:pt x="25" y="65"/>
                      <a:pt x="25" y="65"/>
                    </a:cubicBezTo>
                    <a:cubicBezTo>
                      <a:pt x="25" y="65"/>
                      <a:pt x="25" y="65"/>
                      <a:pt x="26" y="65"/>
                    </a:cubicBezTo>
                    <a:cubicBezTo>
                      <a:pt x="26" y="66"/>
                      <a:pt x="26" y="66"/>
                      <a:pt x="27" y="66"/>
                    </a:cubicBezTo>
                    <a:cubicBezTo>
                      <a:pt x="27" y="66"/>
                      <a:pt x="27" y="66"/>
                      <a:pt x="28" y="6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30" y="68"/>
                      <a:pt x="30" y="68"/>
                      <a:pt x="31" y="68"/>
                    </a:cubicBezTo>
                    <a:cubicBezTo>
                      <a:pt x="31" y="69"/>
                      <a:pt x="31" y="69"/>
                      <a:pt x="32" y="69"/>
                    </a:cubicBezTo>
                    <a:cubicBezTo>
                      <a:pt x="32" y="69"/>
                      <a:pt x="32" y="69"/>
                      <a:pt x="33" y="69"/>
                    </a:cubicBezTo>
                    <a:cubicBezTo>
                      <a:pt x="33" y="69"/>
                      <a:pt x="33" y="69"/>
                      <a:pt x="34" y="69"/>
                    </a:cubicBezTo>
                    <a:cubicBezTo>
                      <a:pt x="34" y="69"/>
                      <a:pt x="34" y="70"/>
                      <a:pt x="34" y="70"/>
                    </a:cubicBezTo>
                    <a:cubicBezTo>
                      <a:pt x="35" y="71"/>
                      <a:pt x="35" y="71"/>
                      <a:pt x="36" y="71"/>
                    </a:cubicBezTo>
                    <a:cubicBezTo>
                      <a:pt x="36" y="71"/>
                      <a:pt x="37" y="70"/>
                      <a:pt x="37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0"/>
                      <a:pt x="39" y="71"/>
                      <a:pt x="39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1" y="72"/>
                      <a:pt x="41" y="72"/>
                      <a:pt x="41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1"/>
                      <a:pt x="43" y="71"/>
                      <a:pt x="43" y="71"/>
                    </a:cubicBezTo>
                    <a:cubicBezTo>
                      <a:pt x="44" y="71"/>
                      <a:pt x="44" y="71"/>
                      <a:pt x="45" y="71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46" y="73"/>
                      <a:pt x="46" y="72"/>
                      <a:pt x="46" y="72"/>
                    </a:cubicBezTo>
                    <a:cubicBezTo>
                      <a:pt x="47" y="72"/>
                      <a:pt x="47" y="72"/>
                      <a:pt x="48" y="71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8" y="71"/>
                      <a:pt x="48" y="72"/>
                      <a:pt x="49" y="72"/>
                    </a:cubicBezTo>
                    <a:cubicBezTo>
                      <a:pt x="49" y="72"/>
                      <a:pt x="49" y="72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1" y="70"/>
                      <a:pt x="51" y="70"/>
                      <a:pt x="52" y="70"/>
                    </a:cubicBezTo>
                    <a:cubicBezTo>
                      <a:pt x="52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4" y="70"/>
                    </a:cubicBezTo>
                    <a:cubicBezTo>
                      <a:pt x="54" y="70"/>
                      <a:pt x="54" y="70"/>
                      <a:pt x="55" y="70"/>
                    </a:cubicBezTo>
                    <a:cubicBezTo>
                      <a:pt x="55" y="70"/>
                      <a:pt x="56" y="70"/>
                      <a:pt x="56" y="70"/>
                    </a:cubicBezTo>
                    <a:cubicBezTo>
                      <a:pt x="57" y="70"/>
                      <a:pt x="57" y="70"/>
                      <a:pt x="58" y="70"/>
                    </a:cubicBezTo>
                    <a:cubicBezTo>
                      <a:pt x="58" y="70"/>
                      <a:pt x="59" y="69"/>
                      <a:pt x="59" y="69"/>
                    </a:cubicBezTo>
                    <a:cubicBezTo>
                      <a:pt x="59" y="69"/>
                      <a:pt x="60" y="70"/>
                      <a:pt x="60" y="70"/>
                    </a:cubicBezTo>
                    <a:cubicBezTo>
                      <a:pt x="61" y="70"/>
                      <a:pt x="61" y="69"/>
                      <a:pt x="62" y="69"/>
                    </a:cubicBezTo>
                    <a:cubicBezTo>
                      <a:pt x="63" y="69"/>
                      <a:pt x="63" y="69"/>
                      <a:pt x="63" y="69"/>
                    </a:cubicBezTo>
                    <a:cubicBezTo>
                      <a:pt x="64" y="69"/>
                      <a:pt x="64" y="70"/>
                      <a:pt x="64" y="70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2"/>
                    </a:cubicBezTo>
                    <a:cubicBezTo>
                      <a:pt x="67" y="72"/>
                      <a:pt x="67" y="72"/>
                      <a:pt x="67" y="73"/>
                    </a:cubicBezTo>
                    <a:cubicBezTo>
                      <a:pt x="68" y="73"/>
                      <a:pt x="68" y="74"/>
                      <a:pt x="69" y="74"/>
                    </a:cubicBezTo>
                    <a:cubicBezTo>
                      <a:pt x="69" y="75"/>
                      <a:pt x="69" y="75"/>
                      <a:pt x="69" y="75"/>
                    </a:cubicBezTo>
                    <a:cubicBezTo>
                      <a:pt x="70" y="76"/>
                      <a:pt x="69" y="76"/>
                      <a:pt x="70" y="77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0" y="79"/>
                      <a:pt x="69" y="79"/>
                      <a:pt x="69" y="80"/>
                    </a:cubicBezTo>
                    <a:cubicBezTo>
                      <a:pt x="68" y="80"/>
                      <a:pt x="68" y="81"/>
                      <a:pt x="68" y="81"/>
                    </a:cubicBezTo>
                    <a:cubicBezTo>
                      <a:pt x="67" y="82"/>
                      <a:pt x="68" y="82"/>
                      <a:pt x="68" y="83"/>
                    </a:cubicBezTo>
                    <a:cubicBezTo>
                      <a:pt x="68" y="83"/>
                      <a:pt x="68" y="84"/>
                      <a:pt x="69" y="84"/>
                    </a:cubicBezTo>
                    <a:cubicBezTo>
                      <a:pt x="69" y="84"/>
                      <a:pt x="70" y="84"/>
                      <a:pt x="70" y="84"/>
                    </a:cubicBezTo>
                    <a:cubicBezTo>
                      <a:pt x="71" y="84"/>
                      <a:pt x="71" y="83"/>
                      <a:pt x="71" y="84"/>
                    </a:cubicBezTo>
                    <a:cubicBezTo>
                      <a:pt x="72" y="84"/>
                      <a:pt x="71" y="85"/>
                      <a:pt x="72" y="85"/>
                    </a:cubicBezTo>
                    <a:cubicBezTo>
                      <a:pt x="72" y="86"/>
                      <a:pt x="72" y="86"/>
                      <a:pt x="72" y="87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74" y="87"/>
                      <a:pt x="74" y="87"/>
                      <a:pt x="74" y="88"/>
                    </a:cubicBezTo>
                    <a:cubicBezTo>
                      <a:pt x="74" y="88"/>
                      <a:pt x="73" y="88"/>
                      <a:pt x="73" y="89"/>
                    </a:cubicBezTo>
                    <a:cubicBezTo>
                      <a:pt x="73" y="89"/>
                      <a:pt x="73" y="89"/>
                      <a:pt x="73" y="90"/>
                    </a:cubicBezTo>
                    <a:cubicBezTo>
                      <a:pt x="74" y="90"/>
                      <a:pt x="74" y="90"/>
                      <a:pt x="75" y="90"/>
                    </a:cubicBezTo>
                    <a:cubicBezTo>
                      <a:pt x="75" y="90"/>
                      <a:pt x="75" y="91"/>
                      <a:pt x="76" y="91"/>
                    </a:cubicBezTo>
                    <a:cubicBezTo>
                      <a:pt x="76" y="92"/>
                      <a:pt x="77" y="92"/>
                      <a:pt x="77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8" y="92"/>
                      <a:pt x="78" y="92"/>
                      <a:pt x="79" y="92"/>
                    </a:cubicBezTo>
                    <a:cubicBezTo>
                      <a:pt x="79" y="92"/>
                      <a:pt x="79" y="93"/>
                      <a:pt x="80" y="92"/>
                    </a:cubicBezTo>
                    <a:cubicBezTo>
                      <a:pt x="80" y="92"/>
                      <a:pt x="80" y="92"/>
                      <a:pt x="80" y="91"/>
                    </a:cubicBezTo>
                    <a:cubicBezTo>
                      <a:pt x="80" y="91"/>
                      <a:pt x="79" y="91"/>
                      <a:pt x="79" y="90"/>
                    </a:cubicBezTo>
                    <a:cubicBezTo>
                      <a:pt x="79" y="90"/>
                      <a:pt x="79" y="89"/>
                      <a:pt x="79" y="89"/>
                    </a:cubicBezTo>
                    <a:cubicBezTo>
                      <a:pt x="80" y="89"/>
                      <a:pt x="80" y="89"/>
                      <a:pt x="80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8"/>
                      <a:pt x="82" y="88"/>
                      <a:pt x="82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8"/>
                      <a:pt x="86" y="88"/>
                      <a:pt x="86" y="87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87" y="86"/>
                      <a:pt x="87" y="86"/>
                      <a:pt x="88" y="86"/>
                    </a:cubicBezTo>
                    <a:cubicBezTo>
                      <a:pt x="88" y="86"/>
                      <a:pt x="88" y="87"/>
                      <a:pt x="89" y="87"/>
                    </a:cubicBezTo>
                    <a:cubicBezTo>
                      <a:pt x="89" y="87"/>
                      <a:pt x="90" y="87"/>
                      <a:pt x="90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1" y="88"/>
                      <a:pt x="91" y="88"/>
                      <a:pt x="91" y="89"/>
                    </a:cubicBezTo>
                    <a:cubicBezTo>
                      <a:pt x="91" y="89"/>
                      <a:pt x="91" y="89"/>
                      <a:pt x="92" y="89"/>
                    </a:cubicBezTo>
                    <a:cubicBezTo>
                      <a:pt x="92" y="90"/>
                      <a:pt x="92" y="90"/>
                      <a:pt x="93" y="90"/>
                    </a:cubicBezTo>
                    <a:cubicBezTo>
                      <a:pt x="93" y="91"/>
                      <a:pt x="93" y="91"/>
                      <a:pt x="94" y="91"/>
                    </a:cubicBezTo>
                    <a:cubicBezTo>
                      <a:pt x="94" y="91"/>
                      <a:pt x="95" y="91"/>
                      <a:pt x="95" y="91"/>
                    </a:cubicBezTo>
                    <a:cubicBezTo>
                      <a:pt x="95" y="91"/>
                      <a:pt x="95" y="91"/>
                      <a:pt x="96" y="9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0" name="Freeform 43">
                <a:extLst>
                  <a:ext uri="{FF2B5EF4-FFF2-40B4-BE49-F238E27FC236}">
                    <a16:creationId xmlns:a16="http://schemas.microsoft.com/office/drawing/2014/main" id="{8C43491C-D6FE-4BCE-ACA6-62DF4E6F7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8652" y="2632076"/>
                <a:ext cx="152400" cy="130175"/>
              </a:xfrm>
              <a:custGeom>
                <a:avLst/>
                <a:gdLst>
                  <a:gd name="T0" fmla="*/ 6 w 14"/>
                  <a:gd name="T1" fmla="*/ 12 h 12"/>
                  <a:gd name="T2" fmla="*/ 6 w 14"/>
                  <a:gd name="T3" fmla="*/ 12 h 12"/>
                  <a:gd name="T4" fmla="*/ 7 w 14"/>
                  <a:gd name="T5" fmla="*/ 11 h 12"/>
                  <a:gd name="T6" fmla="*/ 8 w 14"/>
                  <a:gd name="T7" fmla="*/ 11 h 12"/>
                  <a:gd name="T8" fmla="*/ 8 w 14"/>
                  <a:gd name="T9" fmla="*/ 11 h 12"/>
                  <a:gd name="T10" fmla="*/ 9 w 14"/>
                  <a:gd name="T11" fmla="*/ 10 h 12"/>
                  <a:gd name="T12" fmla="*/ 10 w 14"/>
                  <a:gd name="T13" fmla="*/ 10 h 12"/>
                  <a:gd name="T14" fmla="*/ 10 w 14"/>
                  <a:gd name="T15" fmla="*/ 9 h 12"/>
                  <a:gd name="T16" fmla="*/ 10 w 14"/>
                  <a:gd name="T17" fmla="*/ 8 h 12"/>
                  <a:gd name="T18" fmla="*/ 11 w 14"/>
                  <a:gd name="T19" fmla="*/ 8 h 12"/>
                  <a:gd name="T20" fmla="*/ 11 w 14"/>
                  <a:gd name="T21" fmla="*/ 7 h 12"/>
                  <a:gd name="T22" fmla="*/ 12 w 14"/>
                  <a:gd name="T23" fmla="*/ 7 h 12"/>
                  <a:gd name="T24" fmla="*/ 13 w 14"/>
                  <a:gd name="T25" fmla="*/ 6 h 12"/>
                  <a:gd name="T26" fmla="*/ 13 w 14"/>
                  <a:gd name="T27" fmla="*/ 7 h 12"/>
                  <a:gd name="T28" fmla="*/ 14 w 14"/>
                  <a:gd name="T29" fmla="*/ 6 h 12"/>
                  <a:gd name="T30" fmla="*/ 14 w 14"/>
                  <a:gd name="T31" fmla="*/ 5 h 12"/>
                  <a:gd name="T32" fmla="*/ 13 w 14"/>
                  <a:gd name="T33" fmla="*/ 4 h 12"/>
                  <a:gd name="T34" fmla="*/ 14 w 14"/>
                  <a:gd name="T35" fmla="*/ 3 h 12"/>
                  <a:gd name="T36" fmla="*/ 13 w 14"/>
                  <a:gd name="T37" fmla="*/ 2 h 12"/>
                  <a:gd name="T38" fmla="*/ 13 w 14"/>
                  <a:gd name="T39" fmla="*/ 2 h 12"/>
                  <a:gd name="T40" fmla="*/ 12 w 14"/>
                  <a:gd name="T41" fmla="*/ 1 h 12"/>
                  <a:gd name="T42" fmla="*/ 12 w 14"/>
                  <a:gd name="T43" fmla="*/ 1 h 12"/>
                  <a:gd name="T44" fmla="*/ 11 w 14"/>
                  <a:gd name="T45" fmla="*/ 1 h 12"/>
                  <a:gd name="T46" fmla="*/ 10 w 14"/>
                  <a:gd name="T47" fmla="*/ 0 h 12"/>
                  <a:gd name="T48" fmla="*/ 10 w 14"/>
                  <a:gd name="T49" fmla="*/ 1 h 12"/>
                  <a:gd name="T50" fmla="*/ 9 w 14"/>
                  <a:gd name="T51" fmla="*/ 2 h 12"/>
                  <a:gd name="T52" fmla="*/ 8 w 14"/>
                  <a:gd name="T53" fmla="*/ 1 h 12"/>
                  <a:gd name="T54" fmla="*/ 7 w 14"/>
                  <a:gd name="T55" fmla="*/ 1 h 12"/>
                  <a:gd name="T56" fmla="*/ 7 w 14"/>
                  <a:gd name="T57" fmla="*/ 1 h 12"/>
                  <a:gd name="T58" fmla="*/ 6 w 14"/>
                  <a:gd name="T59" fmla="*/ 1 h 12"/>
                  <a:gd name="T60" fmla="*/ 5 w 14"/>
                  <a:gd name="T61" fmla="*/ 1 h 12"/>
                  <a:gd name="T62" fmla="*/ 4 w 14"/>
                  <a:gd name="T63" fmla="*/ 1 h 12"/>
                  <a:gd name="T64" fmla="*/ 3 w 14"/>
                  <a:gd name="T65" fmla="*/ 1 h 12"/>
                  <a:gd name="T66" fmla="*/ 2 w 14"/>
                  <a:gd name="T67" fmla="*/ 1 h 12"/>
                  <a:gd name="T68" fmla="*/ 1 w 14"/>
                  <a:gd name="T69" fmla="*/ 2 h 12"/>
                  <a:gd name="T70" fmla="*/ 1 w 14"/>
                  <a:gd name="T71" fmla="*/ 3 h 12"/>
                  <a:gd name="T72" fmla="*/ 0 w 14"/>
                  <a:gd name="T73" fmla="*/ 3 h 12"/>
                  <a:gd name="T74" fmla="*/ 0 w 14"/>
                  <a:gd name="T75" fmla="*/ 5 h 12"/>
                  <a:gd name="T76" fmla="*/ 1 w 14"/>
                  <a:gd name="T77" fmla="*/ 5 h 12"/>
                  <a:gd name="T78" fmla="*/ 1 w 14"/>
                  <a:gd name="T79" fmla="*/ 6 h 12"/>
                  <a:gd name="T80" fmla="*/ 1 w 14"/>
                  <a:gd name="T81" fmla="*/ 7 h 12"/>
                  <a:gd name="T82" fmla="*/ 1 w 14"/>
                  <a:gd name="T83" fmla="*/ 7 h 12"/>
                  <a:gd name="T84" fmla="*/ 2 w 14"/>
                  <a:gd name="T85" fmla="*/ 7 h 12"/>
                  <a:gd name="T86" fmla="*/ 2 w 14"/>
                  <a:gd name="T87" fmla="*/ 8 h 12"/>
                  <a:gd name="T88" fmla="*/ 2 w 14"/>
                  <a:gd name="T89" fmla="*/ 8 h 12"/>
                  <a:gd name="T90" fmla="*/ 3 w 14"/>
                  <a:gd name="T91" fmla="*/ 9 h 12"/>
                  <a:gd name="T92" fmla="*/ 3 w 14"/>
                  <a:gd name="T93" fmla="*/ 11 h 12"/>
                  <a:gd name="T94" fmla="*/ 3 w 14"/>
                  <a:gd name="T95" fmla="*/ 10 h 12"/>
                  <a:gd name="T96" fmla="*/ 4 w 14"/>
                  <a:gd name="T97" fmla="*/ 11 h 12"/>
                  <a:gd name="T98" fmla="*/ 5 w 14"/>
                  <a:gd name="T99" fmla="*/ 12 h 12"/>
                  <a:gd name="T100" fmla="*/ 6 w 14"/>
                  <a:gd name="T101" fmla="*/ 12 h 12"/>
                  <a:gd name="T102" fmla="*/ 6 w 14"/>
                  <a:gd name="T10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2">
                    <a:moveTo>
                      <a:pt x="6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8"/>
                      <a:pt x="11" y="7"/>
                      <a:pt x="11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6"/>
                      <a:pt x="13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4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3"/>
                      <a:pt x="14" y="3"/>
                      <a:pt x="14" y="3"/>
                    </a:cubicBezTo>
                    <a:cubicBezTo>
                      <a:pt x="13" y="2"/>
                      <a:pt x="13" y="3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1"/>
                      <a:pt x="8" y="1"/>
                    </a:cubicBezTo>
                    <a:cubicBezTo>
                      <a:pt x="8" y="1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0"/>
                      <a:pt x="3" y="11"/>
                    </a:cubicBezTo>
                    <a:cubicBezTo>
                      <a:pt x="3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1" name="Freeform 44">
                <a:extLst>
                  <a:ext uri="{FF2B5EF4-FFF2-40B4-BE49-F238E27FC236}">
                    <a16:creationId xmlns:a16="http://schemas.microsoft.com/office/drawing/2014/main" id="{8E29D9F5-24BB-4293-8361-1F0EE6F2E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362201"/>
                <a:ext cx="269875" cy="107950"/>
              </a:xfrm>
              <a:custGeom>
                <a:avLst/>
                <a:gdLst>
                  <a:gd name="T0" fmla="*/ 25 w 25"/>
                  <a:gd name="T1" fmla="*/ 7 h 10"/>
                  <a:gd name="T2" fmla="*/ 23 w 25"/>
                  <a:gd name="T3" fmla="*/ 7 h 10"/>
                  <a:gd name="T4" fmla="*/ 22 w 25"/>
                  <a:gd name="T5" fmla="*/ 7 h 10"/>
                  <a:gd name="T6" fmla="*/ 22 w 25"/>
                  <a:gd name="T7" fmla="*/ 6 h 10"/>
                  <a:gd name="T8" fmla="*/ 22 w 25"/>
                  <a:gd name="T9" fmla="*/ 6 h 10"/>
                  <a:gd name="T10" fmla="*/ 21 w 25"/>
                  <a:gd name="T11" fmla="*/ 5 h 10"/>
                  <a:gd name="T12" fmla="*/ 20 w 25"/>
                  <a:gd name="T13" fmla="*/ 6 h 10"/>
                  <a:gd name="T14" fmla="*/ 19 w 25"/>
                  <a:gd name="T15" fmla="*/ 5 h 10"/>
                  <a:gd name="T16" fmla="*/ 18 w 25"/>
                  <a:gd name="T17" fmla="*/ 5 h 10"/>
                  <a:gd name="T18" fmla="*/ 17 w 25"/>
                  <a:gd name="T19" fmla="*/ 4 h 10"/>
                  <a:gd name="T20" fmla="*/ 16 w 25"/>
                  <a:gd name="T21" fmla="*/ 3 h 10"/>
                  <a:gd name="T22" fmla="*/ 15 w 25"/>
                  <a:gd name="T23" fmla="*/ 2 h 10"/>
                  <a:gd name="T24" fmla="*/ 14 w 25"/>
                  <a:gd name="T25" fmla="*/ 2 h 10"/>
                  <a:gd name="T26" fmla="*/ 13 w 25"/>
                  <a:gd name="T27" fmla="*/ 2 h 10"/>
                  <a:gd name="T28" fmla="*/ 13 w 25"/>
                  <a:gd name="T29" fmla="*/ 1 h 10"/>
                  <a:gd name="T30" fmla="*/ 12 w 25"/>
                  <a:gd name="T31" fmla="*/ 0 h 10"/>
                  <a:gd name="T32" fmla="*/ 10 w 25"/>
                  <a:gd name="T33" fmla="*/ 0 h 10"/>
                  <a:gd name="T34" fmla="*/ 8 w 25"/>
                  <a:gd name="T35" fmla="*/ 0 h 10"/>
                  <a:gd name="T36" fmla="*/ 7 w 25"/>
                  <a:gd name="T37" fmla="*/ 0 h 10"/>
                  <a:gd name="T38" fmla="*/ 6 w 25"/>
                  <a:gd name="T39" fmla="*/ 0 h 10"/>
                  <a:gd name="T40" fmla="*/ 4 w 25"/>
                  <a:gd name="T41" fmla="*/ 0 h 10"/>
                  <a:gd name="T42" fmla="*/ 2 w 25"/>
                  <a:gd name="T43" fmla="*/ 1 h 10"/>
                  <a:gd name="T44" fmla="*/ 1 w 25"/>
                  <a:gd name="T45" fmla="*/ 2 h 10"/>
                  <a:gd name="T46" fmla="*/ 1 w 25"/>
                  <a:gd name="T47" fmla="*/ 3 h 10"/>
                  <a:gd name="T48" fmla="*/ 0 w 25"/>
                  <a:gd name="T49" fmla="*/ 4 h 10"/>
                  <a:gd name="T50" fmla="*/ 1 w 25"/>
                  <a:gd name="T51" fmla="*/ 4 h 10"/>
                  <a:gd name="T52" fmla="*/ 2 w 25"/>
                  <a:gd name="T53" fmla="*/ 4 h 10"/>
                  <a:gd name="T54" fmla="*/ 2 w 25"/>
                  <a:gd name="T55" fmla="*/ 3 h 10"/>
                  <a:gd name="T56" fmla="*/ 3 w 25"/>
                  <a:gd name="T57" fmla="*/ 3 h 10"/>
                  <a:gd name="T58" fmla="*/ 4 w 25"/>
                  <a:gd name="T59" fmla="*/ 3 h 10"/>
                  <a:gd name="T60" fmla="*/ 5 w 25"/>
                  <a:gd name="T61" fmla="*/ 2 h 10"/>
                  <a:gd name="T62" fmla="*/ 6 w 25"/>
                  <a:gd name="T63" fmla="*/ 2 h 10"/>
                  <a:gd name="T64" fmla="*/ 7 w 25"/>
                  <a:gd name="T65" fmla="*/ 1 h 10"/>
                  <a:gd name="T66" fmla="*/ 8 w 25"/>
                  <a:gd name="T67" fmla="*/ 2 h 10"/>
                  <a:gd name="T68" fmla="*/ 7 w 25"/>
                  <a:gd name="T69" fmla="*/ 2 h 10"/>
                  <a:gd name="T70" fmla="*/ 8 w 25"/>
                  <a:gd name="T71" fmla="*/ 3 h 10"/>
                  <a:gd name="T72" fmla="*/ 9 w 25"/>
                  <a:gd name="T73" fmla="*/ 3 h 10"/>
                  <a:gd name="T74" fmla="*/ 9 w 25"/>
                  <a:gd name="T75" fmla="*/ 3 h 10"/>
                  <a:gd name="T76" fmla="*/ 11 w 25"/>
                  <a:gd name="T77" fmla="*/ 3 h 10"/>
                  <a:gd name="T78" fmla="*/ 12 w 25"/>
                  <a:gd name="T79" fmla="*/ 3 h 10"/>
                  <a:gd name="T80" fmla="*/ 11 w 25"/>
                  <a:gd name="T81" fmla="*/ 4 h 10"/>
                  <a:gd name="T82" fmla="*/ 12 w 25"/>
                  <a:gd name="T83" fmla="*/ 5 h 10"/>
                  <a:gd name="T84" fmla="*/ 14 w 25"/>
                  <a:gd name="T85" fmla="*/ 5 h 10"/>
                  <a:gd name="T86" fmla="*/ 15 w 25"/>
                  <a:gd name="T87" fmla="*/ 5 h 10"/>
                  <a:gd name="T88" fmla="*/ 15 w 25"/>
                  <a:gd name="T89" fmla="*/ 6 h 10"/>
                  <a:gd name="T90" fmla="*/ 16 w 25"/>
                  <a:gd name="T91" fmla="*/ 7 h 10"/>
                  <a:gd name="T92" fmla="*/ 17 w 25"/>
                  <a:gd name="T93" fmla="*/ 8 h 10"/>
                  <a:gd name="T94" fmla="*/ 17 w 25"/>
                  <a:gd name="T95" fmla="*/ 9 h 10"/>
                  <a:gd name="T96" fmla="*/ 18 w 25"/>
                  <a:gd name="T97" fmla="*/ 9 h 10"/>
                  <a:gd name="T98" fmla="*/ 19 w 25"/>
                  <a:gd name="T99" fmla="*/ 9 h 10"/>
                  <a:gd name="T100" fmla="*/ 21 w 25"/>
                  <a:gd name="T101" fmla="*/ 9 h 10"/>
                  <a:gd name="T102" fmla="*/ 22 w 25"/>
                  <a:gd name="T103" fmla="*/ 9 h 10"/>
                  <a:gd name="T104" fmla="*/ 24 w 25"/>
                  <a:gd name="T105" fmla="*/ 9 h 10"/>
                  <a:gd name="T106" fmla="*/ 25 w 25"/>
                  <a:gd name="T107" fmla="*/ 9 h 10"/>
                  <a:gd name="T108" fmla="*/ 25 w 25"/>
                  <a:gd name="T109" fmla="*/ 8 h 10"/>
                  <a:gd name="T110" fmla="*/ 25 w 25"/>
                  <a:gd name="T1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" h="10">
                    <a:moveTo>
                      <a:pt x="25" y="7"/>
                    </a:moveTo>
                    <a:cubicBezTo>
                      <a:pt x="24" y="7"/>
                      <a:pt x="24" y="7"/>
                      <a:pt x="23" y="7"/>
                    </a:cubicBezTo>
                    <a:cubicBezTo>
                      <a:pt x="23" y="7"/>
                      <a:pt x="23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6"/>
                      <a:pt x="20" y="6"/>
                    </a:cubicBezTo>
                    <a:cubicBezTo>
                      <a:pt x="20" y="6"/>
                      <a:pt x="20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5"/>
                      <a:pt x="12" y="4"/>
                      <a:pt x="12" y="5"/>
                    </a:cubicBezTo>
                    <a:cubicBezTo>
                      <a:pt x="13" y="5"/>
                      <a:pt x="13" y="5"/>
                      <a:pt x="14" y="5"/>
                    </a:cubicBezTo>
                    <a:cubicBezTo>
                      <a:pt x="14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7"/>
                      <a:pt x="15" y="7"/>
                      <a:pt x="16" y="7"/>
                    </a:cubicBezTo>
                    <a:cubicBezTo>
                      <a:pt x="16" y="7"/>
                      <a:pt x="16" y="7"/>
                      <a:pt x="17" y="8"/>
                    </a:cubicBezTo>
                    <a:cubicBezTo>
                      <a:pt x="17" y="8"/>
                      <a:pt x="17" y="8"/>
                      <a:pt x="17" y="9"/>
                    </a:cubicBezTo>
                    <a:cubicBezTo>
                      <a:pt x="17" y="9"/>
                      <a:pt x="17" y="9"/>
                      <a:pt x="18" y="9"/>
                    </a:cubicBezTo>
                    <a:cubicBezTo>
                      <a:pt x="18" y="9"/>
                      <a:pt x="18" y="9"/>
                      <a:pt x="19" y="9"/>
                    </a:cubicBezTo>
                    <a:cubicBezTo>
                      <a:pt x="20" y="9"/>
                      <a:pt x="20" y="9"/>
                      <a:pt x="21" y="9"/>
                    </a:cubicBezTo>
                    <a:cubicBezTo>
                      <a:pt x="21" y="9"/>
                      <a:pt x="22" y="9"/>
                      <a:pt x="22" y="9"/>
                    </a:cubicBezTo>
                    <a:cubicBezTo>
                      <a:pt x="23" y="9"/>
                      <a:pt x="23" y="9"/>
                      <a:pt x="24" y="9"/>
                    </a:cubicBezTo>
                    <a:cubicBezTo>
                      <a:pt x="24" y="9"/>
                      <a:pt x="25" y="10"/>
                      <a:pt x="25" y="9"/>
                    </a:cubicBezTo>
                    <a:cubicBezTo>
                      <a:pt x="25" y="9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2" name="Freeform 45">
                <a:extLst>
                  <a:ext uri="{FF2B5EF4-FFF2-40B4-BE49-F238E27FC236}">
                    <a16:creationId xmlns:a16="http://schemas.microsoft.com/office/drawing/2014/main" id="{70076D83-DF7E-4BE6-B849-477B2C618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089" y="2395539"/>
                <a:ext cx="31750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1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3" name="Freeform 46">
                <a:extLst>
                  <a:ext uri="{FF2B5EF4-FFF2-40B4-BE49-F238E27FC236}">
                    <a16:creationId xmlns:a16="http://schemas.microsoft.com/office/drawing/2014/main" id="{2E59292C-7AF6-4D62-8824-32BEA85E8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189" y="2632076"/>
                <a:ext cx="74613" cy="53975"/>
              </a:xfrm>
              <a:custGeom>
                <a:avLst/>
                <a:gdLst>
                  <a:gd name="T0" fmla="*/ 6 w 7"/>
                  <a:gd name="T1" fmla="*/ 3 h 5"/>
                  <a:gd name="T2" fmla="*/ 6 w 7"/>
                  <a:gd name="T3" fmla="*/ 2 h 5"/>
                  <a:gd name="T4" fmla="*/ 6 w 7"/>
                  <a:gd name="T5" fmla="*/ 2 h 5"/>
                  <a:gd name="T6" fmla="*/ 5 w 7"/>
                  <a:gd name="T7" fmla="*/ 2 h 5"/>
                  <a:gd name="T8" fmla="*/ 5 w 7"/>
                  <a:gd name="T9" fmla="*/ 2 h 5"/>
                  <a:gd name="T10" fmla="*/ 4 w 7"/>
                  <a:gd name="T11" fmla="*/ 1 h 5"/>
                  <a:gd name="T12" fmla="*/ 3 w 7"/>
                  <a:gd name="T13" fmla="*/ 0 h 5"/>
                  <a:gd name="T14" fmla="*/ 3 w 7"/>
                  <a:gd name="T15" fmla="*/ 0 h 5"/>
                  <a:gd name="T16" fmla="*/ 2 w 7"/>
                  <a:gd name="T17" fmla="*/ 0 h 5"/>
                  <a:gd name="T18" fmla="*/ 1 w 7"/>
                  <a:gd name="T19" fmla="*/ 1 h 5"/>
                  <a:gd name="T20" fmla="*/ 0 w 7"/>
                  <a:gd name="T21" fmla="*/ 2 h 5"/>
                  <a:gd name="T22" fmla="*/ 0 w 7"/>
                  <a:gd name="T23" fmla="*/ 3 h 5"/>
                  <a:gd name="T24" fmla="*/ 1 w 7"/>
                  <a:gd name="T25" fmla="*/ 3 h 5"/>
                  <a:gd name="T26" fmla="*/ 2 w 7"/>
                  <a:gd name="T27" fmla="*/ 4 h 5"/>
                  <a:gd name="T28" fmla="*/ 3 w 7"/>
                  <a:gd name="T29" fmla="*/ 4 h 5"/>
                  <a:gd name="T30" fmla="*/ 4 w 7"/>
                  <a:gd name="T31" fmla="*/ 4 h 5"/>
                  <a:gd name="T32" fmla="*/ 5 w 7"/>
                  <a:gd name="T33" fmla="*/ 5 h 5"/>
                  <a:gd name="T34" fmla="*/ 6 w 7"/>
                  <a:gd name="T35" fmla="*/ 4 h 5"/>
                  <a:gd name="T36" fmla="*/ 6 w 7"/>
                  <a:gd name="T37" fmla="*/ 4 h 5"/>
                  <a:gd name="T38" fmla="*/ 6 w 7"/>
                  <a:gd name="T39" fmla="*/ 4 h 5"/>
                  <a:gd name="T40" fmla="*/ 6 w 7"/>
                  <a:gd name="T4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" h="5">
                    <a:moveTo>
                      <a:pt x="6" y="3"/>
                    </a:moveTo>
                    <a:cubicBezTo>
                      <a:pt x="6" y="3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4" name="Freeform 47">
                <a:extLst>
                  <a:ext uri="{FF2B5EF4-FFF2-40B4-BE49-F238E27FC236}">
                    <a16:creationId xmlns:a16="http://schemas.microsoft.com/office/drawing/2014/main" id="{88C12DFF-1E56-4E3F-B39A-103CF02EA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3252" y="2730501"/>
                <a:ext cx="85725" cy="96838"/>
              </a:xfrm>
              <a:custGeom>
                <a:avLst/>
                <a:gdLst>
                  <a:gd name="T0" fmla="*/ 7 w 8"/>
                  <a:gd name="T1" fmla="*/ 3 h 9"/>
                  <a:gd name="T2" fmla="*/ 7 w 8"/>
                  <a:gd name="T3" fmla="*/ 3 h 9"/>
                  <a:gd name="T4" fmla="*/ 6 w 8"/>
                  <a:gd name="T5" fmla="*/ 2 h 9"/>
                  <a:gd name="T6" fmla="*/ 6 w 8"/>
                  <a:gd name="T7" fmla="*/ 1 h 9"/>
                  <a:gd name="T8" fmla="*/ 5 w 8"/>
                  <a:gd name="T9" fmla="*/ 1 h 9"/>
                  <a:gd name="T10" fmla="*/ 5 w 8"/>
                  <a:gd name="T11" fmla="*/ 1 h 9"/>
                  <a:gd name="T12" fmla="*/ 4 w 8"/>
                  <a:gd name="T13" fmla="*/ 1 h 9"/>
                  <a:gd name="T14" fmla="*/ 3 w 8"/>
                  <a:gd name="T15" fmla="*/ 1 h 9"/>
                  <a:gd name="T16" fmla="*/ 2 w 8"/>
                  <a:gd name="T17" fmla="*/ 1 h 9"/>
                  <a:gd name="T18" fmla="*/ 2 w 8"/>
                  <a:gd name="T19" fmla="*/ 1 h 9"/>
                  <a:gd name="T20" fmla="*/ 1 w 8"/>
                  <a:gd name="T21" fmla="*/ 0 h 9"/>
                  <a:gd name="T22" fmla="*/ 0 w 8"/>
                  <a:gd name="T23" fmla="*/ 0 h 9"/>
                  <a:gd name="T24" fmla="*/ 0 w 8"/>
                  <a:gd name="T25" fmla="*/ 0 h 9"/>
                  <a:gd name="T26" fmla="*/ 0 w 8"/>
                  <a:gd name="T27" fmla="*/ 1 h 9"/>
                  <a:gd name="T28" fmla="*/ 0 w 8"/>
                  <a:gd name="T29" fmla="*/ 2 h 9"/>
                  <a:gd name="T30" fmla="*/ 0 w 8"/>
                  <a:gd name="T31" fmla="*/ 2 h 9"/>
                  <a:gd name="T32" fmla="*/ 0 w 8"/>
                  <a:gd name="T33" fmla="*/ 4 h 9"/>
                  <a:gd name="T34" fmla="*/ 1 w 8"/>
                  <a:gd name="T35" fmla="*/ 4 h 9"/>
                  <a:gd name="T36" fmla="*/ 2 w 8"/>
                  <a:gd name="T37" fmla="*/ 5 h 9"/>
                  <a:gd name="T38" fmla="*/ 2 w 8"/>
                  <a:gd name="T39" fmla="*/ 5 h 9"/>
                  <a:gd name="T40" fmla="*/ 2 w 8"/>
                  <a:gd name="T41" fmla="*/ 4 h 9"/>
                  <a:gd name="T42" fmla="*/ 3 w 8"/>
                  <a:gd name="T43" fmla="*/ 5 h 9"/>
                  <a:gd name="T44" fmla="*/ 4 w 8"/>
                  <a:gd name="T45" fmla="*/ 6 h 9"/>
                  <a:gd name="T46" fmla="*/ 5 w 8"/>
                  <a:gd name="T47" fmla="*/ 6 h 9"/>
                  <a:gd name="T48" fmla="*/ 5 w 8"/>
                  <a:gd name="T49" fmla="*/ 7 h 9"/>
                  <a:gd name="T50" fmla="*/ 5 w 8"/>
                  <a:gd name="T51" fmla="*/ 9 h 9"/>
                  <a:gd name="T52" fmla="*/ 6 w 8"/>
                  <a:gd name="T53" fmla="*/ 9 h 9"/>
                  <a:gd name="T54" fmla="*/ 6 w 8"/>
                  <a:gd name="T55" fmla="*/ 8 h 9"/>
                  <a:gd name="T56" fmla="*/ 7 w 8"/>
                  <a:gd name="T57" fmla="*/ 7 h 9"/>
                  <a:gd name="T58" fmla="*/ 7 w 8"/>
                  <a:gd name="T59" fmla="*/ 6 h 9"/>
                  <a:gd name="T60" fmla="*/ 6 w 8"/>
                  <a:gd name="T61" fmla="*/ 6 h 9"/>
                  <a:gd name="T62" fmla="*/ 7 w 8"/>
                  <a:gd name="T63" fmla="*/ 5 h 9"/>
                  <a:gd name="T64" fmla="*/ 8 w 8"/>
                  <a:gd name="T65" fmla="*/ 5 h 9"/>
                  <a:gd name="T66" fmla="*/ 8 w 8"/>
                  <a:gd name="T67" fmla="*/ 5 h 9"/>
                  <a:gd name="T68" fmla="*/ 8 w 8"/>
                  <a:gd name="T69" fmla="*/ 4 h 9"/>
                  <a:gd name="T70" fmla="*/ 7 w 8"/>
                  <a:gd name="T7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7" y="3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3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5" name="Freeform 48">
                <a:extLst>
                  <a:ext uri="{FF2B5EF4-FFF2-40B4-BE49-F238E27FC236}">
                    <a16:creationId xmlns:a16="http://schemas.microsoft.com/office/drawing/2014/main" id="{F39CAF81-4F44-4AFE-8A3B-C6A689E55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827339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6" name="Freeform 49">
                <a:extLst>
                  <a:ext uri="{FF2B5EF4-FFF2-40B4-BE49-F238E27FC236}">
                    <a16:creationId xmlns:a16="http://schemas.microsoft.com/office/drawing/2014/main" id="{A7C4C21F-D12B-451B-9674-83B7D875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7" y="34210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7" name="Freeform 50">
                <a:extLst>
                  <a:ext uri="{FF2B5EF4-FFF2-40B4-BE49-F238E27FC236}">
                    <a16:creationId xmlns:a16="http://schemas.microsoft.com/office/drawing/2014/main" id="{53675E4B-E1CD-4FDD-8D7F-BD7A1B78F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7" y="3389314"/>
                <a:ext cx="346075" cy="400050"/>
              </a:xfrm>
              <a:custGeom>
                <a:avLst/>
                <a:gdLst>
                  <a:gd name="T0" fmla="*/ 31 w 32"/>
                  <a:gd name="T1" fmla="*/ 22 h 37"/>
                  <a:gd name="T2" fmla="*/ 29 w 32"/>
                  <a:gd name="T3" fmla="*/ 20 h 37"/>
                  <a:gd name="T4" fmla="*/ 29 w 32"/>
                  <a:gd name="T5" fmla="*/ 19 h 37"/>
                  <a:gd name="T6" fmla="*/ 25 w 32"/>
                  <a:gd name="T7" fmla="*/ 18 h 37"/>
                  <a:gd name="T8" fmla="*/ 25 w 32"/>
                  <a:gd name="T9" fmla="*/ 18 h 37"/>
                  <a:gd name="T10" fmla="*/ 24 w 32"/>
                  <a:gd name="T11" fmla="*/ 16 h 37"/>
                  <a:gd name="T12" fmla="*/ 24 w 32"/>
                  <a:gd name="T13" fmla="*/ 13 h 37"/>
                  <a:gd name="T14" fmla="*/ 23 w 32"/>
                  <a:gd name="T15" fmla="*/ 11 h 37"/>
                  <a:gd name="T16" fmla="*/ 20 w 32"/>
                  <a:gd name="T17" fmla="*/ 11 h 37"/>
                  <a:gd name="T18" fmla="*/ 19 w 32"/>
                  <a:gd name="T19" fmla="*/ 9 h 37"/>
                  <a:gd name="T20" fmla="*/ 16 w 32"/>
                  <a:gd name="T21" fmla="*/ 8 h 37"/>
                  <a:gd name="T22" fmla="*/ 14 w 32"/>
                  <a:gd name="T23" fmla="*/ 8 h 37"/>
                  <a:gd name="T24" fmla="*/ 13 w 32"/>
                  <a:gd name="T25" fmla="*/ 7 h 37"/>
                  <a:gd name="T26" fmla="*/ 11 w 32"/>
                  <a:gd name="T27" fmla="*/ 5 h 37"/>
                  <a:gd name="T28" fmla="*/ 11 w 32"/>
                  <a:gd name="T29" fmla="*/ 2 h 37"/>
                  <a:gd name="T30" fmla="*/ 11 w 32"/>
                  <a:gd name="T31" fmla="*/ 0 h 37"/>
                  <a:gd name="T32" fmla="*/ 9 w 32"/>
                  <a:gd name="T33" fmla="*/ 0 h 37"/>
                  <a:gd name="T34" fmla="*/ 7 w 32"/>
                  <a:gd name="T35" fmla="*/ 1 h 37"/>
                  <a:gd name="T36" fmla="*/ 6 w 32"/>
                  <a:gd name="T37" fmla="*/ 2 h 37"/>
                  <a:gd name="T38" fmla="*/ 4 w 32"/>
                  <a:gd name="T39" fmla="*/ 3 h 37"/>
                  <a:gd name="T40" fmla="*/ 2 w 32"/>
                  <a:gd name="T41" fmla="*/ 4 h 37"/>
                  <a:gd name="T42" fmla="*/ 1 w 32"/>
                  <a:gd name="T43" fmla="*/ 5 h 37"/>
                  <a:gd name="T44" fmla="*/ 2 w 32"/>
                  <a:gd name="T45" fmla="*/ 7 h 37"/>
                  <a:gd name="T46" fmla="*/ 3 w 32"/>
                  <a:gd name="T47" fmla="*/ 10 h 37"/>
                  <a:gd name="T48" fmla="*/ 3 w 32"/>
                  <a:gd name="T49" fmla="*/ 13 h 37"/>
                  <a:gd name="T50" fmla="*/ 2 w 32"/>
                  <a:gd name="T51" fmla="*/ 14 h 37"/>
                  <a:gd name="T52" fmla="*/ 2 w 32"/>
                  <a:gd name="T53" fmla="*/ 17 h 37"/>
                  <a:gd name="T54" fmla="*/ 3 w 32"/>
                  <a:gd name="T55" fmla="*/ 18 h 37"/>
                  <a:gd name="T56" fmla="*/ 3 w 32"/>
                  <a:gd name="T57" fmla="*/ 19 h 37"/>
                  <a:gd name="T58" fmla="*/ 3 w 32"/>
                  <a:gd name="T59" fmla="*/ 19 h 37"/>
                  <a:gd name="T60" fmla="*/ 3 w 32"/>
                  <a:gd name="T61" fmla="*/ 19 h 37"/>
                  <a:gd name="T62" fmla="*/ 2 w 32"/>
                  <a:gd name="T63" fmla="*/ 21 h 37"/>
                  <a:gd name="T64" fmla="*/ 3 w 32"/>
                  <a:gd name="T65" fmla="*/ 21 h 37"/>
                  <a:gd name="T66" fmla="*/ 5 w 32"/>
                  <a:gd name="T67" fmla="*/ 24 h 37"/>
                  <a:gd name="T68" fmla="*/ 8 w 32"/>
                  <a:gd name="T69" fmla="*/ 26 h 37"/>
                  <a:gd name="T70" fmla="*/ 8 w 32"/>
                  <a:gd name="T71" fmla="*/ 29 h 37"/>
                  <a:gd name="T72" fmla="*/ 10 w 32"/>
                  <a:gd name="T73" fmla="*/ 30 h 37"/>
                  <a:gd name="T74" fmla="*/ 10 w 32"/>
                  <a:gd name="T75" fmla="*/ 33 h 37"/>
                  <a:gd name="T76" fmla="*/ 9 w 32"/>
                  <a:gd name="T77" fmla="*/ 36 h 37"/>
                  <a:gd name="T78" fmla="*/ 10 w 32"/>
                  <a:gd name="T79" fmla="*/ 37 h 37"/>
                  <a:gd name="T80" fmla="*/ 11 w 32"/>
                  <a:gd name="T81" fmla="*/ 36 h 37"/>
                  <a:gd name="T82" fmla="*/ 14 w 32"/>
                  <a:gd name="T83" fmla="*/ 36 h 37"/>
                  <a:gd name="T84" fmla="*/ 16 w 32"/>
                  <a:gd name="T85" fmla="*/ 37 h 37"/>
                  <a:gd name="T86" fmla="*/ 17 w 32"/>
                  <a:gd name="T87" fmla="*/ 35 h 37"/>
                  <a:gd name="T88" fmla="*/ 19 w 32"/>
                  <a:gd name="T89" fmla="*/ 35 h 37"/>
                  <a:gd name="T90" fmla="*/ 20 w 32"/>
                  <a:gd name="T91" fmla="*/ 36 h 37"/>
                  <a:gd name="T92" fmla="*/ 20 w 32"/>
                  <a:gd name="T93" fmla="*/ 34 h 37"/>
                  <a:gd name="T94" fmla="*/ 21 w 32"/>
                  <a:gd name="T95" fmla="*/ 30 h 37"/>
                  <a:gd name="T96" fmla="*/ 23 w 32"/>
                  <a:gd name="T97" fmla="*/ 28 h 37"/>
                  <a:gd name="T98" fmla="*/ 26 w 32"/>
                  <a:gd name="T99" fmla="*/ 27 h 37"/>
                  <a:gd name="T100" fmla="*/ 30 w 32"/>
                  <a:gd name="T101" fmla="*/ 28 h 37"/>
                  <a:gd name="T102" fmla="*/ 31 w 32"/>
                  <a:gd name="T103" fmla="*/ 29 h 37"/>
                  <a:gd name="T104" fmla="*/ 31 w 32"/>
                  <a:gd name="T105" fmla="*/ 29 h 37"/>
                  <a:gd name="T106" fmla="*/ 32 w 32"/>
                  <a:gd name="T107" fmla="*/ 25 h 37"/>
                  <a:gd name="T108" fmla="*/ 31 w 32"/>
                  <a:gd name="T109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" h="37">
                    <a:moveTo>
                      <a:pt x="31" y="23"/>
                    </a:moveTo>
                    <a:cubicBezTo>
                      <a:pt x="31" y="23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29" y="22"/>
                    </a:cubicBezTo>
                    <a:cubicBezTo>
                      <a:pt x="29" y="21"/>
                      <a:pt x="29" y="21"/>
                      <a:pt x="29" y="20"/>
                    </a:cubicBezTo>
                    <a:cubicBezTo>
                      <a:pt x="29" y="20"/>
                      <a:pt x="30" y="20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8" y="19"/>
                      <a:pt x="27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2"/>
                      <a:pt x="23" y="1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4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7"/>
                      <a:pt x="11" y="6"/>
                    </a:cubicBezTo>
                    <a:cubicBezTo>
                      <a:pt x="11" y="6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3" y="9"/>
                      <a:pt x="3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3"/>
                      <a:pt x="5" y="23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8" y="25"/>
                      <a:pt x="7" y="25"/>
                      <a:pt x="8" y="26"/>
                    </a:cubicBezTo>
                    <a:cubicBezTo>
                      <a:pt x="8" y="27"/>
                      <a:pt x="8" y="26"/>
                      <a:pt x="8" y="27"/>
                    </a:cubicBezTo>
                    <a:cubicBezTo>
                      <a:pt x="8" y="28"/>
                      <a:pt x="8" y="28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1"/>
                      <a:pt x="10" y="31"/>
                      <a:pt x="10" y="32"/>
                    </a:cubicBezTo>
                    <a:cubicBezTo>
                      <a:pt x="10" y="32"/>
                      <a:pt x="10" y="32"/>
                      <a:pt x="10" y="33"/>
                    </a:cubicBezTo>
                    <a:cubicBezTo>
                      <a:pt x="9" y="33"/>
                      <a:pt x="9" y="34"/>
                      <a:pt x="9" y="34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10" y="36"/>
                      <a:pt x="10" y="36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5"/>
                      <a:pt x="12" y="35"/>
                      <a:pt x="12" y="35"/>
                    </a:cubicBezTo>
                    <a:cubicBezTo>
                      <a:pt x="13" y="35"/>
                      <a:pt x="13" y="36"/>
                      <a:pt x="14" y="36"/>
                    </a:cubicBezTo>
                    <a:cubicBezTo>
                      <a:pt x="14" y="36"/>
                      <a:pt x="14" y="36"/>
                      <a:pt x="15" y="36"/>
                    </a:cubicBezTo>
                    <a:cubicBezTo>
                      <a:pt x="15" y="36"/>
                      <a:pt x="15" y="37"/>
                      <a:pt x="16" y="37"/>
                    </a:cubicBezTo>
                    <a:cubicBezTo>
                      <a:pt x="16" y="37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5"/>
                      <a:pt x="20" y="34"/>
                      <a:pt x="20" y="34"/>
                    </a:cubicBezTo>
                    <a:cubicBezTo>
                      <a:pt x="20" y="33"/>
                      <a:pt x="20" y="33"/>
                      <a:pt x="20" y="32"/>
                    </a:cubicBezTo>
                    <a:cubicBezTo>
                      <a:pt x="20" y="31"/>
                      <a:pt x="20" y="31"/>
                      <a:pt x="21" y="30"/>
                    </a:cubicBezTo>
                    <a:cubicBezTo>
                      <a:pt x="21" y="29"/>
                      <a:pt x="21" y="29"/>
                      <a:pt x="22" y="29"/>
                    </a:cubicBezTo>
                    <a:cubicBezTo>
                      <a:pt x="22" y="28"/>
                      <a:pt x="23" y="28"/>
                      <a:pt x="23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6" y="27"/>
                      <a:pt x="26" y="27"/>
                    </a:cubicBezTo>
                    <a:cubicBezTo>
                      <a:pt x="27" y="27"/>
                      <a:pt x="28" y="27"/>
                      <a:pt x="28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0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29"/>
                      <a:pt x="31" y="30"/>
                      <a:pt x="32" y="29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2" y="26"/>
                      <a:pt x="32" y="26"/>
                      <a:pt x="32" y="25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2" y="23"/>
                      <a:pt x="32" y="23"/>
                      <a:pt x="31" y="2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8" name="Freeform 51">
                <a:extLst>
                  <a:ext uri="{FF2B5EF4-FFF2-40B4-BE49-F238E27FC236}">
                    <a16:creationId xmlns:a16="http://schemas.microsoft.com/office/drawing/2014/main" id="{BB357E24-9CFF-4110-9485-D072CE79D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2492376"/>
                <a:ext cx="292100" cy="193675"/>
              </a:xfrm>
              <a:custGeom>
                <a:avLst/>
                <a:gdLst>
                  <a:gd name="T0" fmla="*/ 23 w 27"/>
                  <a:gd name="T1" fmla="*/ 2 h 18"/>
                  <a:gd name="T2" fmla="*/ 22 w 27"/>
                  <a:gd name="T3" fmla="*/ 0 h 18"/>
                  <a:gd name="T4" fmla="*/ 22 w 27"/>
                  <a:gd name="T5" fmla="*/ 0 h 18"/>
                  <a:gd name="T6" fmla="*/ 21 w 27"/>
                  <a:gd name="T7" fmla="*/ 1 h 18"/>
                  <a:gd name="T8" fmla="*/ 18 w 27"/>
                  <a:gd name="T9" fmla="*/ 2 h 18"/>
                  <a:gd name="T10" fmla="*/ 16 w 27"/>
                  <a:gd name="T11" fmla="*/ 2 h 18"/>
                  <a:gd name="T12" fmla="*/ 13 w 27"/>
                  <a:gd name="T13" fmla="*/ 3 h 18"/>
                  <a:gd name="T14" fmla="*/ 11 w 27"/>
                  <a:gd name="T15" fmla="*/ 4 h 18"/>
                  <a:gd name="T16" fmla="*/ 11 w 27"/>
                  <a:gd name="T17" fmla="*/ 5 h 18"/>
                  <a:gd name="T18" fmla="*/ 10 w 27"/>
                  <a:gd name="T19" fmla="*/ 7 h 18"/>
                  <a:gd name="T20" fmla="*/ 9 w 27"/>
                  <a:gd name="T21" fmla="*/ 8 h 18"/>
                  <a:gd name="T22" fmla="*/ 8 w 27"/>
                  <a:gd name="T23" fmla="*/ 9 h 18"/>
                  <a:gd name="T24" fmla="*/ 8 w 27"/>
                  <a:gd name="T25" fmla="*/ 9 h 18"/>
                  <a:gd name="T26" fmla="*/ 7 w 27"/>
                  <a:gd name="T27" fmla="*/ 7 h 18"/>
                  <a:gd name="T28" fmla="*/ 6 w 27"/>
                  <a:gd name="T29" fmla="*/ 6 h 18"/>
                  <a:gd name="T30" fmla="*/ 5 w 27"/>
                  <a:gd name="T31" fmla="*/ 6 h 18"/>
                  <a:gd name="T32" fmla="*/ 4 w 27"/>
                  <a:gd name="T33" fmla="*/ 5 h 18"/>
                  <a:gd name="T34" fmla="*/ 2 w 27"/>
                  <a:gd name="T35" fmla="*/ 5 h 18"/>
                  <a:gd name="T36" fmla="*/ 0 w 27"/>
                  <a:gd name="T37" fmla="*/ 5 h 18"/>
                  <a:gd name="T38" fmla="*/ 0 w 27"/>
                  <a:gd name="T39" fmla="*/ 5 h 18"/>
                  <a:gd name="T40" fmla="*/ 0 w 27"/>
                  <a:gd name="T41" fmla="*/ 6 h 18"/>
                  <a:gd name="T42" fmla="*/ 1 w 27"/>
                  <a:gd name="T43" fmla="*/ 6 h 18"/>
                  <a:gd name="T44" fmla="*/ 2 w 27"/>
                  <a:gd name="T45" fmla="*/ 8 h 18"/>
                  <a:gd name="T46" fmla="*/ 2 w 27"/>
                  <a:gd name="T47" fmla="*/ 8 h 18"/>
                  <a:gd name="T48" fmla="*/ 1 w 27"/>
                  <a:gd name="T49" fmla="*/ 9 h 18"/>
                  <a:gd name="T50" fmla="*/ 1 w 27"/>
                  <a:gd name="T51" fmla="*/ 10 h 18"/>
                  <a:gd name="T52" fmla="*/ 1 w 27"/>
                  <a:gd name="T53" fmla="*/ 11 h 18"/>
                  <a:gd name="T54" fmla="*/ 2 w 27"/>
                  <a:gd name="T55" fmla="*/ 12 h 18"/>
                  <a:gd name="T56" fmla="*/ 2 w 27"/>
                  <a:gd name="T57" fmla="*/ 13 h 18"/>
                  <a:gd name="T58" fmla="*/ 2 w 27"/>
                  <a:gd name="T59" fmla="*/ 15 h 18"/>
                  <a:gd name="T60" fmla="*/ 3 w 27"/>
                  <a:gd name="T61" fmla="*/ 16 h 18"/>
                  <a:gd name="T62" fmla="*/ 2 w 27"/>
                  <a:gd name="T63" fmla="*/ 17 h 18"/>
                  <a:gd name="T64" fmla="*/ 3 w 27"/>
                  <a:gd name="T65" fmla="*/ 18 h 18"/>
                  <a:gd name="T66" fmla="*/ 4 w 27"/>
                  <a:gd name="T67" fmla="*/ 18 h 18"/>
                  <a:gd name="T68" fmla="*/ 6 w 27"/>
                  <a:gd name="T69" fmla="*/ 18 h 18"/>
                  <a:gd name="T70" fmla="*/ 7 w 27"/>
                  <a:gd name="T71" fmla="*/ 18 h 18"/>
                  <a:gd name="T72" fmla="*/ 8 w 27"/>
                  <a:gd name="T73" fmla="*/ 17 h 18"/>
                  <a:gd name="T74" fmla="*/ 9 w 27"/>
                  <a:gd name="T75" fmla="*/ 16 h 18"/>
                  <a:gd name="T76" fmla="*/ 11 w 27"/>
                  <a:gd name="T77" fmla="*/ 16 h 18"/>
                  <a:gd name="T78" fmla="*/ 12 w 27"/>
                  <a:gd name="T79" fmla="*/ 16 h 18"/>
                  <a:gd name="T80" fmla="*/ 13 w 27"/>
                  <a:gd name="T81" fmla="*/ 15 h 18"/>
                  <a:gd name="T82" fmla="*/ 14 w 27"/>
                  <a:gd name="T83" fmla="*/ 15 h 18"/>
                  <a:gd name="T84" fmla="*/ 15 w 27"/>
                  <a:gd name="T85" fmla="*/ 15 h 18"/>
                  <a:gd name="T86" fmla="*/ 15 w 27"/>
                  <a:gd name="T87" fmla="*/ 15 h 18"/>
                  <a:gd name="T88" fmla="*/ 17 w 27"/>
                  <a:gd name="T89" fmla="*/ 14 h 18"/>
                  <a:gd name="T90" fmla="*/ 17 w 27"/>
                  <a:gd name="T91" fmla="*/ 13 h 18"/>
                  <a:gd name="T92" fmla="*/ 18 w 27"/>
                  <a:gd name="T93" fmla="*/ 13 h 18"/>
                  <a:gd name="T94" fmla="*/ 19 w 27"/>
                  <a:gd name="T95" fmla="*/ 12 h 18"/>
                  <a:gd name="T96" fmla="*/ 21 w 27"/>
                  <a:gd name="T97" fmla="*/ 12 h 18"/>
                  <a:gd name="T98" fmla="*/ 22 w 27"/>
                  <a:gd name="T99" fmla="*/ 11 h 18"/>
                  <a:gd name="T100" fmla="*/ 24 w 27"/>
                  <a:gd name="T101" fmla="*/ 11 h 18"/>
                  <a:gd name="T102" fmla="*/ 25 w 27"/>
                  <a:gd name="T103" fmla="*/ 10 h 18"/>
                  <a:gd name="T104" fmla="*/ 25 w 27"/>
                  <a:gd name="T105" fmla="*/ 10 h 18"/>
                  <a:gd name="T106" fmla="*/ 25 w 27"/>
                  <a:gd name="T107" fmla="*/ 8 h 18"/>
                  <a:gd name="T108" fmla="*/ 26 w 27"/>
                  <a:gd name="T109" fmla="*/ 7 h 18"/>
                  <a:gd name="T110" fmla="*/ 26 w 27"/>
                  <a:gd name="T111" fmla="*/ 7 h 18"/>
                  <a:gd name="T112" fmla="*/ 26 w 27"/>
                  <a:gd name="T113" fmla="*/ 7 h 18"/>
                  <a:gd name="T114" fmla="*/ 27 w 27"/>
                  <a:gd name="T115" fmla="*/ 7 h 18"/>
                  <a:gd name="T116" fmla="*/ 24 w 27"/>
                  <a:gd name="T117" fmla="*/ 4 h 18"/>
                  <a:gd name="T118" fmla="*/ 23 w 27"/>
                  <a:gd name="T11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" h="18">
                    <a:moveTo>
                      <a:pt x="23" y="2"/>
                    </a:move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19" y="1"/>
                      <a:pt x="18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4"/>
                      <a:pt x="12" y="3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10" y="7"/>
                      <a:pt x="10" y="8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8" y="8"/>
                      <a:pt x="7" y="7"/>
                    </a:cubicBezTo>
                    <a:cubicBezTo>
                      <a:pt x="7" y="7"/>
                      <a:pt x="7" y="6"/>
                      <a:pt x="6" y="6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3" y="5"/>
                      <a:pt x="2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3" y="15"/>
                      <a:pt x="3" y="16"/>
                    </a:cubicBezTo>
                    <a:cubicBezTo>
                      <a:pt x="3" y="16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8"/>
                      <a:pt x="5" y="18"/>
                      <a:pt x="6" y="18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9" y="17"/>
                      <a:pt x="9" y="17"/>
                      <a:pt x="9" y="16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1" y="16"/>
                      <a:pt x="12" y="16"/>
                    </a:cubicBezTo>
                    <a:cubicBezTo>
                      <a:pt x="12" y="16"/>
                      <a:pt x="13" y="16"/>
                      <a:pt x="13" y="15"/>
                    </a:cubicBezTo>
                    <a:cubicBezTo>
                      <a:pt x="14" y="15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9" y="13"/>
                      <a:pt x="19" y="13"/>
                      <a:pt x="19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3" y="11"/>
                      <a:pt x="23" y="11"/>
                      <a:pt x="24" y="11"/>
                    </a:cubicBezTo>
                    <a:cubicBezTo>
                      <a:pt x="24" y="11"/>
                      <a:pt x="24" y="11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9"/>
                      <a:pt x="24" y="9"/>
                      <a:pt x="25" y="8"/>
                    </a:cubicBezTo>
                    <a:cubicBezTo>
                      <a:pt x="25" y="8"/>
                      <a:pt x="25" y="8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6"/>
                      <a:pt x="25" y="5"/>
                      <a:pt x="24" y="4"/>
                    </a:cubicBezTo>
                    <a:cubicBezTo>
                      <a:pt x="24" y="3"/>
                      <a:pt x="24" y="3"/>
                      <a:pt x="2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9" name="Freeform 52">
                <a:extLst>
                  <a:ext uri="{FF2B5EF4-FFF2-40B4-BE49-F238E27FC236}">
                    <a16:creationId xmlns:a16="http://schemas.microsoft.com/office/drawing/2014/main" id="{2E3525F1-E752-444C-B6A0-F56386E84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9039" y="2557464"/>
                <a:ext cx="161925" cy="139700"/>
              </a:xfrm>
              <a:custGeom>
                <a:avLst/>
                <a:gdLst>
                  <a:gd name="T0" fmla="*/ 14 w 15"/>
                  <a:gd name="T1" fmla="*/ 10 h 13"/>
                  <a:gd name="T2" fmla="*/ 13 w 15"/>
                  <a:gd name="T3" fmla="*/ 10 h 13"/>
                  <a:gd name="T4" fmla="*/ 13 w 15"/>
                  <a:gd name="T5" fmla="*/ 9 h 13"/>
                  <a:gd name="T6" fmla="*/ 13 w 15"/>
                  <a:gd name="T7" fmla="*/ 8 h 13"/>
                  <a:gd name="T8" fmla="*/ 13 w 15"/>
                  <a:gd name="T9" fmla="*/ 7 h 13"/>
                  <a:gd name="T10" fmla="*/ 13 w 15"/>
                  <a:gd name="T11" fmla="*/ 6 h 13"/>
                  <a:gd name="T12" fmla="*/ 12 w 15"/>
                  <a:gd name="T13" fmla="*/ 5 h 13"/>
                  <a:gd name="T14" fmla="*/ 11 w 15"/>
                  <a:gd name="T15" fmla="*/ 4 h 13"/>
                  <a:gd name="T16" fmla="*/ 11 w 15"/>
                  <a:gd name="T17" fmla="*/ 4 h 13"/>
                  <a:gd name="T18" fmla="*/ 10 w 15"/>
                  <a:gd name="T19" fmla="*/ 3 h 13"/>
                  <a:gd name="T20" fmla="*/ 10 w 15"/>
                  <a:gd name="T21" fmla="*/ 2 h 13"/>
                  <a:gd name="T22" fmla="*/ 9 w 15"/>
                  <a:gd name="T23" fmla="*/ 2 h 13"/>
                  <a:gd name="T24" fmla="*/ 8 w 15"/>
                  <a:gd name="T25" fmla="*/ 2 h 13"/>
                  <a:gd name="T26" fmla="*/ 8 w 15"/>
                  <a:gd name="T27" fmla="*/ 1 h 13"/>
                  <a:gd name="T28" fmla="*/ 7 w 15"/>
                  <a:gd name="T29" fmla="*/ 1 h 13"/>
                  <a:gd name="T30" fmla="*/ 6 w 15"/>
                  <a:gd name="T31" fmla="*/ 0 h 13"/>
                  <a:gd name="T32" fmla="*/ 5 w 15"/>
                  <a:gd name="T33" fmla="*/ 1 h 13"/>
                  <a:gd name="T34" fmla="*/ 4 w 15"/>
                  <a:gd name="T35" fmla="*/ 1 h 13"/>
                  <a:gd name="T36" fmla="*/ 3 w 15"/>
                  <a:gd name="T37" fmla="*/ 1 h 13"/>
                  <a:gd name="T38" fmla="*/ 2 w 15"/>
                  <a:gd name="T39" fmla="*/ 2 h 13"/>
                  <a:gd name="T40" fmla="*/ 2 w 15"/>
                  <a:gd name="T41" fmla="*/ 2 h 13"/>
                  <a:gd name="T42" fmla="*/ 2 w 15"/>
                  <a:gd name="T43" fmla="*/ 3 h 13"/>
                  <a:gd name="T44" fmla="*/ 1 w 15"/>
                  <a:gd name="T45" fmla="*/ 4 h 13"/>
                  <a:gd name="T46" fmla="*/ 0 w 15"/>
                  <a:gd name="T47" fmla="*/ 5 h 13"/>
                  <a:gd name="T48" fmla="*/ 0 w 15"/>
                  <a:gd name="T49" fmla="*/ 7 h 13"/>
                  <a:gd name="T50" fmla="*/ 1 w 15"/>
                  <a:gd name="T51" fmla="*/ 8 h 13"/>
                  <a:gd name="T52" fmla="*/ 1 w 15"/>
                  <a:gd name="T53" fmla="*/ 9 h 13"/>
                  <a:gd name="T54" fmla="*/ 3 w 15"/>
                  <a:gd name="T55" fmla="*/ 9 h 13"/>
                  <a:gd name="T56" fmla="*/ 4 w 15"/>
                  <a:gd name="T57" fmla="*/ 9 h 13"/>
                  <a:gd name="T58" fmla="*/ 5 w 15"/>
                  <a:gd name="T59" fmla="*/ 9 h 13"/>
                  <a:gd name="T60" fmla="*/ 6 w 15"/>
                  <a:gd name="T61" fmla="*/ 9 h 13"/>
                  <a:gd name="T62" fmla="*/ 7 w 15"/>
                  <a:gd name="T63" fmla="*/ 9 h 13"/>
                  <a:gd name="T64" fmla="*/ 8 w 15"/>
                  <a:gd name="T65" fmla="*/ 9 h 13"/>
                  <a:gd name="T66" fmla="*/ 9 w 15"/>
                  <a:gd name="T67" fmla="*/ 10 h 13"/>
                  <a:gd name="T68" fmla="*/ 8 w 15"/>
                  <a:gd name="T69" fmla="*/ 10 h 13"/>
                  <a:gd name="T70" fmla="*/ 7 w 15"/>
                  <a:gd name="T71" fmla="*/ 10 h 13"/>
                  <a:gd name="T72" fmla="*/ 6 w 15"/>
                  <a:gd name="T73" fmla="*/ 10 h 13"/>
                  <a:gd name="T74" fmla="*/ 6 w 15"/>
                  <a:gd name="T75" fmla="*/ 10 h 13"/>
                  <a:gd name="T76" fmla="*/ 5 w 15"/>
                  <a:gd name="T77" fmla="*/ 10 h 13"/>
                  <a:gd name="T78" fmla="*/ 4 w 15"/>
                  <a:gd name="T79" fmla="*/ 10 h 13"/>
                  <a:gd name="T80" fmla="*/ 4 w 15"/>
                  <a:gd name="T81" fmla="*/ 10 h 13"/>
                  <a:gd name="T82" fmla="*/ 3 w 15"/>
                  <a:gd name="T83" fmla="*/ 10 h 13"/>
                  <a:gd name="T84" fmla="*/ 2 w 15"/>
                  <a:gd name="T85" fmla="*/ 10 h 13"/>
                  <a:gd name="T86" fmla="*/ 1 w 15"/>
                  <a:gd name="T87" fmla="*/ 11 h 13"/>
                  <a:gd name="T88" fmla="*/ 1 w 15"/>
                  <a:gd name="T89" fmla="*/ 12 h 13"/>
                  <a:gd name="T90" fmla="*/ 1 w 15"/>
                  <a:gd name="T91" fmla="*/ 13 h 13"/>
                  <a:gd name="T92" fmla="*/ 1 w 15"/>
                  <a:gd name="T93" fmla="*/ 13 h 13"/>
                  <a:gd name="T94" fmla="*/ 3 w 15"/>
                  <a:gd name="T95" fmla="*/ 13 h 13"/>
                  <a:gd name="T96" fmla="*/ 4 w 15"/>
                  <a:gd name="T97" fmla="*/ 13 h 13"/>
                  <a:gd name="T98" fmla="*/ 5 w 15"/>
                  <a:gd name="T99" fmla="*/ 12 h 13"/>
                  <a:gd name="T100" fmla="*/ 5 w 15"/>
                  <a:gd name="T101" fmla="*/ 12 h 13"/>
                  <a:gd name="T102" fmla="*/ 7 w 15"/>
                  <a:gd name="T103" fmla="*/ 12 h 13"/>
                  <a:gd name="T104" fmla="*/ 9 w 15"/>
                  <a:gd name="T105" fmla="*/ 12 h 13"/>
                  <a:gd name="T106" fmla="*/ 9 w 15"/>
                  <a:gd name="T107" fmla="*/ 12 h 13"/>
                  <a:gd name="T108" fmla="*/ 10 w 15"/>
                  <a:gd name="T109" fmla="*/ 12 h 13"/>
                  <a:gd name="T110" fmla="*/ 11 w 15"/>
                  <a:gd name="T111" fmla="*/ 13 h 13"/>
                  <a:gd name="T112" fmla="*/ 12 w 15"/>
                  <a:gd name="T113" fmla="*/ 13 h 13"/>
                  <a:gd name="T114" fmla="*/ 13 w 15"/>
                  <a:gd name="T115" fmla="*/ 13 h 13"/>
                  <a:gd name="T116" fmla="*/ 14 w 15"/>
                  <a:gd name="T117" fmla="*/ 13 h 13"/>
                  <a:gd name="T118" fmla="*/ 15 w 15"/>
                  <a:gd name="T119" fmla="*/ 12 h 13"/>
                  <a:gd name="T120" fmla="*/ 15 w 15"/>
                  <a:gd name="T121" fmla="*/ 11 h 13"/>
                  <a:gd name="T122" fmla="*/ 14 w 15"/>
                  <a:gd name="T123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" h="13">
                    <a:moveTo>
                      <a:pt x="14" y="10"/>
                    </a:move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2" y="3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10"/>
                    </a:cubicBezTo>
                    <a:cubicBezTo>
                      <a:pt x="9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1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5" y="12"/>
                    </a:cubicBezTo>
                    <a:cubicBezTo>
                      <a:pt x="15" y="12"/>
                      <a:pt x="15" y="12"/>
                      <a:pt x="15" y="11"/>
                    </a:cubicBezTo>
                    <a:cubicBezTo>
                      <a:pt x="15" y="11"/>
                      <a:pt x="15" y="11"/>
                      <a:pt x="14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0" name="Freeform 53">
                <a:extLst>
                  <a:ext uri="{FF2B5EF4-FFF2-40B4-BE49-F238E27FC236}">
                    <a16:creationId xmlns:a16="http://schemas.microsoft.com/office/drawing/2014/main" id="{DDDC68EF-F2B8-4F22-BE53-32A27C7AA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2" y="26543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1" name="Freeform 54">
                <a:extLst>
                  <a:ext uri="{FF2B5EF4-FFF2-40B4-BE49-F238E27FC236}">
                    <a16:creationId xmlns:a16="http://schemas.microsoft.com/office/drawing/2014/main" id="{C278B3AA-10A8-4BAD-B418-CA693626F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4" y="2578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2" name="Freeform 55">
                <a:extLst>
                  <a:ext uri="{FF2B5EF4-FFF2-40B4-BE49-F238E27FC236}">
                    <a16:creationId xmlns:a16="http://schemas.microsoft.com/office/drawing/2014/main" id="{3F9AAA2A-822D-43B4-AE31-33C006A25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2643189"/>
                <a:ext cx="323850" cy="314325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3 h 29"/>
                  <a:gd name="T4" fmla="*/ 29 w 30"/>
                  <a:gd name="T5" fmla="*/ 2 h 29"/>
                  <a:gd name="T6" fmla="*/ 28 w 30"/>
                  <a:gd name="T7" fmla="*/ 1 h 29"/>
                  <a:gd name="T8" fmla="*/ 27 w 30"/>
                  <a:gd name="T9" fmla="*/ 1 h 29"/>
                  <a:gd name="T10" fmla="*/ 26 w 30"/>
                  <a:gd name="T11" fmla="*/ 2 h 29"/>
                  <a:gd name="T12" fmla="*/ 24 w 30"/>
                  <a:gd name="T13" fmla="*/ 3 h 29"/>
                  <a:gd name="T14" fmla="*/ 22 w 30"/>
                  <a:gd name="T15" fmla="*/ 2 h 29"/>
                  <a:gd name="T16" fmla="*/ 20 w 30"/>
                  <a:gd name="T17" fmla="*/ 2 h 29"/>
                  <a:gd name="T18" fmla="*/ 18 w 30"/>
                  <a:gd name="T19" fmla="*/ 3 h 29"/>
                  <a:gd name="T20" fmla="*/ 16 w 30"/>
                  <a:gd name="T21" fmla="*/ 4 h 29"/>
                  <a:gd name="T22" fmla="*/ 14 w 30"/>
                  <a:gd name="T23" fmla="*/ 2 h 29"/>
                  <a:gd name="T24" fmla="*/ 12 w 30"/>
                  <a:gd name="T25" fmla="*/ 3 h 29"/>
                  <a:gd name="T26" fmla="*/ 10 w 30"/>
                  <a:gd name="T27" fmla="*/ 2 h 29"/>
                  <a:gd name="T28" fmla="*/ 8 w 30"/>
                  <a:gd name="T29" fmla="*/ 1 h 29"/>
                  <a:gd name="T30" fmla="*/ 7 w 30"/>
                  <a:gd name="T31" fmla="*/ 1 h 29"/>
                  <a:gd name="T32" fmla="*/ 5 w 30"/>
                  <a:gd name="T33" fmla="*/ 1 h 29"/>
                  <a:gd name="T34" fmla="*/ 4 w 30"/>
                  <a:gd name="T35" fmla="*/ 3 h 29"/>
                  <a:gd name="T36" fmla="*/ 2 w 30"/>
                  <a:gd name="T37" fmla="*/ 5 h 29"/>
                  <a:gd name="T38" fmla="*/ 2 w 30"/>
                  <a:gd name="T39" fmla="*/ 6 h 29"/>
                  <a:gd name="T40" fmla="*/ 2 w 30"/>
                  <a:gd name="T41" fmla="*/ 9 h 29"/>
                  <a:gd name="T42" fmla="*/ 2 w 30"/>
                  <a:gd name="T43" fmla="*/ 11 h 29"/>
                  <a:gd name="T44" fmla="*/ 2 w 30"/>
                  <a:gd name="T45" fmla="*/ 12 h 29"/>
                  <a:gd name="T46" fmla="*/ 1 w 30"/>
                  <a:gd name="T47" fmla="*/ 14 h 29"/>
                  <a:gd name="T48" fmla="*/ 0 w 30"/>
                  <a:gd name="T49" fmla="*/ 15 h 29"/>
                  <a:gd name="T50" fmla="*/ 0 w 30"/>
                  <a:gd name="T51" fmla="*/ 19 h 29"/>
                  <a:gd name="T52" fmla="*/ 0 w 30"/>
                  <a:gd name="T53" fmla="*/ 22 h 29"/>
                  <a:gd name="T54" fmla="*/ 2 w 30"/>
                  <a:gd name="T55" fmla="*/ 22 h 29"/>
                  <a:gd name="T56" fmla="*/ 4 w 30"/>
                  <a:gd name="T57" fmla="*/ 22 h 29"/>
                  <a:gd name="T58" fmla="*/ 5 w 30"/>
                  <a:gd name="T59" fmla="*/ 23 h 29"/>
                  <a:gd name="T60" fmla="*/ 6 w 30"/>
                  <a:gd name="T61" fmla="*/ 24 h 29"/>
                  <a:gd name="T62" fmla="*/ 7 w 30"/>
                  <a:gd name="T63" fmla="*/ 26 h 29"/>
                  <a:gd name="T64" fmla="*/ 8 w 30"/>
                  <a:gd name="T65" fmla="*/ 28 h 29"/>
                  <a:gd name="T66" fmla="*/ 9 w 30"/>
                  <a:gd name="T67" fmla="*/ 28 h 29"/>
                  <a:gd name="T68" fmla="*/ 12 w 30"/>
                  <a:gd name="T69" fmla="*/ 27 h 29"/>
                  <a:gd name="T70" fmla="*/ 14 w 30"/>
                  <a:gd name="T71" fmla="*/ 27 h 29"/>
                  <a:gd name="T72" fmla="*/ 15 w 30"/>
                  <a:gd name="T73" fmla="*/ 26 h 29"/>
                  <a:gd name="T74" fmla="*/ 15 w 30"/>
                  <a:gd name="T75" fmla="*/ 25 h 29"/>
                  <a:gd name="T76" fmla="*/ 16 w 30"/>
                  <a:gd name="T77" fmla="*/ 23 h 29"/>
                  <a:gd name="T78" fmla="*/ 17 w 30"/>
                  <a:gd name="T79" fmla="*/ 22 h 29"/>
                  <a:gd name="T80" fmla="*/ 19 w 30"/>
                  <a:gd name="T81" fmla="*/ 20 h 29"/>
                  <a:gd name="T82" fmla="*/ 20 w 30"/>
                  <a:gd name="T83" fmla="*/ 20 h 29"/>
                  <a:gd name="T84" fmla="*/ 22 w 30"/>
                  <a:gd name="T85" fmla="*/ 21 h 29"/>
                  <a:gd name="T86" fmla="*/ 23 w 30"/>
                  <a:gd name="T87" fmla="*/ 19 h 29"/>
                  <a:gd name="T88" fmla="*/ 23 w 30"/>
                  <a:gd name="T89" fmla="*/ 18 h 29"/>
                  <a:gd name="T90" fmla="*/ 24 w 30"/>
                  <a:gd name="T91" fmla="*/ 16 h 29"/>
                  <a:gd name="T92" fmla="*/ 25 w 30"/>
                  <a:gd name="T93" fmla="*/ 14 h 29"/>
                  <a:gd name="T94" fmla="*/ 26 w 30"/>
                  <a:gd name="T95" fmla="*/ 13 h 29"/>
                  <a:gd name="T96" fmla="*/ 26 w 30"/>
                  <a:gd name="T97" fmla="*/ 11 h 29"/>
                  <a:gd name="T98" fmla="*/ 27 w 30"/>
                  <a:gd name="T99" fmla="*/ 10 h 29"/>
                  <a:gd name="T100" fmla="*/ 28 w 30"/>
                  <a:gd name="T101" fmla="*/ 8 h 29"/>
                  <a:gd name="T102" fmla="*/ 30 w 30"/>
                  <a:gd name="T103" fmla="*/ 7 h 29"/>
                  <a:gd name="T104" fmla="*/ 29 w 30"/>
                  <a:gd name="T105" fmla="*/ 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0" h="29">
                    <a:moveTo>
                      <a:pt x="29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8" y="5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3" y="10"/>
                      <a:pt x="3" y="10"/>
                      <a:pt x="2" y="11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0" y="19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2"/>
                      <a:pt x="1" y="22"/>
                      <a:pt x="2" y="22"/>
                    </a:cubicBezTo>
                    <a:cubicBezTo>
                      <a:pt x="2" y="22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5" y="22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4"/>
                      <a:pt x="6" y="23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9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0" y="29"/>
                      <a:pt x="10" y="28"/>
                      <a:pt x="10" y="28"/>
                    </a:cubicBezTo>
                    <a:cubicBezTo>
                      <a:pt x="11" y="28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7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1"/>
                      <a:pt x="18" y="21"/>
                    </a:cubicBezTo>
                    <a:cubicBezTo>
                      <a:pt x="18" y="21"/>
                      <a:pt x="18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2" y="22"/>
                      <a:pt x="22" y="21"/>
                      <a:pt x="22" y="21"/>
                    </a:cubicBezTo>
                    <a:cubicBezTo>
                      <a:pt x="23" y="20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7"/>
                      <a:pt x="24" y="17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4"/>
                    </a:cubicBezTo>
                    <a:cubicBezTo>
                      <a:pt x="25" y="14"/>
                      <a:pt x="25" y="14"/>
                      <a:pt x="26" y="14"/>
                    </a:cubicBezTo>
                    <a:cubicBezTo>
                      <a:pt x="26" y="14"/>
                      <a:pt x="25" y="13"/>
                      <a:pt x="26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2"/>
                      <a:pt x="26" y="12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0" y="7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3" name="Freeform 56">
                <a:extLst>
                  <a:ext uri="{FF2B5EF4-FFF2-40B4-BE49-F238E27FC236}">
                    <a16:creationId xmlns:a16="http://schemas.microsoft.com/office/drawing/2014/main" id="{5BB5E74C-5418-497C-9F0E-4D9F09AE6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514" y="3573464"/>
                <a:ext cx="215900" cy="215900"/>
              </a:xfrm>
              <a:custGeom>
                <a:avLst/>
                <a:gdLst>
                  <a:gd name="T0" fmla="*/ 20 w 20"/>
                  <a:gd name="T1" fmla="*/ 3 h 20"/>
                  <a:gd name="T2" fmla="*/ 19 w 20"/>
                  <a:gd name="T3" fmla="*/ 3 h 20"/>
                  <a:gd name="T4" fmla="*/ 18 w 20"/>
                  <a:gd name="T5" fmla="*/ 2 h 20"/>
                  <a:gd name="T6" fmla="*/ 16 w 20"/>
                  <a:gd name="T7" fmla="*/ 1 h 20"/>
                  <a:gd name="T8" fmla="*/ 15 w 20"/>
                  <a:gd name="T9" fmla="*/ 1 h 20"/>
                  <a:gd name="T10" fmla="*/ 14 w 20"/>
                  <a:gd name="T11" fmla="*/ 0 h 20"/>
                  <a:gd name="T12" fmla="*/ 14 w 20"/>
                  <a:gd name="T13" fmla="*/ 0 h 20"/>
                  <a:gd name="T14" fmla="*/ 13 w 20"/>
                  <a:gd name="T15" fmla="*/ 0 h 20"/>
                  <a:gd name="T16" fmla="*/ 12 w 20"/>
                  <a:gd name="T17" fmla="*/ 0 h 20"/>
                  <a:gd name="T18" fmla="*/ 11 w 20"/>
                  <a:gd name="T19" fmla="*/ 0 h 20"/>
                  <a:gd name="T20" fmla="*/ 11 w 20"/>
                  <a:gd name="T21" fmla="*/ 0 h 20"/>
                  <a:gd name="T22" fmla="*/ 10 w 20"/>
                  <a:gd name="T23" fmla="*/ 1 h 20"/>
                  <a:gd name="T24" fmla="*/ 9 w 20"/>
                  <a:gd name="T25" fmla="*/ 2 h 20"/>
                  <a:gd name="T26" fmla="*/ 9 w 20"/>
                  <a:gd name="T27" fmla="*/ 3 h 20"/>
                  <a:gd name="T28" fmla="*/ 9 w 20"/>
                  <a:gd name="T29" fmla="*/ 3 h 20"/>
                  <a:gd name="T30" fmla="*/ 8 w 20"/>
                  <a:gd name="T31" fmla="*/ 4 h 20"/>
                  <a:gd name="T32" fmla="*/ 7 w 20"/>
                  <a:gd name="T33" fmla="*/ 4 h 20"/>
                  <a:gd name="T34" fmla="*/ 6 w 20"/>
                  <a:gd name="T35" fmla="*/ 5 h 20"/>
                  <a:gd name="T36" fmla="*/ 5 w 20"/>
                  <a:gd name="T37" fmla="*/ 6 h 20"/>
                  <a:gd name="T38" fmla="*/ 5 w 20"/>
                  <a:gd name="T39" fmla="*/ 7 h 20"/>
                  <a:gd name="T40" fmla="*/ 5 w 20"/>
                  <a:gd name="T41" fmla="*/ 7 h 20"/>
                  <a:gd name="T42" fmla="*/ 4 w 20"/>
                  <a:gd name="T43" fmla="*/ 7 h 20"/>
                  <a:gd name="T44" fmla="*/ 3 w 20"/>
                  <a:gd name="T45" fmla="*/ 7 h 20"/>
                  <a:gd name="T46" fmla="*/ 3 w 20"/>
                  <a:gd name="T47" fmla="*/ 6 h 20"/>
                  <a:gd name="T48" fmla="*/ 2 w 20"/>
                  <a:gd name="T49" fmla="*/ 6 h 20"/>
                  <a:gd name="T50" fmla="*/ 1 w 20"/>
                  <a:gd name="T51" fmla="*/ 6 h 20"/>
                  <a:gd name="T52" fmla="*/ 0 w 20"/>
                  <a:gd name="T53" fmla="*/ 6 h 20"/>
                  <a:gd name="T54" fmla="*/ 1 w 20"/>
                  <a:gd name="T55" fmla="*/ 6 h 20"/>
                  <a:gd name="T56" fmla="*/ 1 w 20"/>
                  <a:gd name="T57" fmla="*/ 7 h 20"/>
                  <a:gd name="T58" fmla="*/ 2 w 20"/>
                  <a:gd name="T59" fmla="*/ 8 h 20"/>
                  <a:gd name="T60" fmla="*/ 2 w 20"/>
                  <a:gd name="T61" fmla="*/ 9 h 20"/>
                  <a:gd name="T62" fmla="*/ 3 w 20"/>
                  <a:gd name="T63" fmla="*/ 11 h 20"/>
                  <a:gd name="T64" fmla="*/ 3 w 20"/>
                  <a:gd name="T65" fmla="*/ 12 h 20"/>
                  <a:gd name="T66" fmla="*/ 4 w 20"/>
                  <a:gd name="T67" fmla="*/ 13 h 20"/>
                  <a:gd name="T68" fmla="*/ 5 w 20"/>
                  <a:gd name="T69" fmla="*/ 13 h 20"/>
                  <a:gd name="T70" fmla="*/ 6 w 20"/>
                  <a:gd name="T71" fmla="*/ 14 h 20"/>
                  <a:gd name="T72" fmla="*/ 6 w 20"/>
                  <a:gd name="T73" fmla="*/ 15 h 20"/>
                  <a:gd name="T74" fmla="*/ 7 w 20"/>
                  <a:gd name="T75" fmla="*/ 16 h 20"/>
                  <a:gd name="T76" fmla="*/ 8 w 20"/>
                  <a:gd name="T77" fmla="*/ 17 h 20"/>
                  <a:gd name="T78" fmla="*/ 9 w 20"/>
                  <a:gd name="T79" fmla="*/ 17 h 20"/>
                  <a:gd name="T80" fmla="*/ 10 w 20"/>
                  <a:gd name="T81" fmla="*/ 19 h 20"/>
                  <a:gd name="T82" fmla="*/ 11 w 20"/>
                  <a:gd name="T83" fmla="*/ 19 h 20"/>
                  <a:gd name="T84" fmla="*/ 12 w 20"/>
                  <a:gd name="T85" fmla="*/ 19 h 20"/>
                  <a:gd name="T86" fmla="*/ 14 w 20"/>
                  <a:gd name="T87" fmla="*/ 20 h 20"/>
                  <a:gd name="T88" fmla="*/ 15 w 20"/>
                  <a:gd name="T89" fmla="*/ 20 h 20"/>
                  <a:gd name="T90" fmla="*/ 15 w 20"/>
                  <a:gd name="T91" fmla="*/ 20 h 20"/>
                  <a:gd name="T92" fmla="*/ 16 w 20"/>
                  <a:gd name="T93" fmla="*/ 19 h 20"/>
                  <a:gd name="T94" fmla="*/ 17 w 20"/>
                  <a:gd name="T95" fmla="*/ 18 h 20"/>
                  <a:gd name="T96" fmla="*/ 17 w 20"/>
                  <a:gd name="T97" fmla="*/ 17 h 20"/>
                  <a:gd name="T98" fmla="*/ 18 w 20"/>
                  <a:gd name="T99" fmla="*/ 16 h 20"/>
                  <a:gd name="T100" fmla="*/ 19 w 20"/>
                  <a:gd name="T101" fmla="*/ 15 h 20"/>
                  <a:gd name="T102" fmla="*/ 19 w 20"/>
                  <a:gd name="T103" fmla="*/ 14 h 20"/>
                  <a:gd name="T104" fmla="*/ 20 w 20"/>
                  <a:gd name="T105" fmla="*/ 12 h 20"/>
                  <a:gd name="T106" fmla="*/ 20 w 20"/>
                  <a:gd name="T107" fmla="*/ 10 h 20"/>
                  <a:gd name="T108" fmla="*/ 20 w 20"/>
                  <a:gd name="T109" fmla="*/ 8 h 20"/>
                  <a:gd name="T110" fmla="*/ 20 w 20"/>
                  <a:gd name="T111" fmla="*/ 6 h 20"/>
                  <a:gd name="T112" fmla="*/ 20 w 20"/>
                  <a:gd name="T113" fmla="*/ 4 h 20"/>
                  <a:gd name="T114" fmla="*/ 20 w 20"/>
                  <a:gd name="T115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20">
                    <a:moveTo>
                      <a:pt x="20" y="3"/>
                    </a:moveTo>
                    <a:cubicBezTo>
                      <a:pt x="20" y="3"/>
                      <a:pt x="19" y="3"/>
                      <a:pt x="19" y="3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10"/>
                      <a:pt x="2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4" y="20"/>
                    </a:cubicBezTo>
                    <a:cubicBezTo>
                      <a:pt x="14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17" y="18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8" y="16"/>
                      <a:pt x="19" y="15"/>
                      <a:pt x="19" y="15"/>
                    </a:cubicBezTo>
                    <a:cubicBezTo>
                      <a:pt x="19" y="15"/>
                      <a:pt x="19" y="14"/>
                      <a:pt x="19" y="14"/>
                    </a:cubicBezTo>
                    <a:cubicBezTo>
                      <a:pt x="19" y="13"/>
                      <a:pt x="20" y="13"/>
                      <a:pt x="20" y="12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7"/>
                      <a:pt x="20" y="7"/>
                      <a:pt x="20" y="6"/>
                    </a:cubicBezTo>
                    <a:cubicBezTo>
                      <a:pt x="20" y="5"/>
                      <a:pt x="20" y="5"/>
                      <a:pt x="20" y="4"/>
                    </a:cubicBezTo>
                    <a:cubicBezTo>
                      <a:pt x="20" y="4"/>
                      <a:pt x="20" y="3"/>
                      <a:pt x="2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4" name="Freeform 57">
                <a:extLst>
                  <a:ext uri="{FF2B5EF4-FFF2-40B4-BE49-F238E27FC236}">
                    <a16:creationId xmlns:a16="http://schemas.microsoft.com/office/drawing/2014/main" id="{183E97A3-55E3-4AFB-81A9-26D7A299B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2" y="2957514"/>
                <a:ext cx="150813" cy="173038"/>
              </a:xfrm>
              <a:custGeom>
                <a:avLst/>
                <a:gdLst>
                  <a:gd name="T0" fmla="*/ 14 w 14"/>
                  <a:gd name="T1" fmla="*/ 5 h 16"/>
                  <a:gd name="T2" fmla="*/ 14 w 14"/>
                  <a:gd name="T3" fmla="*/ 4 h 16"/>
                  <a:gd name="T4" fmla="*/ 13 w 14"/>
                  <a:gd name="T5" fmla="*/ 3 h 16"/>
                  <a:gd name="T6" fmla="*/ 12 w 14"/>
                  <a:gd name="T7" fmla="*/ 1 h 16"/>
                  <a:gd name="T8" fmla="*/ 12 w 14"/>
                  <a:gd name="T9" fmla="*/ 1 h 16"/>
                  <a:gd name="T10" fmla="*/ 11 w 14"/>
                  <a:gd name="T11" fmla="*/ 0 h 16"/>
                  <a:gd name="T12" fmla="*/ 11 w 14"/>
                  <a:gd name="T13" fmla="*/ 0 h 16"/>
                  <a:gd name="T14" fmla="*/ 10 w 14"/>
                  <a:gd name="T15" fmla="*/ 0 h 16"/>
                  <a:gd name="T16" fmla="*/ 9 w 14"/>
                  <a:gd name="T17" fmla="*/ 1 h 16"/>
                  <a:gd name="T18" fmla="*/ 8 w 14"/>
                  <a:gd name="T19" fmla="*/ 1 h 16"/>
                  <a:gd name="T20" fmla="*/ 7 w 14"/>
                  <a:gd name="T21" fmla="*/ 1 h 16"/>
                  <a:gd name="T22" fmla="*/ 7 w 14"/>
                  <a:gd name="T23" fmla="*/ 1 h 16"/>
                  <a:gd name="T24" fmla="*/ 5 w 14"/>
                  <a:gd name="T25" fmla="*/ 1 h 16"/>
                  <a:gd name="T26" fmla="*/ 4 w 14"/>
                  <a:gd name="T27" fmla="*/ 1 h 16"/>
                  <a:gd name="T28" fmla="*/ 3 w 14"/>
                  <a:gd name="T29" fmla="*/ 1 h 16"/>
                  <a:gd name="T30" fmla="*/ 3 w 14"/>
                  <a:gd name="T31" fmla="*/ 1 h 16"/>
                  <a:gd name="T32" fmla="*/ 3 w 14"/>
                  <a:gd name="T33" fmla="*/ 3 h 16"/>
                  <a:gd name="T34" fmla="*/ 3 w 14"/>
                  <a:gd name="T35" fmla="*/ 4 h 16"/>
                  <a:gd name="T36" fmla="*/ 4 w 14"/>
                  <a:gd name="T37" fmla="*/ 5 h 16"/>
                  <a:gd name="T38" fmla="*/ 4 w 14"/>
                  <a:gd name="T39" fmla="*/ 6 h 16"/>
                  <a:gd name="T40" fmla="*/ 4 w 14"/>
                  <a:gd name="T41" fmla="*/ 6 h 16"/>
                  <a:gd name="T42" fmla="*/ 4 w 14"/>
                  <a:gd name="T43" fmla="*/ 6 h 16"/>
                  <a:gd name="T44" fmla="*/ 3 w 14"/>
                  <a:gd name="T45" fmla="*/ 7 h 16"/>
                  <a:gd name="T46" fmla="*/ 3 w 14"/>
                  <a:gd name="T47" fmla="*/ 7 h 16"/>
                  <a:gd name="T48" fmla="*/ 3 w 14"/>
                  <a:gd name="T49" fmla="*/ 8 h 16"/>
                  <a:gd name="T50" fmla="*/ 2 w 14"/>
                  <a:gd name="T51" fmla="*/ 8 h 16"/>
                  <a:gd name="T52" fmla="*/ 1 w 14"/>
                  <a:gd name="T53" fmla="*/ 9 h 16"/>
                  <a:gd name="T54" fmla="*/ 1 w 14"/>
                  <a:gd name="T55" fmla="*/ 11 h 16"/>
                  <a:gd name="T56" fmla="*/ 0 w 14"/>
                  <a:gd name="T57" fmla="*/ 13 h 16"/>
                  <a:gd name="T58" fmla="*/ 0 w 14"/>
                  <a:gd name="T59" fmla="*/ 15 h 16"/>
                  <a:gd name="T60" fmla="*/ 0 w 14"/>
                  <a:gd name="T61" fmla="*/ 15 h 16"/>
                  <a:gd name="T62" fmla="*/ 1 w 14"/>
                  <a:gd name="T63" fmla="*/ 16 h 16"/>
                  <a:gd name="T64" fmla="*/ 2 w 14"/>
                  <a:gd name="T65" fmla="*/ 15 h 16"/>
                  <a:gd name="T66" fmla="*/ 3 w 14"/>
                  <a:gd name="T67" fmla="*/ 15 h 16"/>
                  <a:gd name="T68" fmla="*/ 5 w 14"/>
                  <a:gd name="T69" fmla="*/ 15 h 16"/>
                  <a:gd name="T70" fmla="*/ 6 w 14"/>
                  <a:gd name="T71" fmla="*/ 15 h 16"/>
                  <a:gd name="T72" fmla="*/ 6 w 14"/>
                  <a:gd name="T73" fmla="*/ 15 h 16"/>
                  <a:gd name="T74" fmla="*/ 6 w 14"/>
                  <a:gd name="T75" fmla="*/ 14 h 16"/>
                  <a:gd name="T76" fmla="*/ 7 w 14"/>
                  <a:gd name="T77" fmla="*/ 13 h 16"/>
                  <a:gd name="T78" fmla="*/ 7 w 14"/>
                  <a:gd name="T79" fmla="*/ 12 h 16"/>
                  <a:gd name="T80" fmla="*/ 8 w 14"/>
                  <a:gd name="T81" fmla="*/ 11 h 16"/>
                  <a:gd name="T82" fmla="*/ 9 w 14"/>
                  <a:gd name="T83" fmla="*/ 11 h 16"/>
                  <a:gd name="T84" fmla="*/ 10 w 14"/>
                  <a:gd name="T85" fmla="*/ 11 h 16"/>
                  <a:gd name="T86" fmla="*/ 11 w 14"/>
                  <a:gd name="T87" fmla="*/ 11 h 16"/>
                  <a:gd name="T88" fmla="*/ 11 w 14"/>
                  <a:gd name="T89" fmla="*/ 12 h 16"/>
                  <a:gd name="T90" fmla="*/ 11 w 14"/>
                  <a:gd name="T91" fmla="*/ 12 h 16"/>
                  <a:gd name="T92" fmla="*/ 11 w 14"/>
                  <a:gd name="T93" fmla="*/ 10 h 16"/>
                  <a:gd name="T94" fmla="*/ 12 w 14"/>
                  <a:gd name="T95" fmla="*/ 9 h 16"/>
                  <a:gd name="T96" fmla="*/ 13 w 14"/>
                  <a:gd name="T97" fmla="*/ 8 h 16"/>
                  <a:gd name="T98" fmla="*/ 14 w 14"/>
                  <a:gd name="T99" fmla="*/ 8 h 16"/>
                  <a:gd name="T100" fmla="*/ 14 w 14"/>
                  <a:gd name="T101" fmla="*/ 6 h 16"/>
                  <a:gd name="T102" fmla="*/ 14 w 14"/>
                  <a:gd name="T10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6">
                    <a:moveTo>
                      <a:pt x="14" y="5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3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0" y="12"/>
                      <a:pt x="1" y="12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1" y="16"/>
                      <a:pt x="1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4" y="14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5" name="Freeform 58">
                <a:extLst>
                  <a:ext uri="{FF2B5EF4-FFF2-40B4-BE49-F238E27FC236}">
                    <a16:creationId xmlns:a16="http://schemas.microsoft.com/office/drawing/2014/main" id="{C94B89AB-CA2F-4BCC-90F7-642AECDCE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514" y="2178051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6" name="Freeform 59">
                <a:extLst>
                  <a:ext uri="{FF2B5EF4-FFF2-40B4-BE49-F238E27FC236}">
                    <a16:creationId xmlns:a16="http://schemas.microsoft.com/office/drawing/2014/main" id="{4D7C7B5C-28A5-4363-B591-F9410CA55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514" y="2189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7" name="Freeform 60">
                <a:extLst>
                  <a:ext uri="{FF2B5EF4-FFF2-40B4-BE49-F238E27FC236}">
                    <a16:creationId xmlns:a16="http://schemas.microsoft.com/office/drawing/2014/main" id="{FFF2C61C-092E-48A5-BF89-81DFA3491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4" y="2189164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8" name="Freeform 61">
                <a:extLst>
                  <a:ext uri="{FF2B5EF4-FFF2-40B4-BE49-F238E27FC236}">
                    <a16:creationId xmlns:a16="http://schemas.microsoft.com/office/drawing/2014/main" id="{24E8CC04-176E-4B31-9D31-F3D388842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2002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  <a:gd name="T8" fmla="*/ 0 w 1"/>
                  <a:gd name="T9" fmla="*/ 0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9" name="Freeform 62">
                <a:extLst>
                  <a:ext uri="{FF2B5EF4-FFF2-40B4-BE49-F238E27FC236}">
                    <a16:creationId xmlns:a16="http://schemas.microsoft.com/office/drawing/2014/main" id="{8C331F2F-3CF3-46C6-90C9-9277D3F32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352" y="2178051"/>
                <a:ext cx="20638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0" name="Freeform 63">
                <a:extLst>
                  <a:ext uri="{FF2B5EF4-FFF2-40B4-BE49-F238E27FC236}">
                    <a16:creationId xmlns:a16="http://schemas.microsoft.com/office/drawing/2014/main" id="{ADFC579C-BE91-482B-BA4C-A0E4F9226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6989" y="216852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1" name="Freeform 64">
                <a:extLst>
                  <a:ext uri="{FF2B5EF4-FFF2-40B4-BE49-F238E27FC236}">
                    <a16:creationId xmlns:a16="http://schemas.microsoft.com/office/drawing/2014/main" id="{A51DE8BE-251B-4769-98F4-F3CCE8253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9" y="2686051"/>
                <a:ext cx="31750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1 w 3"/>
                  <a:gd name="T11" fmla="*/ 2 h 2"/>
                  <a:gd name="T12" fmla="*/ 2 w 3"/>
                  <a:gd name="T13" fmla="*/ 1 h 2"/>
                  <a:gd name="T14" fmla="*/ 3 w 3"/>
                  <a:gd name="T15" fmla="*/ 1 h 2"/>
                  <a:gd name="T16" fmla="*/ 3 w 3"/>
                  <a:gd name="T17" fmla="*/ 1 h 2"/>
                  <a:gd name="T18" fmla="*/ 2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2" name="Freeform 65">
                <a:extLst>
                  <a:ext uri="{FF2B5EF4-FFF2-40B4-BE49-F238E27FC236}">
                    <a16:creationId xmlns:a16="http://schemas.microsoft.com/office/drawing/2014/main" id="{76F2C8A8-0F35-449A-8ABE-752E664A7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4" y="1368426"/>
                <a:ext cx="152400" cy="139700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9 h 13"/>
                  <a:gd name="T4" fmla="*/ 0 w 14"/>
                  <a:gd name="T5" fmla="*/ 9 h 13"/>
                  <a:gd name="T6" fmla="*/ 0 w 14"/>
                  <a:gd name="T7" fmla="*/ 11 h 13"/>
                  <a:gd name="T8" fmla="*/ 1 w 14"/>
                  <a:gd name="T9" fmla="*/ 12 h 13"/>
                  <a:gd name="T10" fmla="*/ 1 w 14"/>
                  <a:gd name="T11" fmla="*/ 12 h 13"/>
                  <a:gd name="T12" fmla="*/ 2 w 14"/>
                  <a:gd name="T13" fmla="*/ 11 h 13"/>
                  <a:gd name="T14" fmla="*/ 3 w 14"/>
                  <a:gd name="T15" fmla="*/ 10 h 13"/>
                  <a:gd name="T16" fmla="*/ 3 w 14"/>
                  <a:gd name="T17" fmla="*/ 11 h 13"/>
                  <a:gd name="T18" fmla="*/ 5 w 14"/>
                  <a:gd name="T19" fmla="*/ 11 h 13"/>
                  <a:gd name="T20" fmla="*/ 5 w 14"/>
                  <a:gd name="T21" fmla="*/ 11 h 13"/>
                  <a:gd name="T22" fmla="*/ 6 w 14"/>
                  <a:gd name="T23" fmla="*/ 11 h 13"/>
                  <a:gd name="T24" fmla="*/ 7 w 14"/>
                  <a:gd name="T25" fmla="*/ 12 h 13"/>
                  <a:gd name="T26" fmla="*/ 8 w 14"/>
                  <a:gd name="T27" fmla="*/ 12 h 13"/>
                  <a:gd name="T28" fmla="*/ 8 w 14"/>
                  <a:gd name="T29" fmla="*/ 12 h 13"/>
                  <a:gd name="T30" fmla="*/ 9 w 14"/>
                  <a:gd name="T31" fmla="*/ 12 h 13"/>
                  <a:gd name="T32" fmla="*/ 10 w 14"/>
                  <a:gd name="T33" fmla="*/ 13 h 13"/>
                  <a:gd name="T34" fmla="*/ 11 w 14"/>
                  <a:gd name="T35" fmla="*/ 12 h 13"/>
                  <a:gd name="T36" fmla="*/ 11 w 14"/>
                  <a:gd name="T37" fmla="*/ 11 h 13"/>
                  <a:gd name="T38" fmla="*/ 12 w 14"/>
                  <a:gd name="T39" fmla="*/ 10 h 13"/>
                  <a:gd name="T40" fmla="*/ 12 w 14"/>
                  <a:gd name="T41" fmla="*/ 10 h 13"/>
                  <a:gd name="T42" fmla="*/ 12 w 14"/>
                  <a:gd name="T43" fmla="*/ 10 h 13"/>
                  <a:gd name="T44" fmla="*/ 12 w 14"/>
                  <a:gd name="T45" fmla="*/ 9 h 13"/>
                  <a:gd name="T46" fmla="*/ 12 w 14"/>
                  <a:gd name="T47" fmla="*/ 8 h 13"/>
                  <a:gd name="T48" fmla="*/ 13 w 14"/>
                  <a:gd name="T49" fmla="*/ 8 h 13"/>
                  <a:gd name="T50" fmla="*/ 14 w 14"/>
                  <a:gd name="T51" fmla="*/ 8 h 13"/>
                  <a:gd name="T52" fmla="*/ 13 w 14"/>
                  <a:gd name="T53" fmla="*/ 7 h 13"/>
                  <a:gd name="T54" fmla="*/ 12 w 14"/>
                  <a:gd name="T55" fmla="*/ 6 h 13"/>
                  <a:gd name="T56" fmla="*/ 12 w 14"/>
                  <a:gd name="T57" fmla="*/ 5 h 13"/>
                  <a:gd name="T58" fmla="*/ 12 w 14"/>
                  <a:gd name="T59" fmla="*/ 4 h 13"/>
                  <a:gd name="T60" fmla="*/ 11 w 14"/>
                  <a:gd name="T61" fmla="*/ 3 h 13"/>
                  <a:gd name="T62" fmla="*/ 10 w 14"/>
                  <a:gd name="T63" fmla="*/ 2 h 13"/>
                  <a:gd name="T64" fmla="*/ 9 w 14"/>
                  <a:gd name="T65" fmla="*/ 1 h 13"/>
                  <a:gd name="T66" fmla="*/ 8 w 14"/>
                  <a:gd name="T67" fmla="*/ 1 h 13"/>
                  <a:gd name="T68" fmla="*/ 8 w 14"/>
                  <a:gd name="T69" fmla="*/ 1 h 13"/>
                  <a:gd name="T70" fmla="*/ 6 w 14"/>
                  <a:gd name="T71" fmla="*/ 0 h 13"/>
                  <a:gd name="T72" fmla="*/ 6 w 14"/>
                  <a:gd name="T73" fmla="*/ 0 h 13"/>
                  <a:gd name="T74" fmla="*/ 5 w 14"/>
                  <a:gd name="T75" fmla="*/ 0 h 13"/>
                  <a:gd name="T76" fmla="*/ 5 w 14"/>
                  <a:gd name="T77" fmla="*/ 0 h 13"/>
                  <a:gd name="T78" fmla="*/ 4 w 14"/>
                  <a:gd name="T79" fmla="*/ 0 h 13"/>
                  <a:gd name="T80" fmla="*/ 3 w 14"/>
                  <a:gd name="T81" fmla="*/ 0 h 13"/>
                  <a:gd name="T82" fmla="*/ 3 w 14"/>
                  <a:gd name="T83" fmla="*/ 2 h 13"/>
                  <a:gd name="T84" fmla="*/ 2 w 14"/>
                  <a:gd name="T85" fmla="*/ 2 h 13"/>
                  <a:gd name="T86" fmla="*/ 1 w 14"/>
                  <a:gd name="T87" fmla="*/ 3 h 13"/>
                  <a:gd name="T88" fmla="*/ 0 w 14"/>
                  <a:gd name="T89" fmla="*/ 4 h 13"/>
                  <a:gd name="T90" fmla="*/ 0 w 14"/>
                  <a:gd name="T91" fmla="*/ 5 h 13"/>
                  <a:gd name="T92" fmla="*/ 0 w 14"/>
                  <a:gd name="T93" fmla="*/ 5 h 13"/>
                  <a:gd name="T94" fmla="*/ 0 w 14"/>
                  <a:gd name="T95" fmla="*/ 6 h 13"/>
                  <a:gd name="T96" fmla="*/ 1 w 14"/>
                  <a:gd name="T97" fmla="*/ 7 h 13"/>
                  <a:gd name="T98" fmla="*/ 1 w 14"/>
                  <a:gd name="T99" fmla="*/ 8 h 13"/>
                  <a:gd name="T100" fmla="*/ 0 w 14"/>
                  <a:gd name="T10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2"/>
                    </a:cubicBezTo>
                    <a:cubicBezTo>
                      <a:pt x="9" y="12"/>
                      <a:pt x="9" y="13"/>
                      <a:pt x="10" y="13"/>
                    </a:cubicBezTo>
                    <a:cubicBezTo>
                      <a:pt x="10" y="13"/>
                      <a:pt x="11" y="13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8"/>
                    </a:cubicBezTo>
                    <a:cubicBezTo>
                      <a:pt x="14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1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3" name="Freeform 66">
                <a:extLst>
                  <a:ext uri="{FF2B5EF4-FFF2-40B4-BE49-F238E27FC236}">
                    <a16:creationId xmlns:a16="http://schemas.microsoft.com/office/drawing/2014/main" id="{F405E9BF-0166-4CA9-941F-8210C6DF5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1292226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1 w 2"/>
                  <a:gd name="T3" fmla="*/ 3 h 3"/>
                  <a:gd name="T4" fmla="*/ 1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4" name="Freeform 67">
                <a:extLst>
                  <a:ext uri="{FF2B5EF4-FFF2-40B4-BE49-F238E27FC236}">
                    <a16:creationId xmlns:a16="http://schemas.microsoft.com/office/drawing/2014/main" id="{88B29350-B94D-464B-8625-F6C465298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2" y="1323976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5" name="Freeform 68">
                <a:extLst>
                  <a:ext uri="{FF2B5EF4-FFF2-40B4-BE49-F238E27FC236}">
                    <a16:creationId xmlns:a16="http://schemas.microsoft.com/office/drawing/2014/main" id="{5168B187-2608-4160-92A8-3558EC4E4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989014"/>
                <a:ext cx="247650" cy="388938"/>
              </a:xfrm>
              <a:custGeom>
                <a:avLst/>
                <a:gdLst>
                  <a:gd name="T0" fmla="*/ 1 w 23"/>
                  <a:gd name="T1" fmla="*/ 26 h 36"/>
                  <a:gd name="T2" fmla="*/ 2 w 23"/>
                  <a:gd name="T3" fmla="*/ 27 h 36"/>
                  <a:gd name="T4" fmla="*/ 3 w 23"/>
                  <a:gd name="T5" fmla="*/ 30 h 36"/>
                  <a:gd name="T6" fmla="*/ 4 w 23"/>
                  <a:gd name="T7" fmla="*/ 31 h 36"/>
                  <a:gd name="T8" fmla="*/ 4 w 23"/>
                  <a:gd name="T9" fmla="*/ 33 h 36"/>
                  <a:gd name="T10" fmla="*/ 5 w 23"/>
                  <a:gd name="T11" fmla="*/ 34 h 36"/>
                  <a:gd name="T12" fmla="*/ 7 w 23"/>
                  <a:gd name="T13" fmla="*/ 35 h 36"/>
                  <a:gd name="T14" fmla="*/ 8 w 23"/>
                  <a:gd name="T15" fmla="*/ 34 h 36"/>
                  <a:gd name="T16" fmla="*/ 9 w 23"/>
                  <a:gd name="T17" fmla="*/ 33 h 36"/>
                  <a:gd name="T18" fmla="*/ 10 w 23"/>
                  <a:gd name="T19" fmla="*/ 33 h 36"/>
                  <a:gd name="T20" fmla="*/ 11 w 23"/>
                  <a:gd name="T21" fmla="*/ 31 h 36"/>
                  <a:gd name="T22" fmla="*/ 12 w 23"/>
                  <a:gd name="T23" fmla="*/ 29 h 36"/>
                  <a:gd name="T24" fmla="*/ 12 w 23"/>
                  <a:gd name="T25" fmla="*/ 27 h 36"/>
                  <a:gd name="T26" fmla="*/ 13 w 23"/>
                  <a:gd name="T27" fmla="*/ 26 h 36"/>
                  <a:gd name="T28" fmla="*/ 15 w 23"/>
                  <a:gd name="T29" fmla="*/ 26 h 36"/>
                  <a:gd name="T30" fmla="*/ 15 w 23"/>
                  <a:gd name="T31" fmla="*/ 24 h 36"/>
                  <a:gd name="T32" fmla="*/ 16 w 23"/>
                  <a:gd name="T33" fmla="*/ 23 h 36"/>
                  <a:gd name="T34" fmla="*/ 14 w 23"/>
                  <a:gd name="T35" fmla="*/ 21 h 36"/>
                  <a:gd name="T36" fmla="*/ 13 w 23"/>
                  <a:gd name="T37" fmla="*/ 21 h 36"/>
                  <a:gd name="T38" fmla="*/ 12 w 23"/>
                  <a:gd name="T39" fmla="*/ 19 h 36"/>
                  <a:gd name="T40" fmla="*/ 12 w 23"/>
                  <a:gd name="T41" fmla="*/ 18 h 36"/>
                  <a:gd name="T42" fmla="*/ 13 w 23"/>
                  <a:gd name="T43" fmla="*/ 17 h 36"/>
                  <a:gd name="T44" fmla="*/ 14 w 23"/>
                  <a:gd name="T45" fmla="*/ 16 h 36"/>
                  <a:gd name="T46" fmla="*/ 15 w 23"/>
                  <a:gd name="T47" fmla="*/ 15 h 36"/>
                  <a:gd name="T48" fmla="*/ 16 w 23"/>
                  <a:gd name="T49" fmla="*/ 14 h 36"/>
                  <a:gd name="T50" fmla="*/ 18 w 23"/>
                  <a:gd name="T51" fmla="*/ 13 h 36"/>
                  <a:gd name="T52" fmla="*/ 19 w 23"/>
                  <a:gd name="T53" fmla="*/ 12 h 36"/>
                  <a:gd name="T54" fmla="*/ 19 w 23"/>
                  <a:gd name="T55" fmla="*/ 11 h 36"/>
                  <a:gd name="T56" fmla="*/ 20 w 23"/>
                  <a:gd name="T57" fmla="*/ 9 h 36"/>
                  <a:gd name="T58" fmla="*/ 21 w 23"/>
                  <a:gd name="T59" fmla="*/ 9 h 36"/>
                  <a:gd name="T60" fmla="*/ 22 w 23"/>
                  <a:gd name="T61" fmla="*/ 8 h 36"/>
                  <a:gd name="T62" fmla="*/ 23 w 23"/>
                  <a:gd name="T63" fmla="*/ 7 h 36"/>
                  <a:gd name="T64" fmla="*/ 23 w 23"/>
                  <a:gd name="T65" fmla="*/ 5 h 36"/>
                  <a:gd name="T66" fmla="*/ 22 w 23"/>
                  <a:gd name="T67" fmla="*/ 5 h 36"/>
                  <a:gd name="T68" fmla="*/ 21 w 23"/>
                  <a:gd name="T69" fmla="*/ 3 h 36"/>
                  <a:gd name="T70" fmla="*/ 19 w 23"/>
                  <a:gd name="T71" fmla="*/ 2 h 36"/>
                  <a:gd name="T72" fmla="*/ 17 w 23"/>
                  <a:gd name="T73" fmla="*/ 1 h 36"/>
                  <a:gd name="T74" fmla="*/ 15 w 23"/>
                  <a:gd name="T75" fmla="*/ 0 h 36"/>
                  <a:gd name="T76" fmla="*/ 15 w 23"/>
                  <a:gd name="T77" fmla="*/ 1 h 36"/>
                  <a:gd name="T78" fmla="*/ 14 w 23"/>
                  <a:gd name="T79" fmla="*/ 2 h 36"/>
                  <a:gd name="T80" fmla="*/ 12 w 23"/>
                  <a:gd name="T81" fmla="*/ 2 h 36"/>
                  <a:gd name="T82" fmla="*/ 11 w 23"/>
                  <a:gd name="T83" fmla="*/ 2 h 36"/>
                  <a:gd name="T84" fmla="*/ 9 w 23"/>
                  <a:gd name="T85" fmla="*/ 3 h 36"/>
                  <a:gd name="T86" fmla="*/ 8 w 23"/>
                  <a:gd name="T87" fmla="*/ 5 h 36"/>
                  <a:gd name="T88" fmla="*/ 7 w 23"/>
                  <a:gd name="T89" fmla="*/ 7 h 36"/>
                  <a:gd name="T90" fmla="*/ 5 w 23"/>
                  <a:gd name="T91" fmla="*/ 7 h 36"/>
                  <a:gd name="T92" fmla="*/ 5 w 23"/>
                  <a:gd name="T93" fmla="*/ 9 h 36"/>
                  <a:gd name="T94" fmla="*/ 4 w 23"/>
                  <a:gd name="T95" fmla="*/ 11 h 36"/>
                  <a:gd name="T96" fmla="*/ 5 w 23"/>
                  <a:gd name="T97" fmla="*/ 13 h 36"/>
                  <a:gd name="T98" fmla="*/ 3 w 23"/>
                  <a:gd name="T99" fmla="*/ 13 h 36"/>
                  <a:gd name="T100" fmla="*/ 2 w 23"/>
                  <a:gd name="T101" fmla="*/ 13 h 36"/>
                  <a:gd name="T102" fmla="*/ 1 w 23"/>
                  <a:gd name="T103" fmla="*/ 16 h 36"/>
                  <a:gd name="T104" fmla="*/ 2 w 23"/>
                  <a:gd name="T105" fmla="*/ 18 h 36"/>
                  <a:gd name="T106" fmla="*/ 3 w 23"/>
                  <a:gd name="T107" fmla="*/ 19 h 36"/>
                  <a:gd name="T108" fmla="*/ 2 w 23"/>
                  <a:gd name="T109" fmla="*/ 20 h 36"/>
                  <a:gd name="T110" fmla="*/ 3 w 23"/>
                  <a:gd name="T111" fmla="*/ 22 h 36"/>
                  <a:gd name="T112" fmla="*/ 1 w 23"/>
                  <a:gd name="T113" fmla="*/ 24 h 36"/>
                  <a:gd name="T114" fmla="*/ 2 w 23"/>
                  <a:gd name="T115" fmla="*/ 25 h 36"/>
                  <a:gd name="T116" fmla="*/ 0 w 23"/>
                  <a:gd name="T117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36">
                    <a:moveTo>
                      <a:pt x="1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9"/>
                      <a:pt x="3" y="29"/>
                      <a:pt x="3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4" y="31"/>
                      <a:pt x="4" y="31"/>
                    </a:cubicBezTo>
                    <a:cubicBezTo>
                      <a:pt x="4" y="31"/>
                      <a:pt x="4" y="32"/>
                      <a:pt x="4" y="32"/>
                    </a:cubicBezTo>
                    <a:cubicBezTo>
                      <a:pt x="4" y="32"/>
                      <a:pt x="4" y="32"/>
                      <a:pt x="4" y="33"/>
                    </a:cubicBezTo>
                    <a:cubicBezTo>
                      <a:pt x="4" y="33"/>
                      <a:pt x="4" y="33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6"/>
                      <a:pt x="6" y="35"/>
                      <a:pt x="7" y="35"/>
                    </a:cubicBezTo>
                    <a:cubicBezTo>
                      <a:pt x="7" y="35"/>
                      <a:pt x="7" y="35"/>
                      <a:pt x="8" y="35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3"/>
                      <a:pt x="8" y="33"/>
                    </a:cubicBezTo>
                    <a:cubicBezTo>
                      <a:pt x="8" y="33"/>
                      <a:pt x="8" y="33"/>
                      <a:pt x="9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3"/>
                      <a:pt x="11" y="33"/>
                      <a:pt x="11" y="32"/>
                    </a:cubicBezTo>
                    <a:cubicBezTo>
                      <a:pt x="11" y="32"/>
                      <a:pt x="11" y="32"/>
                      <a:pt x="11" y="31"/>
                    </a:cubicBezTo>
                    <a:cubicBezTo>
                      <a:pt x="12" y="31"/>
                      <a:pt x="11" y="31"/>
                      <a:pt x="12" y="30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2" y="29"/>
                      <a:pt x="12" y="29"/>
                      <a:pt x="12" y="28"/>
                    </a:cubicBezTo>
                    <a:cubicBezTo>
                      <a:pt x="12" y="28"/>
                      <a:pt x="12" y="28"/>
                      <a:pt x="12" y="27"/>
                    </a:cubicBezTo>
                    <a:cubicBezTo>
                      <a:pt x="12" y="27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5"/>
                      <a:pt x="14" y="25"/>
                    </a:cubicBezTo>
                    <a:cubicBezTo>
                      <a:pt x="14" y="25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5" y="22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20"/>
                      <a:pt x="12" y="20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5"/>
                    </a:cubicBezTo>
                    <a:cubicBezTo>
                      <a:pt x="14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0"/>
                      <a:pt x="19" y="10"/>
                    </a:cubicBezTo>
                    <a:cubicBezTo>
                      <a:pt x="19" y="10"/>
                      <a:pt x="20" y="10"/>
                      <a:pt x="20" y="9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8" y="2"/>
                      <a:pt x="17" y="2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1"/>
                      <a:pt x="11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2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1" y="2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6" name="Freeform 69">
                <a:extLst>
                  <a:ext uri="{FF2B5EF4-FFF2-40B4-BE49-F238E27FC236}">
                    <a16:creationId xmlns:a16="http://schemas.microsoft.com/office/drawing/2014/main" id="{1FA9AAF4-58F8-4222-A258-13E07CFEB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0763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7" name="Freeform 70">
                <a:extLst>
                  <a:ext uri="{FF2B5EF4-FFF2-40B4-BE49-F238E27FC236}">
                    <a16:creationId xmlns:a16="http://schemas.microsoft.com/office/drawing/2014/main" id="{AC6F91BF-7E3B-466E-85AC-0AF3255D2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2" y="1573214"/>
                <a:ext cx="161925" cy="85725"/>
              </a:xfrm>
              <a:custGeom>
                <a:avLst/>
                <a:gdLst>
                  <a:gd name="T0" fmla="*/ 14 w 15"/>
                  <a:gd name="T1" fmla="*/ 1 h 8"/>
                  <a:gd name="T2" fmla="*/ 14 w 15"/>
                  <a:gd name="T3" fmla="*/ 1 h 8"/>
                  <a:gd name="T4" fmla="*/ 13 w 15"/>
                  <a:gd name="T5" fmla="*/ 1 h 8"/>
                  <a:gd name="T6" fmla="*/ 12 w 15"/>
                  <a:gd name="T7" fmla="*/ 1 h 8"/>
                  <a:gd name="T8" fmla="*/ 12 w 15"/>
                  <a:gd name="T9" fmla="*/ 0 h 8"/>
                  <a:gd name="T10" fmla="*/ 10 w 15"/>
                  <a:gd name="T11" fmla="*/ 0 h 8"/>
                  <a:gd name="T12" fmla="*/ 10 w 15"/>
                  <a:gd name="T13" fmla="*/ 0 h 8"/>
                  <a:gd name="T14" fmla="*/ 9 w 15"/>
                  <a:gd name="T15" fmla="*/ 0 h 8"/>
                  <a:gd name="T16" fmla="*/ 8 w 15"/>
                  <a:gd name="T17" fmla="*/ 1 h 8"/>
                  <a:gd name="T18" fmla="*/ 7 w 15"/>
                  <a:gd name="T19" fmla="*/ 1 h 8"/>
                  <a:gd name="T20" fmla="*/ 6 w 15"/>
                  <a:gd name="T21" fmla="*/ 1 h 8"/>
                  <a:gd name="T22" fmla="*/ 5 w 15"/>
                  <a:gd name="T23" fmla="*/ 2 h 8"/>
                  <a:gd name="T24" fmla="*/ 3 w 15"/>
                  <a:gd name="T25" fmla="*/ 2 h 8"/>
                  <a:gd name="T26" fmla="*/ 2 w 15"/>
                  <a:gd name="T27" fmla="*/ 2 h 8"/>
                  <a:gd name="T28" fmla="*/ 1 w 15"/>
                  <a:gd name="T29" fmla="*/ 2 h 8"/>
                  <a:gd name="T30" fmla="*/ 1 w 15"/>
                  <a:gd name="T31" fmla="*/ 2 h 8"/>
                  <a:gd name="T32" fmla="*/ 0 w 15"/>
                  <a:gd name="T33" fmla="*/ 4 h 8"/>
                  <a:gd name="T34" fmla="*/ 0 w 15"/>
                  <a:gd name="T35" fmla="*/ 4 h 8"/>
                  <a:gd name="T36" fmla="*/ 0 w 15"/>
                  <a:gd name="T37" fmla="*/ 5 h 8"/>
                  <a:gd name="T38" fmla="*/ 0 w 15"/>
                  <a:gd name="T39" fmla="*/ 5 h 8"/>
                  <a:gd name="T40" fmla="*/ 1 w 15"/>
                  <a:gd name="T41" fmla="*/ 6 h 8"/>
                  <a:gd name="T42" fmla="*/ 1 w 15"/>
                  <a:gd name="T43" fmla="*/ 6 h 8"/>
                  <a:gd name="T44" fmla="*/ 2 w 15"/>
                  <a:gd name="T45" fmla="*/ 7 h 8"/>
                  <a:gd name="T46" fmla="*/ 3 w 15"/>
                  <a:gd name="T47" fmla="*/ 7 h 8"/>
                  <a:gd name="T48" fmla="*/ 4 w 15"/>
                  <a:gd name="T49" fmla="*/ 8 h 8"/>
                  <a:gd name="T50" fmla="*/ 5 w 15"/>
                  <a:gd name="T51" fmla="*/ 7 h 8"/>
                  <a:gd name="T52" fmla="*/ 6 w 15"/>
                  <a:gd name="T53" fmla="*/ 7 h 8"/>
                  <a:gd name="T54" fmla="*/ 6 w 15"/>
                  <a:gd name="T55" fmla="*/ 8 h 8"/>
                  <a:gd name="T56" fmla="*/ 7 w 15"/>
                  <a:gd name="T57" fmla="*/ 7 h 8"/>
                  <a:gd name="T58" fmla="*/ 8 w 15"/>
                  <a:gd name="T59" fmla="*/ 7 h 8"/>
                  <a:gd name="T60" fmla="*/ 9 w 15"/>
                  <a:gd name="T61" fmla="*/ 8 h 8"/>
                  <a:gd name="T62" fmla="*/ 10 w 15"/>
                  <a:gd name="T63" fmla="*/ 8 h 8"/>
                  <a:gd name="T64" fmla="*/ 11 w 15"/>
                  <a:gd name="T65" fmla="*/ 7 h 8"/>
                  <a:gd name="T66" fmla="*/ 11 w 15"/>
                  <a:gd name="T67" fmla="*/ 6 h 8"/>
                  <a:gd name="T68" fmla="*/ 11 w 15"/>
                  <a:gd name="T69" fmla="*/ 4 h 8"/>
                  <a:gd name="T70" fmla="*/ 12 w 15"/>
                  <a:gd name="T71" fmla="*/ 4 h 8"/>
                  <a:gd name="T72" fmla="*/ 13 w 15"/>
                  <a:gd name="T73" fmla="*/ 3 h 8"/>
                  <a:gd name="T74" fmla="*/ 13 w 15"/>
                  <a:gd name="T75" fmla="*/ 2 h 8"/>
                  <a:gd name="T76" fmla="*/ 14 w 15"/>
                  <a:gd name="T77" fmla="*/ 2 h 8"/>
                  <a:gd name="T78" fmla="*/ 14 w 15"/>
                  <a:gd name="T79" fmla="*/ 2 h 8"/>
                  <a:gd name="T80" fmla="*/ 15 w 15"/>
                  <a:gd name="T81" fmla="*/ 1 h 8"/>
                  <a:gd name="T82" fmla="*/ 14 w 15"/>
                  <a:gd name="T8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" h="8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8" y="7"/>
                      <a:pt x="9" y="8"/>
                    </a:cubicBezTo>
                    <a:cubicBezTo>
                      <a:pt x="9" y="8"/>
                      <a:pt x="9" y="8"/>
                      <a:pt x="10" y="8"/>
                    </a:cubicBezTo>
                    <a:cubicBezTo>
                      <a:pt x="11" y="8"/>
                      <a:pt x="11" y="8"/>
                      <a:pt x="11" y="7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8" name="Freeform 71">
                <a:extLst>
                  <a:ext uri="{FF2B5EF4-FFF2-40B4-BE49-F238E27FC236}">
                    <a16:creationId xmlns:a16="http://schemas.microsoft.com/office/drawing/2014/main" id="{874A489E-7BF2-4366-AAE6-8762F98E9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039" y="186531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9" name="Freeform 72">
                <a:extLst>
                  <a:ext uri="{FF2B5EF4-FFF2-40B4-BE49-F238E27FC236}">
                    <a16:creationId xmlns:a16="http://schemas.microsoft.com/office/drawing/2014/main" id="{FBF9C13D-014D-49F9-86C2-9791E0255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18430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  <a:gd name="T16" fmla="*/ 1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0" name="Freeform 73">
                <a:extLst>
                  <a:ext uri="{FF2B5EF4-FFF2-40B4-BE49-F238E27FC236}">
                    <a16:creationId xmlns:a16="http://schemas.microsoft.com/office/drawing/2014/main" id="{E5732D80-7955-43C0-9F2F-B6B0BA96E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0077" y="1800226"/>
                <a:ext cx="42863" cy="76200"/>
              </a:xfrm>
              <a:custGeom>
                <a:avLst/>
                <a:gdLst>
                  <a:gd name="T0" fmla="*/ 4 w 4"/>
                  <a:gd name="T1" fmla="*/ 1 h 7"/>
                  <a:gd name="T2" fmla="*/ 3 w 4"/>
                  <a:gd name="T3" fmla="*/ 0 h 7"/>
                  <a:gd name="T4" fmla="*/ 3 w 4"/>
                  <a:gd name="T5" fmla="*/ 0 h 7"/>
                  <a:gd name="T6" fmla="*/ 2 w 4"/>
                  <a:gd name="T7" fmla="*/ 0 h 7"/>
                  <a:gd name="T8" fmla="*/ 1 w 4"/>
                  <a:gd name="T9" fmla="*/ 1 h 7"/>
                  <a:gd name="T10" fmla="*/ 0 w 4"/>
                  <a:gd name="T11" fmla="*/ 1 h 7"/>
                  <a:gd name="T12" fmla="*/ 0 w 4"/>
                  <a:gd name="T13" fmla="*/ 1 h 7"/>
                  <a:gd name="T14" fmla="*/ 0 w 4"/>
                  <a:gd name="T15" fmla="*/ 1 h 7"/>
                  <a:gd name="T16" fmla="*/ 0 w 4"/>
                  <a:gd name="T17" fmla="*/ 2 h 7"/>
                  <a:gd name="T18" fmla="*/ 0 w 4"/>
                  <a:gd name="T19" fmla="*/ 3 h 7"/>
                  <a:gd name="T20" fmla="*/ 1 w 4"/>
                  <a:gd name="T21" fmla="*/ 3 h 7"/>
                  <a:gd name="T22" fmla="*/ 1 w 4"/>
                  <a:gd name="T23" fmla="*/ 4 h 7"/>
                  <a:gd name="T24" fmla="*/ 1 w 4"/>
                  <a:gd name="T25" fmla="*/ 4 h 7"/>
                  <a:gd name="T26" fmla="*/ 1 w 4"/>
                  <a:gd name="T27" fmla="*/ 5 h 7"/>
                  <a:gd name="T28" fmla="*/ 1 w 4"/>
                  <a:gd name="T29" fmla="*/ 5 h 7"/>
                  <a:gd name="T30" fmla="*/ 1 w 4"/>
                  <a:gd name="T31" fmla="*/ 6 h 7"/>
                  <a:gd name="T32" fmla="*/ 1 w 4"/>
                  <a:gd name="T33" fmla="*/ 6 h 7"/>
                  <a:gd name="T34" fmla="*/ 1 w 4"/>
                  <a:gd name="T35" fmla="*/ 6 h 7"/>
                  <a:gd name="T36" fmla="*/ 2 w 4"/>
                  <a:gd name="T37" fmla="*/ 6 h 7"/>
                  <a:gd name="T38" fmla="*/ 3 w 4"/>
                  <a:gd name="T39" fmla="*/ 6 h 7"/>
                  <a:gd name="T40" fmla="*/ 4 w 4"/>
                  <a:gd name="T41" fmla="*/ 5 h 7"/>
                  <a:gd name="T42" fmla="*/ 4 w 4"/>
                  <a:gd name="T43" fmla="*/ 4 h 7"/>
                  <a:gd name="T44" fmla="*/ 4 w 4"/>
                  <a:gd name="T45" fmla="*/ 4 h 7"/>
                  <a:gd name="T46" fmla="*/ 4 w 4"/>
                  <a:gd name="T47" fmla="*/ 3 h 7"/>
                  <a:gd name="T48" fmla="*/ 4 w 4"/>
                  <a:gd name="T4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7">
                    <a:moveTo>
                      <a:pt x="4" y="1"/>
                    </a:moveTo>
                    <a:cubicBezTo>
                      <a:pt x="4" y="1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1" name="Freeform 74">
                <a:extLst>
                  <a:ext uri="{FF2B5EF4-FFF2-40B4-BE49-F238E27FC236}">
                    <a16:creationId xmlns:a16="http://schemas.microsoft.com/office/drawing/2014/main" id="{C5F5B222-3D6F-4989-81C3-B98F088D7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1885951"/>
                <a:ext cx="85725" cy="55563"/>
              </a:xfrm>
              <a:custGeom>
                <a:avLst/>
                <a:gdLst>
                  <a:gd name="T0" fmla="*/ 7 w 8"/>
                  <a:gd name="T1" fmla="*/ 3 h 5"/>
                  <a:gd name="T2" fmla="*/ 7 w 8"/>
                  <a:gd name="T3" fmla="*/ 3 h 5"/>
                  <a:gd name="T4" fmla="*/ 7 w 8"/>
                  <a:gd name="T5" fmla="*/ 2 h 5"/>
                  <a:gd name="T6" fmla="*/ 8 w 8"/>
                  <a:gd name="T7" fmla="*/ 2 h 5"/>
                  <a:gd name="T8" fmla="*/ 8 w 8"/>
                  <a:gd name="T9" fmla="*/ 1 h 5"/>
                  <a:gd name="T10" fmla="*/ 7 w 8"/>
                  <a:gd name="T11" fmla="*/ 0 h 5"/>
                  <a:gd name="T12" fmla="*/ 6 w 8"/>
                  <a:gd name="T13" fmla="*/ 0 h 5"/>
                  <a:gd name="T14" fmla="*/ 5 w 8"/>
                  <a:gd name="T15" fmla="*/ 1 h 5"/>
                  <a:gd name="T16" fmla="*/ 5 w 8"/>
                  <a:gd name="T17" fmla="*/ 1 h 5"/>
                  <a:gd name="T18" fmla="*/ 4 w 8"/>
                  <a:gd name="T19" fmla="*/ 1 h 5"/>
                  <a:gd name="T20" fmla="*/ 3 w 8"/>
                  <a:gd name="T21" fmla="*/ 0 h 5"/>
                  <a:gd name="T22" fmla="*/ 2 w 8"/>
                  <a:gd name="T23" fmla="*/ 0 h 5"/>
                  <a:gd name="T24" fmla="*/ 2 w 8"/>
                  <a:gd name="T25" fmla="*/ 0 h 5"/>
                  <a:gd name="T26" fmla="*/ 1 w 8"/>
                  <a:gd name="T27" fmla="*/ 1 h 5"/>
                  <a:gd name="T28" fmla="*/ 0 w 8"/>
                  <a:gd name="T29" fmla="*/ 2 h 5"/>
                  <a:gd name="T30" fmla="*/ 1 w 8"/>
                  <a:gd name="T31" fmla="*/ 2 h 5"/>
                  <a:gd name="T32" fmla="*/ 2 w 8"/>
                  <a:gd name="T33" fmla="*/ 3 h 5"/>
                  <a:gd name="T34" fmla="*/ 3 w 8"/>
                  <a:gd name="T35" fmla="*/ 3 h 5"/>
                  <a:gd name="T36" fmla="*/ 3 w 8"/>
                  <a:gd name="T37" fmla="*/ 3 h 5"/>
                  <a:gd name="T38" fmla="*/ 4 w 8"/>
                  <a:gd name="T39" fmla="*/ 4 h 5"/>
                  <a:gd name="T40" fmla="*/ 4 w 8"/>
                  <a:gd name="T41" fmla="*/ 4 h 5"/>
                  <a:gd name="T42" fmla="*/ 5 w 8"/>
                  <a:gd name="T43" fmla="*/ 4 h 5"/>
                  <a:gd name="T44" fmla="*/ 6 w 8"/>
                  <a:gd name="T45" fmla="*/ 5 h 5"/>
                  <a:gd name="T46" fmla="*/ 7 w 8"/>
                  <a:gd name="T47" fmla="*/ 5 h 5"/>
                  <a:gd name="T48" fmla="*/ 8 w 8"/>
                  <a:gd name="T49" fmla="*/ 5 h 5"/>
                  <a:gd name="T50" fmla="*/ 8 w 8"/>
                  <a:gd name="T51" fmla="*/ 4 h 5"/>
                  <a:gd name="T52" fmla="*/ 7 w 8"/>
                  <a:gd name="T5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5">
                    <a:moveTo>
                      <a:pt x="7" y="3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3" y="3"/>
                      <a:pt x="4" y="4"/>
                    </a:cubicBezTo>
                    <a:cubicBezTo>
                      <a:pt x="4" y="4"/>
                      <a:pt x="4" y="3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6" y="4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3"/>
                      <a:pt x="7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2" name="Freeform 75">
                <a:extLst>
                  <a:ext uri="{FF2B5EF4-FFF2-40B4-BE49-F238E27FC236}">
                    <a16:creationId xmlns:a16="http://schemas.microsoft.com/office/drawing/2014/main" id="{94D70578-8124-45EF-8125-5944C0447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4" y="1703389"/>
                <a:ext cx="161925" cy="96838"/>
              </a:xfrm>
              <a:custGeom>
                <a:avLst/>
                <a:gdLst>
                  <a:gd name="T0" fmla="*/ 11 w 15"/>
                  <a:gd name="T1" fmla="*/ 7 h 9"/>
                  <a:gd name="T2" fmla="*/ 12 w 15"/>
                  <a:gd name="T3" fmla="*/ 7 h 9"/>
                  <a:gd name="T4" fmla="*/ 12 w 15"/>
                  <a:gd name="T5" fmla="*/ 7 h 9"/>
                  <a:gd name="T6" fmla="*/ 13 w 15"/>
                  <a:gd name="T7" fmla="*/ 7 h 9"/>
                  <a:gd name="T8" fmla="*/ 14 w 15"/>
                  <a:gd name="T9" fmla="*/ 7 h 9"/>
                  <a:gd name="T10" fmla="*/ 14 w 15"/>
                  <a:gd name="T11" fmla="*/ 7 h 9"/>
                  <a:gd name="T12" fmla="*/ 14 w 15"/>
                  <a:gd name="T13" fmla="*/ 6 h 9"/>
                  <a:gd name="T14" fmla="*/ 13 w 15"/>
                  <a:gd name="T15" fmla="*/ 5 h 9"/>
                  <a:gd name="T16" fmla="*/ 13 w 15"/>
                  <a:gd name="T17" fmla="*/ 4 h 9"/>
                  <a:gd name="T18" fmla="*/ 14 w 15"/>
                  <a:gd name="T19" fmla="*/ 3 h 9"/>
                  <a:gd name="T20" fmla="*/ 14 w 15"/>
                  <a:gd name="T21" fmla="*/ 3 h 9"/>
                  <a:gd name="T22" fmla="*/ 15 w 15"/>
                  <a:gd name="T23" fmla="*/ 2 h 9"/>
                  <a:gd name="T24" fmla="*/ 15 w 15"/>
                  <a:gd name="T25" fmla="*/ 1 h 9"/>
                  <a:gd name="T26" fmla="*/ 14 w 15"/>
                  <a:gd name="T27" fmla="*/ 1 h 9"/>
                  <a:gd name="T28" fmla="*/ 14 w 15"/>
                  <a:gd name="T29" fmla="*/ 2 h 9"/>
                  <a:gd name="T30" fmla="*/ 13 w 15"/>
                  <a:gd name="T31" fmla="*/ 1 h 9"/>
                  <a:gd name="T32" fmla="*/ 12 w 15"/>
                  <a:gd name="T33" fmla="*/ 1 h 9"/>
                  <a:gd name="T34" fmla="*/ 11 w 15"/>
                  <a:gd name="T35" fmla="*/ 1 h 9"/>
                  <a:gd name="T36" fmla="*/ 9 w 15"/>
                  <a:gd name="T37" fmla="*/ 1 h 9"/>
                  <a:gd name="T38" fmla="*/ 8 w 15"/>
                  <a:gd name="T39" fmla="*/ 1 h 9"/>
                  <a:gd name="T40" fmla="*/ 7 w 15"/>
                  <a:gd name="T41" fmla="*/ 2 h 9"/>
                  <a:gd name="T42" fmla="*/ 7 w 15"/>
                  <a:gd name="T43" fmla="*/ 2 h 9"/>
                  <a:gd name="T44" fmla="*/ 5 w 15"/>
                  <a:gd name="T45" fmla="*/ 2 h 9"/>
                  <a:gd name="T46" fmla="*/ 5 w 15"/>
                  <a:gd name="T47" fmla="*/ 2 h 9"/>
                  <a:gd name="T48" fmla="*/ 4 w 15"/>
                  <a:gd name="T49" fmla="*/ 2 h 9"/>
                  <a:gd name="T50" fmla="*/ 3 w 15"/>
                  <a:gd name="T51" fmla="*/ 1 h 9"/>
                  <a:gd name="T52" fmla="*/ 1 w 15"/>
                  <a:gd name="T53" fmla="*/ 1 h 9"/>
                  <a:gd name="T54" fmla="*/ 1 w 15"/>
                  <a:gd name="T55" fmla="*/ 0 h 9"/>
                  <a:gd name="T56" fmla="*/ 1 w 15"/>
                  <a:gd name="T57" fmla="*/ 0 h 9"/>
                  <a:gd name="T58" fmla="*/ 0 w 15"/>
                  <a:gd name="T59" fmla="*/ 1 h 9"/>
                  <a:gd name="T60" fmla="*/ 0 w 15"/>
                  <a:gd name="T61" fmla="*/ 2 h 9"/>
                  <a:gd name="T62" fmla="*/ 1 w 15"/>
                  <a:gd name="T63" fmla="*/ 3 h 9"/>
                  <a:gd name="T64" fmla="*/ 1 w 15"/>
                  <a:gd name="T65" fmla="*/ 4 h 9"/>
                  <a:gd name="T66" fmla="*/ 1 w 15"/>
                  <a:gd name="T67" fmla="*/ 4 h 9"/>
                  <a:gd name="T68" fmla="*/ 1 w 15"/>
                  <a:gd name="T69" fmla="*/ 6 h 9"/>
                  <a:gd name="T70" fmla="*/ 1 w 15"/>
                  <a:gd name="T71" fmla="*/ 6 h 9"/>
                  <a:gd name="T72" fmla="*/ 1 w 15"/>
                  <a:gd name="T73" fmla="*/ 6 h 9"/>
                  <a:gd name="T74" fmla="*/ 2 w 15"/>
                  <a:gd name="T75" fmla="*/ 7 h 9"/>
                  <a:gd name="T76" fmla="*/ 2 w 15"/>
                  <a:gd name="T77" fmla="*/ 8 h 9"/>
                  <a:gd name="T78" fmla="*/ 2 w 15"/>
                  <a:gd name="T79" fmla="*/ 9 h 9"/>
                  <a:gd name="T80" fmla="*/ 2 w 15"/>
                  <a:gd name="T81" fmla="*/ 9 h 9"/>
                  <a:gd name="T82" fmla="*/ 4 w 15"/>
                  <a:gd name="T83" fmla="*/ 8 h 9"/>
                  <a:gd name="T84" fmla="*/ 5 w 15"/>
                  <a:gd name="T85" fmla="*/ 8 h 9"/>
                  <a:gd name="T86" fmla="*/ 6 w 15"/>
                  <a:gd name="T87" fmla="*/ 8 h 9"/>
                  <a:gd name="T88" fmla="*/ 7 w 15"/>
                  <a:gd name="T89" fmla="*/ 8 h 9"/>
                  <a:gd name="T90" fmla="*/ 8 w 15"/>
                  <a:gd name="T91" fmla="*/ 9 h 9"/>
                  <a:gd name="T92" fmla="*/ 9 w 15"/>
                  <a:gd name="T93" fmla="*/ 9 h 9"/>
                  <a:gd name="T94" fmla="*/ 9 w 15"/>
                  <a:gd name="T95" fmla="*/ 8 h 9"/>
                  <a:gd name="T96" fmla="*/ 9 w 15"/>
                  <a:gd name="T97" fmla="*/ 7 h 9"/>
                  <a:gd name="T98" fmla="*/ 10 w 15"/>
                  <a:gd name="T99" fmla="*/ 7 h 9"/>
                  <a:gd name="T100" fmla="*/ 10 w 15"/>
                  <a:gd name="T101" fmla="*/ 7 h 9"/>
                  <a:gd name="T102" fmla="*/ 11 w 15"/>
                  <a:gd name="T103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" h="9">
                    <a:moveTo>
                      <a:pt x="11" y="7"/>
                    </a:moveTo>
                    <a:cubicBezTo>
                      <a:pt x="11" y="7"/>
                      <a:pt x="11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3" y="4"/>
                      <a:pt x="13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8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7" y="8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3" name="Freeform 76">
                <a:extLst>
                  <a:ext uri="{FF2B5EF4-FFF2-40B4-BE49-F238E27FC236}">
                    <a16:creationId xmlns:a16="http://schemas.microsoft.com/office/drawing/2014/main" id="{7C20A4BB-A15F-4432-A85A-1421B08DE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739" y="1616076"/>
                <a:ext cx="292100" cy="292100"/>
              </a:xfrm>
              <a:custGeom>
                <a:avLst/>
                <a:gdLst>
                  <a:gd name="T0" fmla="*/ 26 w 27"/>
                  <a:gd name="T1" fmla="*/ 19 h 27"/>
                  <a:gd name="T2" fmla="*/ 24 w 27"/>
                  <a:gd name="T3" fmla="*/ 18 h 27"/>
                  <a:gd name="T4" fmla="*/ 21 w 27"/>
                  <a:gd name="T5" fmla="*/ 16 h 27"/>
                  <a:gd name="T6" fmla="*/ 21 w 27"/>
                  <a:gd name="T7" fmla="*/ 15 h 27"/>
                  <a:gd name="T8" fmla="*/ 18 w 27"/>
                  <a:gd name="T9" fmla="*/ 14 h 27"/>
                  <a:gd name="T10" fmla="*/ 17 w 27"/>
                  <a:gd name="T11" fmla="*/ 13 h 27"/>
                  <a:gd name="T12" fmla="*/ 16 w 27"/>
                  <a:gd name="T13" fmla="*/ 12 h 27"/>
                  <a:gd name="T14" fmla="*/ 14 w 27"/>
                  <a:gd name="T15" fmla="*/ 9 h 27"/>
                  <a:gd name="T16" fmla="*/ 12 w 27"/>
                  <a:gd name="T17" fmla="*/ 8 h 27"/>
                  <a:gd name="T18" fmla="*/ 12 w 27"/>
                  <a:gd name="T19" fmla="*/ 5 h 27"/>
                  <a:gd name="T20" fmla="*/ 14 w 27"/>
                  <a:gd name="T21" fmla="*/ 4 h 27"/>
                  <a:gd name="T22" fmla="*/ 15 w 27"/>
                  <a:gd name="T23" fmla="*/ 4 h 27"/>
                  <a:gd name="T24" fmla="*/ 14 w 27"/>
                  <a:gd name="T25" fmla="*/ 2 h 27"/>
                  <a:gd name="T26" fmla="*/ 12 w 27"/>
                  <a:gd name="T27" fmla="*/ 1 h 27"/>
                  <a:gd name="T28" fmla="*/ 10 w 27"/>
                  <a:gd name="T29" fmla="*/ 0 h 27"/>
                  <a:gd name="T30" fmla="*/ 7 w 27"/>
                  <a:gd name="T31" fmla="*/ 0 h 27"/>
                  <a:gd name="T32" fmla="*/ 8 w 27"/>
                  <a:gd name="T33" fmla="*/ 1 h 27"/>
                  <a:gd name="T34" fmla="*/ 6 w 27"/>
                  <a:gd name="T35" fmla="*/ 2 h 27"/>
                  <a:gd name="T36" fmla="*/ 4 w 27"/>
                  <a:gd name="T37" fmla="*/ 3 h 27"/>
                  <a:gd name="T38" fmla="*/ 1 w 27"/>
                  <a:gd name="T39" fmla="*/ 4 h 27"/>
                  <a:gd name="T40" fmla="*/ 1 w 27"/>
                  <a:gd name="T41" fmla="*/ 5 h 27"/>
                  <a:gd name="T42" fmla="*/ 1 w 27"/>
                  <a:gd name="T43" fmla="*/ 7 h 27"/>
                  <a:gd name="T44" fmla="*/ 0 w 27"/>
                  <a:gd name="T45" fmla="*/ 8 h 27"/>
                  <a:gd name="T46" fmla="*/ 2 w 27"/>
                  <a:gd name="T47" fmla="*/ 10 h 27"/>
                  <a:gd name="T48" fmla="*/ 3 w 27"/>
                  <a:gd name="T49" fmla="*/ 10 h 27"/>
                  <a:gd name="T50" fmla="*/ 3 w 27"/>
                  <a:gd name="T51" fmla="*/ 8 h 27"/>
                  <a:gd name="T52" fmla="*/ 5 w 27"/>
                  <a:gd name="T53" fmla="*/ 8 h 27"/>
                  <a:gd name="T54" fmla="*/ 7 w 27"/>
                  <a:gd name="T55" fmla="*/ 9 h 27"/>
                  <a:gd name="T56" fmla="*/ 8 w 27"/>
                  <a:gd name="T57" fmla="*/ 11 h 27"/>
                  <a:gd name="T58" fmla="*/ 10 w 27"/>
                  <a:gd name="T59" fmla="*/ 13 h 27"/>
                  <a:gd name="T60" fmla="*/ 10 w 27"/>
                  <a:gd name="T61" fmla="*/ 14 h 27"/>
                  <a:gd name="T62" fmla="*/ 12 w 27"/>
                  <a:gd name="T63" fmla="*/ 15 h 27"/>
                  <a:gd name="T64" fmla="*/ 14 w 27"/>
                  <a:gd name="T65" fmla="*/ 16 h 27"/>
                  <a:gd name="T66" fmla="*/ 16 w 27"/>
                  <a:gd name="T67" fmla="*/ 17 h 27"/>
                  <a:gd name="T68" fmla="*/ 17 w 27"/>
                  <a:gd name="T69" fmla="*/ 19 h 27"/>
                  <a:gd name="T70" fmla="*/ 19 w 27"/>
                  <a:gd name="T71" fmla="*/ 19 h 27"/>
                  <a:gd name="T72" fmla="*/ 20 w 27"/>
                  <a:gd name="T73" fmla="*/ 21 h 27"/>
                  <a:gd name="T74" fmla="*/ 22 w 27"/>
                  <a:gd name="T75" fmla="*/ 22 h 27"/>
                  <a:gd name="T76" fmla="*/ 22 w 27"/>
                  <a:gd name="T77" fmla="*/ 24 h 27"/>
                  <a:gd name="T78" fmla="*/ 21 w 27"/>
                  <a:gd name="T79" fmla="*/ 25 h 27"/>
                  <a:gd name="T80" fmla="*/ 22 w 27"/>
                  <a:gd name="T81" fmla="*/ 27 h 27"/>
                  <a:gd name="T82" fmla="*/ 23 w 27"/>
                  <a:gd name="T83" fmla="*/ 25 h 27"/>
                  <a:gd name="T84" fmla="*/ 24 w 27"/>
                  <a:gd name="T85" fmla="*/ 24 h 27"/>
                  <a:gd name="T86" fmla="*/ 24 w 27"/>
                  <a:gd name="T87" fmla="*/ 22 h 27"/>
                  <a:gd name="T88" fmla="*/ 23 w 27"/>
                  <a:gd name="T89" fmla="*/ 21 h 27"/>
                  <a:gd name="T90" fmla="*/ 23 w 27"/>
                  <a:gd name="T91" fmla="*/ 20 h 27"/>
                  <a:gd name="T92" fmla="*/ 24 w 27"/>
                  <a:gd name="T93" fmla="*/ 19 h 27"/>
                  <a:gd name="T94" fmla="*/ 26 w 27"/>
                  <a:gd name="T95" fmla="*/ 20 h 27"/>
                  <a:gd name="T96" fmla="*/ 26 w 27"/>
                  <a:gd name="T97" fmla="*/ 21 h 27"/>
                  <a:gd name="T98" fmla="*/ 27 w 27"/>
                  <a:gd name="T99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27">
                    <a:moveTo>
                      <a:pt x="27" y="19"/>
                    </a:moveTo>
                    <a:cubicBezTo>
                      <a:pt x="27" y="19"/>
                      <a:pt x="26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7"/>
                      <a:pt x="23" y="17"/>
                      <a:pt x="22" y="17"/>
                    </a:cubicBezTo>
                    <a:cubicBezTo>
                      <a:pt x="22" y="16"/>
                      <a:pt x="21" y="17"/>
                      <a:pt x="21" y="16"/>
                    </a:cubicBezTo>
                    <a:cubicBezTo>
                      <a:pt x="21" y="16"/>
                      <a:pt x="22" y="16"/>
                      <a:pt x="21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4"/>
                      <a:pt x="20" y="15"/>
                      <a:pt x="20" y="15"/>
                    </a:cubicBezTo>
                    <a:cubicBezTo>
                      <a:pt x="19" y="14"/>
                      <a:pt x="19" y="15"/>
                      <a:pt x="18" y="14"/>
                    </a:cubicBezTo>
                    <a:cubicBezTo>
                      <a:pt x="18" y="14"/>
                      <a:pt x="18" y="14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9"/>
                      <a:pt x="14" y="9"/>
                    </a:cubicBezTo>
                    <a:cubicBezTo>
                      <a:pt x="14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6" y="3"/>
                      <a:pt x="15" y="3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9"/>
                      <a:pt x="1" y="8"/>
                      <a:pt x="2" y="8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8" y="10"/>
                      <a:pt x="8" y="11"/>
                      <a:pt x="8" y="11"/>
                    </a:cubicBezTo>
                    <a:cubicBezTo>
                      <a:pt x="8" y="11"/>
                      <a:pt x="8" y="12"/>
                      <a:pt x="9" y="12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5"/>
                    </a:cubicBezTo>
                    <a:cubicBezTo>
                      <a:pt x="12" y="15"/>
                      <a:pt x="11" y="15"/>
                      <a:pt x="12" y="15"/>
                    </a:cubicBezTo>
                    <a:cubicBezTo>
                      <a:pt x="12" y="16"/>
                      <a:pt x="12" y="16"/>
                      <a:pt x="13" y="16"/>
                    </a:cubicBezTo>
                    <a:cubicBezTo>
                      <a:pt x="13" y="16"/>
                      <a:pt x="13" y="16"/>
                      <a:pt x="14" y="16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6" y="17"/>
                      <a:pt x="16" y="17"/>
                    </a:cubicBezTo>
                    <a:cubicBezTo>
                      <a:pt x="17" y="17"/>
                      <a:pt x="16" y="18"/>
                      <a:pt x="17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19" y="20"/>
                      <a:pt x="19" y="20"/>
                    </a:cubicBezTo>
                    <a:cubicBezTo>
                      <a:pt x="19" y="20"/>
                      <a:pt x="20" y="20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2"/>
                      <a:pt x="22" y="22"/>
                      <a:pt x="22" y="22"/>
                    </a:cubicBezTo>
                    <a:cubicBezTo>
                      <a:pt x="22" y="22"/>
                      <a:pt x="22" y="23"/>
                      <a:pt x="22" y="23"/>
                    </a:cubicBezTo>
                    <a:cubicBezTo>
                      <a:pt x="22" y="23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1" y="24"/>
                    </a:cubicBezTo>
                    <a:cubicBezTo>
                      <a:pt x="21" y="24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1" y="26"/>
                    </a:cubicBezTo>
                    <a:cubicBezTo>
                      <a:pt x="21" y="26"/>
                      <a:pt x="21" y="27"/>
                      <a:pt x="22" y="27"/>
                    </a:cubicBezTo>
                    <a:cubicBezTo>
                      <a:pt x="22" y="27"/>
                      <a:pt x="22" y="26"/>
                      <a:pt x="23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4"/>
                      <a:pt x="23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3"/>
                      <a:pt x="25" y="23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1"/>
                      <a:pt x="23" y="22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4" y="20"/>
                      <a:pt x="23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5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7" y="20"/>
                      <a:pt x="27" y="20"/>
                    </a:cubicBezTo>
                    <a:cubicBezTo>
                      <a:pt x="27" y="20"/>
                      <a:pt x="27" y="20"/>
                      <a:pt x="2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4" name="Freeform 77">
                <a:extLst>
                  <a:ext uri="{FF2B5EF4-FFF2-40B4-BE49-F238E27FC236}">
                    <a16:creationId xmlns:a16="http://schemas.microsoft.com/office/drawing/2014/main" id="{4A7914FB-83BA-4F05-9B07-DAB1496F4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9" y="1778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5" name="Freeform 78">
                <a:extLst>
                  <a:ext uri="{FF2B5EF4-FFF2-40B4-BE49-F238E27FC236}">
                    <a16:creationId xmlns:a16="http://schemas.microsoft.com/office/drawing/2014/main" id="{EA7BD4B6-3042-402B-9C9D-0FF23290F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7" y="1714501"/>
                <a:ext cx="312738" cy="247650"/>
              </a:xfrm>
              <a:custGeom>
                <a:avLst/>
                <a:gdLst>
                  <a:gd name="T0" fmla="*/ 29 w 29"/>
                  <a:gd name="T1" fmla="*/ 5 h 23"/>
                  <a:gd name="T2" fmla="*/ 28 w 29"/>
                  <a:gd name="T3" fmla="*/ 4 h 23"/>
                  <a:gd name="T4" fmla="*/ 27 w 29"/>
                  <a:gd name="T5" fmla="*/ 5 h 23"/>
                  <a:gd name="T6" fmla="*/ 25 w 29"/>
                  <a:gd name="T7" fmla="*/ 4 h 23"/>
                  <a:gd name="T8" fmla="*/ 23 w 29"/>
                  <a:gd name="T9" fmla="*/ 3 h 23"/>
                  <a:gd name="T10" fmla="*/ 21 w 29"/>
                  <a:gd name="T11" fmla="*/ 3 h 23"/>
                  <a:gd name="T12" fmla="*/ 20 w 29"/>
                  <a:gd name="T13" fmla="*/ 3 h 23"/>
                  <a:gd name="T14" fmla="*/ 18 w 29"/>
                  <a:gd name="T15" fmla="*/ 2 h 23"/>
                  <a:gd name="T16" fmla="*/ 17 w 29"/>
                  <a:gd name="T17" fmla="*/ 1 h 23"/>
                  <a:gd name="T18" fmla="*/ 15 w 29"/>
                  <a:gd name="T19" fmla="*/ 2 h 23"/>
                  <a:gd name="T20" fmla="*/ 14 w 29"/>
                  <a:gd name="T21" fmla="*/ 1 h 23"/>
                  <a:gd name="T22" fmla="*/ 11 w 29"/>
                  <a:gd name="T23" fmla="*/ 2 h 23"/>
                  <a:gd name="T24" fmla="*/ 8 w 29"/>
                  <a:gd name="T25" fmla="*/ 1 h 23"/>
                  <a:gd name="T26" fmla="*/ 5 w 29"/>
                  <a:gd name="T27" fmla="*/ 1 h 23"/>
                  <a:gd name="T28" fmla="*/ 3 w 29"/>
                  <a:gd name="T29" fmla="*/ 0 h 23"/>
                  <a:gd name="T30" fmla="*/ 2 w 29"/>
                  <a:gd name="T31" fmla="*/ 2 h 23"/>
                  <a:gd name="T32" fmla="*/ 0 w 29"/>
                  <a:gd name="T33" fmla="*/ 2 h 23"/>
                  <a:gd name="T34" fmla="*/ 0 w 29"/>
                  <a:gd name="T35" fmla="*/ 4 h 23"/>
                  <a:gd name="T36" fmla="*/ 1 w 29"/>
                  <a:gd name="T37" fmla="*/ 6 h 23"/>
                  <a:gd name="T38" fmla="*/ 2 w 29"/>
                  <a:gd name="T39" fmla="*/ 5 h 23"/>
                  <a:gd name="T40" fmla="*/ 3 w 29"/>
                  <a:gd name="T41" fmla="*/ 5 h 23"/>
                  <a:gd name="T42" fmla="*/ 4 w 29"/>
                  <a:gd name="T43" fmla="*/ 6 h 23"/>
                  <a:gd name="T44" fmla="*/ 5 w 29"/>
                  <a:gd name="T45" fmla="*/ 6 h 23"/>
                  <a:gd name="T46" fmla="*/ 6 w 29"/>
                  <a:gd name="T47" fmla="*/ 6 h 23"/>
                  <a:gd name="T48" fmla="*/ 7 w 29"/>
                  <a:gd name="T49" fmla="*/ 7 h 23"/>
                  <a:gd name="T50" fmla="*/ 5 w 29"/>
                  <a:gd name="T51" fmla="*/ 8 h 23"/>
                  <a:gd name="T52" fmla="*/ 5 w 29"/>
                  <a:gd name="T53" fmla="*/ 10 h 23"/>
                  <a:gd name="T54" fmla="*/ 5 w 29"/>
                  <a:gd name="T55" fmla="*/ 12 h 23"/>
                  <a:gd name="T56" fmla="*/ 4 w 29"/>
                  <a:gd name="T57" fmla="*/ 12 h 23"/>
                  <a:gd name="T58" fmla="*/ 5 w 29"/>
                  <a:gd name="T59" fmla="*/ 13 h 23"/>
                  <a:gd name="T60" fmla="*/ 4 w 29"/>
                  <a:gd name="T61" fmla="*/ 14 h 23"/>
                  <a:gd name="T62" fmla="*/ 4 w 29"/>
                  <a:gd name="T63" fmla="*/ 15 h 23"/>
                  <a:gd name="T64" fmla="*/ 5 w 29"/>
                  <a:gd name="T65" fmla="*/ 16 h 23"/>
                  <a:gd name="T66" fmla="*/ 4 w 29"/>
                  <a:gd name="T67" fmla="*/ 17 h 23"/>
                  <a:gd name="T68" fmla="*/ 4 w 29"/>
                  <a:gd name="T69" fmla="*/ 19 h 23"/>
                  <a:gd name="T70" fmla="*/ 5 w 29"/>
                  <a:gd name="T71" fmla="*/ 20 h 23"/>
                  <a:gd name="T72" fmla="*/ 5 w 29"/>
                  <a:gd name="T73" fmla="*/ 21 h 23"/>
                  <a:gd name="T74" fmla="*/ 7 w 29"/>
                  <a:gd name="T75" fmla="*/ 23 h 23"/>
                  <a:gd name="T76" fmla="*/ 8 w 29"/>
                  <a:gd name="T77" fmla="*/ 21 h 23"/>
                  <a:gd name="T78" fmla="*/ 10 w 29"/>
                  <a:gd name="T79" fmla="*/ 21 h 23"/>
                  <a:gd name="T80" fmla="*/ 14 w 29"/>
                  <a:gd name="T81" fmla="*/ 21 h 23"/>
                  <a:gd name="T82" fmla="*/ 16 w 29"/>
                  <a:gd name="T83" fmla="*/ 20 h 23"/>
                  <a:gd name="T84" fmla="*/ 17 w 29"/>
                  <a:gd name="T85" fmla="*/ 19 h 23"/>
                  <a:gd name="T86" fmla="*/ 19 w 29"/>
                  <a:gd name="T87" fmla="*/ 18 h 23"/>
                  <a:gd name="T88" fmla="*/ 20 w 29"/>
                  <a:gd name="T89" fmla="*/ 17 h 23"/>
                  <a:gd name="T90" fmla="*/ 21 w 29"/>
                  <a:gd name="T91" fmla="*/ 16 h 23"/>
                  <a:gd name="T92" fmla="*/ 22 w 29"/>
                  <a:gd name="T93" fmla="*/ 15 h 23"/>
                  <a:gd name="T94" fmla="*/ 23 w 29"/>
                  <a:gd name="T95" fmla="*/ 14 h 23"/>
                  <a:gd name="T96" fmla="*/ 22 w 29"/>
                  <a:gd name="T97" fmla="*/ 13 h 23"/>
                  <a:gd name="T98" fmla="*/ 22 w 29"/>
                  <a:gd name="T99" fmla="*/ 12 h 23"/>
                  <a:gd name="T100" fmla="*/ 22 w 29"/>
                  <a:gd name="T101" fmla="*/ 11 h 23"/>
                  <a:gd name="T102" fmla="*/ 23 w 29"/>
                  <a:gd name="T103" fmla="*/ 9 h 23"/>
                  <a:gd name="T104" fmla="*/ 26 w 29"/>
                  <a:gd name="T105" fmla="*/ 7 h 23"/>
                  <a:gd name="T106" fmla="*/ 28 w 29"/>
                  <a:gd name="T10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3">
                    <a:moveTo>
                      <a:pt x="28" y="6"/>
                    </a:moveTo>
                    <a:cubicBezTo>
                      <a:pt x="29" y="6"/>
                      <a:pt x="29" y="5"/>
                      <a:pt x="29" y="5"/>
                    </a:cubicBezTo>
                    <a:cubicBezTo>
                      <a:pt x="29" y="5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5"/>
                      <a:pt x="28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4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2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7" y="8"/>
                      <a:pt x="6" y="7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4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8"/>
                      <a:pt x="4" y="18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2"/>
                      <a:pt x="7" y="23"/>
                      <a:pt x="7" y="23"/>
                    </a:cubicBezTo>
                    <a:cubicBezTo>
                      <a:pt x="7" y="23"/>
                      <a:pt x="7" y="22"/>
                      <a:pt x="8" y="22"/>
                    </a:cubicBezTo>
                    <a:cubicBezTo>
                      <a:pt x="8" y="22"/>
                      <a:pt x="8" y="22"/>
                      <a:pt x="8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8"/>
                      <a:pt x="18" y="19"/>
                      <a:pt x="19" y="18"/>
                    </a:cubicBezTo>
                    <a:cubicBezTo>
                      <a:pt x="19" y="18"/>
                      <a:pt x="19" y="19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0"/>
                    </a:cubicBezTo>
                    <a:cubicBezTo>
                      <a:pt x="23" y="10"/>
                      <a:pt x="23" y="9"/>
                      <a:pt x="23" y="9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8"/>
                      <a:pt x="26" y="8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8" y="7"/>
                      <a:pt x="28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6" name="Freeform 79">
                <a:extLst>
                  <a:ext uri="{FF2B5EF4-FFF2-40B4-BE49-F238E27FC236}">
                    <a16:creationId xmlns:a16="http://schemas.microsoft.com/office/drawing/2014/main" id="{6B139F94-DB88-4107-BC78-252B111EA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2" y="1778001"/>
                <a:ext cx="560388" cy="530225"/>
              </a:xfrm>
              <a:custGeom>
                <a:avLst/>
                <a:gdLst>
                  <a:gd name="T0" fmla="*/ 49 w 52"/>
                  <a:gd name="T1" fmla="*/ 39 h 49"/>
                  <a:gd name="T2" fmla="*/ 47 w 52"/>
                  <a:gd name="T3" fmla="*/ 38 h 49"/>
                  <a:gd name="T4" fmla="*/ 45 w 52"/>
                  <a:gd name="T5" fmla="*/ 35 h 49"/>
                  <a:gd name="T6" fmla="*/ 46 w 52"/>
                  <a:gd name="T7" fmla="*/ 31 h 49"/>
                  <a:gd name="T8" fmla="*/ 44 w 52"/>
                  <a:gd name="T9" fmla="*/ 30 h 49"/>
                  <a:gd name="T10" fmla="*/ 43 w 52"/>
                  <a:gd name="T11" fmla="*/ 27 h 49"/>
                  <a:gd name="T12" fmla="*/ 43 w 52"/>
                  <a:gd name="T13" fmla="*/ 24 h 49"/>
                  <a:gd name="T14" fmla="*/ 43 w 52"/>
                  <a:gd name="T15" fmla="*/ 19 h 49"/>
                  <a:gd name="T16" fmla="*/ 42 w 52"/>
                  <a:gd name="T17" fmla="*/ 17 h 49"/>
                  <a:gd name="T18" fmla="*/ 40 w 52"/>
                  <a:gd name="T19" fmla="*/ 15 h 49"/>
                  <a:gd name="T20" fmla="*/ 37 w 52"/>
                  <a:gd name="T21" fmla="*/ 13 h 49"/>
                  <a:gd name="T22" fmla="*/ 34 w 52"/>
                  <a:gd name="T23" fmla="*/ 12 h 49"/>
                  <a:gd name="T24" fmla="*/ 31 w 52"/>
                  <a:gd name="T25" fmla="*/ 11 h 49"/>
                  <a:gd name="T26" fmla="*/ 28 w 52"/>
                  <a:gd name="T27" fmla="*/ 11 h 49"/>
                  <a:gd name="T28" fmla="*/ 26 w 52"/>
                  <a:gd name="T29" fmla="*/ 12 h 49"/>
                  <a:gd name="T30" fmla="*/ 24 w 52"/>
                  <a:gd name="T31" fmla="*/ 13 h 49"/>
                  <a:gd name="T32" fmla="*/ 23 w 52"/>
                  <a:gd name="T33" fmla="*/ 14 h 49"/>
                  <a:gd name="T34" fmla="*/ 19 w 52"/>
                  <a:gd name="T35" fmla="*/ 15 h 49"/>
                  <a:gd name="T36" fmla="*/ 17 w 52"/>
                  <a:gd name="T37" fmla="*/ 14 h 49"/>
                  <a:gd name="T38" fmla="*/ 14 w 52"/>
                  <a:gd name="T39" fmla="*/ 12 h 49"/>
                  <a:gd name="T40" fmla="*/ 11 w 52"/>
                  <a:gd name="T41" fmla="*/ 11 h 49"/>
                  <a:gd name="T42" fmla="*/ 12 w 52"/>
                  <a:gd name="T43" fmla="*/ 7 h 49"/>
                  <a:gd name="T44" fmla="*/ 14 w 52"/>
                  <a:gd name="T45" fmla="*/ 5 h 49"/>
                  <a:gd name="T46" fmla="*/ 11 w 52"/>
                  <a:gd name="T47" fmla="*/ 3 h 49"/>
                  <a:gd name="T48" fmla="*/ 8 w 52"/>
                  <a:gd name="T49" fmla="*/ 1 h 49"/>
                  <a:gd name="T50" fmla="*/ 4 w 52"/>
                  <a:gd name="T51" fmla="*/ 1 h 49"/>
                  <a:gd name="T52" fmla="*/ 0 w 52"/>
                  <a:gd name="T53" fmla="*/ 0 h 49"/>
                  <a:gd name="T54" fmla="*/ 0 w 52"/>
                  <a:gd name="T55" fmla="*/ 4 h 49"/>
                  <a:gd name="T56" fmla="*/ 0 w 52"/>
                  <a:gd name="T57" fmla="*/ 7 h 49"/>
                  <a:gd name="T58" fmla="*/ 0 w 52"/>
                  <a:gd name="T59" fmla="*/ 10 h 49"/>
                  <a:gd name="T60" fmla="*/ 1 w 52"/>
                  <a:gd name="T61" fmla="*/ 12 h 49"/>
                  <a:gd name="T62" fmla="*/ 2 w 52"/>
                  <a:gd name="T63" fmla="*/ 14 h 49"/>
                  <a:gd name="T64" fmla="*/ 3 w 52"/>
                  <a:gd name="T65" fmla="*/ 16 h 49"/>
                  <a:gd name="T66" fmla="*/ 5 w 52"/>
                  <a:gd name="T67" fmla="*/ 17 h 49"/>
                  <a:gd name="T68" fmla="*/ 6 w 52"/>
                  <a:gd name="T69" fmla="*/ 20 h 49"/>
                  <a:gd name="T70" fmla="*/ 5 w 52"/>
                  <a:gd name="T71" fmla="*/ 23 h 49"/>
                  <a:gd name="T72" fmla="*/ 7 w 52"/>
                  <a:gd name="T73" fmla="*/ 25 h 49"/>
                  <a:gd name="T74" fmla="*/ 8 w 52"/>
                  <a:gd name="T75" fmla="*/ 27 h 49"/>
                  <a:gd name="T76" fmla="*/ 10 w 52"/>
                  <a:gd name="T77" fmla="*/ 28 h 49"/>
                  <a:gd name="T78" fmla="*/ 12 w 52"/>
                  <a:gd name="T79" fmla="*/ 31 h 49"/>
                  <a:gd name="T80" fmla="*/ 13 w 52"/>
                  <a:gd name="T81" fmla="*/ 33 h 49"/>
                  <a:gd name="T82" fmla="*/ 14 w 52"/>
                  <a:gd name="T83" fmla="*/ 35 h 49"/>
                  <a:gd name="T84" fmla="*/ 16 w 52"/>
                  <a:gd name="T85" fmla="*/ 34 h 49"/>
                  <a:gd name="T86" fmla="*/ 17 w 52"/>
                  <a:gd name="T87" fmla="*/ 34 h 49"/>
                  <a:gd name="T88" fmla="*/ 19 w 52"/>
                  <a:gd name="T89" fmla="*/ 36 h 49"/>
                  <a:gd name="T90" fmla="*/ 20 w 52"/>
                  <a:gd name="T91" fmla="*/ 38 h 49"/>
                  <a:gd name="T92" fmla="*/ 23 w 52"/>
                  <a:gd name="T93" fmla="*/ 42 h 49"/>
                  <a:gd name="T94" fmla="*/ 26 w 52"/>
                  <a:gd name="T95" fmla="*/ 43 h 49"/>
                  <a:gd name="T96" fmla="*/ 28 w 52"/>
                  <a:gd name="T97" fmla="*/ 44 h 49"/>
                  <a:gd name="T98" fmla="*/ 30 w 52"/>
                  <a:gd name="T99" fmla="*/ 44 h 49"/>
                  <a:gd name="T100" fmla="*/ 32 w 52"/>
                  <a:gd name="T101" fmla="*/ 43 h 49"/>
                  <a:gd name="T102" fmla="*/ 35 w 52"/>
                  <a:gd name="T103" fmla="*/ 43 h 49"/>
                  <a:gd name="T104" fmla="*/ 37 w 52"/>
                  <a:gd name="T105" fmla="*/ 46 h 49"/>
                  <a:gd name="T106" fmla="*/ 38 w 52"/>
                  <a:gd name="T107" fmla="*/ 47 h 49"/>
                  <a:gd name="T108" fmla="*/ 41 w 52"/>
                  <a:gd name="T109" fmla="*/ 48 h 49"/>
                  <a:gd name="T110" fmla="*/ 46 w 52"/>
                  <a:gd name="T111" fmla="*/ 48 h 49"/>
                  <a:gd name="T112" fmla="*/ 49 w 52"/>
                  <a:gd name="T113" fmla="*/ 49 h 49"/>
                  <a:gd name="T114" fmla="*/ 49 w 52"/>
                  <a:gd name="T115" fmla="*/ 46 h 49"/>
                  <a:gd name="T116" fmla="*/ 52 w 52"/>
                  <a:gd name="T117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2" h="49">
                    <a:moveTo>
                      <a:pt x="51" y="41"/>
                    </a:moveTo>
                    <a:cubicBezTo>
                      <a:pt x="51" y="41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39"/>
                      <a:pt x="48" y="38"/>
                      <a:pt x="47" y="38"/>
                    </a:cubicBezTo>
                    <a:cubicBezTo>
                      <a:pt x="47" y="38"/>
                      <a:pt x="47" y="38"/>
                      <a:pt x="46" y="37"/>
                    </a:cubicBezTo>
                    <a:cubicBezTo>
                      <a:pt x="46" y="37"/>
                      <a:pt x="46" y="36"/>
                      <a:pt x="46" y="36"/>
                    </a:cubicBezTo>
                    <a:cubicBezTo>
                      <a:pt x="46" y="35"/>
                      <a:pt x="45" y="35"/>
                      <a:pt x="45" y="3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6" y="32"/>
                      <a:pt x="46" y="32"/>
                      <a:pt x="46" y="31"/>
                    </a:cubicBezTo>
                    <a:cubicBezTo>
                      <a:pt x="46" y="31"/>
                      <a:pt x="46" y="31"/>
                      <a:pt x="46" y="30"/>
                    </a:cubicBezTo>
                    <a:cubicBezTo>
                      <a:pt x="46" y="30"/>
                      <a:pt x="45" y="30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44" y="30"/>
                      <a:pt x="43" y="29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8"/>
                      <a:pt x="43" y="27"/>
                      <a:pt x="43" y="27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3" y="23"/>
                      <a:pt x="43" y="22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2" y="16"/>
                      <a:pt x="42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5"/>
                      <a:pt x="39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6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2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0" y="11"/>
                      <a:pt x="30" y="10"/>
                      <a:pt x="29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1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3"/>
                      <a:pt x="25" y="13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4"/>
                      <a:pt x="24" y="14"/>
                    </a:cubicBezTo>
                    <a:cubicBezTo>
                      <a:pt x="24" y="14"/>
                      <a:pt x="24" y="14"/>
                      <a:pt x="24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4"/>
                      <a:pt x="21" y="15"/>
                      <a:pt x="20" y="15"/>
                    </a:cubicBezTo>
                    <a:cubicBezTo>
                      <a:pt x="20" y="15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5"/>
                      <a:pt x="17" y="15"/>
                      <a:pt x="17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2" y="12"/>
                      <a:pt x="12" y="12"/>
                    </a:cubicBezTo>
                    <a:cubicBezTo>
                      <a:pt x="12" y="12"/>
                      <a:pt x="12" y="11"/>
                      <a:pt x="11" y="11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1" y="8"/>
                      <a:pt x="11" y="8"/>
                    </a:cubicBezTo>
                    <a:cubicBezTo>
                      <a:pt x="11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3" y="5"/>
                      <a:pt x="14" y="6"/>
                      <a:pt x="14" y="5"/>
                    </a:cubicBezTo>
                    <a:cubicBezTo>
                      <a:pt x="14" y="5"/>
                      <a:pt x="14" y="5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1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7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5" y="20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8"/>
                    </a:cubicBezTo>
                    <a:cubicBezTo>
                      <a:pt x="11" y="28"/>
                      <a:pt x="11" y="28"/>
                      <a:pt x="11" y="29"/>
                    </a:cubicBezTo>
                    <a:cubicBezTo>
                      <a:pt x="12" y="30"/>
                      <a:pt x="11" y="30"/>
                      <a:pt x="11" y="30"/>
                    </a:cubicBezTo>
                    <a:cubicBezTo>
                      <a:pt x="12" y="31"/>
                      <a:pt x="11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2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4"/>
                      <a:pt x="14" y="34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5" y="35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5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5"/>
                      <a:pt x="18" y="35"/>
                    </a:cubicBezTo>
                    <a:cubicBezTo>
                      <a:pt x="18" y="35"/>
                      <a:pt x="19" y="35"/>
                      <a:pt x="19" y="36"/>
                    </a:cubicBezTo>
                    <a:cubicBezTo>
                      <a:pt x="19" y="36"/>
                      <a:pt x="19" y="36"/>
                      <a:pt x="19" y="37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40"/>
                      <a:pt x="21" y="41"/>
                      <a:pt x="22" y="41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1"/>
                      <a:pt x="23" y="41"/>
                      <a:pt x="24" y="41"/>
                    </a:cubicBezTo>
                    <a:cubicBezTo>
                      <a:pt x="24" y="41"/>
                      <a:pt x="24" y="42"/>
                      <a:pt x="25" y="42"/>
                    </a:cubicBezTo>
                    <a:cubicBezTo>
                      <a:pt x="25" y="42"/>
                      <a:pt x="25" y="42"/>
                      <a:pt x="26" y="43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7" y="43"/>
                      <a:pt x="27" y="43"/>
                      <a:pt x="27" y="44"/>
                    </a:cubicBezTo>
                    <a:cubicBezTo>
                      <a:pt x="27" y="44"/>
                      <a:pt x="28" y="44"/>
                      <a:pt x="28" y="44"/>
                    </a:cubicBezTo>
                    <a:cubicBezTo>
                      <a:pt x="28" y="44"/>
                      <a:pt x="29" y="44"/>
                      <a:pt x="29" y="44"/>
                    </a:cubicBezTo>
                    <a:cubicBezTo>
                      <a:pt x="29" y="44"/>
                      <a:pt x="29" y="45"/>
                      <a:pt x="30" y="45"/>
                    </a:cubicBezTo>
                    <a:cubicBezTo>
                      <a:pt x="30" y="45"/>
                      <a:pt x="30" y="44"/>
                      <a:pt x="30" y="44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4"/>
                      <a:pt x="32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5" y="43"/>
                      <a:pt x="36" y="43"/>
                      <a:pt x="36" y="43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7" y="45"/>
                      <a:pt x="36" y="45"/>
                      <a:pt x="37" y="46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47"/>
                      <a:pt x="37" y="47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8"/>
                      <a:pt x="39" y="47"/>
                      <a:pt x="39" y="47"/>
                    </a:cubicBezTo>
                    <a:cubicBezTo>
                      <a:pt x="39" y="47"/>
                      <a:pt x="40" y="47"/>
                      <a:pt x="40" y="47"/>
                    </a:cubicBezTo>
                    <a:cubicBezTo>
                      <a:pt x="40" y="47"/>
                      <a:pt x="41" y="48"/>
                      <a:pt x="41" y="48"/>
                    </a:cubicBezTo>
                    <a:cubicBezTo>
                      <a:pt x="42" y="48"/>
                      <a:pt x="42" y="48"/>
                      <a:pt x="43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5" y="48"/>
                      <a:pt x="45" y="48"/>
                      <a:pt x="46" y="48"/>
                    </a:cubicBezTo>
                    <a:cubicBezTo>
                      <a:pt x="46" y="49"/>
                      <a:pt x="46" y="49"/>
                      <a:pt x="47" y="49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8"/>
                      <a:pt x="48" y="48"/>
                      <a:pt x="48" y="47"/>
                    </a:cubicBezTo>
                    <a:cubicBezTo>
                      <a:pt x="48" y="46"/>
                      <a:pt x="48" y="46"/>
                      <a:pt x="49" y="46"/>
                    </a:cubicBezTo>
                    <a:cubicBezTo>
                      <a:pt x="49" y="45"/>
                      <a:pt x="49" y="45"/>
                      <a:pt x="50" y="44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1" y="44"/>
                      <a:pt x="51" y="44"/>
                      <a:pt x="52" y="43"/>
                    </a:cubicBezTo>
                    <a:cubicBezTo>
                      <a:pt x="52" y="43"/>
                      <a:pt x="51" y="43"/>
                      <a:pt x="51" y="42"/>
                    </a:cubicBezTo>
                    <a:cubicBezTo>
                      <a:pt x="51" y="42"/>
                      <a:pt x="51" y="42"/>
                      <a:pt x="51" y="4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7" name="Freeform 80">
                <a:extLst>
                  <a:ext uri="{FF2B5EF4-FFF2-40B4-BE49-F238E27FC236}">
                    <a16:creationId xmlns:a16="http://schemas.microsoft.com/office/drawing/2014/main" id="{4415DE79-F8D9-499C-BAE6-2FD47F59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5602" y="17891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8" name="Freeform 81">
                <a:extLst>
                  <a:ext uri="{FF2B5EF4-FFF2-40B4-BE49-F238E27FC236}">
                    <a16:creationId xmlns:a16="http://schemas.microsoft.com/office/drawing/2014/main" id="{BB0D043C-7442-491A-9901-850F533A6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3914" y="3421064"/>
                <a:ext cx="1090613" cy="887413"/>
              </a:xfrm>
              <a:custGeom>
                <a:avLst/>
                <a:gdLst>
                  <a:gd name="T0" fmla="*/ 8 w 101"/>
                  <a:gd name="T1" fmla="*/ 69 h 82"/>
                  <a:gd name="T2" fmla="*/ 13 w 101"/>
                  <a:gd name="T3" fmla="*/ 67 h 82"/>
                  <a:gd name="T4" fmla="*/ 22 w 101"/>
                  <a:gd name="T5" fmla="*/ 66 h 82"/>
                  <a:gd name="T6" fmla="*/ 28 w 101"/>
                  <a:gd name="T7" fmla="*/ 62 h 82"/>
                  <a:gd name="T8" fmla="*/ 36 w 101"/>
                  <a:gd name="T9" fmla="*/ 61 h 82"/>
                  <a:gd name="T10" fmla="*/ 43 w 101"/>
                  <a:gd name="T11" fmla="*/ 60 h 82"/>
                  <a:gd name="T12" fmla="*/ 46 w 101"/>
                  <a:gd name="T13" fmla="*/ 62 h 82"/>
                  <a:gd name="T14" fmla="*/ 49 w 101"/>
                  <a:gd name="T15" fmla="*/ 66 h 82"/>
                  <a:gd name="T16" fmla="*/ 50 w 101"/>
                  <a:gd name="T17" fmla="*/ 70 h 82"/>
                  <a:gd name="T18" fmla="*/ 54 w 101"/>
                  <a:gd name="T19" fmla="*/ 66 h 82"/>
                  <a:gd name="T20" fmla="*/ 56 w 101"/>
                  <a:gd name="T21" fmla="*/ 66 h 82"/>
                  <a:gd name="T22" fmla="*/ 53 w 101"/>
                  <a:gd name="T23" fmla="*/ 70 h 82"/>
                  <a:gd name="T24" fmla="*/ 55 w 101"/>
                  <a:gd name="T25" fmla="*/ 69 h 82"/>
                  <a:gd name="T26" fmla="*/ 54 w 101"/>
                  <a:gd name="T27" fmla="*/ 72 h 82"/>
                  <a:gd name="T28" fmla="*/ 55 w 101"/>
                  <a:gd name="T29" fmla="*/ 77 h 82"/>
                  <a:gd name="T30" fmla="*/ 60 w 101"/>
                  <a:gd name="T31" fmla="*/ 80 h 82"/>
                  <a:gd name="T32" fmla="*/ 66 w 101"/>
                  <a:gd name="T33" fmla="*/ 79 h 82"/>
                  <a:gd name="T34" fmla="*/ 70 w 101"/>
                  <a:gd name="T35" fmla="*/ 81 h 82"/>
                  <a:gd name="T36" fmla="*/ 78 w 101"/>
                  <a:gd name="T37" fmla="*/ 79 h 82"/>
                  <a:gd name="T38" fmla="*/ 84 w 101"/>
                  <a:gd name="T39" fmla="*/ 72 h 82"/>
                  <a:gd name="T40" fmla="*/ 91 w 101"/>
                  <a:gd name="T41" fmla="*/ 65 h 82"/>
                  <a:gd name="T42" fmla="*/ 96 w 101"/>
                  <a:gd name="T43" fmla="*/ 59 h 82"/>
                  <a:gd name="T44" fmla="*/ 101 w 101"/>
                  <a:gd name="T45" fmla="*/ 50 h 82"/>
                  <a:gd name="T46" fmla="*/ 101 w 101"/>
                  <a:gd name="T47" fmla="*/ 41 h 82"/>
                  <a:gd name="T48" fmla="*/ 97 w 101"/>
                  <a:gd name="T49" fmla="*/ 34 h 82"/>
                  <a:gd name="T50" fmla="*/ 95 w 101"/>
                  <a:gd name="T51" fmla="*/ 27 h 82"/>
                  <a:gd name="T52" fmla="*/ 90 w 101"/>
                  <a:gd name="T53" fmla="*/ 23 h 82"/>
                  <a:gd name="T54" fmla="*/ 90 w 101"/>
                  <a:gd name="T55" fmla="*/ 14 h 82"/>
                  <a:gd name="T56" fmla="*/ 87 w 101"/>
                  <a:gd name="T57" fmla="*/ 11 h 82"/>
                  <a:gd name="T58" fmla="*/ 86 w 101"/>
                  <a:gd name="T59" fmla="*/ 4 h 82"/>
                  <a:gd name="T60" fmla="*/ 82 w 101"/>
                  <a:gd name="T61" fmla="*/ 4 h 82"/>
                  <a:gd name="T62" fmla="*/ 81 w 101"/>
                  <a:gd name="T63" fmla="*/ 11 h 82"/>
                  <a:gd name="T64" fmla="*/ 76 w 101"/>
                  <a:gd name="T65" fmla="*/ 20 h 82"/>
                  <a:gd name="T66" fmla="*/ 69 w 101"/>
                  <a:gd name="T67" fmla="*/ 15 h 82"/>
                  <a:gd name="T68" fmla="*/ 66 w 101"/>
                  <a:gd name="T69" fmla="*/ 11 h 82"/>
                  <a:gd name="T70" fmla="*/ 69 w 101"/>
                  <a:gd name="T71" fmla="*/ 7 h 82"/>
                  <a:gd name="T72" fmla="*/ 67 w 101"/>
                  <a:gd name="T73" fmla="*/ 3 h 82"/>
                  <a:gd name="T74" fmla="*/ 60 w 101"/>
                  <a:gd name="T75" fmla="*/ 3 h 82"/>
                  <a:gd name="T76" fmla="*/ 58 w 101"/>
                  <a:gd name="T77" fmla="*/ 3 h 82"/>
                  <a:gd name="T78" fmla="*/ 54 w 101"/>
                  <a:gd name="T79" fmla="*/ 6 h 82"/>
                  <a:gd name="T80" fmla="*/ 50 w 101"/>
                  <a:gd name="T81" fmla="*/ 10 h 82"/>
                  <a:gd name="T82" fmla="*/ 47 w 101"/>
                  <a:gd name="T83" fmla="*/ 13 h 82"/>
                  <a:gd name="T84" fmla="*/ 43 w 101"/>
                  <a:gd name="T85" fmla="*/ 9 h 82"/>
                  <a:gd name="T86" fmla="*/ 39 w 101"/>
                  <a:gd name="T87" fmla="*/ 13 h 82"/>
                  <a:gd name="T88" fmla="*/ 35 w 101"/>
                  <a:gd name="T89" fmla="*/ 18 h 82"/>
                  <a:gd name="T90" fmla="*/ 30 w 101"/>
                  <a:gd name="T91" fmla="*/ 20 h 82"/>
                  <a:gd name="T92" fmla="*/ 27 w 101"/>
                  <a:gd name="T93" fmla="*/ 25 h 82"/>
                  <a:gd name="T94" fmla="*/ 21 w 101"/>
                  <a:gd name="T95" fmla="*/ 27 h 82"/>
                  <a:gd name="T96" fmla="*/ 15 w 101"/>
                  <a:gd name="T97" fmla="*/ 29 h 82"/>
                  <a:gd name="T98" fmla="*/ 10 w 101"/>
                  <a:gd name="T99" fmla="*/ 32 h 82"/>
                  <a:gd name="T100" fmla="*/ 7 w 101"/>
                  <a:gd name="T101" fmla="*/ 36 h 82"/>
                  <a:gd name="T102" fmla="*/ 5 w 101"/>
                  <a:gd name="T103" fmla="*/ 41 h 82"/>
                  <a:gd name="T104" fmla="*/ 4 w 101"/>
                  <a:gd name="T105" fmla="*/ 43 h 82"/>
                  <a:gd name="T106" fmla="*/ 4 w 101"/>
                  <a:gd name="T107" fmla="*/ 47 h 82"/>
                  <a:gd name="T108" fmla="*/ 4 w 101"/>
                  <a:gd name="T109" fmla="*/ 55 h 82"/>
                  <a:gd name="T110" fmla="*/ 3 w 101"/>
                  <a:gd name="T111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1" h="82">
                    <a:moveTo>
                      <a:pt x="1" y="69"/>
                    </a:moveTo>
                    <a:cubicBezTo>
                      <a:pt x="1" y="69"/>
                      <a:pt x="1" y="69"/>
                      <a:pt x="1" y="70"/>
                    </a:cubicBezTo>
                    <a:cubicBezTo>
                      <a:pt x="2" y="70"/>
                      <a:pt x="2" y="70"/>
                      <a:pt x="2" y="70"/>
                    </a:cubicBezTo>
                    <a:cubicBezTo>
                      <a:pt x="3" y="70"/>
                      <a:pt x="4" y="70"/>
                      <a:pt x="4" y="70"/>
                    </a:cubicBezTo>
                    <a:cubicBezTo>
                      <a:pt x="5" y="70"/>
                      <a:pt x="5" y="70"/>
                      <a:pt x="6" y="70"/>
                    </a:cubicBezTo>
                    <a:cubicBezTo>
                      <a:pt x="7" y="70"/>
                      <a:pt x="7" y="70"/>
                      <a:pt x="8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69"/>
                      <a:pt x="9" y="69"/>
                      <a:pt x="9" y="68"/>
                    </a:cubicBezTo>
                    <a:cubicBezTo>
                      <a:pt x="10" y="68"/>
                      <a:pt x="10" y="68"/>
                      <a:pt x="11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7"/>
                      <a:pt x="12" y="67"/>
                      <a:pt x="12" y="67"/>
                    </a:cubicBezTo>
                    <a:cubicBezTo>
                      <a:pt x="12" y="67"/>
                      <a:pt x="12" y="67"/>
                      <a:pt x="13" y="67"/>
                    </a:cubicBezTo>
                    <a:cubicBezTo>
                      <a:pt x="13" y="67"/>
                      <a:pt x="14" y="67"/>
                      <a:pt x="14" y="67"/>
                    </a:cubicBezTo>
                    <a:cubicBezTo>
                      <a:pt x="15" y="67"/>
                      <a:pt x="15" y="67"/>
                      <a:pt x="16" y="67"/>
                    </a:cubicBezTo>
                    <a:cubicBezTo>
                      <a:pt x="17" y="67"/>
                      <a:pt x="17" y="67"/>
                      <a:pt x="18" y="67"/>
                    </a:cubicBezTo>
                    <a:cubicBezTo>
                      <a:pt x="18" y="67"/>
                      <a:pt x="19" y="67"/>
                      <a:pt x="19" y="67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6"/>
                    </a:cubicBezTo>
                    <a:cubicBezTo>
                      <a:pt x="22" y="66"/>
                      <a:pt x="23" y="66"/>
                      <a:pt x="23" y="65"/>
                    </a:cubicBezTo>
                    <a:cubicBezTo>
                      <a:pt x="23" y="65"/>
                      <a:pt x="24" y="65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6" y="64"/>
                      <a:pt x="26" y="64"/>
                      <a:pt x="26" y="63"/>
                    </a:cubicBezTo>
                    <a:cubicBezTo>
                      <a:pt x="26" y="63"/>
                      <a:pt x="27" y="63"/>
                      <a:pt x="27" y="63"/>
                    </a:cubicBezTo>
                    <a:cubicBezTo>
                      <a:pt x="28" y="63"/>
                      <a:pt x="28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30" y="62"/>
                      <a:pt x="30" y="62"/>
                      <a:pt x="31" y="62"/>
                    </a:cubicBezTo>
                    <a:cubicBezTo>
                      <a:pt x="31" y="62"/>
                      <a:pt x="31" y="63"/>
                      <a:pt x="32" y="63"/>
                    </a:cubicBezTo>
                    <a:cubicBezTo>
                      <a:pt x="32" y="63"/>
                      <a:pt x="32" y="63"/>
                      <a:pt x="33" y="63"/>
                    </a:cubicBezTo>
                    <a:cubicBezTo>
                      <a:pt x="34" y="63"/>
                      <a:pt x="34" y="62"/>
                      <a:pt x="35" y="62"/>
                    </a:cubicBezTo>
                    <a:cubicBezTo>
                      <a:pt x="35" y="62"/>
                      <a:pt x="35" y="62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1"/>
                      <a:pt x="37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9" y="61"/>
                      <a:pt x="39" y="61"/>
                      <a:pt x="40" y="61"/>
                    </a:cubicBezTo>
                    <a:cubicBezTo>
                      <a:pt x="40" y="61"/>
                      <a:pt x="41" y="61"/>
                      <a:pt x="41" y="61"/>
                    </a:cubicBezTo>
                    <a:cubicBezTo>
                      <a:pt x="42" y="61"/>
                      <a:pt x="42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4" y="62"/>
                      <a:pt x="44" y="62"/>
                      <a:pt x="45" y="62"/>
                    </a:cubicBezTo>
                    <a:cubicBezTo>
                      <a:pt x="45" y="62"/>
                      <a:pt x="45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7" y="62"/>
                      <a:pt x="48" y="62"/>
                      <a:pt x="48" y="62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49" y="64"/>
                      <a:pt x="49" y="64"/>
                      <a:pt x="49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7"/>
                      <a:pt x="49" y="67"/>
                      <a:pt x="49" y="67"/>
                    </a:cubicBezTo>
                    <a:cubicBezTo>
                      <a:pt x="49" y="67"/>
                      <a:pt x="49" y="67"/>
                      <a:pt x="49" y="68"/>
                    </a:cubicBezTo>
                    <a:cubicBezTo>
                      <a:pt x="49" y="68"/>
                      <a:pt x="49" y="68"/>
                      <a:pt x="49" y="68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0" y="69"/>
                      <a:pt x="51" y="69"/>
                      <a:pt x="51" y="69"/>
                    </a:cubicBezTo>
                    <a:cubicBezTo>
                      <a:pt x="51" y="69"/>
                      <a:pt x="51" y="69"/>
                      <a:pt x="52" y="68"/>
                    </a:cubicBezTo>
                    <a:cubicBezTo>
                      <a:pt x="52" y="68"/>
                      <a:pt x="51" y="68"/>
                      <a:pt x="52" y="68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4" y="67"/>
                      <a:pt x="54" y="67"/>
                      <a:pt x="54" y="66"/>
                    </a:cubicBezTo>
                    <a:cubicBezTo>
                      <a:pt x="54" y="66"/>
                      <a:pt x="55" y="66"/>
                      <a:pt x="55" y="66"/>
                    </a:cubicBezTo>
                    <a:cubicBezTo>
                      <a:pt x="55" y="66"/>
                      <a:pt x="55" y="65"/>
                      <a:pt x="55" y="65"/>
                    </a:cubicBezTo>
                    <a:cubicBezTo>
                      <a:pt x="55" y="65"/>
                      <a:pt x="56" y="65"/>
                      <a:pt x="56" y="65"/>
                    </a:cubicBezTo>
                    <a:cubicBezTo>
                      <a:pt x="57" y="65"/>
                      <a:pt x="57" y="64"/>
                      <a:pt x="57" y="65"/>
                    </a:cubicBezTo>
                    <a:cubicBezTo>
                      <a:pt x="57" y="65"/>
                      <a:pt x="57" y="65"/>
                      <a:pt x="56" y="65"/>
                    </a:cubicBezTo>
                    <a:cubicBezTo>
                      <a:pt x="56" y="66"/>
                      <a:pt x="57" y="66"/>
                      <a:pt x="56" y="66"/>
                    </a:cubicBezTo>
                    <a:cubicBezTo>
                      <a:pt x="56" y="66"/>
                      <a:pt x="56" y="67"/>
                      <a:pt x="56" y="67"/>
                    </a:cubicBezTo>
                    <a:cubicBezTo>
                      <a:pt x="56" y="67"/>
                      <a:pt x="55" y="67"/>
                      <a:pt x="55" y="67"/>
                    </a:cubicBezTo>
                    <a:cubicBezTo>
                      <a:pt x="55" y="68"/>
                      <a:pt x="55" y="68"/>
                      <a:pt x="54" y="68"/>
                    </a:cubicBezTo>
                    <a:cubicBezTo>
                      <a:pt x="54" y="68"/>
                      <a:pt x="54" y="68"/>
                      <a:pt x="54" y="69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2" y="70"/>
                      <a:pt x="52" y="7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2" y="71"/>
                      <a:pt x="53" y="71"/>
                    </a:cubicBezTo>
                    <a:cubicBezTo>
                      <a:pt x="53" y="71"/>
                      <a:pt x="53" y="71"/>
                      <a:pt x="54" y="71"/>
                    </a:cubicBezTo>
                    <a:cubicBezTo>
                      <a:pt x="54" y="71"/>
                      <a:pt x="54" y="71"/>
                      <a:pt x="54" y="70"/>
                    </a:cubicBezTo>
                    <a:cubicBezTo>
                      <a:pt x="55" y="70"/>
                      <a:pt x="55" y="70"/>
                      <a:pt x="55" y="69"/>
                    </a:cubicBezTo>
                    <a:cubicBezTo>
                      <a:pt x="55" y="69"/>
                      <a:pt x="55" y="69"/>
                      <a:pt x="56" y="69"/>
                    </a:cubicBezTo>
                    <a:cubicBezTo>
                      <a:pt x="56" y="69"/>
                      <a:pt x="56" y="69"/>
                      <a:pt x="56" y="70"/>
                    </a:cubicBezTo>
                    <a:cubicBezTo>
                      <a:pt x="56" y="70"/>
                      <a:pt x="56" y="70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2"/>
                      <a:pt x="54" y="72"/>
                      <a:pt x="54" y="72"/>
                    </a:cubicBezTo>
                    <a:cubicBezTo>
                      <a:pt x="55" y="73"/>
                      <a:pt x="55" y="72"/>
                      <a:pt x="56" y="72"/>
                    </a:cubicBezTo>
                    <a:cubicBezTo>
                      <a:pt x="56" y="72"/>
                      <a:pt x="56" y="72"/>
                      <a:pt x="56" y="73"/>
                    </a:cubicBezTo>
                    <a:cubicBezTo>
                      <a:pt x="56" y="73"/>
                      <a:pt x="56" y="74"/>
                      <a:pt x="56" y="74"/>
                    </a:cubicBezTo>
                    <a:cubicBezTo>
                      <a:pt x="56" y="75"/>
                      <a:pt x="56" y="75"/>
                      <a:pt x="55" y="75"/>
                    </a:cubicBezTo>
                    <a:cubicBezTo>
                      <a:pt x="55" y="75"/>
                      <a:pt x="55" y="75"/>
                      <a:pt x="55" y="76"/>
                    </a:cubicBezTo>
                    <a:cubicBezTo>
                      <a:pt x="55" y="76"/>
                      <a:pt x="55" y="76"/>
                      <a:pt x="55" y="77"/>
                    </a:cubicBezTo>
                    <a:cubicBezTo>
                      <a:pt x="55" y="77"/>
                      <a:pt x="56" y="77"/>
                      <a:pt x="56" y="78"/>
                    </a:cubicBezTo>
                    <a:cubicBezTo>
                      <a:pt x="56" y="78"/>
                      <a:pt x="56" y="79"/>
                      <a:pt x="56" y="79"/>
                    </a:cubicBezTo>
                    <a:cubicBezTo>
                      <a:pt x="56" y="79"/>
                      <a:pt x="57" y="79"/>
                      <a:pt x="57" y="80"/>
                    </a:cubicBezTo>
                    <a:cubicBezTo>
                      <a:pt x="57" y="80"/>
                      <a:pt x="58" y="80"/>
                      <a:pt x="58" y="80"/>
                    </a:cubicBezTo>
                    <a:cubicBezTo>
                      <a:pt x="58" y="80"/>
                      <a:pt x="59" y="80"/>
                      <a:pt x="59" y="80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60" y="81"/>
                      <a:pt x="61" y="81"/>
                      <a:pt x="61" y="81"/>
                    </a:cubicBezTo>
                    <a:cubicBezTo>
                      <a:pt x="61" y="81"/>
                      <a:pt x="62" y="82"/>
                      <a:pt x="62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80"/>
                      <a:pt x="63" y="80"/>
                      <a:pt x="64" y="80"/>
                    </a:cubicBezTo>
                    <a:cubicBezTo>
                      <a:pt x="64" y="80"/>
                      <a:pt x="65" y="80"/>
                      <a:pt x="65" y="80"/>
                    </a:cubicBezTo>
                    <a:cubicBezTo>
                      <a:pt x="65" y="80"/>
                      <a:pt x="65" y="80"/>
                      <a:pt x="66" y="79"/>
                    </a:cubicBezTo>
                    <a:cubicBezTo>
                      <a:pt x="66" y="79"/>
                      <a:pt x="66" y="79"/>
                      <a:pt x="67" y="79"/>
                    </a:cubicBezTo>
                    <a:cubicBezTo>
                      <a:pt x="67" y="79"/>
                      <a:pt x="67" y="80"/>
                      <a:pt x="67" y="80"/>
                    </a:cubicBezTo>
                    <a:cubicBezTo>
                      <a:pt x="67" y="80"/>
                      <a:pt x="67" y="81"/>
                      <a:pt x="67" y="81"/>
                    </a:cubicBezTo>
                    <a:cubicBezTo>
                      <a:pt x="67" y="81"/>
                      <a:pt x="67" y="81"/>
                      <a:pt x="68" y="82"/>
                    </a:cubicBezTo>
                    <a:cubicBezTo>
                      <a:pt x="68" y="82"/>
                      <a:pt x="68" y="82"/>
                      <a:pt x="69" y="82"/>
                    </a:cubicBezTo>
                    <a:cubicBezTo>
                      <a:pt x="69" y="82"/>
                      <a:pt x="70" y="81"/>
                      <a:pt x="70" y="81"/>
                    </a:cubicBezTo>
                    <a:cubicBezTo>
                      <a:pt x="70" y="81"/>
                      <a:pt x="71" y="81"/>
                      <a:pt x="71" y="80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73" y="80"/>
                      <a:pt x="72" y="79"/>
                      <a:pt x="73" y="79"/>
                    </a:cubicBezTo>
                    <a:cubicBezTo>
                      <a:pt x="73" y="79"/>
                      <a:pt x="74" y="79"/>
                      <a:pt x="74" y="79"/>
                    </a:cubicBezTo>
                    <a:cubicBezTo>
                      <a:pt x="75" y="78"/>
                      <a:pt x="75" y="78"/>
                      <a:pt x="76" y="78"/>
                    </a:cubicBezTo>
                    <a:cubicBezTo>
                      <a:pt x="77" y="78"/>
                      <a:pt x="77" y="79"/>
                      <a:pt x="78" y="79"/>
                    </a:cubicBezTo>
                    <a:cubicBezTo>
                      <a:pt x="78" y="79"/>
                      <a:pt x="78" y="79"/>
                      <a:pt x="79" y="78"/>
                    </a:cubicBezTo>
                    <a:cubicBezTo>
                      <a:pt x="79" y="78"/>
                      <a:pt x="79" y="78"/>
                      <a:pt x="79" y="77"/>
                    </a:cubicBezTo>
                    <a:cubicBezTo>
                      <a:pt x="80" y="77"/>
                      <a:pt x="80" y="76"/>
                      <a:pt x="81" y="75"/>
                    </a:cubicBezTo>
                    <a:cubicBezTo>
                      <a:pt x="81" y="74"/>
                      <a:pt x="82" y="74"/>
                      <a:pt x="82" y="74"/>
                    </a:cubicBezTo>
                    <a:cubicBezTo>
                      <a:pt x="83" y="74"/>
                      <a:pt x="83" y="73"/>
                      <a:pt x="83" y="73"/>
                    </a:cubicBezTo>
                    <a:cubicBezTo>
                      <a:pt x="83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5" y="71"/>
                      <a:pt x="85" y="71"/>
                      <a:pt x="85" y="70"/>
                    </a:cubicBezTo>
                    <a:cubicBezTo>
                      <a:pt x="86" y="70"/>
                      <a:pt x="86" y="69"/>
                      <a:pt x="87" y="69"/>
                    </a:cubicBezTo>
                    <a:cubicBezTo>
                      <a:pt x="87" y="68"/>
                      <a:pt x="87" y="68"/>
                      <a:pt x="88" y="67"/>
                    </a:cubicBezTo>
                    <a:cubicBezTo>
                      <a:pt x="89" y="66"/>
                      <a:pt x="89" y="66"/>
                      <a:pt x="89" y="65"/>
                    </a:cubicBezTo>
                    <a:cubicBezTo>
                      <a:pt x="90" y="65"/>
                      <a:pt x="90" y="65"/>
                      <a:pt x="91" y="65"/>
                    </a:cubicBezTo>
                    <a:cubicBezTo>
                      <a:pt x="91" y="64"/>
                      <a:pt x="91" y="64"/>
                      <a:pt x="92" y="64"/>
                    </a:cubicBezTo>
                    <a:cubicBezTo>
                      <a:pt x="92" y="63"/>
                      <a:pt x="92" y="63"/>
                      <a:pt x="93" y="63"/>
                    </a:cubicBezTo>
                    <a:cubicBezTo>
                      <a:pt x="93" y="62"/>
                      <a:pt x="93" y="62"/>
                      <a:pt x="94" y="62"/>
                    </a:cubicBezTo>
                    <a:cubicBezTo>
                      <a:pt x="94" y="62"/>
                      <a:pt x="94" y="62"/>
                      <a:pt x="94" y="61"/>
                    </a:cubicBezTo>
                    <a:cubicBezTo>
                      <a:pt x="94" y="61"/>
                      <a:pt x="95" y="61"/>
                      <a:pt x="95" y="60"/>
                    </a:cubicBezTo>
                    <a:cubicBezTo>
                      <a:pt x="96" y="60"/>
                      <a:pt x="96" y="59"/>
                      <a:pt x="96" y="59"/>
                    </a:cubicBezTo>
                    <a:cubicBezTo>
                      <a:pt x="97" y="58"/>
                      <a:pt x="97" y="58"/>
                      <a:pt x="98" y="57"/>
                    </a:cubicBezTo>
                    <a:cubicBezTo>
                      <a:pt x="98" y="57"/>
                      <a:pt x="98" y="56"/>
                      <a:pt x="98" y="56"/>
                    </a:cubicBezTo>
                    <a:cubicBezTo>
                      <a:pt x="99" y="55"/>
                      <a:pt x="98" y="55"/>
                      <a:pt x="99" y="54"/>
                    </a:cubicBezTo>
                    <a:cubicBezTo>
                      <a:pt x="99" y="54"/>
                      <a:pt x="100" y="54"/>
                      <a:pt x="100" y="53"/>
                    </a:cubicBezTo>
                    <a:cubicBezTo>
                      <a:pt x="100" y="53"/>
                      <a:pt x="100" y="52"/>
                      <a:pt x="101" y="52"/>
                    </a:cubicBezTo>
                    <a:cubicBezTo>
                      <a:pt x="101" y="51"/>
                      <a:pt x="101" y="51"/>
                      <a:pt x="101" y="50"/>
                    </a:cubicBezTo>
                    <a:cubicBezTo>
                      <a:pt x="101" y="49"/>
                      <a:pt x="101" y="49"/>
                      <a:pt x="101" y="48"/>
                    </a:cubicBezTo>
                    <a:cubicBezTo>
                      <a:pt x="101" y="48"/>
                      <a:pt x="101" y="47"/>
                      <a:pt x="101" y="47"/>
                    </a:cubicBezTo>
                    <a:cubicBezTo>
                      <a:pt x="101" y="46"/>
                      <a:pt x="101" y="46"/>
                      <a:pt x="101" y="45"/>
                    </a:cubicBezTo>
                    <a:cubicBezTo>
                      <a:pt x="101" y="45"/>
                      <a:pt x="101" y="44"/>
                      <a:pt x="101" y="43"/>
                    </a:cubicBezTo>
                    <a:cubicBezTo>
                      <a:pt x="101" y="42"/>
                      <a:pt x="101" y="42"/>
                      <a:pt x="101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41"/>
                      <a:pt x="101" y="41"/>
                      <a:pt x="101" y="40"/>
                    </a:cubicBezTo>
                    <a:cubicBezTo>
                      <a:pt x="100" y="40"/>
                      <a:pt x="100" y="39"/>
                      <a:pt x="100" y="39"/>
                    </a:cubicBezTo>
                    <a:cubicBezTo>
                      <a:pt x="99" y="38"/>
                      <a:pt x="98" y="38"/>
                      <a:pt x="98" y="37"/>
                    </a:cubicBezTo>
                    <a:cubicBezTo>
                      <a:pt x="98" y="37"/>
                      <a:pt x="98" y="36"/>
                      <a:pt x="98" y="36"/>
                    </a:cubicBezTo>
                    <a:cubicBezTo>
                      <a:pt x="99" y="35"/>
                      <a:pt x="99" y="35"/>
                      <a:pt x="98" y="34"/>
                    </a:cubicBezTo>
                    <a:cubicBezTo>
                      <a:pt x="98" y="34"/>
                      <a:pt x="98" y="34"/>
                      <a:pt x="97" y="34"/>
                    </a:cubicBezTo>
                    <a:cubicBezTo>
                      <a:pt x="97" y="34"/>
                      <a:pt x="97" y="34"/>
                      <a:pt x="96" y="34"/>
                    </a:cubicBezTo>
                    <a:cubicBezTo>
                      <a:pt x="96" y="33"/>
                      <a:pt x="96" y="33"/>
                      <a:pt x="96" y="32"/>
                    </a:cubicBezTo>
                    <a:cubicBezTo>
                      <a:pt x="96" y="32"/>
                      <a:pt x="96" y="31"/>
                      <a:pt x="96" y="31"/>
                    </a:cubicBezTo>
                    <a:cubicBezTo>
                      <a:pt x="95" y="30"/>
                      <a:pt x="95" y="30"/>
                      <a:pt x="95" y="30"/>
                    </a:cubicBezTo>
                    <a:cubicBezTo>
                      <a:pt x="95" y="29"/>
                      <a:pt x="95" y="29"/>
                      <a:pt x="95" y="28"/>
                    </a:cubicBezTo>
                    <a:cubicBezTo>
                      <a:pt x="95" y="28"/>
                      <a:pt x="95" y="28"/>
                      <a:pt x="95" y="27"/>
                    </a:cubicBezTo>
                    <a:cubicBezTo>
                      <a:pt x="95" y="27"/>
                      <a:pt x="94" y="27"/>
                      <a:pt x="94" y="27"/>
                    </a:cubicBezTo>
                    <a:cubicBezTo>
                      <a:pt x="94" y="27"/>
                      <a:pt x="93" y="27"/>
                      <a:pt x="93" y="26"/>
                    </a:cubicBezTo>
                    <a:cubicBezTo>
                      <a:pt x="93" y="26"/>
                      <a:pt x="93" y="26"/>
                      <a:pt x="93" y="25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1" y="25"/>
                      <a:pt x="91" y="25"/>
                      <a:pt x="91" y="24"/>
                    </a:cubicBezTo>
                    <a:cubicBezTo>
                      <a:pt x="90" y="24"/>
                      <a:pt x="90" y="24"/>
                      <a:pt x="90" y="23"/>
                    </a:cubicBezTo>
                    <a:cubicBezTo>
                      <a:pt x="90" y="23"/>
                      <a:pt x="90" y="22"/>
                      <a:pt x="90" y="21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0"/>
                      <a:pt x="90" y="20"/>
                      <a:pt x="90" y="19"/>
                    </a:cubicBezTo>
                    <a:cubicBezTo>
                      <a:pt x="90" y="19"/>
                      <a:pt x="90" y="19"/>
                      <a:pt x="90" y="18"/>
                    </a:cubicBezTo>
                    <a:cubicBezTo>
                      <a:pt x="90" y="18"/>
                      <a:pt x="90" y="17"/>
                      <a:pt x="90" y="17"/>
                    </a:cubicBezTo>
                    <a:cubicBezTo>
                      <a:pt x="90" y="16"/>
                      <a:pt x="90" y="15"/>
                      <a:pt x="90" y="14"/>
                    </a:cubicBezTo>
                    <a:cubicBezTo>
                      <a:pt x="90" y="13"/>
                      <a:pt x="90" y="13"/>
                      <a:pt x="90" y="12"/>
                    </a:cubicBezTo>
                    <a:cubicBezTo>
                      <a:pt x="89" y="12"/>
                      <a:pt x="89" y="12"/>
                      <a:pt x="89" y="11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89" y="10"/>
                      <a:pt x="89" y="10"/>
                      <a:pt x="88" y="10"/>
                    </a:cubicBezTo>
                    <a:cubicBezTo>
                      <a:pt x="88" y="10"/>
                      <a:pt x="88" y="10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7" y="11"/>
                      <a:pt x="86" y="11"/>
                      <a:pt x="86" y="11"/>
                    </a:cubicBezTo>
                    <a:cubicBezTo>
                      <a:pt x="86" y="11"/>
                      <a:pt x="86" y="11"/>
                      <a:pt x="86" y="11"/>
                    </a:cubicBezTo>
                    <a:cubicBezTo>
                      <a:pt x="86" y="10"/>
                      <a:pt x="86" y="10"/>
                      <a:pt x="86" y="9"/>
                    </a:cubicBezTo>
                    <a:cubicBezTo>
                      <a:pt x="86" y="9"/>
                      <a:pt x="86" y="8"/>
                      <a:pt x="86" y="7"/>
                    </a:cubicBezTo>
                    <a:cubicBezTo>
                      <a:pt x="86" y="7"/>
                      <a:pt x="86" y="6"/>
                      <a:pt x="86" y="5"/>
                    </a:cubicBezTo>
                    <a:cubicBezTo>
                      <a:pt x="86" y="5"/>
                      <a:pt x="86" y="4"/>
                      <a:pt x="86" y="4"/>
                    </a:cubicBezTo>
                    <a:cubicBezTo>
                      <a:pt x="86" y="3"/>
                      <a:pt x="85" y="3"/>
                      <a:pt x="85" y="3"/>
                    </a:cubicBezTo>
                    <a:cubicBezTo>
                      <a:pt x="85" y="2"/>
                      <a:pt x="86" y="1"/>
                      <a:pt x="85" y="1"/>
                    </a:cubicBezTo>
                    <a:cubicBezTo>
                      <a:pt x="85" y="0"/>
                      <a:pt x="84" y="0"/>
                      <a:pt x="84" y="0"/>
                    </a:cubicBezTo>
                    <a:cubicBezTo>
                      <a:pt x="83" y="1"/>
                      <a:pt x="83" y="1"/>
                      <a:pt x="83" y="2"/>
                    </a:cubicBezTo>
                    <a:cubicBezTo>
                      <a:pt x="83" y="2"/>
                      <a:pt x="83" y="2"/>
                      <a:pt x="83" y="3"/>
                    </a:cubicBezTo>
                    <a:cubicBezTo>
                      <a:pt x="83" y="3"/>
                      <a:pt x="82" y="4"/>
                      <a:pt x="82" y="4"/>
                    </a:cubicBezTo>
                    <a:cubicBezTo>
                      <a:pt x="82" y="5"/>
                      <a:pt x="82" y="5"/>
                      <a:pt x="82" y="6"/>
                    </a:cubicBezTo>
                    <a:cubicBezTo>
                      <a:pt x="82" y="7"/>
                      <a:pt x="82" y="7"/>
                      <a:pt x="82" y="8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2"/>
                      <a:pt x="80" y="12"/>
                      <a:pt x="80" y="13"/>
                    </a:cubicBezTo>
                    <a:cubicBezTo>
                      <a:pt x="80" y="14"/>
                      <a:pt x="80" y="14"/>
                      <a:pt x="79" y="15"/>
                    </a:cubicBezTo>
                    <a:cubicBezTo>
                      <a:pt x="79" y="16"/>
                      <a:pt x="79" y="16"/>
                      <a:pt x="79" y="17"/>
                    </a:cubicBezTo>
                    <a:cubicBezTo>
                      <a:pt x="79" y="17"/>
                      <a:pt x="79" y="18"/>
                      <a:pt x="79" y="19"/>
                    </a:cubicBezTo>
                    <a:cubicBezTo>
                      <a:pt x="78" y="19"/>
                      <a:pt x="78" y="19"/>
                      <a:pt x="77" y="20"/>
                    </a:cubicBezTo>
                    <a:cubicBezTo>
                      <a:pt x="77" y="20"/>
                      <a:pt x="76" y="20"/>
                      <a:pt x="76" y="20"/>
                    </a:cubicBezTo>
                    <a:cubicBezTo>
                      <a:pt x="75" y="20"/>
                      <a:pt x="75" y="20"/>
                      <a:pt x="74" y="20"/>
                    </a:cubicBezTo>
                    <a:cubicBezTo>
                      <a:pt x="74" y="20"/>
                      <a:pt x="74" y="19"/>
                      <a:pt x="73" y="19"/>
                    </a:cubicBezTo>
                    <a:cubicBezTo>
                      <a:pt x="73" y="18"/>
                      <a:pt x="72" y="18"/>
                      <a:pt x="72" y="18"/>
                    </a:cubicBezTo>
                    <a:cubicBezTo>
                      <a:pt x="71" y="17"/>
                      <a:pt x="71" y="17"/>
                      <a:pt x="70" y="16"/>
                    </a:cubicBezTo>
                    <a:cubicBezTo>
                      <a:pt x="70" y="16"/>
                      <a:pt x="70" y="16"/>
                      <a:pt x="69" y="16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8" y="15"/>
                      <a:pt x="68" y="15"/>
                      <a:pt x="67" y="15"/>
                    </a:cubicBezTo>
                    <a:cubicBezTo>
                      <a:pt x="67" y="14"/>
                      <a:pt x="67" y="14"/>
                      <a:pt x="67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2"/>
                      <a:pt x="65" y="12"/>
                    </a:cubicBezTo>
                    <a:cubicBezTo>
                      <a:pt x="65" y="12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7"/>
                      <a:pt x="67" y="7"/>
                      <a:pt x="68" y="7"/>
                    </a:cubicBezTo>
                    <a:cubicBezTo>
                      <a:pt x="68" y="7"/>
                      <a:pt x="69" y="8"/>
                      <a:pt x="69" y="7"/>
                    </a:cubicBezTo>
                    <a:cubicBezTo>
                      <a:pt x="69" y="7"/>
                      <a:pt x="69" y="6"/>
                      <a:pt x="69" y="6"/>
                    </a:cubicBezTo>
                    <a:cubicBezTo>
                      <a:pt x="69" y="6"/>
                      <a:pt x="70" y="5"/>
                      <a:pt x="70" y="5"/>
                    </a:cubicBezTo>
                    <a:cubicBezTo>
                      <a:pt x="70" y="5"/>
                      <a:pt x="70" y="4"/>
                      <a:pt x="69" y="4"/>
                    </a:cubicBezTo>
                    <a:cubicBezTo>
                      <a:pt x="69" y="4"/>
                      <a:pt x="69" y="4"/>
                      <a:pt x="68" y="4"/>
                    </a:cubicBezTo>
                    <a:cubicBezTo>
                      <a:pt x="68" y="4"/>
                      <a:pt x="68" y="4"/>
                      <a:pt x="67" y="4"/>
                    </a:cubicBezTo>
                    <a:cubicBezTo>
                      <a:pt x="67" y="4"/>
                      <a:pt x="67" y="3"/>
                      <a:pt x="67" y="3"/>
                    </a:cubicBezTo>
                    <a:cubicBezTo>
                      <a:pt x="67" y="3"/>
                      <a:pt x="67" y="3"/>
                      <a:pt x="66" y="3"/>
                    </a:cubicBezTo>
                    <a:cubicBezTo>
                      <a:pt x="66" y="4"/>
                      <a:pt x="66" y="4"/>
                      <a:pt x="65" y="4"/>
                    </a:cubicBezTo>
                    <a:cubicBezTo>
                      <a:pt x="65" y="4"/>
                      <a:pt x="65" y="4"/>
                      <a:pt x="64" y="4"/>
                    </a:cubicBezTo>
                    <a:cubicBezTo>
                      <a:pt x="64" y="4"/>
                      <a:pt x="63" y="4"/>
                      <a:pt x="63" y="4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1" y="3"/>
                      <a:pt x="61" y="3"/>
                      <a:pt x="60" y="3"/>
                    </a:cubicBezTo>
                    <a:cubicBezTo>
                      <a:pt x="60" y="3"/>
                      <a:pt x="60" y="2"/>
                      <a:pt x="60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2"/>
                      <a:pt x="58" y="1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3"/>
                      <a:pt x="57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9" y="3"/>
                      <a:pt x="58" y="4"/>
                      <a:pt x="58" y="4"/>
                    </a:cubicBezTo>
                    <a:cubicBezTo>
                      <a:pt x="58" y="5"/>
                      <a:pt x="58" y="4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6" y="5"/>
                      <a:pt x="56" y="4"/>
                      <a:pt x="56" y="4"/>
                    </a:cubicBezTo>
                    <a:cubicBezTo>
                      <a:pt x="55" y="4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2" y="6"/>
                      <a:pt x="52" y="7"/>
                    </a:cubicBezTo>
                    <a:cubicBezTo>
                      <a:pt x="52" y="7"/>
                      <a:pt x="53" y="8"/>
                      <a:pt x="52" y="8"/>
                    </a:cubicBezTo>
                    <a:cubicBezTo>
                      <a:pt x="52" y="9"/>
                      <a:pt x="52" y="8"/>
                      <a:pt x="51" y="9"/>
                    </a:cubicBezTo>
                    <a:cubicBezTo>
                      <a:pt x="51" y="9"/>
                      <a:pt x="51" y="9"/>
                      <a:pt x="51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1"/>
                      <a:pt x="50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2"/>
                      <a:pt x="51" y="12"/>
                      <a:pt x="51" y="12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49" y="13"/>
                      <a:pt x="49" y="12"/>
                      <a:pt x="48" y="12"/>
                    </a:cubicBezTo>
                    <a:cubicBezTo>
                      <a:pt x="47" y="12"/>
                      <a:pt x="47" y="13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6" y="12"/>
                      <a:pt x="46" y="12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0"/>
                      <a:pt x="46" y="10"/>
                      <a:pt x="45" y="10"/>
                    </a:cubicBezTo>
                    <a:cubicBezTo>
                      <a:pt x="45" y="10"/>
                      <a:pt x="45" y="10"/>
                      <a:pt x="44" y="9"/>
                    </a:cubicBezTo>
                    <a:cubicBezTo>
                      <a:pt x="44" y="9"/>
                      <a:pt x="44" y="9"/>
                      <a:pt x="43" y="9"/>
                    </a:cubicBezTo>
                    <a:cubicBezTo>
                      <a:pt x="43" y="9"/>
                      <a:pt x="43" y="9"/>
                      <a:pt x="42" y="10"/>
                    </a:cubicBezTo>
                    <a:cubicBezTo>
                      <a:pt x="42" y="10"/>
                      <a:pt x="42" y="10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1"/>
                      <a:pt x="40" y="12"/>
                      <a:pt x="39" y="12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8" y="14"/>
                      <a:pt x="38" y="13"/>
                      <a:pt x="37" y="14"/>
                    </a:cubicBezTo>
                    <a:cubicBezTo>
                      <a:pt x="37" y="14"/>
                      <a:pt x="37" y="14"/>
                      <a:pt x="37" y="15"/>
                    </a:cubicBezTo>
                    <a:cubicBezTo>
                      <a:pt x="37" y="15"/>
                      <a:pt x="37" y="16"/>
                      <a:pt x="37" y="16"/>
                    </a:cubicBezTo>
                    <a:cubicBezTo>
                      <a:pt x="36" y="16"/>
                      <a:pt x="36" y="16"/>
                      <a:pt x="36" y="17"/>
                    </a:cubicBezTo>
                    <a:cubicBezTo>
                      <a:pt x="35" y="17"/>
                      <a:pt x="34" y="16"/>
                      <a:pt x="34" y="17"/>
                    </a:cubicBezTo>
                    <a:cubicBezTo>
                      <a:pt x="34" y="17"/>
                      <a:pt x="34" y="17"/>
                      <a:pt x="35" y="18"/>
                    </a:cubicBezTo>
                    <a:cubicBezTo>
                      <a:pt x="35" y="18"/>
                      <a:pt x="34" y="19"/>
                      <a:pt x="33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1" y="18"/>
                      <a:pt x="31" y="18"/>
                      <a:pt x="31" y="19"/>
                    </a:cubicBezTo>
                    <a:cubicBezTo>
                      <a:pt x="31" y="19"/>
                      <a:pt x="31" y="19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0" y="22"/>
                      <a:pt x="29" y="22"/>
                      <a:pt x="29" y="23"/>
                    </a:cubicBezTo>
                    <a:cubicBezTo>
                      <a:pt x="29" y="23"/>
                      <a:pt x="28" y="23"/>
                      <a:pt x="28" y="24"/>
                    </a:cubicBezTo>
                    <a:cubicBezTo>
                      <a:pt x="28" y="24"/>
                      <a:pt x="27" y="24"/>
                      <a:pt x="27" y="25"/>
                    </a:cubicBezTo>
                    <a:cubicBezTo>
                      <a:pt x="27" y="25"/>
                      <a:pt x="27" y="25"/>
                      <a:pt x="27" y="26"/>
                    </a:cubicBezTo>
                    <a:cubicBezTo>
                      <a:pt x="27" y="26"/>
                      <a:pt x="26" y="26"/>
                      <a:pt x="26" y="27"/>
                    </a:cubicBezTo>
                    <a:cubicBezTo>
                      <a:pt x="26" y="27"/>
                      <a:pt x="26" y="27"/>
                      <a:pt x="25" y="27"/>
                    </a:cubicBezTo>
                    <a:cubicBezTo>
                      <a:pt x="25" y="27"/>
                      <a:pt x="25" y="27"/>
                      <a:pt x="24" y="27"/>
                    </a:cubicBezTo>
                    <a:cubicBezTo>
                      <a:pt x="23" y="28"/>
                      <a:pt x="23" y="27"/>
                      <a:pt x="22" y="27"/>
                    </a:cubicBezTo>
                    <a:cubicBezTo>
                      <a:pt x="22" y="27"/>
                      <a:pt x="21" y="27"/>
                      <a:pt x="21" y="27"/>
                    </a:cubicBezTo>
                    <a:cubicBezTo>
                      <a:pt x="21" y="28"/>
                      <a:pt x="21" y="28"/>
                      <a:pt x="20" y="28"/>
                    </a:cubicBezTo>
                    <a:cubicBezTo>
                      <a:pt x="20" y="29"/>
                      <a:pt x="20" y="28"/>
                      <a:pt x="19" y="28"/>
                    </a:cubicBezTo>
                    <a:cubicBezTo>
                      <a:pt x="19" y="28"/>
                      <a:pt x="18" y="28"/>
                      <a:pt x="18" y="29"/>
                    </a:cubicBezTo>
                    <a:cubicBezTo>
                      <a:pt x="18" y="29"/>
                      <a:pt x="18" y="29"/>
                      <a:pt x="17" y="29"/>
                    </a:cubicBezTo>
                    <a:cubicBezTo>
                      <a:pt x="17" y="30"/>
                      <a:pt x="17" y="29"/>
                      <a:pt x="16" y="30"/>
                    </a:cubicBezTo>
                    <a:cubicBezTo>
                      <a:pt x="16" y="30"/>
                      <a:pt x="16" y="29"/>
                      <a:pt x="15" y="29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3" y="30"/>
                      <a:pt x="13" y="30"/>
                    </a:cubicBezTo>
                    <a:cubicBezTo>
                      <a:pt x="13" y="30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1" y="31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9" y="33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7"/>
                      <a:pt x="7" y="37"/>
                      <a:pt x="6" y="37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40"/>
                      <a:pt x="5" y="40"/>
                      <a:pt x="5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6" y="42"/>
                    </a:cubicBezTo>
                    <a:cubicBezTo>
                      <a:pt x="6" y="42"/>
                      <a:pt x="6" y="42"/>
                      <a:pt x="6" y="43"/>
                    </a:cubicBezTo>
                    <a:cubicBezTo>
                      <a:pt x="6" y="44"/>
                      <a:pt x="6" y="44"/>
                      <a:pt x="6" y="45"/>
                    </a:cubicBezTo>
                    <a:cubicBezTo>
                      <a:pt x="6" y="45"/>
                      <a:pt x="6" y="45"/>
                      <a:pt x="5" y="45"/>
                    </a:cubicBezTo>
                    <a:cubicBezTo>
                      <a:pt x="5" y="45"/>
                      <a:pt x="5" y="45"/>
                      <a:pt x="5" y="44"/>
                    </a:cubicBezTo>
                    <a:cubicBezTo>
                      <a:pt x="5" y="44"/>
                      <a:pt x="5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5"/>
                      <a:pt x="4" y="46"/>
                    </a:cubicBezTo>
                    <a:cubicBezTo>
                      <a:pt x="4" y="46"/>
                      <a:pt x="3" y="45"/>
                      <a:pt x="3" y="45"/>
                    </a:cubicBezTo>
                    <a:cubicBezTo>
                      <a:pt x="3" y="45"/>
                      <a:pt x="3" y="46"/>
                      <a:pt x="3" y="46"/>
                    </a:cubicBezTo>
                    <a:cubicBezTo>
                      <a:pt x="3" y="47"/>
                      <a:pt x="3" y="47"/>
                      <a:pt x="4" y="47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4" y="51"/>
                      <a:pt x="5" y="52"/>
                      <a:pt x="5" y="52"/>
                    </a:cubicBezTo>
                    <a:cubicBezTo>
                      <a:pt x="5" y="53"/>
                      <a:pt x="5" y="53"/>
                      <a:pt x="5" y="54"/>
                    </a:cubicBezTo>
                    <a:cubicBezTo>
                      <a:pt x="5" y="54"/>
                      <a:pt x="4" y="55"/>
                      <a:pt x="4" y="55"/>
                    </a:cubicBezTo>
                    <a:cubicBezTo>
                      <a:pt x="4" y="56"/>
                      <a:pt x="4" y="57"/>
                      <a:pt x="4" y="57"/>
                    </a:cubicBezTo>
                    <a:cubicBezTo>
                      <a:pt x="4" y="58"/>
                      <a:pt x="4" y="59"/>
                      <a:pt x="4" y="60"/>
                    </a:cubicBezTo>
                    <a:cubicBezTo>
                      <a:pt x="4" y="60"/>
                      <a:pt x="4" y="61"/>
                      <a:pt x="4" y="61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2"/>
                      <a:pt x="4" y="63"/>
                      <a:pt x="4" y="63"/>
                    </a:cubicBezTo>
                    <a:cubicBezTo>
                      <a:pt x="4" y="64"/>
                      <a:pt x="3" y="64"/>
                      <a:pt x="3" y="64"/>
                    </a:cubicBezTo>
                    <a:cubicBezTo>
                      <a:pt x="3" y="65"/>
                      <a:pt x="3" y="66"/>
                      <a:pt x="2" y="66"/>
                    </a:cubicBezTo>
                    <a:cubicBezTo>
                      <a:pt x="2" y="66"/>
                      <a:pt x="2" y="66"/>
                      <a:pt x="1" y="67"/>
                    </a:cubicBezTo>
                    <a:cubicBezTo>
                      <a:pt x="1" y="67"/>
                      <a:pt x="1" y="67"/>
                      <a:pt x="0" y="67"/>
                    </a:cubicBezTo>
                    <a:cubicBezTo>
                      <a:pt x="0" y="67"/>
                      <a:pt x="0" y="68"/>
                      <a:pt x="0" y="68"/>
                    </a:cubicBezTo>
                    <a:cubicBezTo>
                      <a:pt x="1" y="68"/>
                      <a:pt x="1" y="68"/>
                      <a:pt x="1" y="6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9" name="Freeform 82">
                <a:extLst>
                  <a:ext uri="{FF2B5EF4-FFF2-40B4-BE49-F238E27FC236}">
                    <a16:creationId xmlns:a16="http://schemas.microsoft.com/office/drawing/2014/main" id="{E087C5EE-F40C-404F-839A-5E924E7CB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5414" y="3432176"/>
                <a:ext cx="42863" cy="33338"/>
              </a:xfrm>
              <a:custGeom>
                <a:avLst/>
                <a:gdLst>
                  <a:gd name="T0" fmla="*/ 1 w 4"/>
                  <a:gd name="T1" fmla="*/ 2 h 3"/>
                  <a:gd name="T2" fmla="*/ 1 w 4"/>
                  <a:gd name="T3" fmla="*/ 2 h 3"/>
                  <a:gd name="T4" fmla="*/ 1 w 4"/>
                  <a:gd name="T5" fmla="*/ 3 h 3"/>
                  <a:gd name="T6" fmla="*/ 2 w 4"/>
                  <a:gd name="T7" fmla="*/ 3 h 3"/>
                  <a:gd name="T8" fmla="*/ 3 w 4"/>
                  <a:gd name="T9" fmla="*/ 2 h 3"/>
                  <a:gd name="T10" fmla="*/ 4 w 4"/>
                  <a:gd name="T11" fmla="*/ 1 h 3"/>
                  <a:gd name="T12" fmla="*/ 3 w 4"/>
                  <a:gd name="T13" fmla="*/ 1 h 3"/>
                  <a:gd name="T14" fmla="*/ 2 w 4"/>
                  <a:gd name="T15" fmla="*/ 1 h 3"/>
                  <a:gd name="T16" fmla="*/ 1 w 4"/>
                  <a:gd name="T17" fmla="*/ 1 h 3"/>
                  <a:gd name="T18" fmla="*/ 0 w 4"/>
                  <a:gd name="T19" fmla="*/ 1 h 3"/>
                  <a:gd name="T20" fmla="*/ 0 w 4"/>
                  <a:gd name="T21" fmla="*/ 2 h 3"/>
                  <a:gd name="T22" fmla="*/ 1 w 4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0" name="Freeform 83">
                <a:extLst>
                  <a:ext uri="{FF2B5EF4-FFF2-40B4-BE49-F238E27FC236}">
                    <a16:creationId xmlns:a16="http://schemas.microsoft.com/office/drawing/2014/main" id="{36502514-5B71-4154-B441-82D3A5563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552" y="42005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4 w 4"/>
                  <a:gd name="T9" fmla="*/ 0 h 1"/>
                  <a:gd name="T10" fmla="*/ 3 w 4"/>
                  <a:gd name="T11" fmla="*/ 0 h 1"/>
                  <a:gd name="T12" fmla="*/ 2 w 4"/>
                  <a:gd name="T13" fmla="*/ 0 h 1"/>
                  <a:gd name="T14" fmla="*/ 0 w 4"/>
                  <a:gd name="T15" fmla="*/ 1 h 1"/>
                  <a:gd name="T16" fmla="*/ 0 w 4"/>
                  <a:gd name="T17" fmla="*/ 1 h 1"/>
                  <a:gd name="T18" fmla="*/ 1 w 4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1" name="Freeform 84">
                <a:extLst>
                  <a:ext uri="{FF2B5EF4-FFF2-40B4-BE49-F238E27FC236}">
                    <a16:creationId xmlns:a16="http://schemas.microsoft.com/office/drawing/2014/main" id="{77C39298-86FB-4AD6-A575-1428024B2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4" y="4330701"/>
                <a:ext cx="20638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2" name="Freeform 85">
                <a:extLst>
                  <a:ext uri="{FF2B5EF4-FFF2-40B4-BE49-F238E27FC236}">
                    <a16:creationId xmlns:a16="http://schemas.microsoft.com/office/drawing/2014/main" id="{A4DCE04F-5BBD-4648-A16D-0A92CE022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8452" y="4330701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0 w 2"/>
                  <a:gd name="T13" fmla="*/ 2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3" name="Freeform 86">
                <a:extLst>
                  <a:ext uri="{FF2B5EF4-FFF2-40B4-BE49-F238E27FC236}">
                    <a16:creationId xmlns:a16="http://schemas.microsoft.com/office/drawing/2014/main" id="{A6403D81-DF39-4829-A112-48622B574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389" y="4362451"/>
                <a:ext cx="130175" cy="85725"/>
              </a:xfrm>
              <a:custGeom>
                <a:avLst/>
                <a:gdLst>
                  <a:gd name="T0" fmla="*/ 1 w 12"/>
                  <a:gd name="T1" fmla="*/ 8 h 8"/>
                  <a:gd name="T2" fmla="*/ 2 w 12"/>
                  <a:gd name="T3" fmla="*/ 8 h 8"/>
                  <a:gd name="T4" fmla="*/ 3 w 12"/>
                  <a:gd name="T5" fmla="*/ 7 h 8"/>
                  <a:gd name="T6" fmla="*/ 4 w 12"/>
                  <a:gd name="T7" fmla="*/ 7 h 8"/>
                  <a:gd name="T8" fmla="*/ 6 w 12"/>
                  <a:gd name="T9" fmla="*/ 6 h 8"/>
                  <a:gd name="T10" fmla="*/ 7 w 12"/>
                  <a:gd name="T11" fmla="*/ 6 h 8"/>
                  <a:gd name="T12" fmla="*/ 8 w 12"/>
                  <a:gd name="T13" fmla="*/ 4 h 8"/>
                  <a:gd name="T14" fmla="*/ 9 w 12"/>
                  <a:gd name="T15" fmla="*/ 4 h 8"/>
                  <a:gd name="T16" fmla="*/ 10 w 12"/>
                  <a:gd name="T17" fmla="*/ 2 h 8"/>
                  <a:gd name="T18" fmla="*/ 10 w 12"/>
                  <a:gd name="T19" fmla="*/ 1 h 8"/>
                  <a:gd name="T20" fmla="*/ 11 w 12"/>
                  <a:gd name="T21" fmla="*/ 0 h 8"/>
                  <a:gd name="T22" fmla="*/ 10 w 12"/>
                  <a:gd name="T23" fmla="*/ 0 h 8"/>
                  <a:gd name="T24" fmla="*/ 9 w 12"/>
                  <a:gd name="T25" fmla="*/ 0 h 8"/>
                  <a:gd name="T26" fmla="*/ 8 w 12"/>
                  <a:gd name="T27" fmla="*/ 0 h 8"/>
                  <a:gd name="T28" fmla="*/ 7 w 12"/>
                  <a:gd name="T29" fmla="*/ 1 h 8"/>
                  <a:gd name="T30" fmla="*/ 6 w 12"/>
                  <a:gd name="T31" fmla="*/ 1 h 8"/>
                  <a:gd name="T32" fmla="*/ 6 w 12"/>
                  <a:gd name="T33" fmla="*/ 0 h 8"/>
                  <a:gd name="T34" fmla="*/ 5 w 12"/>
                  <a:gd name="T35" fmla="*/ 0 h 8"/>
                  <a:gd name="T36" fmla="*/ 3 w 12"/>
                  <a:gd name="T37" fmla="*/ 0 h 8"/>
                  <a:gd name="T38" fmla="*/ 3 w 12"/>
                  <a:gd name="T39" fmla="*/ 0 h 8"/>
                  <a:gd name="T40" fmla="*/ 2 w 12"/>
                  <a:gd name="T41" fmla="*/ 1 h 8"/>
                  <a:gd name="T42" fmla="*/ 2 w 12"/>
                  <a:gd name="T43" fmla="*/ 3 h 8"/>
                  <a:gd name="T44" fmla="*/ 2 w 12"/>
                  <a:gd name="T45" fmla="*/ 4 h 8"/>
                  <a:gd name="T46" fmla="*/ 1 w 12"/>
                  <a:gd name="T47" fmla="*/ 5 h 8"/>
                  <a:gd name="T48" fmla="*/ 1 w 12"/>
                  <a:gd name="T49" fmla="*/ 6 h 8"/>
                  <a:gd name="T50" fmla="*/ 1 w 12"/>
                  <a:gd name="T51" fmla="*/ 7 h 8"/>
                  <a:gd name="T52" fmla="*/ 1 w 12"/>
                  <a:gd name="T5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8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3" y="8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1" y="1"/>
                      <a:pt x="12" y="1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0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4" name="Freeform 87">
                <a:extLst>
                  <a:ext uri="{FF2B5EF4-FFF2-40B4-BE49-F238E27FC236}">
                    <a16:creationId xmlns:a16="http://schemas.microsoft.com/office/drawing/2014/main" id="{D40C87E0-5BE3-4345-B5A5-3A58BBA4E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9" y="2243139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0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5" name="Freeform 88">
                <a:extLst>
                  <a:ext uri="{FF2B5EF4-FFF2-40B4-BE49-F238E27FC236}">
                    <a16:creationId xmlns:a16="http://schemas.microsoft.com/office/drawing/2014/main" id="{83AE6B93-A309-427B-A70F-9A002C337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6952" y="1757364"/>
                <a:ext cx="117475" cy="161925"/>
              </a:xfrm>
              <a:custGeom>
                <a:avLst/>
                <a:gdLst>
                  <a:gd name="T0" fmla="*/ 2 w 11"/>
                  <a:gd name="T1" fmla="*/ 9 h 15"/>
                  <a:gd name="T2" fmla="*/ 3 w 11"/>
                  <a:gd name="T3" fmla="*/ 9 h 15"/>
                  <a:gd name="T4" fmla="*/ 4 w 11"/>
                  <a:gd name="T5" fmla="*/ 10 h 15"/>
                  <a:gd name="T6" fmla="*/ 4 w 11"/>
                  <a:gd name="T7" fmla="*/ 11 h 15"/>
                  <a:gd name="T8" fmla="*/ 4 w 11"/>
                  <a:gd name="T9" fmla="*/ 13 h 15"/>
                  <a:gd name="T10" fmla="*/ 4 w 11"/>
                  <a:gd name="T11" fmla="*/ 14 h 15"/>
                  <a:gd name="T12" fmla="*/ 6 w 11"/>
                  <a:gd name="T13" fmla="*/ 14 h 15"/>
                  <a:gd name="T14" fmla="*/ 7 w 11"/>
                  <a:gd name="T15" fmla="*/ 14 h 15"/>
                  <a:gd name="T16" fmla="*/ 8 w 11"/>
                  <a:gd name="T17" fmla="*/ 14 h 15"/>
                  <a:gd name="T18" fmla="*/ 8 w 11"/>
                  <a:gd name="T19" fmla="*/ 14 h 15"/>
                  <a:gd name="T20" fmla="*/ 9 w 11"/>
                  <a:gd name="T21" fmla="*/ 14 h 15"/>
                  <a:gd name="T22" fmla="*/ 9 w 11"/>
                  <a:gd name="T23" fmla="*/ 13 h 15"/>
                  <a:gd name="T24" fmla="*/ 10 w 11"/>
                  <a:gd name="T25" fmla="*/ 12 h 15"/>
                  <a:gd name="T26" fmla="*/ 11 w 11"/>
                  <a:gd name="T27" fmla="*/ 11 h 15"/>
                  <a:gd name="T28" fmla="*/ 11 w 11"/>
                  <a:gd name="T29" fmla="*/ 11 h 15"/>
                  <a:gd name="T30" fmla="*/ 10 w 11"/>
                  <a:gd name="T31" fmla="*/ 10 h 15"/>
                  <a:gd name="T32" fmla="*/ 10 w 11"/>
                  <a:gd name="T33" fmla="*/ 10 h 15"/>
                  <a:gd name="T34" fmla="*/ 9 w 11"/>
                  <a:gd name="T35" fmla="*/ 9 h 15"/>
                  <a:gd name="T36" fmla="*/ 9 w 11"/>
                  <a:gd name="T37" fmla="*/ 8 h 15"/>
                  <a:gd name="T38" fmla="*/ 9 w 11"/>
                  <a:gd name="T39" fmla="*/ 8 h 15"/>
                  <a:gd name="T40" fmla="*/ 10 w 11"/>
                  <a:gd name="T41" fmla="*/ 7 h 15"/>
                  <a:gd name="T42" fmla="*/ 10 w 11"/>
                  <a:gd name="T43" fmla="*/ 7 h 15"/>
                  <a:gd name="T44" fmla="*/ 11 w 11"/>
                  <a:gd name="T45" fmla="*/ 6 h 15"/>
                  <a:gd name="T46" fmla="*/ 11 w 11"/>
                  <a:gd name="T47" fmla="*/ 4 h 15"/>
                  <a:gd name="T48" fmla="*/ 11 w 11"/>
                  <a:gd name="T49" fmla="*/ 4 h 15"/>
                  <a:gd name="T50" fmla="*/ 10 w 11"/>
                  <a:gd name="T51" fmla="*/ 2 h 15"/>
                  <a:gd name="T52" fmla="*/ 11 w 11"/>
                  <a:gd name="T53" fmla="*/ 1 h 15"/>
                  <a:gd name="T54" fmla="*/ 11 w 11"/>
                  <a:gd name="T55" fmla="*/ 1 h 15"/>
                  <a:gd name="T56" fmla="*/ 10 w 11"/>
                  <a:gd name="T57" fmla="*/ 0 h 15"/>
                  <a:gd name="T58" fmla="*/ 10 w 11"/>
                  <a:gd name="T59" fmla="*/ 1 h 15"/>
                  <a:gd name="T60" fmla="*/ 9 w 11"/>
                  <a:gd name="T61" fmla="*/ 0 h 15"/>
                  <a:gd name="T62" fmla="*/ 8 w 11"/>
                  <a:gd name="T63" fmla="*/ 0 h 15"/>
                  <a:gd name="T64" fmla="*/ 8 w 11"/>
                  <a:gd name="T65" fmla="*/ 1 h 15"/>
                  <a:gd name="T66" fmla="*/ 8 w 11"/>
                  <a:gd name="T67" fmla="*/ 2 h 15"/>
                  <a:gd name="T68" fmla="*/ 6 w 11"/>
                  <a:gd name="T69" fmla="*/ 4 h 15"/>
                  <a:gd name="T70" fmla="*/ 6 w 11"/>
                  <a:gd name="T71" fmla="*/ 5 h 15"/>
                  <a:gd name="T72" fmla="*/ 5 w 11"/>
                  <a:gd name="T73" fmla="*/ 6 h 15"/>
                  <a:gd name="T74" fmla="*/ 3 w 11"/>
                  <a:gd name="T75" fmla="*/ 6 h 15"/>
                  <a:gd name="T76" fmla="*/ 2 w 11"/>
                  <a:gd name="T77" fmla="*/ 7 h 15"/>
                  <a:gd name="T78" fmla="*/ 1 w 11"/>
                  <a:gd name="T79" fmla="*/ 7 h 15"/>
                  <a:gd name="T80" fmla="*/ 1 w 11"/>
                  <a:gd name="T81" fmla="*/ 8 h 15"/>
                  <a:gd name="T82" fmla="*/ 0 w 11"/>
                  <a:gd name="T83" fmla="*/ 8 h 15"/>
                  <a:gd name="T84" fmla="*/ 0 w 11"/>
                  <a:gd name="T85" fmla="*/ 8 h 15"/>
                  <a:gd name="T86" fmla="*/ 1 w 11"/>
                  <a:gd name="T87" fmla="*/ 9 h 15"/>
                  <a:gd name="T88" fmla="*/ 2 w 11"/>
                  <a:gd name="T8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" h="15">
                    <a:moveTo>
                      <a:pt x="2" y="9"/>
                    </a:moveTo>
                    <a:cubicBezTo>
                      <a:pt x="2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5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9"/>
                      <a:pt x="9" y="10"/>
                      <a:pt x="9" y="9"/>
                    </a:cubicBezTo>
                    <a:cubicBezTo>
                      <a:pt x="9" y="9"/>
                      <a:pt x="8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9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6"/>
                      <a:pt x="4" y="6"/>
                      <a:pt x="3" y="6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6" name="Freeform 89">
                <a:extLst>
                  <a:ext uri="{FF2B5EF4-FFF2-40B4-BE49-F238E27FC236}">
                    <a16:creationId xmlns:a16="http://schemas.microsoft.com/office/drawing/2014/main" id="{52135AE1-3C83-46FD-B0EA-D3ACC4D72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2" y="3032126"/>
                <a:ext cx="182563" cy="238125"/>
              </a:xfrm>
              <a:custGeom>
                <a:avLst/>
                <a:gdLst>
                  <a:gd name="T0" fmla="*/ 1 w 17"/>
                  <a:gd name="T1" fmla="*/ 10 h 22"/>
                  <a:gd name="T2" fmla="*/ 1 w 17"/>
                  <a:gd name="T3" fmla="*/ 11 h 22"/>
                  <a:gd name="T4" fmla="*/ 0 w 17"/>
                  <a:gd name="T5" fmla="*/ 13 h 22"/>
                  <a:gd name="T6" fmla="*/ 0 w 17"/>
                  <a:gd name="T7" fmla="*/ 15 h 22"/>
                  <a:gd name="T8" fmla="*/ 2 w 17"/>
                  <a:gd name="T9" fmla="*/ 16 h 22"/>
                  <a:gd name="T10" fmla="*/ 2 w 17"/>
                  <a:gd name="T11" fmla="*/ 18 h 22"/>
                  <a:gd name="T12" fmla="*/ 1 w 17"/>
                  <a:gd name="T13" fmla="*/ 21 h 22"/>
                  <a:gd name="T14" fmla="*/ 4 w 17"/>
                  <a:gd name="T15" fmla="*/ 21 h 22"/>
                  <a:gd name="T16" fmla="*/ 4 w 17"/>
                  <a:gd name="T17" fmla="*/ 18 h 22"/>
                  <a:gd name="T18" fmla="*/ 4 w 17"/>
                  <a:gd name="T19" fmla="*/ 17 h 22"/>
                  <a:gd name="T20" fmla="*/ 4 w 17"/>
                  <a:gd name="T21" fmla="*/ 15 h 22"/>
                  <a:gd name="T22" fmla="*/ 5 w 17"/>
                  <a:gd name="T23" fmla="*/ 13 h 22"/>
                  <a:gd name="T24" fmla="*/ 6 w 17"/>
                  <a:gd name="T25" fmla="*/ 14 h 22"/>
                  <a:gd name="T26" fmla="*/ 6 w 17"/>
                  <a:gd name="T27" fmla="*/ 17 h 22"/>
                  <a:gd name="T28" fmla="*/ 7 w 17"/>
                  <a:gd name="T29" fmla="*/ 17 h 22"/>
                  <a:gd name="T30" fmla="*/ 7 w 17"/>
                  <a:gd name="T31" fmla="*/ 19 h 22"/>
                  <a:gd name="T32" fmla="*/ 8 w 17"/>
                  <a:gd name="T33" fmla="*/ 18 h 22"/>
                  <a:gd name="T34" fmla="*/ 10 w 17"/>
                  <a:gd name="T35" fmla="*/ 18 h 22"/>
                  <a:gd name="T36" fmla="*/ 10 w 17"/>
                  <a:gd name="T37" fmla="*/ 16 h 22"/>
                  <a:gd name="T38" fmla="*/ 9 w 17"/>
                  <a:gd name="T39" fmla="*/ 15 h 22"/>
                  <a:gd name="T40" fmla="*/ 9 w 17"/>
                  <a:gd name="T41" fmla="*/ 14 h 22"/>
                  <a:gd name="T42" fmla="*/ 7 w 17"/>
                  <a:gd name="T43" fmla="*/ 12 h 22"/>
                  <a:gd name="T44" fmla="*/ 7 w 17"/>
                  <a:gd name="T45" fmla="*/ 11 h 22"/>
                  <a:gd name="T46" fmla="*/ 9 w 17"/>
                  <a:gd name="T47" fmla="*/ 10 h 22"/>
                  <a:gd name="T48" fmla="*/ 11 w 17"/>
                  <a:gd name="T49" fmla="*/ 8 h 22"/>
                  <a:gd name="T50" fmla="*/ 12 w 17"/>
                  <a:gd name="T51" fmla="*/ 7 h 22"/>
                  <a:gd name="T52" fmla="*/ 10 w 17"/>
                  <a:gd name="T53" fmla="*/ 7 h 22"/>
                  <a:gd name="T54" fmla="*/ 9 w 17"/>
                  <a:gd name="T55" fmla="*/ 8 h 22"/>
                  <a:gd name="T56" fmla="*/ 7 w 17"/>
                  <a:gd name="T57" fmla="*/ 8 h 22"/>
                  <a:gd name="T58" fmla="*/ 5 w 17"/>
                  <a:gd name="T59" fmla="*/ 9 h 22"/>
                  <a:gd name="T60" fmla="*/ 4 w 17"/>
                  <a:gd name="T61" fmla="*/ 7 h 22"/>
                  <a:gd name="T62" fmla="*/ 4 w 17"/>
                  <a:gd name="T63" fmla="*/ 4 h 22"/>
                  <a:gd name="T64" fmla="*/ 6 w 17"/>
                  <a:gd name="T65" fmla="*/ 5 h 22"/>
                  <a:gd name="T66" fmla="*/ 9 w 17"/>
                  <a:gd name="T67" fmla="*/ 5 h 22"/>
                  <a:gd name="T68" fmla="*/ 11 w 17"/>
                  <a:gd name="T69" fmla="*/ 5 h 22"/>
                  <a:gd name="T70" fmla="*/ 15 w 17"/>
                  <a:gd name="T71" fmla="*/ 4 h 22"/>
                  <a:gd name="T72" fmla="*/ 16 w 17"/>
                  <a:gd name="T73" fmla="*/ 2 h 22"/>
                  <a:gd name="T74" fmla="*/ 17 w 17"/>
                  <a:gd name="T75" fmla="*/ 1 h 22"/>
                  <a:gd name="T76" fmla="*/ 15 w 17"/>
                  <a:gd name="T77" fmla="*/ 1 h 22"/>
                  <a:gd name="T78" fmla="*/ 14 w 17"/>
                  <a:gd name="T79" fmla="*/ 2 h 22"/>
                  <a:gd name="T80" fmla="*/ 13 w 17"/>
                  <a:gd name="T81" fmla="*/ 3 h 22"/>
                  <a:gd name="T82" fmla="*/ 10 w 17"/>
                  <a:gd name="T83" fmla="*/ 3 h 22"/>
                  <a:gd name="T84" fmla="*/ 8 w 17"/>
                  <a:gd name="T85" fmla="*/ 2 h 22"/>
                  <a:gd name="T86" fmla="*/ 5 w 17"/>
                  <a:gd name="T87" fmla="*/ 2 h 22"/>
                  <a:gd name="T88" fmla="*/ 5 w 17"/>
                  <a:gd name="T89" fmla="*/ 3 h 22"/>
                  <a:gd name="T90" fmla="*/ 3 w 17"/>
                  <a:gd name="T91" fmla="*/ 3 h 22"/>
                  <a:gd name="T92" fmla="*/ 2 w 17"/>
                  <a:gd name="T93" fmla="*/ 6 h 22"/>
                  <a:gd name="T94" fmla="*/ 1 w 17"/>
                  <a:gd name="T95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22">
                    <a:moveTo>
                      <a:pt x="1" y="9"/>
                    </a:move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2"/>
                      <a:pt x="2" y="22"/>
                      <a:pt x="3" y="22"/>
                    </a:cubicBezTo>
                    <a:cubicBezTo>
                      <a:pt x="3" y="22"/>
                      <a:pt x="4" y="22"/>
                      <a:pt x="4" y="21"/>
                    </a:cubicBezTo>
                    <a:cubicBezTo>
                      <a:pt x="4" y="21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6" y="15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7"/>
                    </a:cubicBezTo>
                    <a:cubicBezTo>
                      <a:pt x="6" y="17"/>
                      <a:pt x="7" y="16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9"/>
                      <a:pt x="7" y="19"/>
                    </a:cubicBezTo>
                    <a:cubicBezTo>
                      <a:pt x="7" y="20"/>
                      <a:pt x="8" y="20"/>
                      <a:pt x="8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10" y="18"/>
                      <a:pt x="10" y="18"/>
                    </a:cubicBezTo>
                    <a:cubicBezTo>
                      <a:pt x="10" y="18"/>
                      <a:pt x="11" y="18"/>
                      <a:pt x="11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9" y="16"/>
                      <a:pt x="9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4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1" y="8"/>
                    </a:cubicBezTo>
                    <a:cubicBezTo>
                      <a:pt x="11" y="8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9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1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4" y="4"/>
                      <a:pt x="14" y="5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2"/>
                      <a:pt x="14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7" name="Freeform 90">
                <a:extLst>
                  <a:ext uri="{FF2B5EF4-FFF2-40B4-BE49-F238E27FC236}">
                    <a16:creationId xmlns:a16="http://schemas.microsoft.com/office/drawing/2014/main" id="{05B481B8-DF37-4669-BCEF-36E6BEBC5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7027" y="2200276"/>
                <a:ext cx="227013" cy="573088"/>
              </a:xfrm>
              <a:custGeom>
                <a:avLst/>
                <a:gdLst>
                  <a:gd name="T0" fmla="*/ 4 w 21"/>
                  <a:gd name="T1" fmla="*/ 25 h 53"/>
                  <a:gd name="T2" fmla="*/ 4 w 21"/>
                  <a:gd name="T3" fmla="*/ 27 h 53"/>
                  <a:gd name="T4" fmla="*/ 5 w 21"/>
                  <a:gd name="T5" fmla="*/ 28 h 53"/>
                  <a:gd name="T6" fmla="*/ 6 w 21"/>
                  <a:gd name="T7" fmla="*/ 29 h 53"/>
                  <a:gd name="T8" fmla="*/ 7 w 21"/>
                  <a:gd name="T9" fmla="*/ 34 h 53"/>
                  <a:gd name="T10" fmla="*/ 8 w 21"/>
                  <a:gd name="T11" fmla="*/ 36 h 53"/>
                  <a:gd name="T12" fmla="*/ 12 w 21"/>
                  <a:gd name="T13" fmla="*/ 36 h 53"/>
                  <a:gd name="T14" fmla="*/ 13 w 21"/>
                  <a:gd name="T15" fmla="*/ 34 h 53"/>
                  <a:gd name="T16" fmla="*/ 15 w 21"/>
                  <a:gd name="T17" fmla="*/ 34 h 53"/>
                  <a:gd name="T18" fmla="*/ 16 w 21"/>
                  <a:gd name="T19" fmla="*/ 36 h 53"/>
                  <a:gd name="T20" fmla="*/ 17 w 21"/>
                  <a:gd name="T21" fmla="*/ 42 h 53"/>
                  <a:gd name="T22" fmla="*/ 18 w 21"/>
                  <a:gd name="T23" fmla="*/ 44 h 53"/>
                  <a:gd name="T24" fmla="*/ 18 w 21"/>
                  <a:gd name="T25" fmla="*/ 48 h 53"/>
                  <a:gd name="T26" fmla="*/ 19 w 21"/>
                  <a:gd name="T27" fmla="*/ 50 h 53"/>
                  <a:gd name="T28" fmla="*/ 19 w 21"/>
                  <a:gd name="T29" fmla="*/ 52 h 53"/>
                  <a:gd name="T30" fmla="*/ 20 w 21"/>
                  <a:gd name="T31" fmla="*/ 50 h 53"/>
                  <a:gd name="T32" fmla="*/ 21 w 21"/>
                  <a:gd name="T33" fmla="*/ 47 h 53"/>
                  <a:gd name="T34" fmla="*/ 20 w 21"/>
                  <a:gd name="T35" fmla="*/ 44 h 53"/>
                  <a:gd name="T36" fmla="*/ 19 w 21"/>
                  <a:gd name="T37" fmla="*/ 41 h 53"/>
                  <a:gd name="T38" fmla="*/ 19 w 21"/>
                  <a:gd name="T39" fmla="*/ 38 h 53"/>
                  <a:gd name="T40" fmla="*/ 18 w 21"/>
                  <a:gd name="T41" fmla="*/ 34 h 53"/>
                  <a:gd name="T42" fmla="*/ 15 w 21"/>
                  <a:gd name="T43" fmla="*/ 31 h 53"/>
                  <a:gd name="T44" fmla="*/ 15 w 21"/>
                  <a:gd name="T45" fmla="*/ 28 h 53"/>
                  <a:gd name="T46" fmla="*/ 15 w 21"/>
                  <a:gd name="T47" fmla="*/ 26 h 53"/>
                  <a:gd name="T48" fmla="*/ 17 w 21"/>
                  <a:gd name="T49" fmla="*/ 25 h 53"/>
                  <a:gd name="T50" fmla="*/ 20 w 21"/>
                  <a:gd name="T51" fmla="*/ 22 h 53"/>
                  <a:gd name="T52" fmla="*/ 20 w 21"/>
                  <a:gd name="T53" fmla="*/ 20 h 53"/>
                  <a:gd name="T54" fmla="*/ 17 w 21"/>
                  <a:gd name="T55" fmla="*/ 18 h 53"/>
                  <a:gd name="T56" fmla="*/ 16 w 21"/>
                  <a:gd name="T57" fmla="*/ 16 h 53"/>
                  <a:gd name="T58" fmla="*/ 14 w 21"/>
                  <a:gd name="T59" fmla="*/ 13 h 53"/>
                  <a:gd name="T60" fmla="*/ 12 w 21"/>
                  <a:gd name="T61" fmla="*/ 10 h 53"/>
                  <a:gd name="T62" fmla="*/ 14 w 21"/>
                  <a:gd name="T63" fmla="*/ 6 h 53"/>
                  <a:gd name="T64" fmla="*/ 11 w 21"/>
                  <a:gd name="T65" fmla="*/ 2 h 53"/>
                  <a:gd name="T66" fmla="*/ 9 w 21"/>
                  <a:gd name="T67" fmla="*/ 0 h 53"/>
                  <a:gd name="T68" fmla="*/ 7 w 21"/>
                  <a:gd name="T69" fmla="*/ 4 h 53"/>
                  <a:gd name="T70" fmla="*/ 5 w 21"/>
                  <a:gd name="T71" fmla="*/ 7 h 53"/>
                  <a:gd name="T72" fmla="*/ 5 w 21"/>
                  <a:gd name="T73" fmla="*/ 10 h 53"/>
                  <a:gd name="T74" fmla="*/ 4 w 21"/>
                  <a:gd name="T75" fmla="*/ 14 h 53"/>
                  <a:gd name="T76" fmla="*/ 3 w 21"/>
                  <a:gd name="T77" fmla="*/ 15 h 53"/>
                  <a:gd name="T78" fmla="*/ 2 w 21"/>
                  <a:gd name="T79" fmla="*/ 17 h 53"/>
                  <a:gd name="T80" fmla="*/ 1 w 21"/>
                  <a:gd name="T81" fmla="*/ 18 h 53"/>
                  <a:gd name="T82" fmla="*/ 1 w 21"/>
                  <a:gd name="T83" fmla="*/ 22 h 53"/>
                  <a:gd name="T84" fmla="*/ 0 w 21"/>
                  <a:gd name="T85" fmla="*/ 2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53">
                    <a:moveTo>
                      <a:pt x="1" y="25"/>
                    </a:moveTo>
                    <a:cubicBezTo>
                      <a:pt x="2" y="25"/>
                      <a:pt x="2" y="24"/>
                      <a:pt x="2" y="24"/>
                    </a:cubicBezTo>
                    <a:cubicBezTo>
                      <a:pt x="3" y="24"/>
                      <a:pt x="4" y="24"/>
                      <a:pt x="4" y="25"/>
                    </a:cubicBezTo>
                    <a:cubicBezTo>
                      <a:pt x="4" y="26"/>
                      <a:pt x="5" y="26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3" y="27"/>
                      <a:pt x="4" y="27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8"/>
                      <a:pt x="5" y="28"/>
                      <a:pt x="6" y="28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7" y="30"/>
                      <a:pt x="7" y="30"/>
                      <a:pt x="7" y="31"/>
                    </a:cubicBezTo>
                    <a:cubicBezTo>
                      <a:pt x="7" y="31"/>
                      <a:pt x="7" y="32"/>
                      <a:pt x="8" y="32"/>
                    </a:cubicBezTo>
                    <a:cubicBezTo>
                      <a:pt x="8" y="33"/>
                      <a:pt x="7" y="33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2" y="36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3" y="35"/>
                      <a:pt x="13" y="35"/>
                    </a:cubicBezTo>
                    <a:cubicBezTo>
                      <a:pt x="13" y="35"/>
                      <a:pt x="13" y="34"/>
                      <a:pt x="13" y="34"/>
                    </a:cubicBezTo>
                    <a:cubicBezTo>
                      <a:pt x="13" y="34"/>
                      <a:pt x="13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4" y="33"/>
                      <a:pt x="14" y="33"/>
                      <a:pt x="15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5" y="35"/>
                      <a:pt x="15" y="35"/>
                      <a:pt x="16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7" y="37"/>
                      <a:pt x="16" y="38"/>
                      <a:pt x="16" y="39"/>
                    </a:cubicBezTo>
                    <a:cubicBezTo>
                      <a:pt x="17" y="39"/>
                      <a:pt x="17" y="40"/>
                      <a:pt x="17" y="40"/>
                    </a:cubicBezTo>
                    <a:cubicBezTo>
                      <a:pt x="17" y="41"/>
                      <a:pt x="17" y="41"/>
                      <a:pt x="17" y="42"/>
                    </a:cubicBezTo>
                    <a:cubicBezTo>
                      <a:pt x="17" y="42"/>
                      <a:pt x="17" y="43"/>
                      <a:pt x="17" y="43"/>
                    </a:cubicBezTo>
                    <a:cubicBezTo>
                      <a:pt x="18" y="43"/>
                      <a:pt x="18" y="43"/>
                      <a:pt x="18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9" y="45"/>
                      <a:pt x="18" y="45"/>
                      <a:pt x="18" y="46"/>
                    </a:cubicBezTo>
                    <a:cubicBezTo>
                      <a:pt x="18" y="46"/>
                      <a:pt x="19" y="46"/>
                      <a:pt x="19" y="47"/>
                    </a:cubicBezTo>
                    <a:cubicBezTo>
                      <a:pt x="19" y="47"/>
                      <a:pt x="18" y="48"/>
                      <a:pt x="18" y="48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20" y="49"/>
                      <a:pt x="20" y="50"/>
                      <a:pt x="19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9" y="51"/>
                      <a:pt x="19" y="51"/>
                      <a:pt x="19" y="52"/>
                    </a:cubicBezTo>
                    <a:cubicBezTo>
                      <a:pt x="19" y="52"/>
                      <a:pt x="19" y="53"/>
                      <a:pt x="19" y="5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0"/>
                      <a:pt x="21" y="50"/>
                      <a:pt x="21" y="50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8"/>
                      <a:pt x="21" y="48"/>
                      <a:pt x="21" y="47"/>
                    </a:cubicBezTo>
                    <a:cubicBezTo>
                      <a:pt x="21" y="47"/>
                      <a:pt x="21" y="46"/>
                      <a:pt x="21" y="46"/>
                    </a:cubicBezTo>
                    <a:cubicBezTo>
                      <a:pt x="21" y="46"/>
                      <a:pt x="21" y="45"/>
                      <a:pt x="21" y="45"/>
                    </a:cubicBez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2"/>
                      <a:pt x="20" y="42"/>
                      <a:pt x="20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9" y="39"/>
                    </a:cubicBezTo>
                    <a:cubicBezTo>
                      <a:pt x="19" y="39"/>
                      <a:pt x="19" y="38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5"/>
                      <a:pt x="18" y="35"/>
                      <a:pt x="18" y="34"/>
                    </a:cubicBezTo>
                    <a:cubicBezTo>
                      <a:pt x="18" y="34"/>
                      <a:pt x="18" y="33"/>
                      <a:pt x="17" y="33"/>
                    </a:cubicBezTo>
                    <a:cubicBezTo>
                      <a:pt x="17" y="32"/>
                      <a:pt x="17" y="32"/>
                      <a:pt x="16" y="32"/>
                    </a:cubicBezTo>
                    <a:cubicBezTo>
                      <a:pt x="16" y="31"/>
                      <a:pt x="16" y="31"/>
                      <a:pt x="15" y="31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7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8" y="25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0" y="21"/>
                      <a:pt x="20" y="20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18" y="19"/>
                      <a:pt x="18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6" y="16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5" y="14"/>
                      <a:pt x="16" y="13"/>
                      <a:pt x="15" y="13"/>
                    </a:cubicBezTo>
                    <a:cubicBezTo>
                      <a:pt x="15" y="12"/>
                      <a:pt x="15" y="13"/>
                      <a:pt x="14" y="13"/>
                    </a:cubicBezTo>
                    <a:cubicBezTo>
                      <a:pt x="14" y="13"/>
                      <a:pt x="13" y="13"/>
                      <a:pt x="13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11"/>
                      <a:pt x="11" y="11"/>
                      <a:pt x="12" y="10"/>
                    </a:cubicBezTo>
                    <a:cubicBezTo>
                      <a:pt x="12" y="10"/>
                      <a:pt x="12" y="9"/>
                      <a:pt x="13" y="9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3" y="5"/>
                      <a:pt x="14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10" y="1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4" y="9"/>
                    </a:cubicBezTo>
                    <a:cubicBezTo>
                      <a:pt x="4" y="9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3"/>
                      <a:pt x="5" y="13"/>
                      <a:pt x="4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2" y="16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8"/>
                    </a:cubicBezTo>
                    <a:cubicBezTo>
                      <a:pt x="3" y="18"/>
                      <a:pt x="2" y="18"/>
                      <a:pt x="2" y="18"/>
                    </a:cubicBezTo>
                    <a:cubicBezTo>
                      <a:pt x="2" y="19"/>
                      <a:pt x="2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" y="25"/>
                      <a:pt x="1" y="2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8" name="Freeform 91">
                <a:extLst>
                  <a:ext uri="{FF2B5EF4-FFF2-40B4-BE49-F238E27FC236}">
                    <a16:creationId xmlns:a16="http://schemas.microsoft.com/office/drawing/2014/main" id="{58B0E95C-5CFE-4277-8469-3D0384BC7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7" y="3000376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1 w 2"/>
                  <a:gd name="T9" fmla="*/ 1 h 1"/>
                  <a:gd name="T10" fmla="*/ 2 w 2"/>
                  <a:gd name="T11" fmla="*/ 1 h 1"/>
                  <a:gd name="T12" fmla="*/ 2 w 2"/>
                  <a:gd name="T13" fmla="*/ 0 h 1"/>
                  <a:gd name="T14" fmla="*/ 1 w 2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9" name="Freeform 92">
                <a:extLst>
                  <a:ext uri="{FF2B5EF4-FFF2-40B4-BE49-F238E27FC236}">
                    <a16:creationId xmlns:a16="http://schemas.microsoft.com/office/drawing/2014/main" id="{EDC8AAB2-AD4E-4E6F-9DB6-29863C86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7202" y="2903539"/>
                <a:ext cx="301625" cy="366713"/>
              </a:xfrm>
              <a:custGeom>
                <a:avLst/>
                <a:gdLst>
                  <a:gd name="T0" fmla="*/ 8 w 28"/>
                  <a:gd name="T1" fmla="*/ 5 h 34"/>
                  <a:gd name="T2" fmla="*/ 7 w 28"/>
                  <a:gd name="T3" fmla="*/ 3 h 34"/>
                  <a:gd name="T4" fmla="*/ 6 w 28"/>
                  <a:gd name="T5" fmla="*/ 2 h 34"/>
                  <a:gd name="T6" fmla="*/ 2 w 28"/>
                  <a:gd name="T7" fmla="*/ 2 h 34"/>
                  <a:gd name="T8" fmla="*/ 0 w 28"/>
                  <a:gd name="T9" fmla="*/ 1 h 34"/>
                  <a:gd name="T10" fmla="*/ 0 w 28"/>
                  <a:gd name="T11" fmla="*/ 2 h 34"/>
                  <a:gd name="T12" fmla="*/ 2 w 28"/>
                  <a:gd name="T13" fmla="*/ 5 h 34"/>
                  <a:gd name="T14" fmla="*/ 3 w 28"/>
                  <a:gd name="T15" fmla="*/ 6 h 34"/>
                  <a:gd name="T16" fmla="*/ 5 w 28"/>
                  <a:gd name="T17" fmla="*/ 7 h 34"/>
                  <a:gd name="T18" fmla="*/ 6 w 28"/>
                  <a:gd name="T19" fmla="*/ 8 h 34"/>
                  <a:gd name="T20" fmla="*/ 6 w 28"/>
                  <a:gd name="T21" fmla="*/ 10 h 34"/>
                  <a:gd name="T22" fmla="*/ 7 w 28"/>
                  <a:gd name="T23" fmla="*/ 12 h 34"/>
                  <a:gd name="T24" fmla="*/ 9 w 28"/>
                  <a:gd name="T25" fmla="*/ 12 h 34"/>
                  <a:gd name="T26" fmla="*/ 10 w 28"/>
                  <a:gd name="T27" fmla="*/ 16 h 34"/>
                  <a:gd name="T28" fmla="*/ 11 w 28"/>
                  <a:gd name="T29" fmla="*/ 17 h 34"/>
                  <a:gd name="T30" fmla="*/ 12 w 28"/>
                  <a:gd name="T31" fmla="*/ 18 h 34"/>
                  <a:gd name="T32" fmla="*/ 13 w 28"/>
                  <a:gd name="T33" fmla="*/ 20 h 34"/>
                  <a:gd name="T34" fmla="*/ 14 w 28"/>
                  <a:gd name="T35" fmla="*/ 22 h 34"/>
                  <a:gd name="T36" fmla="*/ 15 w 28"/>
                  <a:gd name="T37" fmla="*/ 24 h 34"/>
                  <a:gd name="T38" fmla="*/ 16 w 28"/>
                  <a:gd name="T39" fmla="*/ 25 h 34"/>
                  <a:gd name="T40" fmla="*/ 17 w 28"/>
                  <a:gd name="T41" fmla="*/ 28 h 34"/>
                  <a:gd name="T42" fmla="*/ 18 w 28"/>
                  <a:gd name="T43" fmla="*/ 29 h 34"/>
                  <a:gd name="T44" fmla="*/ 20 w 28"/>
                  <a:gd name="T45" fmla="*/ 30 h 34"/>
                  <a:gd name="T46" fmla="*/ 22 w 28"/>
                  <a:gd name="T47" fmla="*/ 33 h 34"/>
                  <a:gd name="T48" fmla="*/ 24 w 28"/>
                  <a:gd name="T49" fmla="*/ 34 h 34"/>
                  <a:gd name="T50" fmla="*/ 25 w 28"/>
                  <a:gd name="T51" fmla="*/ 33 h 34"/>
                  <a:gd name="T52" fmla="*/ 27 w 28"/>
                  <a:gd name="T53" fmla="*/ 33 h 34"/>
                  <a:gd name="T54" fmla="*/ 27 w 28"/>
                  <a:gd name="T55" fmla="*/ 30 h 34"/>
                  <a:gd name="T56" fmla="*/ 28 w 28"/>
                  <a:gd name="T57" fmla="*/ 27 h 34"/>
                  <a:gd name="T58" fmla="*/ 27 w 28"/>
                  <a:gd name="T59" fmla="*/ 26 h 34"/>
                  <a:gd name="T60" fmla="*/ 26 w 28"/>
                  <a:gd name="T61" fmla="*/ 24 h 34"/>
                  <a:gd name="T62" fmla="*/ 25 w 28"/>
                  <a:gd name="T63" fmla="*/ 23 h 34"/>
                  <a:gd name="T64" fmla="*/ 23 w 28"/>
                  <a:gd name="T65" fmla="*/ 22 h 34"/>
                  <a:gd name="T66" fmla="*/ 23 w 28"/>
                  <a:gd name="T67" fmla="*/ 20 h 34"/>
                  <a:gd name="T68" fmla="*/ 21 w 28"/>
                  <a:gd name="T69" fmla="*/ 18 h 34"/>
                  <a:gd name="T70" fmla="*/ 22 w 28"/>
                  <a:gd name="T71" fmla="*/ 17 h 34"/>
                  <a:gd name="T72" fmla="*/ 20 w 28"/>
                  <a:gd name="T73" fmla="*/ 15 h 34"/>
                  <a:gd name="T74" fmla="*/ 20 w 28"/>
                  <a:gd name="T75" fmla="*/ 15 h 34"/>
                  <a:gd name="T76" fmla="*/ 18 w 28"/>
                  <a:gd name="T77" fmla="*/ 13 h 34"/>
                  <a:gd name="T78" fmla="*/ 17 w 28"/>
                  <a:gd name="T79" fmla="*/ 12 h 34"/>
                  <a:gd name="T80" fmla="*/ 16 w 28"/>
                  <a:gd name="T81" fmla="*/ 11 h 34"/>
                  <a:gd name="T82" fmla="*/ 15 w 28"/>
                  <a:gd name="T83" fmla="*/ 11 h 34"/>
                  <a:gd name="T84" fmla="*/ 13 w 28"/>
                  <a:gd name="T85" fmla="*/ 10 h 34"/>
                  <a:gd name="T86" fmla="*/ 11 w 28"/>
                  <a:gd name="T87" fmla="*/ 8 h 34"/>
                  <a:gd name="T88" fmla="*/ 10 w 28"/>
                  <a:gd name="T89" fmla="*/ 7 h 34"/>
                  <a:gd name="T90" fmla="*/ 9 w 28"/>
                  <a:gd name="T91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" h="34">
                    <a:moveTo>
                      <a:pt x="9" y="6"/>
                    </a:move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3" y="19"/>
                      <a:pt x="13" y="19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1"/>
                      <a:pt x="13" y="21"/>
                    </a:cubicBezTo>
                    <a:cubicBezTo>
                      <a:pt x="13" y="21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3"/>
                    </a:cubicBezTo>
                    <a:cubicBezTo>
                      <a:pt x="14" y="23"/>
                      <a:pt x="14" y="23"/>
                      <a:pt x="15" y="24"/>
                    </a:cubicBezTo>
                    <a:cubicBezTo>
                      <a:pt x="15" y="24"/>
                      <a:pt x="15" y="24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7"/>
                    </a:cubicBezTo>
                    <a:cubicBezTo>
                      <a:pt x="17" y="27"/>
                      <a:pt x="17" y="27"/>
                      <a:pt x="17" y="28"/>
                    </a:cubicBezTo>
                    <a:cubicBezTo>
                      <a:pt x="17" y="28"/>
                      <a:pt x="18" y="28"/>
                      <a:pt x="18" y="28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1" y="31"/>
                      <a:pt x="21" y="31"/>
                      <a:pt x="21" y="32"/>
                    </a:cubicBezTo>
                    <a:cubicBezTo>
                      <a:pt x="22" y="32"/>
                      <a:pt x="22" y="32"/>
                      <a:pt x="22" y="33"/>
                    </a:cubicBezTo>
                    <a:cubicBezTo>
                      <a:pt x="23" y="33"/>
                      <a:pt x="22" y="33"/>
                      <a:pt x="23" y="33"/>
                    </a:cubicBezTo>
                    <a:cubicBezTo>
                      <a:pt x="23" y="34"/>
                      <a:pt x="23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3"/>
                      <a:pt x="25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1"/>
                      <a:pt x="27" y="30"/>
                      <a:pt x="27" y="30"/>
                    </a:cubicBezTo>
                    <a:cubicBezTo>
                      <a:pt x="27" y="29"/>
                      <a:pt x="27" y="29"/>
                      <a:pt x="27" y="28"/>
                    </a:cubicBezTo>
                    <a:cubicBezTo>
                      <a:pt x="27" y="28"/>
                      <a:pt x="27" y="28"/>
                      <a:pt x="28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6"/>
                      <a:pt x="28" y="26"/>
                      <a:pt x="27" y="26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3"/>
                      <a:pt x="25" y="23"/>
                    </a:cubicBezTo>
                    <a:cubicBezTo>
                      <a:pt x="24" y="23"/>
                      <a:pt x="24" y="23"/>
                      <a:pt x="24" y="22"/>
                    </a:cubicBezTo>
                    <a:cubicBezTo>
                      <a:pt x="24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1" y="18"/>
                      <a:pt x="21" y="18"/>
                      <a:pt x="22" y="17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19" y="15"/>
                      <a:pt x="20" y="15"/>
                      <a:pt x="20" y="15"/>
                    </a:cubicBezTo>
                    <a:cubicBezTo>
                      <a:pt x="20" y="14"/>
                      <a:pt x="20" y="14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1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2"/>
                      <a:pt x="16" y="12"/>
                    </a:cubicBezTo>
                    <a:cubicBezTo>
                      <a:pt x="15" y="12"/>
                      <a:pt x="15" y="11"/>
                      <a:pt x="15" y="11"/>
                    </a:cubicBezTo>
                    <a:cubicBezTo>
                      <a:pt x="15" y="11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9"/>
                    </a:cubicBezTo>
                    <a:cubicBezTo>
                      <a:pt x="12" y="9"/>
                      <a:pt x="12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0" y="7"/>
                      <a:pt x="10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0" name="Freeform 93">
                <a:extLst>
                  <a:ext uri="{FF2B5EF4-FFF2-40B4-BE49-F238E27FC236}">
                    <a16:creationId xmlns:a16="http://schemas.microsoft.com/office/drawing/2014/main" id="{8AC83FE4-4E8A-4C83-8D75-404AF99BF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1814" y="30972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1" name="Freeform 94">
                <a:extLst>
                  <a:ext uri="{FF2B5EF4-FFF2-40B4-BE49-F238E27FC236}">
                    <a16:creationId xmlns:a16="http://schemas.microsoft.com/office/drawing/2014/main" id="{05E1EBC8-1472-413D-AADC-1F2E1556B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5964" y="308610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2" name="Freeform 95">
                <a:extLst>
                  <a:ext uri="{FF2B5EF4-FFF2-40B4-BE49-F238E27FC236}">
                    <a16:creationId xmlns:a16="http://schemas.microsoft.com/office/drawing/2014/main" id="{4853F77A-4726-4D0A-BB7B-057BE1927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5027" y="2946401"/>
                <a:ext cx="279400" cy="269875"/>
              </a:xfrm>
              <a:custGeom>
                <a:avLst/>
                <a:gdLst>
                  <a:gd name="T0" fmla="*/ 0 w 26"/>
                  <a:gd name="T1" fmla="*/ 13 h 25"/>
                  <a:gd name="T2" fmla="*/ 0 w 26"/>
                  <a:gd name="T3" fmla="*/ 14 h 25"/>
                  <a:gd name="T4" fmla="*/ 1 w 26"/>
                  <a:gd name="T5" fmla="*/ 15 h 25"/>
                  <a:gd name="T6" fmla="*/ 3 w 26"/>
                  <a:gd name="T7" fmla="*/ 17 h 25"/>
                  <a:gd name="T8" fmla="*/ 3 w 26"/>
                  <a:gd name="T9" fmla="*/ 18 h 25"/>
                  <a:gd name="T10" fmla="*/ 3 w 26"/>
                  <a:gd name="T11" fmla="*/ 20 h 25"/>
                  <a:gd name="T12" fmla="*/ 4 w 26"/>
                  <a:gd name="T13" fmla="*/ 21 h 25"/>
                  <a:gd name="T14" fmla="*/ 4 w 26"/>
                  <a:gd name="T15" fmla="*/ 22 h 25"/>
                  <a:gd name="T16" fmla="*/ 6 w 26"/>
                  <a:gd name="T17" fmla="*/ 22 h 25"/>
                  <a:gd name="T18" fmla="*/ 7 w 26"/>
                  <a:gd name="T19" fmla="*/ 22 h 25"/>
                  <a:gd name="T20" fmla="*/ 8 w 26"/>
                  <a:gd name="T21" fmla="*/ 23 h 25"/>
                  <a:gd name="T22" fmla="*/ 9 w 26"/>
                  <a:gd name="T23" fmla="*/ 23 h 25"/>
                  <a:gd name="T24" fmla="*/ 11 w 26"/>
                  <a:gd name="T25" fmla="*/ 22 h 25"/>
                  <a:gd name="T26" fmla="*/ 13 w 26"/>
                  <a:gd name="T27" fmla="*/ 23 h 25"/>
                  <a:gd name="T28" fmla="*/ 14 w 26"/>
                  <a:gd name="T29" fmla="*/ 24 h 25"/>
                  <a:gd name="T30" fmla="*/ 15 w 26"/>
                  <a:gd name="T31" fmla="*/ 25 h 25"/>
                  <a:gd name="T32" fmla="*/ 17 w 26"/>
                  <a:gd name="T33" fmla="*/ 24 h 25"/>
                  <a:gd name="T34" fmla="*/ 19 w 26"/>
                  <a:gd name="T35" fmla="*/ 21 h 25"/>
                  <a:gd name="T36" fmla="*/ 19 w 26"/>
                  <a:gd name="T37" fmla="*/ 19 h 25"/>
                  <a:gd name="T38" fmla="*/ 20 w 26"/>
                  <a:gd name="T39" fmla="*/ 17 h 25"/>
                  <a:gd name="T40" fmla="*/ 22 w 26"/>
                  <a:gd name="T41" fmla="*/ 16 h 25"/>
                  <a:gd name="T42" fmla="*/ 22 w 26"/>
                  <a:gd name="T43" fmla="*/ 13 h 25"/>
                  <a:gd name="T44" fmla="*/ 22 w 26"/>
                  <a:gd name="T45" fmla="*/ 12 h 25"/>
                  <a:gd name="T46" fmla="*/ 24 w 26"/>
                  <a:gd name="T47" fmla="*/ 11 h 25"/>
                  <a:gd name="T48" fmla="*/ 26 w 26"/>
                  <a:gd name="T49" fmla="*/ 11 h 25"/>
                  <a:gd name="T50" fmla="*/ 25 w 26"/>
                  <a:gd name="T51" fmla="*/ 9 h 25"/>
                  <a:gd name="T52" fmla="*/ 23 w 26"/>
                  <a:gd name="T53" fmla="*/ 8 h 25"/>
                  <a:gd name="T54" fmla="*/ 23 w 26"/>
                  <a:gd name="T55" fmla="*/ 6 h 25"/>
                  <a:gd name="T56" fmla="*/ 22 w 26"/>
                  <a:gd name="T57" fmla="*/ 5 h 25"/>
                  <a:gd name="T58" fmla="*/ 22 w 26"/>
                  <a:gd name="T59" fmla="*/ 3 h 25"/>
                  <a:gd name="T60" fmla="*/ 23 w 26"/>
                  <a:gd name="T61" fmla="*/ 1 h 25"/>
                  <a:gd name="T62" fmla="*/ 22 w 26"/>
                  <a:gd name="T63" fmla="*/ 1 h 25"/>
                  <a:gd name="T64" fmla="*/ 20 w 26"/>
                  <a:gd name="T65" fmla="*/ 0 h 25"/>
                  <a:gd name="T66" fmla="*/ 17 w 26"/>
                  <a:gd name="T67" fmla="*/ 1 h 25"/>
                  <a:gd name="T68" fmla="*/ 17 w 26"/>
                  <a:gd name="T69" fmla="*/ 4 h 25"/>
                  <a:gd name="T70" fmla="*/ 15 w 26"/>
                  <a:gd name="T71" fmla="*/ 6 h 25"/>
                  <a:gd name="T72" fmla="*/ 15 w 26"/>
                  <a:gd name="T73" fmla="*/ 8 h 25"/>
                  <a:gd name="T74" fmla="*/ 13 w 26"/>
                  <a:gd name="T75" fmla="*/ 8 h 25"/>
                  <a:gd name="T76" fmla="*/ 11 w 26"/>
                  <a:gd name="T77" fmla="*/ 9 h 25"/>
                  <a:gd name="T78" fmla="*/ 9 w 26"/>
                  <a:gd name="T79" fmla="*/ 8 h 25"/>
                  <a:gd name="T80" fmla="*/ 7 w 26"/>
                  <a:gd name="T81" fmla="*/ 10 h 25"/>
                  <a:gd name="T82" fmla="*/ 5 w 26"/>
                  <a:gd name="T83" fmla="*/ 9 h 25"/>
                  <a:gd name="T84" fmla="*/ 3 w 26"/>
                  <a:gd name="T85" fmla="*/ 9 h 25"/>
                  <a:gd name="T86" fmla="*/ 2 w 26"/>
                  <a:gd name="T87" fmla="*/ 8 h 25"/>
                  <a:gd name="T88" fmla="*/ 1 w 26"/>
                  <a:gd name="T89" fmla="*/ 8 h 25"/>
                  <a:gd name="T90" fmla="*/ 0 w 26"/>
                  <a:gd name="T91" fmla="*/ 9 h 25"/>
                  <a:gd name="T92" fmla="*/ 0 w 26"/>
                  <a:gd name="T9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" h="25"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7"/>
                    </a:cubicBezTo>
                    <a:cubicBezTo>
                      <a:pt x="3" y="17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1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8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2"/>
                    </a:cubicBezTo>
                    <a:cubicBezTo>
                      <a:pt x="10" y="22"/>
                      <a:pt x="11" y="22"/>
                      <a:pt x="11" y="22"/>
                    </a:cubicBezTo>
                    <a:cubicBezTo>
                      <a:pt x="11" y="22"/>
                      <a:pt x="11" y="23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3" y="23"/>
                      <a:pt x="13" y="23"/>
                      <a:pt x="14" y="23"/>
                    </a:cubicBezTo>
                    <a:cubicBezTo>
                      <a:pt x="14" y="23"/>
                      <a:pt x="14" y="24"/>
                      <a:pt x="14" y="24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3"/>
                      <a:pt x="18" y="22"/>
                    </a:cubicBezTo>
                    <a:cubicBezTo>
                      <a:pt x="19" y="22"/>
                      <a:pt x="19" y="22"/>
                      <a:pt x="19" y="21"/>
                    </a:cubicBezTo>
                    <a:cubicBezTo>
                      <a:pt x="19" y="21"/>
                      <a:pt x="19" y="21"/>
                      <a:pt x="19" y="20"/>
                    </a:cubicBezTo>
                    <a:cubicBezTo>
                      <a:pt x="19" y="20"/>
                      <a:pt x="19" y="20"/>
                      <a:pt x="19" y="19"/>
                    </a:cubicBezTo>
                    <a:cubicBezTo>
                      <a:pt x="19" y="19"/>
                      <a:pt x="19" y="19"/>
                      <a:pt x="19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3" y="11"/>
                      <a:pt x="24" y="11"/>
                      <a:pt x="24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5" y="11"/>
                      <a:pt x="26" y="11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5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8"/>
                      <a:pt x="24" y="9"/>
                      <a:pt x="23" y="8"/>
                    </a:cubicBezTo>
                    <a:cubicBezTo>
                      <a:pt x="23" y="8"/>
                      <a:pt x="24" y="8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1"/>
                    </a:cubicBezTo>
                    <a:cubicBezTo>
                      <a:pt x="22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8" y="1"/>
                      <a:pt x="18" y="0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3"/>
                      <a:pt x="17" y="3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6" y="5"/>
                      <a:pt x="15" y="6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3" y="8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9"/>
                      <a:pt x="8" y="9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9"/>
                    </a:cubicBezTo>
                    <a:cubicBezTo>
                      <a:pt x="2" y="9"/>
                      <a:pt x="2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3" name="Freeform 96">
                <a:extLst>
                  <a:ext uri="{FF2B5EF4-FFF2-40B4-BE49-F238E27FC236}">
                    <a16:creationId xmlns:a16="http://schemas.microsoft.com/office/drawing/2014/main" id="{1DB96E67-B01C-417A-9B01-79AC463AA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7" y="2740026"/>
                <a:ext cx="22225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3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1 w 2"/>
                  <a:gd name="T13" fmla="*/ 1 h 3"/>
                  <a:gd name="T14" fmla="*/ 1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4" name="Freeform 97">
                <a:extLst>
                  <a:ext uri="{FF2B5EF4-FFF2-40B4-BE49-F238E27FC236}">
                    <a16:creationId xmlns:a16="http://schemas.microsoft.com/office/drawing/2014/main" id="{AC585FAC-A588-4E2E-B9F9-1601ECB62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8677" y="2503489"/>
                <a:ext cx="53975" cy="31750"/>
              </a:xfrm>
              <a:custGeom>
                <a:avLst/>
                <a:gdLst>
                  <a:gd name="T0" fmla="*/ 5 w 5"/>
                  <a:gd name="T1" fmla="*/ 1 h 3"/>
                  <a:gd name="T2" fmla="*/ 4 w 5"/>
                  <a:gd name="T3" fmla="*/ 1 h 3"/>
                  <a:gd name="T4" fmla="*/ 2 w 5"/>
                  <a:gd name="T5" fmla="*/ 1 h 3"/>
                  <a:gd name="T6" fmla="*/ 1 w 5"/>
                  <a:gd name="T7" fmla="*/ 1 h 3"/>
                  <a:gd name="T8" fmla="*/ 0 w 5"/>
                  <a:gd name="T9" fmla="*/ 1 h 3"/>
                  <a:gd name="T10" fmla="*/ 0 w 5"/>
                  <a:gd name="T11" fmla="*/ 1 h 3"/>
                  <a:gd name="T12" fmla="*/ 1 w 5"/>
                  <a:gd name="T13" fmla="*/ 2 h 3"/>
                  <a:gd name="T14" fmla="*/ 1 w 5"/>
                  <a:gd name="T15" fmla="*/ 3 h 3"/>
                  <a:gd name="T16" fmla="*/ 2 w 5"/>
                  <a:gd name="T17" fmla="*/ 3 h 3"/>
                  <a:gd name="T18" fmla="*/ 3 w 5"/>
                  <a:gd name="T19" fmla="*/ 2 h 3"/>
                  <a:gd name="T20" fmla="*/ 4 w 5"/>
                  <a:gd name="T21" fmla="*/ 2 h 3"/>
                  <a:gd name="T22" fmla="*/ 5 w 5"/>
                  <a:gd name="T23" fmla="*/ 2 h 3"/>
                  <a:gd name="T24" fmla="*/ 5 w 5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3">
                    <a:moveTo>
                      <a:pt x="5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5" name="Freeform 98">
                <a:extLst>
                  <a:ext uri="{FF2B5EF4-FFF2-40B4-BE49-F238E27FC236}">
                    <a16:creationId xmlns:a16="http://schemas.microsoft.com/office/drawing/2014/main" id="{2B737BA3-2BD8-483A-BC79-422DDB4EB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214" y="2524126"/>
                <a:ext cx="119063" cy="141288"/>
              </a:xfrm>
              <a:custGeom>
                <a:avLst/>
                <a:gdLst>
                  <a:gd name="T0" fmla="*/ 10 w 11"/>
                  <a:gd name="T1" fmla="*/ 6 h 13"/>
                  <a:gd name="T2" fmla="*/ 10 w 11"/>
                  <a:gd name="T3" fmla="*/ 6 h 13"/>
                  <a:gd name="T4" fmla="*/ 9 w 11"/>
                  <a:gd name="T5" fmla="*/ 6 h 13"/>
                  <a:gd name="T6" fmla="*/ 8 w 11"/>
                  <a:gd name="T7" fmla="*/ 4 h 13"/>
                  <a:gd name="T8" fmla="*/ 9 w 11"/>
                  <a:gd name="T9" fmla="*/ 3 h 13"/>
                  <a:gd name="T10" fmla="*/ 9 w 11"/>
                  <a:gd name="T11" fmla="*/ 2 h 13"/>
                  <a:gd name="T12" fmla="*/ 9 w 11"/>
                  <a:gd name="T13" fmla="*/ 0 h 13"/>
                  <a:gd name="T14" fmla="*/ 9 w 11"/>
                  <a:gd name="T15" fmla="*/ 0 h 13"/>
                  <a:gd name="T16" fmla="*/ 8 w 11"/>
                  <a:gd name="T17" fmla="*/ 0 h 13"/>
                  <a:gd name="T18" fmla="*/ 7 w 11"/>
                  <a:gd name="T19" fmla="*/ 0 h 13"/>
                  <a:gd name="T20" fmla="*/ 5 w 11"/>
                  <a:gd name="T21" fmla="*/ 0 h 13"/>
                  <a:gd name="T22" fmla="*/ 5 w 11"/>
                  <a:gd name="T23" fmla="*/ 1 h 13"/>
                  <a:gd name="T24" fmla="*/ 5 w 11"/>
                  <a:gd name="T25" fmla="*/ 2 h 13"/>
                  <a:gd name="T26" fmla="*/ 3 w 11"/>
                  <a:gd name="T27" fmla="*/ 2 h 13"/>
                  <a:gd name="T28" fmla="*/ 4 w 11"/>
                  <a:gd name="T29" fmla="*/ 3 h 13"/>
                  <a:gd name="T30" fmla="*/ 5 w 11"/>
                  <a:gd name="T31" fmla="*/ 4 h 13"/>
                  <a:gd name="T32" fmla="*/ 5 w 11"/>
                  <a:gd name="T33" fmla="*/ 4 h 13"/>
                  <a:gd name="T34" fmla="*/ 5 w 11"/>
                  <a:gd name="T35" fmla="*/ 5 h 13"/>
                  <a:gd name="T36" fmla="*/ 3 w 11"/>
                  <a:gd name="T37" fmla="*/ 5 h 13"/>
                  <a:gd name="T38" fmla="*/ 2 w 11"/>
                  <a:gd name="T39" fmla="*/ 5 h 13"/>
                  <a:gd name="T40" fmla="*/ 1 w 11"/>
                  <a:gd name="T41" fmla="*/ 6 h 13"/>
                  <a:gd name="T42" fmla="*/ 1 w 11"/>
                  <a:gd name="T43" fmla="*/ 7 h 13"/>
                  <a:gd name="T44" fmla="*/ 1 w 11"/>
                  <a:gd name="T45" fmla="*/ 8 h 13"/>
                  <a:gd name="T46" fmla="*/ 0 w 11"/>
                  <a:gd name="T47" fmla="*/ 9 h 13"/>
                  <a:gd name="T48" fmla="*/ 0 w 11"/>
                  <a:gd name="T49" fmla="*/ 10 h 13"/>
                  <a:gd name="T50" fmla="*/ 0 w 11"/>
                  <a:gd name="T51" fmla="*/ 10 h 13"/>
                  <a:gd name="T52" fmla="*/ 1 w 11"/>
                  <a:gd name="T53" fmla="*/ 11 h 13"/>
                  <a:gd name="T54" fmla="*/ 2 w 11"/>
                  <a:gd name="T55" fmla="*/ 12 h 13"/>
                  <a:gd name="T56" fmla="*/ 3 w 11"/>
                  <a:gd name="T57" fmla="*/ 12 h 13"/>
                  <a:gd name="T58" fmla="*/ 5 w 11"/>
                  <a:gd name="T59" fmla="*/ 12 h 13"/>
                  <a:gd name="T60" fmla="*/ 5 w 11"/>
                  <a:gd name="T61" fmla="*/ 13 h 13"/>
                  <a:gd name="T62" fmla="*/ 5 w 11"/>
                  <a:gd name="T63" fmla="*/ 12 h 13"/>
                  <a:gd name="T64" fmla="*/ 6 w 11"/>
                  <a:gd name="T65" fmla="*/ 11 h 13"/>
                  <a:gd name="T66" fmla="*/ 7 w 11"/>
                  <a:gd name="T67" fmla="*/ 10 h 13"/>
                  <a:gd name="T68" fmla="*/ 8 w 11"/>
                  <a:gd name="T69" fmla="*/ 10 h 13"/>
                  <a:gd name="T70" fmla="*/ 8 w 11"/>
                  <a:gd name="T71" fmla="*/ 9 h 13"/>
                  <a:gd name="T72" fmla="*/ 8 w 11"/>
                  <a:gd name="T73" fmla="*/ 8 h 13"/>
                  <a:gd name="T74" fmla="*/ 9 w 11"/>
                  <a:gd name="T75" fmla="*/ 7 h 13"/>
                  <a:gd name="T76" fmla="*/ 11 w 11"/>
                  <a:gd name="T77" fmla="*/ 6 h 13"/>
                  <a:gd name="T78" fmla="*/ 11 w 11"/>
                  <a:gd name="T79" fmla="*/ 6 h 13"/>
                  <a:gd name="T80" fmla="*/ 11 w 11"/>
                  <a:gd name="T81" fmla="*/ 6 h 13"/>
                  <a:gd name="T82" fmla="*/ 10 w 11"/>
                  <a:gd name="T8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" h="13">
                    <a:moveTo>
                      <a:pt x="10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  <a:cubicBezTo>
                      <a:pt x="1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10" y="7"/>
                      <a:pt x="10" y="7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6" name="Freeform 99">
                <a:extLst>
                  <a:ext uri="{FF2B5EF4-FFF2-40B4-BE49-F238E27FC236}">
                    <a16:creationId xmlns:a16="http://schemas.microsoft.com/office/drawing/2014/main" id="{85922CE0-F3B7-4CA9-B083-BEF0444B8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784476"/>
                <a:ext cx="161925" cy="74613"/>
              </a:xfrm>
              <a:custGeom>
                <a:avLst/>
                <a:gdLst>
                  <a:gd name="T0" fmla="*/ 14 w 15"/>
                  <a:gd name="T1" fmla="*/ 6 h 7"/>
                  <a:gd name="T2" fmla="*/ 14 w 15"/>
                  <a:gd name="T3" fmla="*/ 6 h 7"/>
                  <a:gd name="T4" fmla="*/ 15 w 15"/>
                  <a:gd name="T5" fmla="*/ 6 h 7"/>
                  <a:gd name="T6" fmla="*/ 15 w 15"/>
                  <a:gd name="T7" fmla="*/ 5 h 7"/>
                  <a:gd name="T8" fmla="*/ 15 w 15"/>
                  <a:gd name="T9" fmla="*/ 4 h 7"/>
                  <a:gd name="T10" fmla="*/ 15 w 15"/>
                  <a:gd name="T11" fmla="*/ 4 h 7"/>
                  <a:gd name="T12" fmla="*/ 15 w 15"/>
                  <a:gd name="T13" fmla="*/ 3 h 7"/>
                  <a:gd name="T14" fmla="*/ 14 w 15"/>
                  <a:gd name="T15" fmla="*/ 2 h 7"/>
                  <a:gd name="T16" fmla="*/ 13 w 15"/>
                  <a:gd name="T17" fmla="*/ 1 h 7"/>
                  <a:gd name="T18" fmla="*/ 12 w 15"/>
                  <a:gd name="T19" fmla="*/ 0 h 7"/>
                  <a:gd name="T20" fmla="*/ 11 w 15"/>
                  <a:gd name="T21" fmla="*/ 0 h 7"/>
                  <a:gd name="T22" fmla="*/ 9 w 15"/>
                  <a:gd name="T23" fmla="*/ 0 h 7"/>
                  <a:gd name="T24" fmla="*/ 8 w 15"/>
                  <a:gd name="T25" fmla="*/ 0 h 7"/>
                  <a:gd name="T26" fmla="*/ 8 w 15"/>
                  <a:gd name="T27" fmla="*/ 1 h 7"/>
                  <a:gd name="T28" fmla="*/ 7 w 15"/>
                  <a:gd name="T29" fmla="*/ 1 h 7"/>
                  <a:gd name="T30" fmla="*/ 6 w 15"/>
                  <a:gd name="T31" fmla="*/ 2 h 7"/>
                  <a:gd name="T32" fmla="*/ 4 w 15"/>
                  <a:gd name="T33" fmla="*/ 2 h 7"/>
                  <a:gd name="T34" fmla="*/ 3 w 15"/>
                  <a:gd name="T35" fmla="*/ 2 h 7"/>
                  <a:gd name="T36" fmla="*/ 3 w 15"/>
                  <a:gd name="T37" fmla="*/ 0 h 7"/>
                  <a:gd name="T38" fmla="*/ 2 w 15"/>
                  <a:gd name="T39" fmla="*/ 0 h 7"/>
                  <a:gd name="T40" fmla="*/ 2 w 15"/>
                  <a:gd name="T41" fmla="*/ 0 h 7"/>
                  <a:gd name="T42" fmla="*/ 1 w 15"/>
                  <a:gd name="T43" fmla="*/ 0 h 7"/>
                  <a:gd name="T44" fmla="*/ 0 w 15"/>
                  <a:gd name="T45" fmla="*/ 1 h 7"/>
                  <a:gd name="T46" fmla="*/ 1 w 15"/>
                  <a:gd name="T47" fmla="*/ 1 h 7"/>
                  <a:gd name="T48" fmla="*/ 1 w 15"/>
                  <a:gd name="T49" fmla="*/ 2 h 7"/>
                  <a:gd name="T50" fmla="*/ 0 w 15"/>
                  <a:gd name="T51" fmla="*/ 3 h 7"/>
                  <a:gd name="T52" fmla="*/ 0 w 15"/>
                  <a:gd name="T53" fmla="*/ 4 h 7"/>
                  <a:gd name="T54" fmla="*/ 1 w 15"/>
                  <a:gd name="T55" fmla="*/ 4 h 7"/>
                  <a:gd name="T56" fmla="*/ 1 w 15"/>
                  <a:gd name="T57" fmla="*/ 4 h 7"/>
                  <a:gd name="T58" fmla="*/ 3 w 15"/>
                  <a:gd name="T59" fmla="*/ 4 h 7"/>
                  <a:gd name="T60" fmla="*/ 4 w 15"/>
                  <a:gd name="T61" fmla="*/ 4 h 7"/>
                  <a:gd name="T62" fmla="*/ 4 w 15"/>
                  <a:gd name="T63" fmla="*/ 6 h 7"/>
                  <a:gd name="T64" fmla="*/ 6 w 15"/>
                  <a:gd name="T65" fmla="*/ 6 h 7"/>
                  <a:gd name="T66" fmla="*/ 6 w 15"/>
                  <a:gd name="T67" fmla="*/ 7 h 7"/>
                  <a:gd name="T68" fmla="*/ 8 w 15"/>
                  <a:gd name="T69" fmla="*/ 7 h 7"/>
                  <a:gd name="T70" fmla="*/ 8 w 15"/>
                  <a:gd name="T71" fmla="*/ 6 h 7"/>
                  <a:gd name="T72" fmla="*/ 8 w 15"/>
                  <a:gd name="T73" fmla="*/ 5 h 7"/>
                  <a:gd name="T74" fmla="*/ 7 w 15"/>
                  <a:gd name="T75" fmla="*/ 5 h 7"/>
                  <a:gd name="T76" fmla="*/ 8 w 15"/>
                  <a:gd name="T77" fmla="*/ 4 h 7"/>
                  <a:gd name="T78" fmla="*/ 9 w 15"/>
                  <a:gd name="T79" fmla="*/ 3 h 7"/>
                  <a:gd name="T80" fmla="*/ 9 w 15"/>
                  <a:gd name="T81" fmla="*/ 3 h 7"/>
                  <a:gd name="T82" fmla="*/ 10 w 15"/>
                  <a:gd name="T83" fmla="*/ 2 h 7"/>
                  <a:gd name="T84" fmla="*/ 11 w 15"/>
                  <a:gd name="T85" fmla="*/ 2 h 7"/>
                  <a:gd name="T86" fmla="*/ 11 w 15"/>
                  <a:gd name="T87" fmla="*/ 2 h 7"/>
                  <a:gd name="T88" fmla="*/ 13 w 15"/>
                  <a:gd name="T89" fmla="*/ 3 h 7"/>
                  <a:gd name="T90" fmla="*/ 13 w 15"/>
                  <a:gd name="T91" fmla="*/ 4 h 7"/>
                  <a:gd name="T92" fmla="*/ 13 w 15"/>
                  <a:gd name="T93" fmla="*/ 5 h 7"/>
                  <a:gd name="T94" fmla="*/ 13 w 15"/>
                  <a:gd name="T95" fmla="*/ 6 h 7"/>
                  <a:gd name="T96" fmla="*/ 14 w 15"/>
                  <a:gd name="T9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" h="7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5" y="6"/>
                      <a:pt x="15" y="5"/>
                      <a:pt x="15" y="5"/>
                    </a:cubicBezTo>
                    <a:cubicBezTo>
                      <a:pt x="15" y="5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8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0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2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7" name="Freeform 100">
                <a:extLst>
                  <a:ext uri="{FF2B5EF4-FFF2-40B4-BE49-F238E27FC236}">
                    <a16:creationId xmlns:a16="http://schemas.microsoft.com/office/drawing/2014/main" id="{5B5593A7-045E-421B-82D6-B7503F036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089" y="2849564"/>
                <a:ext cx="11113" cy="952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8" name="Freeform 101">
                <a:extLst>
                  <a:ext uri="{FF2B5EF4-FFF2-40B4-BE49-F238E27FC236}">
                    <a16:creationId xmlns:a16="http://schemas.microsoft.com/office/drawing/2014/main" id="{7D84B3C5-D8DC-4BB2-957D-B79D5159F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2" y="2913064"/>
                <a:ext cx="1068388" cy="1200150"/>
              </a:xfrm>
              <a:custGeom>
                <a:avLst/>
                <a:gdLst>
                  <a:gd name="T0" fmla="*/ 93 w 99"/>
                  <a:gd name="T1" fmla="*/ 30 h 111"/>
                  <a:gd name="T2" fmla="*/ 89 w 99"/>
                  <a:gd name="T3" fmla="*/ 27 h 111"/>
                  <a:gd name="T4" fmla="*/ 83 w 99"/>
                  <a:gd name="T5" fmla="*/ 24 h 111"/>
                  <a:gd name="T6" fmla="*/ 76 w 99"/>
                  <a:gd name="T7" fmla="*/ 23 h 111"/>
                  <a:gd name="T8" fmla="*/ 73 w 99"/>
                  <a:gd name="T9" fmla="*/ 20 h 111"/>
                  <a:gd name="T10" fmla="*/ 67 w 99"/>
                  <a:gd name="T11" fmla="*/ 18 h 111"/>
                  <a:gd name="T12" fmla="*/ 62 w 99"/>
                  <a:gd name="T13" fmla="*/ 21 h 111"/>
                  <a:gd name="T14" fmla="*/ 63 w 99"/>
                  <a:gd name="T15" fmla="*/ 19 h 111"/>
                  <a:gd name="T16" fmla="*/ 61 w 99"/>
                  <a:gd name="T17" fmla="*/ 16 h 111"/>
                  <a:gd name="T18" fmla="*/ 57 w 99"/>
                  <a:gd name="T19" fmla="*/ 19 h 111"/>
                  <a:gd name="T20" fmla="*/ 57 w 99"/>
                  <a:gd name="T21" fmla="*/ 18 h 111"/>
                  <a:gd name="T22" fmla="*/ 60 w 99"/>
                  <a:gd name="T23" fmla="*/ 12 h 111"/>
                  <a:gd name="T24" fmla="*/ 58 w 99"/>
                  <a:gd name="T25" fmla="*/ 7 h 111"/>
                  <a:gd name="T26" fmla="*/ 55 w 99"/>
                  <a:gd name="T27" fmla="*/ 5 h 111"/>
                  <a:gd name="T28" fmla="*/ 51 w 99"/>
                  <a:gd name="T29" fmla="*/ 9 h 111"/>
                  <a:gd name="T30" fmla="*/ 46 w 99"/>
                  <a:gd name="T31" fmla="*/ 9 h 111"/>
                  <a:gd name="T32" fmla="*/ 41 w 99"/>
                  <a:gd name="T33" fmla="*/ 11 h 111"/>
                  <a:gd name="T34" fmla="*/ 36 w 99"/>
                  <a:gd name="T35" fmla="*/ 10 h 111"/>
                  <a:gd name="T36" fmla="*/ 36 w 99"/>
                  <a:gd name="T37" fmla="*/ 5 h 111"/>
                  <a:gd name="T38" fmla="*/ 33 w 99"/>
                  <a:gd name="T39" fmla="*/ 1 h 111"/>
                  <a:gd name="T40" fmla="*/ 29 w 99"/>
                  <a:gd name="T41" fmla="*/ 4 h 111"/>
                  <a:gd name="T42" fmla="*/ 23 w 99"/>
                  <a:gd name="T43" fmla="*/ 4 h 111"/>
                  <a:gd name="T44" fmla="*/ 25 w 99"/>
                  <a:gd name="T45" fmla="*/ 10 h 111"/>
                  <a:gd name="T46" fmla="*/ 17 w 99"/>
                  <a:gd name="T47" fmla="*/ 13 h 111"/>
                  <a:gd name="T48" fmla="*/ 10 w 99"/>
                  <a:gd name="T49" fmla="*/ 11 h 111"/>
                  <a:gd name="T50" fmla="*/ 9 w 99"/>
                  <a:gd name="T51" fmla="*/ 15 h 111"/>
                  <a:gd name="T52" fmla="*/ 10 w 99"/>
                  <a:gd name="T53" fmla="*/ 24 h 111"/>
                  <a:gd name="T54" fmla="*/ 8 w 99"/>
                  <a:gd name="T55" fmla="*/ 28 h 111"/>
                  <a:gd name="T56" fmla="*/ 5 w 99"/>
                  <a:gd name="T57" fmla="*/ 28 h 111"/>
                  <a:gd name="T58" fmla="*/ 1 w 99"/>
                  <a:gd name="T59" fmla="*/ 34 h 111"/>
                  <a:gd name="T60" fmla="*/ 1 w 99"/>
                  <a:gd name="T61" fmla="*/ 40 h 111"/>
                  <a:gd name="T62" fmla="*/ 4 w 99"/>
                  <a:gd name="T63" fmla="*/ 44 h 111"/>
                  <a:gd name="T64" fmla="*/ 8 w 99"/>
                  <a:gd name="T65" fmla="*/ 47 h 111"/>
                  <a:gd name="T66" fmla="*/ 14 w 99"/>
                  <a:gd name="T67" fmla="*/ 48 h 111"/>
                  <a:gd name="T68" fmla="*/ 19 w 99"/>
                  <a:gd name="T69" fmla="*/ 44 h 111"/>
                  <a:gd name="T70" fmla="*/ 22 w 99"/>
                  <a:gd name="T71" fmla="*/ 47 h 111"/>
                  <a:gd name="T72" fmla="*/ 26 w 99"/>
                  <a:gd name="T73" fmla="*/ 52 h 111"/>
                  <a:gd name="T74" fmla="*/ 33 w 99"/>
                  <a:gd name="T75" fmla="*/ 55 h 111"/>
                  <a:gd name="T76" fmla="*/ 35 w 99"/>
                  <a:gd name="T77" fmla="*/ 60 h 111"/>
                  <a:gd name="T78" fmla="*/ 40 w 99"/>
                  <a:gd name="T79" fmla="*/ 63 h 111"/>
                  <a:gd name="T80" fmla="*/ 43 w 99"/>
                  <a:gd name="T81" fmla="*/ 69 h 111"/>
                  <a:gd name="T82" fmla="*/ 42 w 99"/>
                  <a:gd name="T83" fmla="*/ 76 h 111"/>
                  <a:gd name="T84" fmla="*/ 45 w 99"/>
                  <a:gd name="T85" fmla="*/ 79 h 111"/>
                  <a:gd name="T86" fmla="*/ 49 w 99"/>
                  <a:gd name="T87" fmla="*/ 84 h 111"/>
                  <a:gd name="T88" fmla="*/ 52 w 99"/>
                  <a:gd name="T89" fmla="*/ 87 h 111"/>
                  <a:gd name="T90" fmla="*/ 54 w 99"/>
                  <a:gd name="T91" fmla="*/ 91 h 111"/>
                  <a:gd name="T92" fmla="*/ 51 w 99"/>
                  <a:gd name="T93" fmla="*/ 96 h 111"/>
                  <a:gd name="T94" fmla="*/ 47 w 99"/>
                  <a:gd name="T95" fmla="*/ 102 h 111"/>
                  <a:gd name="T96" fmla="*/ 50 w 99"/>
                  <a:gd name="T97" fmla="*/ 104 h 111"/>
                  <a:gd name="T98" fmla="*/ 54 w 99"/>
                  <a:gd name="T99" fmla="*/ 107 h 111"/>
                  <a:gd name="T100" fmla="*/ 60 w 99"/>
                  <a:gd name="T101" fmla="*/ 111 h 111"/>
                  <a:gd name="T102" fmla="*/ 64 w 99"/>
                  <a:gd name="T103" fmla="*/ 105 h 111"/>
                  <a:gd name="T104" fmla="*/ 67 w 99"/>
                  <a:gd name="T105" fmla="*/ 97 h 111"/>
                  <a:gd name="T106" fmla="*/ 68 w 99"/>
                  <a:gd name="T107" fmla="*/ 88 h 111"/>
                  <a:gd name="T108" fmla="*/ 75 w 99"/>
                  <a:gd name="T109" fmla="*/ 84 h 111"/>
                  <a:gd name="T110" fmla="*/ 82 w 99"/>
                  <a:gd name="T111" fmla="*/ 82 h 111"/>
                  <a:gd name="T112" fmla="*/ 85 w 99"/>
                  <a:gd name="T113" fmla="*/ 76 h 111"/>
                  <a:gd name="T114" fmla="*/ 88 w 99"/>
                  <a:gd name="T115" fmla="*/ 69 h 111"/>
                  <a:gd name="T116" fmla="*/ 89 w 99"/>
                  <a:gd name="T117" fmla="*/ 61 h 111"/>
                  <a:gd name="T118" fmla="*/ 88 w 99"/>
                  <a:gd name="T119" fmla="*/ 54 h 111"/>
                  <a:gd name="T120" fmla="*/ 92 w 99"/>
                  <a:gd name="T121" fmla="*/ 49 h 111"/>
                  <a:gd name="T122" fmla="*/ 97 w 99"/>
                  <a:gd name="T123" fmla="*/ 43 h 111"/>
                  <a:gd name="T124" fmla="*/ 98 w 99"/>
                  <a:gd name="T125" fmla="*/ 3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111">
                    <a:moveTo>
                      <a:pt x="98" y="33"/>
                    </a:moveTo>
                    <a:cubicBezTo>
                      <a:pt x="98" y="33"/>
                      <a:pt x="98" y="32"/>
                      <a:pt x="98" y="32"/>
                    </a:cubicBezTo>
                    <a:cubicBezTo>
                      <a:pt x="97" y="32"/>
                      <a:pt x="97" y="31"/>
                      <a:pt x="97" y="31"/>
                    </a:cubicBezTo>
                    <a:cubicBezTo>
                      <a:pt x="97" y="31"/>
                      <a:pt x="96" y="30"/>
                      <a:pt x="96" y="30"/>
                    </a:cubicBezTo>
                    <a:cubicBezTo>
                      <a:pt x="95" y="30"/>
                      <a:pt x="95" y="30"/>
                      <a:pt x="94" y="30"/>
                    </a:cubicBezTo>
                    <a:cubicBezTo>
                      <a:pt x="94" y="30"/>
                      <a:pt x="93" y="30"/>
                      <a:pt x="93" y="30"/>
                    </a:cubicBezTo>
                    <a:cubicBezTo>
                      <a:pt x="92" y="30"/>
                      <a:pt x="92" y="29"/>
                      <a:pt x="92" y="29"/>
                    </a:cubicBezTo>
                    <a:cubicBezTo>
                      <a:pt x="92" y="29"/>
                      <a:pt x="92" y="29"/>
                      <a:pt x="91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7"/>
                    </a:cubicBezTo>
                    <a:cubicBezTo>
                      <a:pt x="90" y="27"/>
                      <a:pt x="89" y="27"/>
                      <a:pt x="89" y="27"/>
                    </a:cubicBezTo>
                    <a:cubicBezTo>
                      <a:pt x="89" y="26"/>
                      <a:pt x="88" y="26"/>
                      <a:pt x="88" y="26"/>
                    </a:cubicBezTo>
                    <a:cubicBezTo>
                      <a:pt x="88" y="25"/>
                      <a:pt x="87" y="25"/>
                      <a:pt x="87" y="25"/>
                    </a:cubicBezTo>
                    <a:cubicBezTo>
                      <a:pt x="87" y="25"/>
                      <a:pt x="86" y="25"/>
                      <a:pt x="86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5" y="23"/>
                      <a:pt x="85" y="23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79" y="23"/>
                    </a:cubicBezTo>
                    <a:cubicBezTo>
                      <a:pt x="79" y="23"/>
                      <a:pt x="79" y="23"/>
                      <a:pt x="78" y="23"/>
                    </a:cubicBezTo>
                    <a:cubicBezTo>
                      <a:pt x="78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6" y="23"/>
                    </a:cubicBezTo>
                    <a:cubicBezTo>
                      <a:pt x="76" y="23"/>
                      <a:pt x="75" y="23"/>
                      <a:pt x="75" y="23"/>
                    </a:cubicBezTo>
                    <a:cubicBezTo>
                      <a:pt x="74" y="23"/>
                      <a:pt x="74" y="24"/>
                      <a:pt x="74" y="24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2"/>
                      <a:pt x="75" y="22"/>
                      <a:pt x="74" y="22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3" y="21"/>
                      <a:pt x="73" y="20"/>
                      <a:pt x="73" y="20"/>
                    </a:cubicBezTo>
                    <a:cubicBezTo>
                      <a:pt x="73" y="20"/>
                      <a:pt x="72" y="20"/>
                      <a:pt x="72" y="20"/>
                    </a:cubicBezTo>
                    <a:cubicBezTo>
                      <a:pt x="72" y="19"/>
                      <a:pt x="72" y="19"/>
                      <a:pt x="71" y="19"/>
                    </a:cubicBezTo>
                    <a:cubicBezTo>
                      <a:pt x="71" y="19"/>
                      <a:pt x="70" y="19"/>
                      <a:pt x="70" y="19"/>
                    </a:cubicBezTo>
                    <a:cubicBezTo>
                      <a:pt x="69" y="19"/>
                      <a:pt x="69" y="18"/>
                      <a:pt x="69" y="18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8"/>
                      <a:pt x="66" y="17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9"/>
                      <a:pt x="64" y="19"/>
                      <a:pt x="64" y="20"/>
                    </a:cubicBezTo>
                    <a:cubicBezTo>
                      <a:pt x="64" y="20"/>
                      <a:pt x="64" y="20"/>
                      <a:pt x="63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2" y="21"/>
                      <a:pt x="61" y="22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0"/>
                      <a:pt x="62" y="20"/>
                    </a:cubicBezTo>
                    <a:cubicBezTo>
                      <a:pt x="62" y="20"/>
                      <a:pt x="62" y="20"/>
                      <a:pt x="63" y="20"/>
                    </a:cubicBezTo>
                    <a:cubicBezTo>
                      <a:pt x="63" y="20"/>
                      <a:pt x="63" y="20"/>
                      <a:pt x="63" y="19"/>
                    </a:cubicBezTo>
                    <a:cubicBezTo>
                      <a:pt x="64" y="19"/>
                      <a:pt x="64" y="18"/>
                      <a:pt x="64" y="18"/>
                    </a:cubicBezTo>
                    <a:cubicBezTo>
                      <a:pt x="64" y="17"/>
                      <a:pt x="65" y="17"/>
                      <a:pt x="64" y="17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6"/>
                      <a:pt x="63" y="16"/>
                      <a:pt x="63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0" y="16"/>
                      <a:pt x="60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7"/>
                      <a:pt x="58" y="17"/>
                    </a:cubicBezTo>
                    <a:cubicBezTo>
                      <a:pt x="58" y="17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7" y="19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5" y="21"/>
                      <a:pt x="55" y="20"/>
                      <a:pt x="55" y="20"/>
                    </a:cubicBezTo>
                    <a:cubicBezTo>
                      <a:pt x="54" y="20"/>
                      <a:pt x="55" y="20"/>
                      <a:pt x="55" y="20"/>
                    </a:cubicBezTo>
                    <a:cubicBezTo>
                      <a:pt x="55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7" y="18"/>
                    </a:cubicBezTo>
                    <a:cubicBezTo>
                      <a:pt x="57" y="18"/>
                      <a:pt x="57" y="17"/>
                      <a:pt x="57" y="17"/>
                    </a:cubicBezTo>
                    <a:cubicBezTo>
                      <a:pt x="57" y="16"/>
                      <a:pt x="57" y="16"/>
                      <a:pt x="58" y="16"/>
                    </a:cubicBezTo>
                    <a:cubicBezTo>
                      <a:pt x="58" y="15"/>
                      <a:pt x="59" y="15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3"/>
                      <a:pt x="60" y="13"/>
                      <a:pt x="60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9" y="11"/>
                      <a:pt x="59" y="11"/>
                      <a:pt x="58" y="10"/>
                    </a:cubicBezTo>
                    <a:cubicBezTo>
                      <a:pt x="58" y="10"/>
                      <a:pt x="58" y="10"/>
                      <a:pt x="58" y="9"/>
                    </a:cubicBezTo>
                    <a:cubicBezTo>
                      <a:pt x="58" y="9"/>
                      <a:pt x="58" y="8"/>
                      <a:pt x="58" y="8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8" y="7"/>
                      <a:pt x="57" y="6"/>
                    </a:cubicBezTo>
                    <a:cubicBezTo>
                      <a:pt x="57" y="6"/>
                      <a:pt x="57" y="5"/>
                      <a:pt x="57" y="5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5" y="5"/>
                    </a:cubicBezTo>
                    <a:cubicBezTo>
                      <a:pt x="55" y="5"/>
                      <a:pt x="55" y="6"/>
                      <a:pt x="55" y="6"/>
                    </a:cubicBezTo>
                    <a:cubicBezTo>
                      <a:pt x="54" y="7"/>
                      <a:pt x="54" y="7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4" y="8"/>
                      <a:pt x="54" y="9"/>
                    </a:cubicBezTo>
                    <a:cubicBezTo>
                      <a:pt x="53" y="9"/>
                      <a:pt x="53" y="9"/>
                      <a:pt x="52" y="9"/>
                    </a:cubicBezTo>
                    <a:cubicBezTo>
                      <a:pt x="52" y="10"/>
                      <a:pt x="52" y="9"/>
                      <a:pt x="51" y="9"/>
                    </a:cubicBezTo>
                    <a:cubicBezTo>
                      <a:pt x="51" y="9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49" y="10"/>
                    </a:cubicBezTo>
                    <a:cubicBezTo>
                      <a:pt x="49" y="10"/>
                      <a:pt x="49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7" y="9"/>
                      <a:pt x="47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0"/>
                      <a:pt x="43" y="10"/>
                      <a:pt x="42" y="10"/>
                    </a:cubicBezTo>
                    <a:cubicBezTo>
                      <a:pt x="42" y="10"/>
                      <a:pt x="42" y="10"/>
                      <a:pt x="41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2"/>
                      <a:pt x="39" y="11"/>
                      <a:pt x="39" y="12"/>
                    </a:cubicBezTo>
                    <a:cubicBezTo>
                      <a:pt x="38" y="12"/>
                      <a:pt x="39" y="12"/>
                      <a:pt x="38" y="12"/>
                    </a:cubicBezTo>
                    <a:cubicBezTo>
                      <a:pt x="38" y="12"/>
                      <a:pt x="38" y="12"/>
                      <a:pt x="37" y="12"/>
                    </a:cubicBezTo>
                    <a:cubicBezTo>
                      <a:pt x="37" y="12"/>
                      <a:pt x="37" y="12"/>
                      <a:pt x="36" y="12"/>
                    </a:cubicBezTo>
                    <a:cubicBezTo>
                      <a:pt x="36" y="11"/>
                      <a:pt x="36" y="11"/>
                      <a:pt x="36" y="10"/>
                    </a:cubicBezTo>
                    <a:cubicBezTo>
                      <a:pt x="35" y="10"/>
                      <a:pt x="36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5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5" y="6"/>
                      <a:pt x="35" y="6"/>
                    </a:cubicBezTo>
                    <a:cubicBezTo>
                      <a:pt x="35" y="6"/>
                      <a:pt x="35" y="5"/>
                      <a:pt x="36" y="5"/>
                    </a:cubicBezTo>
                    <a:cubicBezTo>
                      <a:pt x="36" y="5"/>
                      <a:pt x="36" y="5"/>
                      <a:pt x="36" y="4"/>
                    </a:cubicBezTo>
                    <a:cubicBezTo>
                      <a:pt x="36" y="4"/>
                      <a:pt x="36" y="4"/>
                      <a:pt x="35" y="4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2"/>
                      <a:pt x="35" y="2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2"/>
                      <a:pt x="33" y="2"/>
                      <a:pt x="32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5"/>
                      <a:pt x="27" y="5"/>
                    </a:cubicBezTo>
                    <a:cubicBezTo>
                      <a:pt x="27" y="5"/>
                      <a:pt x="27" y="5"/>
                      <a:pt x="26" y="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4" y="5"/>
                      <a:pt x="24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4" y="7"/>
                      <a:pt x="24" y="7"/>
                      <a:pt x="24" y="8"/>
                    </a:cubicBezTo>
                    <a:cubicBezTo>
                      <a:pt x="24" y="8"/>
                      <a:pt x="24" y="8"/>
                      <a:pt x="24" y="9"/>
                    </a:cubicBezTo>
                    <a:cubicBezTo>
                      <a:pt x="25" y="9"/>
                      <a:pt x="26" y="8"/>
                      <a:pt x="26" y="9"/>
                    </a:cubicBezTo>
                    <a:cubicBezTo>
                      <a:pt x="26" y="9"/>
                      <a:pt x="26" y="10"/>
                      <a:pt x="25" y="10"/>
                    </a:cubicBezTo>
                    <a:cubicBezTo>
                      <a:pt x="25" y="11"/>
                      <a:pt x="24" y="11"/>
                      <a:pt x="24" y="11"/>
                    </a:cubicBezTo>
                    <a:cubicBezTo>
                      <a:pt x="23" y="12"/>
                      <a:pt x="23" y="12"/>
                      <a:pt x="22" y="13"/>
                    </a:cubicBezTo>
                    <a:cubicBezTo>
                      <a:pt x="22" y="13"/>
                      <a:pt x="22" y="13"/>
                      <a:pt x="21" y="14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4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7" y="12"/>
                      <a:pt x="16" y="12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9" y="12"/>
                      <a:pt x="10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1" y="14"/>
                      <a:pt x="10" y="14"/>
                      <a:pt x="10" y="14"/>
                    </a:cubicBezTo>
                    <a:cubicBezTo>
                      <a:pt x="9" y="14"/>
                      <a:pt x="9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6"/>
                      <a:pt x="9" y="16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20"/>
                      <a:pt x="10" y="20"/>
                      <a:pt x="10" y="21"/>
                    </a:cubicBezTo>
                    <a:cubicBezTo>
                      <a:pt x="10" y="21"/>
                      <a:pt x="11" y="22"/>
                      <a:pt x="10" y="23"/>
                    </a:cubicBezTo>
                    <a:cubicBezTo>
                      <a:pt x="10" y="23"/>
                      <a:pt x="10" y="23"/>
                      <a:pt x="10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6"/>
                      <a:pt x="9" y="26"/>
                      <a:pt x="9" y="27"/>
                    </a:cubicBezTo>
                    <a:cubicBezTo>
                      <a:pt x="9" y="27"/>
                      <a:pt x="10" y="27"/>
                      <a:pt x="10" y="28"/>
                    </a:cubicBezTo>
                    <a:cubicBezTo>
                      <a:pt x="9" y="28"/>
                      <a:pt x="9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9"/>
                      <a:pt x="4" y="29"/>
                      <a:pt x="4" y="29"/>
                    </a:cubicBezTo>
                    <a:cubicBezTo>
                      <a:pt x="4" y="29"/>
                      <a:pt x="4" y="30"/>
                      <a:pt x="3" y="30"/>
                    </a:cubicBezTo>
                    <a:cubicBezTo>
                      <a:pt x="3" y="30"/>
                      <a:pt x="3" y="30"/>
                      <a:pt x="2" y="30"/>
                    </a:cubicBezTo>
                    <a:cubicBezTo>
                      <a:pt x="2" y="30"/>
                      <a:pt x="2" y="30"/>
                      <a:pt x="2" y="31"/>
                    </a:cubicBezTo>
                    <a:cubicBezTo>
                      <a:pt x="2" y="31"/>
                      <a:pt x="2" y="32"/>
                      <a:pt x="2" y="32"/>
                    </a:cubicBezTo>
                    <a:cubicBezTo>
                      <a:pt x="2" y="33"/>
                      <a:pt x="2" y="33"/>
                      <a:pt x="1" y="34"/>
                    </a:cubicBezTo>
                    <a:cubicBezTo>
                      <a:pt x="1" y="34"/>
                      <a:pt x="1" y="34"/>
                      <a:pt x="0" y="35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1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3"/>
                    </a:cubicBezTo>
                    <a:cubicBezTo>
                      <a:pt x="2" y="43"/>
                      <a:pt x="2" y="43"/>
                      <a:pt x="3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5" y="44"/>
                      <a:pt x="5" y="44"/>
                      <a:pt x="6" y="44"/>
                    </a:cubicBezTo>
                    <a:cubicBezTo>
                      <a:pt x="6" y="44"/>
                      <a:pt x="6" y="44"/>
                      <a:pt x="7" y="44"/>
                    </a:cubicBezTo>
                    <a:cubicBezTo>
                      <a:pt x="7" y="44"/>
                      <a:pt x="7" y="44"/>
                      <a:pt x="8" y="44"/>
                    </a:cubicBezTo>
                    <a:cubicBezTo>
                      <a:pt x="8" y="44"/>
                      <a:pt x="8" y="43"/>
                      <a:pt x="8" y="45"/>
                    </a:cubicBezTo>
                    <a:cubicBezTo>
                      <a:pt x="8" y="45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7"/>
                      <a:pt x="9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2" y="48"/>
                      <a:pt x="12" y="48"/>
                      <a:pt x="13" y="48"/>
                    </a:cubicBezTo>
                    <a:cubicBezTo>
                      <a:pt x="13" y="48"/>
                      <a:pt x="14" y="48"/>
                      <a:pt x="14" y="48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5" y="47"/>
                      <a:pt x="15" y="47"/>
                      <a:pt x="15" y="46"/>
                    </a:cubicBezTo>
                    <a:cubicBezTo>
                      <a:pt x="16" y="46"/>
                      <a:pt x="16" y="46"/>
                      <a:pt x="17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8" y="46"/>
                      <a:pt x="18" y="45"/>
                      <a:pt x="18" y="45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21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5"/>
                      <a:pt x="22" y="45"/>
                      <a:pt x="22" y="46"/>
                    </a:cubicBezTo>
                    <a:cubicBezTo>
                      <a:pt x="22" y="46"/>
                      <a:pt x="22" y="47"/>
                      <a:pt x="22" y="47"/>
                    </a:cubicBezTo>
                    <a:cubicBezTo>
                      <a:pt x="22" y="48"/>
                      <a:pt x="22" y="48"/>
                      <a:pt x="22" y="49"/>
                    </a:cubicBezTo>
                    <a:cubicBezTo>
                      <a:pt x="22" y="49"/>
                      <a:pt x="22" y="50"/>
                      <a:pt x="22" y="50"/>
                    </a:cubicBezTo>
                    <a:cubicBezTo>
                      <a:pt x="23" y="51"/>
                      <a:pt x="23" y="50"/>
                      <a:pt x="24" y="51"/>
                    </a:cubicBezTo>
                    <a:cubicBezTo>
                      <a:pt x="24" y="51"/>
                      <a:pt x="24" y="51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8" y="52"/>
                      <a:pt x="28" y="52"/>
                      <a:pt x="28" y="53"/>
                    </a:cubicBezTo>
                    <a:cubicBezTo>
                      <a:pt x="29" y="53"/>
                      <a:pt x="29" y="53"/>
                      <a:pt x="30" y="53"/>
                    </a:cubicBezTo>
                    <a:cubicBezTo>
                      <a:pt x="30" y="54"/>
                      <a:pt x="30" y="54"/>
                      <a:pt x="31" y="54"/>
                    </a:cubicBezTo>
                    <a:cubicBezTo>
                      <a:pt x="31" y="54"/>
                      <a:pt x="31" y="55"/>
                      <a:pt x="31" y="55"/>
                    </a:cubicBezTo>
                    <a:cubicBezTo>
                      <a:pt x="32" y="55"/>
                      <a:pt x="32" y="55"/>
                      <a:pt x="33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34" y="55"/>
                      <a:pt x="34" y="55"/>
                      <a:pt x="34" y="56"/>
                    </a:cubicBezTo>
                    <a:cubicBezTo>
                      <a:pt x="34" y="56"/>
                      <a:pt x="35" y="56"/>
                      <a:pt x="35" y="56"/>
                    </a:cubicBezTo>
                    <a:cubicBezTo>
                      <a:pt x="35" y="56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8"/>
                    </a:cubicBezTo>
                    <a:cubicBezTo>
                      <a:pt x="35" y="58"/>
                      <a:pt x="34" y="59"/>
                      <a:pt x="35" y="60"/>
                    </a:cubicBezTo>
                    <a:cubicBezTo>
                      <a:pt x="35" y="60"/>
                      <a:pt x="35" y="60"/>
                      <a:pt x="36" y="60"/>
                    </a:cubicBezTo>
                    <a:cubicBezTo>
                      <a:pt x="36" y="61"/>
                      <a:pt x="36" y="61"/>
                      <a:pt x="36" y="62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8" y="63"/>
                      <a:pt x="39" y="63"/>
                      <a:pt x="40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41" y="64"/>
                      <a:pt x="40" y="64"/>
                      <a:pt x="40" y="64"/>
                    </a:cubicBezTo>
                    <a:cubicBezTo>
                      <a:pt x="40" y="65"/>
                      <a:pt x="40" y="65"/>
                      <a:pt x="40" y="66"/>
                    </a:cubicBezTo>
                    <a:cubicBezTo>
                      <a:pt x="41" y="66"/>
                      <a:pt x="42" y="66"/>
                      <a:pt x="42" y="66"/>
                    </a:cubicBezTo>
                    <a:cubicBezTo>
                      <a:pt x="42" y="66"/>
                      <a:pt x="42" y="67"/>
                      <a:pt x="42" y="67"/>
                    </a:cubicBezTo>
                    <a:cubicBezTo>
                      <a:pt x="43" y="67"/>
                      <a:pt x="43" y="67"/>
                      <a:pt x="43" y="68"/>
                    </a:cubicBezTo>
                    <a:cubicBezTo>
                      <a:pt x="43" y="68"/>
                      <a:pt x="43" y="68"/>
                      <a:pt x="43" y="69"/>
                    </a:cubicBezTo>
                    <a:cubicBezTo>
                      <a:pt x="43" y="70"/>
                      <a:pt x="43" y="70"/>
                      <a:pt x="43" y="71"/>
                    </a:cubicBezTo>
                    <a:cubicBezTo>
                      <a:pt x="42" y="72"/>
                      <a:pt x="42" y="72"/>
                      <a:pt x="42" y="73"/>
                    </a:cubicBezTo>
                    <a:cubicBezTo>
                      <a:pt x="42" y="73"/>
                      <a:pt x="43" y="73"/>
                      <a:pt x="43" y="73"/>
                    </a:cubicBezTo>
                    <a:cubicBezTo>
                      <a:pt x="42" y="74"/>
                      <a:pt x="42" y="73"/>
                      <a:pt x="42" y="73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2" y="75"/>
                      <a:pt x="42" y="75"/>
                      <a:pt x="42" y="76"/>
                    </a:cubicBezTo>
                    <a:cubicBezTo>
                      <a:pt x="42" y="76"/>
                      <a:pt x="42" y="76"/>
                      <a:pt x="42" y="77"/>
                    </a:cubicBezTo>
                    <a:cubicBezTo>
                      <a:pt x="42" y="77"/>
                      <a:pt x="42" y="77"/>
                      <a:pt x="42" y="78"/>
                    </a:cubicBezTo>
                    <a:cubicBezTo>
                      <a:pt x="42" y="78"/>
                      <a:pt x="43" y="78"/>
                      <a:pt x="43" y="78"/>
                    </a:cubicBezTo>
                    <a:cubicBezTo>
                      <a:pt x="43" y="79"/>
                      <a:pt x="42" y="79"/>
                      <a:pt x="43" y="79"/>
                    </a:cubicBezTo>
                    <a:cubicBezTo>
                      <a:pt x="43" y="80"/>
                      <a:pt x="43" y="79"/>
                      <a:pt x="44" y="79"/>
                    </a:cubicBezTo>
                    <a:cubicBezTo>
                      <a:pt x="44" y="79"/>
                      <a:pt x="45" y="79"/>
                      <a:pt x="45" y="79"/>
                    </a:cubicBezTo>
                    <a:cubicBezTo>
                      <a:pt x="45" y="79"/>
                      <a:pt x="46" y="79"/>
                      <a:pt x="46" y="79"/>
                    </a:cubicBezTo>
                    <a:cubicBezTo>
                      <a:pt x="47" y="79"/>
                      <a:pt x="47" y="79"/>
                      <a:pt x="47" y="80"/>
                    </a:cubicBezTo>
                    <a:cubicBezTo>
                      <a:pt x="48" y="80"/>
                      <a:pt x="48" y="79"/>
                      <a:pt x="48" y="80"/>
                    </a:cubicBezTo>
                    <a:cubicBezTo>
                      <a:pt x="49" y="80"/>
                      <a:pt x="49" y="81"/>
                      <a:pt x="49" y="81"/>
                    </a:cubicBezTo>
                    <a:cubicBezTo>
                      <a:pt x="49" y="82"/>
                      <a:pt x="49" y="82"/>
                      <a:pt x="49" y="83"/>
                    </a:cubicBezTo>
                    <a:cubicBezTo>
                      <a:pt x="49" y="83"/>
                      <a:pt x="49" y="83"/>
                      <a:pt x="49" y="84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49" y="85"/>
                      <a:pt x="50" y="85"/>
                      <a:pt x="50" y="85"/>
                    </a:cubicBezTo>
                    <a:cubicBezTo>
                      <a:pt x="50" y="85"/>
                      <a:pt x="51" y="84"/>
                      <a:pt x="51" y="84"/>
                    </a:cubicBezTo>
                    <a:cubicBezTo>
                      <a:pt x="51" y="84"/>
                      <a:pt x="52" y="84"/>
                      <a:pt x="52" y="84"/>
                    </a:cubicBezTo>
                    <a:cubicBezTo>
                      <a:pt x="52" y="85"/>
                      <a:pt x="52" y="85"/>
                      <a:pt x="52" y="86"/>
                    </a:cubicBezTo>
                    <a:cubicBezTo>
                      <a:pt x="52" y="86"/>
                      <a:pt x="52" y="87"/>
                      <a:pt x="52" y="87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2" y="89"/>
                      <a:pt x="52" y="89"/>
                      <a:pt x="52" y="90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3" y="90"/>
                      <a:pt x="53" y="89"/>
                      <a:pt x="53" y="90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54" y="90"/>
                      <a:pt x="54" y="91"/>
                      <a:pt x="54" y="91"/>
                    </a:cubicBezTo>
                    <a:cubicBezTo>
                      <a:pt x="54" y="92"/>
                      <a:pt x="54" y="92"/>
                      <a:pt x="54" y="93"/>
                    </a:cubicBezTo>
                    <a:cubicBezTo>
                      <a:pt x="54" y="93"/>
                      <a:pt x="54" y="93"/>
                      <a:pt x="54" y="94"/>
                    </a:cubicBezTo>
                    <a:cubicBezTo>
                      <a:pt x="54" y="94"/>
                      <a:pt x="54" y="94"/>
                      <a:pt x="53" y="94"/>
                    </a:cubicBezTo>
                    <a:cubicBezTo>
                      <a:pt x="53" y="95"/>
                      <a:pt x="53" y="94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7"/>
                    </a:cubicBezTo>
                    <a:cubicBezTo>
                      <a:pt x="50" y="97"/>
                      <a:pt x="50" y="97"/>
                      <a:pt x="50" y="98"/>
                    </a:cubicBezTo>
                    <a:cubicBezTo>
                      <a:pt x="50" y="98"/>
                      <a:pt x="49" y="98"/>
                      <a:pt x="49" y="99"/>
                    </a:cubicBezTo>
                    <a:cubicBezTo>
                      <a:pt x="49" y="99"/>
                      <a:pt x="49" y="99"/>
                      <a:pt x="49" y="100"/>
                    </a:cubicBezTo>
                    <a:cubicBezTo>
                      <a:pt x="48" y="100"/>
                      <a:pt x="48" y="100"/>
                      <a:pt x="48" y="100"/>
                    </a:cubicBezTo>
                    <a:cubicBezTo>
                      <a:pt x="47" y="102"/>
                      <a:pt x="47" y="102"/>
                      <a:pt x="47" y="102"/>
                    </a:cubicBezTo>
                    <a:cubicBezTo>
                      <a:pt x="47" y="102"/>
                      <a:pt x="47" y="102"/>
                      <a:pt x="46" y="103"/>
                    </a:cubicBezTo>
                    <a:cubicBezTo>
                      <a:pt x="47" y="103"/>
                      <a:pt x="47" y="103"/>
                      <a:pt x="47" y="103"/>
                    </a:cubicBezTo>
                    <a:cubicBezTo>
                      <a:pt x="48" y="103"/>
                      <a:pt x="48" y="103"/>
                      <a:pt x="48" y="103"/>
                    </a:cubicBezTo>
                    <a:cubicBezTo>
                      <a:pt x="48" y="103"/>
                      <a:pt x="49" y="103"/>
                      <a:pt x="49" y="103"/>
                    </a:cubicBezTo>
                    <a:cubicBezTo>
                      <a:pt x="49" y="103"/>
                      <a:pt x="50" y="103"/>
                      <a:pt x="50" y="103"/>
                    </a:cubicBezTo>
                    <a:cubicBezTo>
                      <a:pt x="50" y="103"/>
                      <a:pt x="50" y="104"/>
                      <a:pt x="50" y="104"/>
                    </a:cubicBezTo>
                    <a:cubicBezTo>
                      <a:pt x="50" y="105"/>
                      <a:pt x="50" y="105"/>
                      <a:pt x="51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104"/>
                      <a:pt x="52" y="104"/>
                      <a:pt x="52" y="104"/>
                    </a:cubicBezTo>
                    <a:cubicBezTo>
                      <a:pt x="52" y="105"/>
                      <a:pt x="52" y="105"/>
                      <a:pt x="53" y="106"/>
                    </a:cubicBezTo>
                    <a:cubicBezTo>
                      <a:pt x="53" y="106"/>
                      <a:pt x="53" y="106"/>
                      <a:pt x="54" y="106"/>
                    </a:cubicBezTo>
                    <a:cubicBezTo>
                      <a:pt x="54" y="106"/>
                      <a:pt x="54" y="106"/>
                      <a:pt x="54" y="107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56" y="108"/>
                      <a:pt x="56" y="107"/>
                      <a:pt x="56" y="107"/>
                    </a:cubicBezTo>
                    <a:cubicBezTo>
                      <a:pt x="57" y="108"/>
                      <a:pt x="57" y="108"/>
                      <a:pt x="57" y="109"/>
                    </a:cubicBezTo>
                    <a:cubicBezTo>
                      <a:pt x="57" y="109"/>
                      <a:pt x="57" y="110"/>
                      <a:pt x="58" y="110"/>
                    </a:cubicBezTo>
                    <a:cubicBezTo>
                      <a:pt x="58" y="111"/>
                      <a:pt x="59" y="111"/>
                      <a:pt x="60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1"/>
                      <a:pt x="60" y="111"/>
                      <a:pt x="60" y="110"/>
                    </a:cubicBezTo>
                    <a:cubicBezTo>
                      <a:pt x="60" y="110"/>
                      <a:pt x="60" y="109"/>
                      <a:pt x="61" y="109"/>
                    </a:cubicBezTo>
                    <a:cubicBezTo>
                      <a:pt x="61" y="108"/>
                      <a:pt x="61" y="108"/>
                      <a:pt x="61" y="107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63" y="107"/>
                      <a:pt x="62" y="107"/>
                      <a:pt x="63" y="106"/>
                    </a:cubicBezTo>
                    <a:cubicBezTo>
                      <a:pt x="63" y="106"/>
                      <a:pt x="63" y="106"/>
                      <a:pt x="64" y="105"/>
                    </a:cubicBezTo>
                    <a:cubicBezTo>
                      <a:pt x="64" y="105"/>
                      <a:pt x="64" y="104"/>
                      <a:pt x="64" y="104"/>
                    </a:cubicBezTo>
                    <a:cubicBezTo>
                      <a:pt x="64" y="103"/>
                      <a:pt x="64" y="103"/>
                      <a:pt x="64" y="102"/>
                    </a:cubicBezTo>
                    <a:cubicBezTo>
                      <a:pt x="64" y="102"/>
                      <a:pt x="65" y="102"/>
                      <a:pt x="65" y="101"/>
                    </a:cubicBezTo>
                    <a:cubicBezTo>
                      <a:pt x="65" y="100"/>
                      <a:pt x="65" y="100"/>
                      <a:pt x="66" y="100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7" y="98"/>
                      <a:pt x="67" y="98"/>
                      <a:pt x="67" y="97"/>
                    </a:cubicBezTo>
                    <a:cubicBezTo>
                      <a:pt x="68" y="96"/>
                      <a:pt x="67" y="95"/>
                      <a:pt x="67" y="94"/>
                    </a:cubicBezTo>
                    <a:cubicBezTo>
                      <a:pt x="67" y="94"/>
                      <a:pt x="67" y="94"/>
                      <a:pt x="67" y="93"/>
                    </a:cubicBezTo>
                    <a:cubicBezTo>
                      <a:pt x="67" y="93"/>
                      <a:pt x="67" y="93"/>
                      <a:pt x="67" y="92"/>
                    </a:cubicBezTo>
                    <a:cubicBezTo>
                      <a:pt x="66" y="91"/>
                      <a:pt x="66" y="91"/>
                      <a:pt x="67" y="90"/>
                    </a:cubicBezTo>
                    <a:cubicBezTo>
                      <a:pt x="67" y="89"/>
                      <a:pt x="67" y="89"/>
                      <a:pt x="67" y="89"/>
                    </a:cubicBezTo>
                    <a:cubicBezTo>
                      <a:pt x="68" y="89"/>
                      <a:pt x="68" y="88"/>
                      <a:pt x="68" y="88"/>
                    </a:cubicBezTo>
                    <a:cubicBezTo>
                      <a:pt x="69" y="88"/>
                      <a:pt x="69" y="88"/>
                      <a:pt x="69" y="87"/>
                    </a:cubicBezTo>
                    <a:cubicBezTo>
                      <a:pt x="69" y="87"/>
                      <a:pt x="70" y="87"/>
                      <a:pt x="70" y="87"/>
                    </a:cubicBezTo>
                    <a:cubicBezTo>
                      <a:pt x="70" y="86"/>
                      <a:pt x="70" y="86"/>
                      <a:pt x="71" y="85"/>
                    </a:cubicBezTo>
                    <a:cubicBezTo>
                      <a:pt x="71" y="85"/>
                      <a:pt x="72" y="85"/>
                      <a:pt x="72" y="85"/>
                    </a:cubicBezTo>
                    <a:cubicBezTo>
                      <a:pt x="73" y="85"/>
                      <a:pt x="73" y="85"/>
                      <a:pt x="74" y="85"/>
                    </a:cubicBezTo>
                    <a:cubicBezTo>
                      <a:pt x="74" y="84"/>
                      <a:pt x="74" y="84"/>
                      <a:pt x="75" y="84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75" y="83"/>
                      <a:pt x="75" y="83"/>
                      <a:pt x="76" y="83"/>
                    </a:cubicBezTo>
                    <a:cubicBezTo>
                      <a:pt x="76" y="83"/>
                      <a:pt x="76" y="83"/>
                      <a:pt x="77" y="82"/>
                    </a:cubicBezTo>
                    <a:cubicBezTo>
                      <a:pt x="77" y="82"/>
                      <a:pt x="77" y="82"/>
                      <a:pt x="78" y="82"/>
                    </a:cubicBezTo>
                    <a:cubicBezTo>
                      <a:pt x="79" y="82"/>
                      <a:pt x="79" y="82"/>
                      <a:pt x="80" y="82"/>
                    </a:cubicBezTo>
                    <a:cubicBezTo>
                      <a:pt x="81" y="82"/>
                      <a:pt x="81" y="82"/>
                      <a:pt x="82" y="82"/>
                    </a:cubicBezTo>
                    <a:cubicBezTo>
                      <a:pt x="82" y="82"/>
                      <a:pt x="82" y="81"/>
                      <a:pt x="82" y="81"/>
                    </a:cubicBez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80"/>
                      <a:pt x="83" y="80"/>
                      <a:pt x="84" y="80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79"/>
                      <a:pt x="85" y="78"/>
                      <a:pt x="85" y="78"/>
                    </a:cubicBezTo>
                    <a:cubicBezTo>
                      <a:pt x="85" y="77"/>
                      <a:pt x="84" y="76"/>
                      <a:pt x="85" y="76"/>
                    </a:cubicBezTo>
                    <a:cubicBezTo>
                      <a:pt x="85" y="76"/>
                      <a:pt x="86" y="76"/>
                      <a:pt x="86" y="76"/>
                    </a:cubicBezTo>
                    <a:cubicBezTo>
                      <a:pt x="86" y="75"/>
                      <a:pt x="86" y="75"/>
                      <a:pt x="86" y="75"/>
                    </a:cubicBezTo>
                    <a:cubicBezTo>
                      <a:pt x="87" y="74"/>
                      <a:pt x="86" y="74"/>
                      <a:pt x="86" y="73"/>
                    </a:cubicBezTo>
                    <a:cubicBezTo>
                      <a:pt x="86" y="73"/>
                      <a:pt x="87" y="73"/>
                      <a:pt x="87" y="73"/>
                    </a:cubicBezTo>
                    <a:cubicBezTo>
                      <a:pt x="87" y="73"/>
                      <a:pt x="87" y="73"/>
                      <a:pt x="88" y="72"/>
                    </a:cubicBezTo>
                    <a:cubicBezTo>
                      <a:pt x="89" y="72"/>
                      <a:pt x="88" y="71"/>
                      <a:pt x="88" y="69"/>
                    </a:cubicBezTo>
                    <a:cubicBezTo>
                      <a:pt x="88" y="69"/>
                      <a:pt x="88" y="68"/>
                      <a:pt x="88" y="68"/>
                    </a:cubicBezTo>
                    <a:cubicBezTo>
                      <a:pt x="88" y="67"/>
                      <a:pt x="89" y="67"/>
                      <a:pt x="89" y="67"/>
                    </a:cubicBezTo>
                    <a:cubicBezTo>
                      <a:pt x="89" y="66"/>
                      <a:pt x="88" y="66"/>
                      <a:pt x="88" y="65"/>
                    </a:cubicBezTo>
                    <a:cubicBezTo>
                      <a:pt x="88" y="65"/>
                      <a:pt x="88" y="64"/>
                      <a:pt x="89" y="64"/>
                    </a:cubicBezTo>
                    <a:cubicBezTo>
                      <a:pt x="89" y="64"/>
                      <a:pt x="89" y="64"/>
                      <a:pt x="89" y="63"/>
                    </a:cubicBezTo>
                    <a:cubicBezTo>
                      <a:pt x="90" y="63"/>
                      <a:pt x="89" y="62"/>
                      <a:pt x="89" y="61"/>
                    </a:cubicBezTo>
                    <a:cubicBezTo>
                      <a:pt x="89" y="61"/>
                      <a:pt x="89" y="60"/>
                      <a:pt x="89" y="60"/>
                    </a:cubicBezTo>
                    <a:cubicBezTo>
                      <a:pt x="89" y="59"/>
                      <a:pt x="89" y="59"/>
                      <a:pt x="89" y="58"/>
                    </a:cubicBezTo>
                    <a:cubicBezTo>
                      <a:pt x="88" y="58"/>
                      <a:pt x="88" y="58"/>
                      <a:pt x="88" y="57"/>
                    </a:cubicBezTo>
                    <a:cubicBezTo>
                      <a:pt x="88" y="57"/>
                      <a:pt x="88" y="56"/>
                      <a:pt x="89" y="56"/>
                    </a:cubicBezTo>
                    <a:cubicBezTo>
                      <a:pt x="89" y="56"/>
                      <a:pt x="89" y="56"/>
                      <a:pt x="89" y="56"/>
                    </a:cubicBezTo>
                    <a:cubicBezTo>
                      <a:pt x="89" y="55"/>
                      <a:pt x="88" y="55"/>
                      <a:pt x="88" y="54"/>
                    </a:cubicBezTo>
                    <a:cubicBezTo>
                      <a:pt x="88" y="54"/>
                      <a:pt x="88" y="54"/>
                      <a:pt x="89" y="53"/>
                    </a:cubicBezTo>
                    <a:cubicBezTo>
                      <a:pt x="89" y="53"/>
                      <a:pt x="89" y="53"/>
                      <a:pt x="90" y="53"/>
                    </a:cubicBezTo>
                    <a:cubicBezTo>
                      <a:pt x="90" y="52"/>
                      <a:pt x="90" y="53"/>
                      <a:pt x="91" y="52"/>
                    </a:cubicBezTo>
                    <a:cubicBezTo>
                      <a:pt x="91" y="52"/>
                      <a:pt x="91" y="52"/>
                      <a:pt x="91" y="51"/>
                    </a:cubicBezTo>
                    <a:cubicBezTo>
                      <a:pt x="91" y="51"/>
                      <a:pt x="91" y="51"/>
                      <a:pt x="92" y="51"/>
                    </a:cubicBezTo>
                    <a:cubicBezTo>
                      <a:pt x="92" y="50"/>
                      <a:pt x="92" y="50"/>
                      <a:pt x="92" y="49"/>
                    </a:cubicBezTo>
                    <a:cubicBezTo>
                      <a:pt x="93" y="49"/>
                      <a:pt x="93" y="48"/>
                      <a:pt x="93" y="47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4" y="46"/>
                      <a:pt x="94" y="47"/>
                      <a:pt x="94" y="47"/>
                    </a:cubicBezTo>
                    <a:cubicBezTo>
                      <a:pt x="95" y="46"/>
                      <a:pt x="95" y="46"/>
                      <a:pt x="95" y="45"/>
                    </a:cubicBezTo>
                    <a:cubicBezTo>
                      <a:pt x="95" y="45"/>
                      <a:pt x="96" y="45"/>
                      <a:pt x="96" y="44"/>
                    </a:cubicBezTo>
                    <a:cubicBezTo>
                      <a:pt x="96" y="43"/>
                      <a:pt x="97" y="43"/>
                      <a:pt x="97" y="43"/>
                    </a:cubicBezTo>
                    <a:cubicBezTo>
                      <a:pt x="97" y="42"/>
                      <a:pt x="98" y="42"/>
                      <a:pt x="98" y="42"/>
                    </a:cubicBezTo>
                    <a:cubicBezTo>
                      <a:pt x="98" y="42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98" y="39"/>
                      <a:pt x="98" y="38"/>
                      <a:pt x="98" y="38"/>
                    </a:cubicBezTo>
                    <a:cubicBezTo>
                      <a:pt x="98" y="37"/>
                      <a:pt x="99" y="37"/>
                      <a:pt x="99" y="36"/>
                    </a:cubicBezTo>
                    <a:cubicBezTo>
                      <a:pt x="99" y="36"/>
                      <a:pt x="98" y="35"/>
                      <a:pt x="98" y="35"/>
                    </a:cubicBezTo>
                    <a:cubicBezTo>
                      <a:pt x="98" y="34"/>
                      <a:pt x="98" y="34"/>
                      <a:pt x="98" y="3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9" name="Freeform 102">
                <a:extLst>
                  <a:ext uri="{FF2B5EF4-FFF2-40B4-BE49-F238E27FC236}">
                    <a16:creationId xmlns:a16="http://schemas.microsoft.com/office/drawing/2014/main" id="{691D845A-C99F-4BAA-9176-AC30EFEDD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1919289"/>
                <a:ext cx="550863" cy="573088"/>
              </a:xfrm>
              <a:custGeom>
                <a:avLst/>
                <a:gdLst>
                  <a:gd name="T0" fmla="*/ 47 w 51"/>
                  <a:gd name="T1" fmla="*/ 44 h 53"/>
                  <a:gd name="T2" fmla="*/ 49 w 51"/>
                  <a:gd name="T3" fmla="*/ 42 h 53"/>
                  <a:gd name="T4" fmla="*/ 50 w 51"/>
                  <a:gd name="T5" fmla="*/ 41 h 53"/>
                  <a:gd name="T6" fmla="*/ 51 w 51"/>
                  <a:gd name="T7" fmla="*/ 39 h 53"/>
                  <a:gd name="T8" fmla="*/ 49 w 51"/>
                  <a:gd name="T9" fmla="*/ 38 h 53"/>
                  <a:gd name="T10" fmla="*/ 48 w 51"/>
                  <a:gd name="T11" fmla="*/ 37 h 53"/>
                  <a:gd name="T12" fmla="*/ 46 w 51"/>
                  <a:gd name="T13" fmla="*/ 35 h 53"/>
                  <a:gd name="T14" fmla="*/ 46 w 51"/>
                  <a:gd name="T15" fmla="*/ 32 h 53"/>
                  <a:gd name="T16" fmla="*/ 46 w 51"/>
                  <a:gd name="T17" fmla="*/ 29 h 53"/>
                  <a:gd name="T18" fmla="*/ 46 w 51"/>
                  <a:gd name="T19" fmla="*/ 27 h 53"/>
                  <a:gd name="T20" fmla="*/ 46 w 51"/>
                  <a:gd name="T21" fmla="*/ 25 h 53"/>
                  <a:gd name="T22" fmla="*/ 45 w 51"/>
                  <a:gd name="T23" fmla="*/ 22 h 53"/>
                  <a:gd name="T24" fmla="*/ 45 w 51"/>
                  <a:gd name="T25" fmla="*/ 21 h 53"/>
                  <a:gd name="T26" fmla="*/ 45 w 51"/>
                  <a:gd name="T27" fmla="*/ 20 h 53"/>
                  <a:gd name="T28" fmla="*/ 44 w 51"/>
                  <a:gd name="T29" fmla="*/ 17 h 53"/>
                  <a:gd name="T30" fmla="*/ 43 w 51"/>
                  <a:gd name="T31" fmla="*/ 15 h 53"/>
                  <a:gd name="T32" fmla="*/ 42 w 51"/>
                  <a:gd name="T33" fmla="*/ 13 h 53"/>
                  <a:gd name="T34" fmla="*/ 40 w 51"/>
                  <a:gd name="T35" fmla="*/ 12 h 53"/>
                  <a:gd name="T36" fmla="*/ 40 w 51"/>
                  <a:gd name="T37" fmla="*/ 10 h 53"/>
                  <a:gd name="T38" fmla="*/ 42 w 51"/>
                  <a:gd name="T39" fmla="*/ 7 h 53"/>
                  <a:gd name="T40" fmla="*/ 41 w 51"/>
                  <a:gd name="T41" fmla="*/ 4 h 53"/>
                  <a:gd name="T42" fmla="*/ 42 w 51"/>
                  <a:gd name="T43" fmla="*/ 2 h 53"/>
                  <a:gd name="T44" fmla="*/ 42 w 51"/>
                  <a:gd name="T45" fmla="*/ 1 h 53"/>
                  <a:gd name="T46" fmla="*/ 39 w 51"/>
                  <a:gd name="T47" fmla="*/ 1 h 53"/>
                  <a:gd name="T48" fmla="*/ 37 w 51"/>
                  <a:gd name="T49" fmla="*/ 1 h 53"/>
                  <a:gd name="T50" fmla="*/ 35 w 51"/>
                  <a:gd name="T51" fmla="*/ 1 h 53"/>
                  <a:gd name="T52" fmla="*/ 34 w 51"/>
                  <a:gd name="T53" fmla="*/ 2 h 53"/>
                  <a:gd name="T54" fmla="*/ 32 w 51"/>
                  <a:gd name="T55" fmla="*/ 1 h 53"/>
                  <a:gd name="T56" fmla="*/ 29 w 51"/>
                  <a:gd name="T57" fmla="*/ 1 h 53"/>
                  <a:gd name="T58" fmla="*/ 27 w 51"/>
                  <a:gd name="T59" fmla="*/ 2 h 53"/>
                  <a:gd name="T60" fmla="*/ 24 w 51"/>
                  <a:gd name="T61" fmla="*/ 2 h 53"/>
                  <a:gd name="T62" fmla="*/ 22 w 51"/>
                  <a:gd name="T63" fmla="*/ 4 h 53"/>
                  <a:gd name="T64" fmla="*/ 20 w 51"/>
                  <a:gd name="T65" fmla="*/ 4 h 53"/>
                  <a:gd name="T66" fmla="*/ 18 w 51"/>
                  <a:gd name="T67" fmla="*/ 5 h 53"/>
                  <a:gd name="T68" fmla="*/ 17 w 51"/>
                  <a:gd name="T69" fmla="*/ 6 h 53"/>
                  <a:gd name="T70" fmla="*/ 18 w 51"/>
                  <a:gd name="T71" fmla="*/ 9 h 53"/>
                  <a:gd name="T72" fmla="*/ 18 w 51"/>
                  <a:gd name="T73" fmla="*/ 11 h 53"/>
                  <a:gd name="T74" fmla="*/ 18 w 51"/>
                  <a:gd name="T75" fmla="*/ 14 h 53"/>
                  <a:gd name="T76" fmla="*/ 19 w 51"/>
                  <a:gd name="T77" fmla="*/ 15 h 53"/>
                  <a:gd name="T78" fmla="*/ 17 w 51"/>
                  <a:gd name="T79" fmla="*/ 16 h 53"/>
                  <a:gd name="T80" fmla="*/ 14 w 51"/>
                  <a:gd name="T81" fmla="*/ 16 h 53"/>
                  <a:gd name="T82" fmla="*/ 14 w 51"/>
                  <a:gd name="T83" fmla="*/ 19 h 53"/>
                  <a:gd name="T84" fmla="*/ 11 w 51"/>
                  <a:gd name="T85" fmla="*/ 20 h 53"/>
                  <a:gd name="T86" fmla="*/ 9 w 51"/>
                  <a:gd name="T87" fmla="*/ 21 h 53"/>
                  <a:gd name="T88" fmla="*/ 7 w 51"/>
                  <a:gd name="T89" fmla="*/ 22 h 53"/>
                  <a:gd name="T90" fmla="*/ 4 w 51"/>
                  <a:gd name="T91" fmla="*/ 23 h 53"/>
                  <a:gd name="T92" fmla="*/ 2 w 51"/>
                  <a:gd name="T93" fmla="*/ 24 h 53"/>
                  <a:gd name="T94" fmla="*/ 1 w 51"/>
                  <a:gd name="T95" fmla="*/ 25 h 53"/>
                  <a:gd name="T96" fmla="*/ 1 w 51"/>
                  <a:gd name="T97" fmla="*/ 28 h 53"/>
                  <a:gd name="T98" fmla="*/ 10 w 51"/>
                  <a:gd name="T99" fmla="*/ 36 h 53"/>
                  <a:gd name="T100" fmla="*/ 25 w 51"/>
                  <a:gd name="T101" fmla="*/ 47 h 53"/>
                  <a:gd name="T102" fmla="*/ 25 w 51"/>
                  <a:gd name="T103" fmla="*/ 48 h 53"/>
                  <a:gd name="T104" fmla="*/ 27 w 51"/>
                  <a:gd name="T105" fmla="*/ 49 h 53"/>
                  <a:gd name="T106" fmla="*/ 28 w 51"/>
                  <a:gd name="T107" fmla="*/ 50 h 53"/>
                  <a:gd name="T108" fmla="*/ 30 w 51"/>
                  <a:gd name="T109" fmla="*/ 52 h 53"/>
                  <a:gd name="T110" fmla="*/ 30 w 51"/>
                  <a:gd name="T111" fmla="*/ 53 h 53"/>
                  <a:gd name="T112" fmla="*/ 31 w 51"/>
                  <a:gd name="T113" fmla="*/ 53 h 53"/>
                  <a:gd name="T114" fmla="*/ 36 w 51"/>
                  <a:gd name="T115" fmla="*/ 52 h 53"/>
                  <a:gd name="T116" fmla="*/ 39 w 51"/>
                  <a:gd name="T117" fmla="*/ 50 h 53"/>
                  <a:gd name="T118" fmla="*/ 43 w 51"/>
                  <a:gd name="T119" fmla="*/ 4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1" h="53">
                    <a:moveTo>
                      <a:pt x="44" y="45"/>
                    </a:moveTo>
                    <a:cubicBezTo>
                      <a:pt x="45" y="44"/>
                      <a:pt x="46" y="45"/>
                      <a:pt x="47" y="44"/>
                    </a:cubicBezTo>
                    <a:cubicBezTo>
                      <a:pt x="47" y="43"/>
                      <a:pt x="47" y="43"/>
                      <a:pt x="48" y="43"/>
                    </a:cubicBezTo>
                    <a:cubicBezTo>
                      <a:pt x="48" y="42"/>
                      <a:pt x="48" y="42"/>
                      <a:pt x="49" y="42"/>
                    </a:cubicBezTo>
                    <a:cubicBezTo>
                      <a:pt x="49" y="42"/>
                      <a:pt x="49" y="42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1" y="41"/>
                      <a:pt x="51" y="40"/>
                      <a:pt x="51" y="40"/>
                    </a:cubicBezTo>
                    <a:cubicBezTo>
                      <a:pt x="51" y="40"/>
                      <a:pt x="51" y="39"/>
                      <a:pt x="51" y="39"/>
                    </a:cubicBezTo>
                    <a:cubicBezTo>
                      <a:pt x="51" y="38"/>
                      <a:pt x="50" y="38"/>
                      <a:pt x="50" y="38"/>
                    </a:cubicBezTo>
                    <a:cubicBezTo>
                      <a:pt x="50" y="38"/>
                      <a:pt x="50" y="38"/>
                      <a:pt x="49" y="38"/>
                    </a:cubicBezTo>
                    <a:cubicBezTo>
                      <a:pt x="49" y="37"/>
                      <a:pt x="49" y="37"/>
                      <a:pt x="48" y="37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6"/>
                      <a:pt x="46" y="36"/>
                      <a:pt x="46" y="35"/>
                    </a:cubicBezTo>
                    <a:cubicBezTo>
                      <a:pt x="46" y="35"/>
                      <a:pt x="46" y="35"/>
                      <a:pt x="46" y="34"/>
                    </a:cubicBezTo>
                    <a:cubicBezTo>
                      <a:pt x="46" y="33"/>
                      <a:pt x="46" y="33"/>
                      <a:pt x="46" y="32"/>
                    </a:cubicBezTo>
                    <a:cubicBezTo>
                      <a:pt x="46" y="32"/>
                      <a:pt x="46" y="31"/>
                      <a:pt x="46" y="31"/>
                    </a:cubicBezTo>
                    <a:cubicBezTo>
                      <a:pt x="46" y="30"/>
                      <a:pt x="46" y="30"/>
                      <a:pt x="46" y="29"/>
                    </a:cubicBezTo>
                    <a:cubicBezTo>
                      <a:pt x="46" y="28"/>
                      <a:pt x="46" y="28"/>
                      <a:pt x="46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6"/>
                      <a:pt x="46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4"/>
                      <a:pt x="46" y="24"/>
                      <a:pt x="45" y="24"/>
                    </a:cubicBezTo>
                    <a:cubicBezTo>
                      <a:pt x="45" y="23"/>
                      <a:pt x="46" y="23"/>
                      <a:pt x="45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19"/>
                      <a:pt x="45" y="19"/>
                      <a:pt x="45" y="18"/>
                    </a:cubicBezTo>
                    <a:cubicBezTo>
                      <a:pt x="44" y="18"/>
                      <a:pt x="44" y="17"/>
                      <a:pt x="44" y="17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2" y="15"/>
                      <a:pt x="42" y="15"/>
                      <a:pt x="42" y="14"/>
                    </a:cubicBezTo>
                    <a:cubicBezTo>
                      <a:pt x="42" y="14"/>
                      <a:pt x="42" y="14"/>
                      <a:pt x="42" y="13"/>
                    </a:cubicBezTo>
                    <a:cubicBezTo>
                      <a:pt x="42" y="13"/>
                      <a:pt x="42" y="13"/>
                      <a:pt x="41" y="12"/>
                    </a:cubicBezTo>
                    <a:cubicBezTo>
                      <a:pt x="41" y="12"/>
                      <a:pt x="41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41" y="9"/>
                      <a:pt x="41" y="9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2" y="7"/>
                      <a:pt x="42" y="6"/>
                      <a:pt x="42" y="6"/>
                    </a:cubicBezTo>
                    <a:cubicBezTo>
                      <a:pt x="42" y="5"/>
                      <a:pt x="41" y="5"/>
                      <a:pt x="41" y="4"/>
                    </a:cubicBezTo>
                    <a:cubicBezTo>
                      <a:pt x="41" y="4"/>
                      <a:pt x="42" y="4"/>
                      <a:pt x="42" y="3"/>
                    </a:cubicBezTo>
                    <a:cubicBezTo>
                      <a:pt x="42" y="3"/>
                      <a:pt x="42" y="3"/>
                      <a:pt x="42" y="2"/>
                    </a:cubicBezTo>
                    <a:cubicBezTo>
                      <a:pt x="42" y="2"/>
                      <a:pt x="42" y="2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2"/>
                      <a:pt x="41" y="1"/>
                      <a:pt x="40" y="1"/>
                    </a:cubicBezTo>
                    <a:cubicBezTo>
                      <a:pt x="40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0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2"/>
                      <a:pt x="36" y="1"/>
                      <a:pt x="35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2"/>
                      <a:pt x="34" y="2"/>
                    </a:cubicBezTo>
                    <a:cubicBezTo>
                      <a:pt x="34" y="2"/>
                      <a:pt x="34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5" y="2"/>
                    </a:cubicBezTo>
                    <a:cubicBezTo>
                      <a:pt x="25" y="2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3"/>
                    </a:cubicBezTo>
                    <a:cubicBezTo>
                      <a:pt x="23" y="3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19" y="4"/>
                      <a:pt x="19" y="4"/>
                      <a:pt x="19" y="5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8" y="5"/>
                      <a:pt x="18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8"/>
                      <a:pt x="18" y="8"/>
                      <a:pt x="18" y="9"/>
                    </a:cubicBezTo>
                    <a:cubicBezTo>
                      <a:pt x="18" y="9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16"/>
                      <a:pt x="19" y="16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7"/>
                      <a:pt x="13" y="17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20"/>
                      <a:pt x="13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0"/>
                      <a:pt x="11" y="20"/>
                      <a:pt x="10" y="20"/>
                    </a:cubicBezTo>
                    <a:cubicBezTo>
                      <a:pt x="10" y="20"/>
                      <a:pt x="10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4" y="23"/>
                      <a:pt x="4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2" y="24"/>
                      <a:pt x="2" y="24"/>
                    </a:cubicBezTo>
                    <a:cubicBezTo>
                      <a:pt x="2" y="24"/>
                      <a:pt x="2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1" y="27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0"/>
                      <a:pt x="27" y="50"/>
                      <a:pt x="28" y="50"/>
                    </a:cubicBezTo>
                    <a:cubicBezTo>
                      <a:pt x="28" y="51"/>
                      <a:pt x="28" y="50"/>
                      <a:pt x="28" y="50"/>
                    </a:cubicBezTo>
                    <a:cubicBezTo>
                      <a:pt x="29" y="50"/>
                      <a:pt x="29" y="50"/>
                      <a:pt x="29" y="51"/>
                    </a:cubicBezTo>
                    <a:cubicBezTo>
                      <a:pt x="30" y="51"/>
                      <a:pt x="30" y="52"/>
                      <a:pt x="30" y="52"/>
                    </a:cubicBezTo>
                    <a:cubicBezTo>
                      <a:pt x="30" y="52"/>
                      <a:pt x="29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2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2" y="53"/>
                      <a:pt x="33" y="52"/>
                      <a:pt x="34" y="52"/>
                    </a:cubicBezTo>
                    <a:cubicBezTo>
                      <a:pt x="35" y="52"/>
                      <a:pt x="35" y="52"/>
                      <a:pt x="36" y="52"/>
                    </a:cubicBezTo>
                    <a:cubicBezTo>
                      <a:pt x="36" y="52"/>
                      <a:pt x="36" y="51"/>
                      <a:pt x="37" y="51"/>
                    </a:cubicBezTo>
                    <a:cubicBezTo>
                      <a:pt x="37" y="51"/>
                      <a:pt x="38" y="50"/>
                      <a:pt x="39" y="50"/>
                    </a:cubicBezTo>
                    <a:cubicBezTo>
                      <a:pt x="39" y="49"/>
                      <a:pt x="40" y="49"/>
                      <a:pt x="40" y="48"/>
                    </a:cubicBezTo>
                    <a:cubicBezTo>
                      <a:pt x="41" y="48"/>
                      <a:pt x="42" y="47"/>
                      <a:pt x="43" y="47"/>
                    </a:cubicBezTo>
                    <a:cubicBezTo>
                      <a:pt x="43" y="46"/>
                      <a:pt x="43" y="45"/>
                      <a:pt x="44" y="4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0" name="Freeform 103">
                <a:extLst>
                  <a:ext uri="{FF2B5EF4-FFF2-40B4-BE49-F238E27FC236}">
                    <a16:creationId xmlns:a16="http://schemas.microsoft.com/office/drawing/2014/main" id="{AEE328E9-CD4E-4B34-B630-BF971B97B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2103439"/>
                <a:ext cx="301625" cy="312738"/>
              </a:xfrm>
              <a:custGeom>
                <a:avLst/>
                <a:gdLst>
                  <a:gd name="T0" fmla="*/ 23 w 28"/>
                  <a:gd name="T1" fmla="*/ 29 h 29"/>
                  <a:gd name="T2" fmla="*/ 24 w 28"/>
                  <a:gd name="T3" fmla="*/ 27 h 29"/>
                  <a:gd name="T4" fmla="*/ 25 w 28"/>
                  <a:gd name="T5" fmla="*/ 27 h 29"/>
                  <a:gd name="T6" fmla="*/ 27 w 28"/>
                  <a:gd name="T7" fmla="*/ 25 h 29"/>
                  <a:gd name="T8" fmla="*/ 28 w 28"/>
                  <a:gd name="T9" fmla="*/ 24 h 29"/>
                  <a:gd name="T10" fmla="*/ 28 w 28"/>
                  <a:gd name="T11" fmla="*/ 23 h 29"/>
                  <a:gd name="T12" fmla="*/ 27 w 28"/>
                  <a:gd name="T13" fmla="*/ 21 h 29"/>
                  <a:gd name="T14" fmla="*/ 26 w 28"/>
                  <a:gd name="T15" fmla="*/ 18 h 29"/>
                  <a:gd name="T16" fmla="*/ 25 w 28"/>
                  <a:gd name="T17" fmla="*/ 16 h 29"/>
                  <a:gd name="T18" fmla="*/ 24 w 28"/>
                  <a:gd name="T19" fmla="*/ 15 h 29"/>
                  <a:gd name="T20" fmla="*/ 23 w 28"/>
                  <a:gd name="T21" fmla="*/ 13 h 29"/>
                  <a:gd name="T22" fmla="*/ 22 w 28"/>
                  <a:gd name="T23" fmla="*/ 11 h 29"/>
                  <a:gd name="T24" fmla="*/ 21 w 28"/>
                  <a:gd name="T25" fmla="*/ 9 h 29"/>
                  <a:gd name="T26" fmla="*/ 19 w 28"/>
                  <a:gd name="T27" fmla="*/ 7 h 29"/>
                  <a:gd name="T28" fmla="*/ 19 w 28"/>
                  <a:gd name="T29" fmla="*/ 5 h 29"/>
                  <a:gd name="T30" fmla="*/ 20 w 28"/>
                  <a:gd name="T31" fmla="*/ 7 h 29"/>
                  <a:gd name="T32" fmla="*/ 22 w 28"/>
                  <a:gd name="T33" fmla="*/ 10 h 29"/>
                  <a:gd name="T34" fmla="*/ 24 w 28"/>
                  <a:gd name="T35" fmla="*/ 10 h 29"/>
                  <a:gd name="T36" fmla="*/ 24 w 28"/>
                  <a:gd name="T37" fmla="*/ 8 h 29"/>
                  <a:gd name="T38" fmla="*/ 25 w 28"/>
                  <a:gd name="T39" fmla="*/ 6 h 29"/>
                  <a:gd name="T40" fmla="*/ 25 w 28"/>
                  <a:gd name="T41" fmla="*/ 5 h 29"/>
                  <a:gd name="T42" fmla="*/ 24 w 28"/>
                  <a:gd name="T43" fmla="*/ 3 h 29"/>
                  <a:gd name="T44" fmla="*/ 23 w 28"/>
                  <a:gd name="T45" fmla="*/ 1 h 29"/>
                  <a:gd name="T46" fmla="*/ 22 w 28"/>
                  <a:gd name="T47" fmla="*/ 1 h 29"/>
                  <a:gd name="T48" fmla="*/ 19 w 28"/>
                  <a:gd name="T49" fmla="*/ 1 h 29"/>
                  <a:gd name="T50" fmla="*/ 16 w 28"/>
                  <a:gd name="T51" fmla="*/ 0 h 29"/>
                  <a:gd name="T52" fmla="*/ 14 w 28"/>
                  <a:gd name="T53" fmla="*/ 0 h 29"/>
                  <a:gd name="T54" fmla="*/ 12 w 28"/>
                  <a:gd name="T55" fmla="*/ 2 h 29"/>
                  <a:gd name="T56" fmla="*/ 8 w 28"/>
                  <a:gd name="T57" fmla="*/ 2 h 29"/>
                  <a:gd name="T58" fmla="*/ 6 w 28"/>
                  <a:gd name="T59" fmla="*/ 1 h 29"/>
                  <a:gd name="T60" fmla="*/ 3 w 28"/>
                  <a:gd name="T61" fmla="*/ 0 h 29"/>
                  <a:gd name="T62" fmla="*/ 2 w 28"/>
                  <a:gd name="T63" fmla="*/ 1 h 29"/>
                  <a:gd name="T64" fmla="*/ 1 w 28"/>
                  <a:gd name="T65" fmla="*/ 0 h 29"/>
                  <a:gd name="T66" fmla="*/ 0 w 28"/>
                  <a:gd name="T67" fmla="*/ 1 h 29"/>
                  <a:gd name="T68" fmla="*/ 1 w 28"/>
                  <a:gd name="T69" fmla="*/ 5 h 29"/>
                  <a:gd name="T70" fmla="*/ 2 w 28"/>
                  <a:gd name="T71" fmla="*/ 27 h 29"/>
                  <a:gd name="T72" fmla="*/ 22 w 28"/>
                  <a:gd name="T73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" h="29">
                    <a:moveTo>
                      <a:pt x="23" y="28"/>
                    </a:move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4" y="29"/>
                    </a:cubicBezTo>
                    <a:cubicBezTo>
                      <a:pt x="24" y="28"/>
                      <a:pt x="24" y="28"/>
                      <a:pt x="24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28" y="25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2"/>
                      <a:pt x="28" y="22"/>
                      <a:pt x="28" y="21"/>
                    </a:cubicBezTo>
                    <a:cubicBezTo>
                      <a:pt x="28" y="21"/>
                      <a:pt x="27" y="21"/>
                      <a:pt x="27" y="21"/>
                    </a:cubicBezTo>
                    <a:cubicBezTo>
                      <a:pt x="27" y="20"/>
                      <a:pt x="27" y="20"/>
                      <a:pt x="27" y="19"/>
                    </a:cubicBezTo>
                    <a:cubicBezTo>
                      <a:pt x="27" y="19"/>
                      <a:pt x="26" y="19"/>
                      <a:pt x="26" y="18"/>
                    </a:cubicBezTo>
                    <a:cubicBezTo>
                      <a:pt x="26" y="18"/>
                      <a:pt x="26" y="18"/>
                      <a:pt x="26" y="17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0" y="5"/>
                      <a:pt x="20" y="6"/>
                    </a:cubicBezTo>
                    <a:cubicBezTo>
                      <a:pt x="20" y="6"/>
                      <a:pt x="20" y="7"/>
                      <a:pt x="20" y="7"/>
                    </a:cubicBezTo>
                    <a:cubicBezTo>
                      <a:pt x="21" y="8"/>
                      <a:pt x="21" y="8"/>
                      <a:pt x="21" y="9"/>
                    </a:cubicBezTo>
                    <a:cubicBezTo>
                      <a:pt x="22" y="9"/>
                      <a:pt x="22" y="9"/>
                      <a:pt x="22" y="10"/>
                    </a:cubicBezTo>
                    <a:cubicBezTo>
                      <a:pt x="23" y="10"/>
                      <a:pt x="22" y="11"/>
                      <a:pt x="23" y="11"/>
                    </a:cubicBezTo>
                    <a:cubicBezTo>
                      <a:pt x="23" y="11"/>
                      <a:pt x="23" y="11"/>
                      <a:pt x="24" y="10"/>
                    </a:cubicBezTo>
                    <a:cubicBezTo>
                      <a:pt x="24" y="10"/>
                      <a:pt x="24" y="10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4" y="8"/>
                      <a:pt x="24" y="8"/>
                      <a:pt x="25" y="7"/>
                    </a:cubicBezTo>
                    <a:cubicBezTo>
                      <a:pt x="25" y="7"/>
                      <a:pt x="24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4"/>
                      <a:pt x="25" y="4"/>
                    </a:cubicBezTo>
                    <a:cubicBezTo>
                      <a:pt x="25" y="4"/>
                      <a:pt x="24" y="4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28"/>
                      <a:pt x="23" y="28"/>
                      <a:pt x="23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1" name="Freeform 104">
                <a:extLst>
                  <a:ext uri="{FF2B5EF4-FFF2-40B4-BE49-F238E27FC236}">
                    <a16:creationId xmlns:a16="http://schemas.microsoft.com/office/drawing/2014/main" id="{2B355720-A8A2-4BBF-A74C-DE6FE34D1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4" y="2265364"/>
                <a:ext cx="150813" cy="119063"/>
              </a:xfrm>
              <a:custGeom>
                <a:avLst/>
                <a:gdLst>
                  <a:gd name="T0" fmla="*/ 13 w 14"/>
                  <a:gd name="T1" fmla="*/ 2 h 11"/>
                  <a:gd name="T2" fmla="*/ 14 w 14"/>
                  <a:gd name="T3" fmla="*/ 1 h 11"/>
                  <a:gd name="T4" fmla="*/ 14 w 14"/>
                  <a:gd name="T5" fmla="*/ 1 h 11"/>
                  <a:gd name="T6" fmla="*/ 13 w 14"/>
                  <a:gd name="T7" fmla="*/ 0 h 11"/>
                  <a:gd name="T8" fmla="*/ 13 w 14"/>
                  <a:gd name="T9" fmla="*/ 1 h 11"/>
                  <a:gd name="T10" fmla="*/ 12 w 14"/>
                  <a:gd name="T11" fmla="*/ 1 h 11"/>
                  <a:gd name="T12" fmla="*/ 12 w 14"/>
                  <a:gd name="T13" fmla="*/ 2 h 11"/>
                  <a:gd name="T14" fmla="*/ 11 w 14"/>
                  <a:gd name="T15" fmla="*/ 3 h 11"/>
                  <a:gd name="T16" fmla="*/ 10 w 14"/>
                  <a:gd name="T17" fmla="*/ 4 h 11"/>
                  <a:gd name="T18" fmla="*/ 10 w 14"/>
                  <a:gd name="T19" fmla="*/ 5 h 11"/>
                  <a:gd name="T20" fmla="*/ 10 w 14"/>
                  <a:gd name="T21" fmla="*/ 6 h 11"/>
                  <a:gd name="T22" fmla="*/ 9 w 14"/>
                  <a:gd name="T23" fmla="*/ 6 h 11"/>
                  <a:gd name="T24" fmla="*/ 8 w 14"/>
                  <a:gd name="T25" fmla="*/ 7 h 11"/>
                  <a:gd name="T26" fmla="*/ 7 w 14"/>
                  <a:gd name="T27" fmla="*/ 7 h 11"/>
                  <a:gd name="T28" fmla="*/ 6 w 14"/>
                  <a:gd name="T29" fmla="*/ 7 h 11"/>
                  <a:gd name="T30" fmla="*/ 5 w 14"/>
                  <a:gd name="T31" fmla="*/ 6 h 11"/>
                  <a:gd name="T32" fmla="*/ 4 w 14"/>
                  <a:gd name="T33" fmla="*/ 7 h 11"/>
                  <a:gd name="T34" fmla="*/ 4 w 14"/>
                  <a:gd name="T35" fmla="*/ 7 h 11"/>
                  <a:gd name="T36" fmla="*/ 3 w 14"/>
                  <a:gd name="T37" fmla="*/ 6 h 11"/>
                  <a:gd name="T38" fmla="*/ 2 w 14"/>
                  <a:gd name="T39" fmla="*/ 6 h 11"/>
                  <a:gd name="T40" fmla="*/ 2 w 14"/>
                  <a:gd name="T41" fmla="*/ 5 h 11"/>
                  <a:gd name="T42" fmla="*/ 2 w 14"/>
                  <a:gd name="T43" fmla="*/ 5 h 11"/>
                  <a:gd name="T44" fmla="*/ 0 w 14"/>
                  <a:gd name="T45" fmla="*/ 4 h 11"/>
                  <a:gd name="T46" fmla="*/ 0 w 14"/>
                  <a:gd name="T47" fmla="*/ 4 h 11"/>
                  <a:gd name="T48" fmla="*/ 0 w 14"/>
                  <a:gd name="T49" fmla="*/ 5 h 11"/>
                  <a:gd name="T50" fmla="*/ 1 w 14"/>
                  <a:gd name="T51" fmla="*/ 6 h 11"/>
                  <a:gd name="T52" fmla="*/ 2 w 14"/>
                  <a:gd name="T53" fmla="*/ 8 h 11"/>
                  <a:gd name="T54" fmla="*/ 3 w 14"/>
                  <a:gd name="T55" fmla="*/ 8 h 11"/>
                  <a:gd name="T56" fmla="*/ 4 w 14"/>
                  <a:gd name="T57" fmla="*/ 9 h 11"/>
                  <a:gd name="T58" fmla="*/ 5 w 14"/>
                  <a:gd name="T59" fmla="*/ 9 h 11"/>
                  <a:gd name="T60" fmla="*/ 7 w 14"/>
                  <a:gd name="T61" fmla="*/ 9 h 11"/>
                  <a:gd name="T62" fmla="*/ 9 w 14"/>
                  <a:gd name="T63" fmla="*/ 10 h 11"/>
                  <a:gd name="T64" fmla="*/ 11 w 14"/>
                  <a:gd name="T65" fmla="*/ 11 h 11"/>
                  <a:gd name="T66" fmla="*/ 11 w 14"/>
                  <a:gd name="T67" fmla="*/ 10 h 11"/>
                  <a:gd name="T68" fmla="*/ 11 w 14"/>
                  <a:gd name="T69" fmla="*/ 8 h 11"/>
                  <a:gd name="T70" fmla="*/ 12 w 14"/>
                  <a:gd name="T71" fmla="*/ 6 h 11"/>
                  <a:gd name="T72" fmla="*/ 12 w 14"/>
                  <a:gd name="T73" fmla="*/ 4 h 11"/>
                  <a:gd name="T74" fmla="*/ 13 w 14"/>
                  <a:gd name="T75" fmla="*/ 3 h 11"/>
                  <a:gd name="T76" fmla="*/ 14 w 14"/>
                  <a:gd name="T77" fmla="*/ 3 h 11"/>
                  <a:gd name="T78" fmla="*/ 14 w 14"/>
                  <a:gd name="T79" fmla="*/ 2 h 11"/>
                  <a:gd name="T80" fmla="*/ 13 w 14"/>
                  <a:gd name="T8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11">
                    <a:moveTo>
                      <a:pt x="13" y="2"/>
                    </a:moveTo>
                    <a:cubicBezTo>
                      <a:pt x="13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5" y="6"/>
                      <a:pt x="5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7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10" y="10"/>
                      <a:pt x="10" y="10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9"/>
                      <a:pt x="11" y="8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2" name="Freeform 105">
                <a:extLst>
                  <a:ext uri="{FF2B5EF4-FFF2-40B4-BE49-F238E27FC236}">
                    <a16:creationId xmlns:a16="http://schemas.microsoft.com/office/drawing/2014/main" id="{EC698505-9253-41D1-8C88-E14317D0A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427" y="1930401"/>
                <a:ext cx="400050" cy="420688"/>
              </a:xfrm>
              <a:custGeom>
                <a:avLst/>
                <a:gdLst>
                  <a:gd name="T0" fmla="*/ 15 w 37"/>
                  <a:gd name="T1" fmla="*/ 35 h 39"/>
                  <a:gd name="T2" fmla="*/ 18 w 37"/>
                  <a:gd name="T3" fmla="*/ 37 h 39"/>
                  <a:gd name="T4" fmla="*/ 20 w 37"/>
                  <a:gd name="T5" fmla="*/ 39 h 39"/>
                  <a:gd name="T6" fmla="*/ 22 w 37"/>
                  <a:gd name="T7" fmla="*/ 37 h 39"/>
                  <a:gd name="T8" fmla="*/ 25 w 37"/>
                  <a:gd name="T9" fmla="*/ 36 h 39"/>
                  <a:gd name="T10" fmla="*/ 26 w 37"/>
                  <a:gd name="T11" fmla="*/ 35 h 39"/>
                  <a:gd name="T12" fmla="*/ 24 w 37"/>
                  <a:gd name="T13" fmla="*/ 32 h 39"/>
                  <a:gd name="T14" fmla="*/ 23 w 37"/>
                  <a:gd name="T15" fmla="*/ 30 h 39"/>
                  <a:gd name="T16" fmla="*/ 22 w 37"/>
                  <a:gd name="T17" fmla="*/ 28 h 39"/>
                  <a:gd name="T18" fmla="*/ 24 w 37"/>
                  <a:gd name="T19" fmla="*/ 26 h 39"/>
                  <a:gd name="T20" fmla="*/ 25 w 37"/>
                  <a:gd name="T21" fmla="*/ 27 h 39"/>
                  <a:gd name="T22" fmla="*/ 27 w 37"/>
                  <a:gd name="T23" fmla="*/ 26 h 39"/>
                  <a:gd name="T24" fmla="*/ 29 w 37"/>
                  <a:gd name="T25" fmla="*/ 23 h 39"/>
                  <a:gd name="T26" fmla="*/ 31 w 37"/>
                  <a:gd name="T27" fmla="*/ 20 h 39"/>
                  <a:gd name="T28" fmla="*/ 31 w 37"/>
                  <a:gd name="T29" fmla="*/ 19 h 39"/>
                  <a:gd name="T30" fmla="*/ 32 w 37"/>
                  <a:gd name="T31" fmla="*/ 17 h 39"/>
                  <a:gd name="T32" fmla="*/ 33 w 37"/>
                  <a:gd name="T33" fmla="*/ 15 h 39"/>
                  <a:gd name="T34" fmla="*/ 32 w 37"/>
                  <a:gd name="T35" fmla="*/ 13 h 39"/>
                  <a:gd name="T36" fmla="*/ 30 w 37"/>
                  <a:gd name="T37" fmla="*/ 10 h 39"/>
                  <a:gd name="T38" fmla="*/ 32 w 37"/>
                  <a:gd name="T39" fmla="*/ 7 h 39"/>
                  <a:gd name="T40" fmla="*/ 35 w 37"/>
                  <a:gd name="T41" fmla="*/ 6 h 39"/>
                  <a:gd name="T42" fmla="*/ 37 w 37"/>
                  <a:gd name="T43" fmla="*/ 5 h 39"/>
                  <a:gd name="T44" fmla="*/ 33 w 37"/>
                  <a:gd name="T45" fmla="*/ 4 h 39"/>
                  <a:gd name="T46" fmla="*/ 31 w 37"/>
                  <a:gd name="T47" fmla="*/ 1 h 39"/>
                  <a:gd name="T48" fmla="*/ 29 w 37"/>
                  <a:gd name="T49" fmla="*/ 0 h 39"/>
                  <a:gd name="T50" fmla="*/ 26 w 37"/>
                  <a:gd name="T51" fmla="*/ 1 h 39"/>
                  <a:gd name="T52" fmla="*/ 22 w 37"/>
                  <a:gd name="T53" fmla="*/ 3 h 39"/>
                  <a:gd name="T54" fmla="*/ 24 w 37"/>
                  <a:gd name="T55" fmla="*/ 9 h 39"/>
                  <a:gd name="T56" fmla="*/ 20 w 37"/>
                  <a:gd name="T57" fmla="*/ 12 h 39"/>
                  <a:gd name="T58" fmla="*/ 19 w 37"/>
                  <a:gd name="T59" fmla="*/ 16 h 39"/>
                  <a:gd name="T60" fmla="*/ 17 w 37"/>
                  <a:gd name="T61" fmla="*/ 15 h 39"/>
                  <a:gd name="T62" fmla="*/ 14 w 37"/>
                  <a:gd name="T63" fmla="*/ 17 h 39"/>
                  <a:gd name="T64" fmla="*/ 13 w 37"/>
                  <a:gd name="T65" fmla="*/ 19 h 39"/>
                  <a:gd name="T66" fmla="*/ 11 w 37"/>
                  <a:gd name="T67" fmla="*/ 22 h 39"/>
                  <a:gd name="T68" fmla="*/ 7 w 37"/>
                  <a:gd name="T69" fmla="*/ 22 h 39"/>
                  <a:gd name="T70" fmla="*/ 2 w 37"/>
                  <a:gd name="T71" fmla="*/ 21 h 39"/>
                  <a:gd name="T72" fmla="*/ 1 w 37"/>
                  <a:gd name="T73" fmla="*/ 22 h 39"/>
                  <a:gd name="T74" fmla="*/ 3 w 37"/>
                  <a:gd name="T75" fmla="*/ 25 h 39"/>
                  <a:gd name="T76" fmla="*/ 6 w 37"/>
                  <a:gd name="T77" fmla="*/ 26 h 39"/>
                  <a:gd name="T78" fmla="*/ 7 w 37"/>
                  <a:gd name="T79" fmla="*/ 29 h 39"/>
                  <a:gd name="T80" fmla="*/ 4 w 37"/>
                  <a:gd name="T81" fmla="*/ 32 h 39"/>
                  <a:gd name="T82" fmla="*/ 4 w 37"/>
                  <a:gd name="T83" fmla="*/ 35 h 39"/>
                  <a:gd name="T84" fmla="*/ 8 w 37"/>
                  <a:gd name="T85" fmla="*/ 34 h 39"/>
                  <a:gd name="T86" fmla="*/ 12 w 37"/>
                  <a:gd name="T87" fmla="*/ 34 h 39"/>
                  <a:gd name="T88" fmla="*/ 15 w 37"/>
                  <a:gd name="T8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" h="39">
                    <a:moveTo>
                      <a:pt x="15" y="34"/>
                    </a:move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5" y="35"/>
                      <a:pt x="15" y="35"/>
                    </a:cubicBezTo>
                    <a:cubicBezTo>
                      <a:pt x="15" y="35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6"/>
                    </a:cubicBezTo>
                    <a:cubicBezTo>
                      <a:pt x="17" y="36"/>
                      <a:pt x="17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5" y="37"/>
                      <a:pt x="25" y="36"/>
                      <a:pt x="25" y="36"/>
                    </a:cubicBezTo>
                    <a:cubicBezTo>
                      <a:pt x="26" y="36"/>
                      <a:pt x="26" y="37"/>
                      <a:pt x="26" y="37"/>
                    </a:cubicBezTo>
                    <a:cubicBezTo>
                      <a:pt x="26" y="37"/>
                      <a:pt x="27" y="37"/>
                      <a:pt x="27" y="36"/>
                    </a:cubicBezTo>
                    <a:cubicBezTo>
                      <a:pt x="27" y="36"/>
                      <a:pt x="27" y="36"/>
                      <a:pt x="26" y="35"/>
                    </a:cubicBezTo>
                    <a:cubicBezTo>
                      <a:pt x="26" y="35"/>
                      <a:pt x="26" y="35"/>
                      <a:pt x="26" y="34"/>
                    </a:cubicBezTo>
                    <a:cubicBezTo>
                      <a:pt x="26" y="34"/>
                      <a:pt x="26" y="33"/>
                      <a:pt x="25" y="33"/>
                    </a:cubicBezTo>
                    <a:cubicBezTo>
                      <a:pt x="25" y="33"/>
                      <a:pt x="25" y="33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0"/>
                      <a:pt x="24" y="30"/>
                      <a:pt x="23" y="30"/>
                    </a:cubicBezTo>
                    <a:cubicBezTo>
                      <a:pt x="23" y="30"/>
                      <a:pt x="23" y="31"/>
                      <a:pt x="22" y="31"/>
                    </a:cubicBezTo>
                    <a:cubicBezTo>
                      <a:pt x="22" y="30"/>
                      <a:pt x="22" y="30"/>
                      <a:pt x="22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4" y="27"/>
                      <a:pt x="23" y="27"/>
                      <a:pt x="23" y="27"/>
                    </a:cubicBezTo>
                    <a:cubicBezTo>
                      <a:pt x="23" y="26"/>
                      <a:pt x="23" y="26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6"/>
                      <a:pt x="24" y="27"/>
                      <a:pt x="24" y="27"/>
                    </a:cubicBezTo>
                    <a:cubicBezTo>
                      <a:pt x="24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6" y="26"/>
                    </a:cubicBezTo>
                    <a:cubicBezTo>
                      <a:pt x="26" y="26"/>
                      <a:pt x="26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8" y="24"/>
                      <a:pt x="28" y="24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3"/>
                      <a:pt x="30" y="23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0" y="21"/>
                      <a:pt x="30" y="20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2" y="20"/>
                      <a:pt x="32" y="20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3" y="15"/>
                    </a:cubicBezTo>
                    <a:cubicBezTo>
                      <a:pt x="33" y="15"/>
                      <a:pt x="34" y="14"/>
                      <a:pt x="33" y="14"/>
                    </a:cubicBezTo>
                    <a:cubicBezTo>
                      <a:pt x="33" y="13"/>
                      <a:pt x="33" y="14"/>
                      <a:pt x="33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13"/>
                      <a:pt x="31" y="13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0"/>
                      <a:pt x="30" y="10"/>
                    </a:cubicBezTo>
                    <a:cubicBezTo>
                      <a:pt x="30" y="9"/>
                      <a:pt x="30" y="9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7"/>
                      <a:pt x="31" y="7"/>
                      <a:pt x="32" y="7"/>
                    </a:cubicBezTo>
                    <a:cubicBezTo>
                      <a:pt x="33" y="8"/>
                      <a:pt x="33" y="8"/>
                      <a:pt x="34" y="8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5" y="7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7" y="6"/>
                      <a:pt x="36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6" y="5"/>
                      <a:pt x="36" y="5"/>
                      <a:pt x="35" y="4"/>
                    </a:cubicBezTo>
                    <a:cubicBezTo>
                      <a:pt x="35" y="4"/>
                      <a:pt x="35" y="4"/>
                      <a:pt x="34" y="4"/>
                    </a:cubicBezTo>
                    <a:cubicBezTo>
                      <a:pt x="34" y="4"/>
                      <a:pt x="33" y="4"/>
                      <a:pt x="33" y="4"/>
                    </a:cubicBezTo>
                    <a:cubicBezTo>
                      <a:pt x="33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2"/>
                    </a:cubicBezTo>
                    <a:cubicBezTo>
                      <a:pt x="32" y="2"/>
                      <a:pt x="32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1"/>
                      <a:pt x="27" y="1"/>
                    </a:cubicBezTo>
                    <a:cubicBezTo>
                      <a:pt x="27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4" y="1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4" y="6"/>
                    </a:cubicBezTo>
                    <a:cubicBezTo>
                      <a:pt x="24" y="7"/>
                      <a:pt x="25" y="8"/>
                      <a:pt x="24" y="9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2" y="9"/>
                      <a:pt x="22" y="9"/>
                      <a:pt x="21" y="9"/>
                    </a:cubicBezTo>
                    <a:cubicBezTo>
                      <a:pt x="20" y="10"/>
                      <a:pt x="20" y="11"/>
                      <a:pt x="20" y="12"/>
                    </a:cubicBezTo>
                    <a:cubicBezTo>
                      <a:pt x="19" y="12"/>
                      <a:pt x="19" y="12"/>
                      <a:pt x="19" y="13"/>
                    </a:cubicBezTo>
                    <a:cubicBezTo>
                      <a:pt x="19" y="13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19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6"/>
                      <a:pt x="18" y="15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6" y="17"/>
                      <a:pt x="15" y="17"/>
                    </a:cubicBezTo>
                    <a:cubicBezTo>
                      <a:pt x="15" y="17"/>
                      <a:pt x="15" y="17"/>
                      <a:pt x="14" y="17"/>
                    </a:cubicBezTo>
                    <a:cubicBezTo>
                      <a:pt x="14" y="17"/>
                      <a:pt x="14" y="17"/>
                      <a:pt x="13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20"/>
                      <a:pt x="13" y="20"/>
                      <a:pt x="13" y="21"/>
                    </a:cubicBezTo>
                    <a:cubicBezTo>
                      <a:pt x="12" y="21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0" y="22"/>
                    </a:cubicBezTo>
                    <a:cubicBezTo>
                      <a:pt x="9" y="22"/>
                      <a:pt x="9" y="22"/>
                      <a:pt x="8" y="22"/>
                    </a:cubicBezTo>
                    <a:cubicBezTo>
                      <a:pt x="8" y="22"/>
                      <a:pt x="8" y="22"/>
                      <a:pt x="7" y="22"/>
                    </a:cubicBezTo>
                    <a:cubicBezTo>
                      <a:pt x="7" y="22"/>
                      <a:pt x="6" y="22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3" y="22"/>
                      <a:pt x="3" y="21"/>
                      <a:pt x="2" y="21"/>
                    </a:cubicBezTo>
                    <a:cubicBezTo>
                      <a:pt x="2" y="21"/>
                      <a:pt x="1" y="21"/>
                      <a:pt x="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1" y="21"/>
                      <a:pt x="1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3" y="25"/>
                      <a:pt x="3" y="25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5" y="25"/>
                      <a:pt x="5" y="25"/>
                      <a:pt x="6" y="26"/>
                    </a:cubicBezTo>
                    <a:cubicBezTo>
                      <a:pt x="6" y="26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9"/>
                      <a:pt x="7" y="29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4" y="31"/>
                      <a:pt x="4" y="31"/>
                      <a:pt x="4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3" y="34"/>
                      <a:pt x="4" y="34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4" y="35"/>
                      <a:pt x="5" y="35"/>
                    </a:cubicBezTo>
                    <a:cubicBezTo>
                      <a:pt x="5" y="34"/>
                      <a:pt x="6" y="35"/>
                      <a:pt x="7" y="35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4"/>
                      <a:pt x="9" y="34"/>
                    </a:cubicBezTo>
                    <a:cubicBezTo>
                      <a:pt x="9" y="34"/>
                      <a:pt x="10" y="34"/>
                      <a:pt x="10" y="34"/>
                    </a:cubicBezTo>
                    <a:cubicBezTo>
                      <a:pt x="11" y="35"/>
                      <a:pt x="11" y="35"/>
                      <a:pt x="12" y="34"/>
                    </a:cubicBezTo>
                    <a:cubicBezTo>
                      <a:pt x="12" y="34"/>
                      <a:pt x="13" y="34"/>
                      <a:pt x="13" y="34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3"/>
                      <a:pt x="14" y="33"/>
                      <a:pt x="15" y="3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3" name="Freeform 106">
                <a:extLst>
                  <a:ext uri="{FF2B5EF4-FFF2-40B4-BE49-F238E27FC236}">
                    <a16:creationId xmlns:a16="http://schemas.microsoft.com/office/drawing/2014/main" id="{EE0FE8A0-AF50-4808-9E4E-209210B90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2676526"/>
                <a:ext cx="215900" cy="355600"/>
              </a:xfrm>
              <a:custGeom>
                <a:avLst/>
                <a:gdLst>
                  <a:gd name="T0" fmla="*/ 11 w 20"/>
                  <a:gd name="T1" fmla="*/ 31 h 33"/>
                  <a:gd name="T2" fmla="*/ 14 w 20"/>
                  <a:gd name="T3" fmla="*/ 31 h 33"/>
                  <a:gd name="T4" fmla="*/ 16 w 20"/>
                  <a:gd name="T5" fmla="*/ 31 h 33"/>
                  <a:gd name="T6" fmla="*/ 18 w 20"/>
                  <a:gd name="T7" fmla="*/ 32 h 33"/>
                  <a:gd name="T8" fmla="*/ 19 w 20"/>
                  <a:gd name="T9" fmla="*/ 33 h 33"/>
                  <a:gd name="T10" fmla="*/ 20 w 20"/>
                  <a:gd name="T11" fmla="*/ 32 h 33"/>
                  <a:gd name="T12" fmla="*/ 20 w 20"/>
                  <a:gd name="T13" fmla="*/ 31 h 33"/>
                  <a:gd name="T14" fmla="*/ 19 w 20"/>
                  <a:gd name="T15" fmla="*/ 28 h 33"/>
                  <a:gd name="T16" fmla="*/ 17 w 20"/>
                  <a:gd name="T17" fmla="*/ 25 h 33"/>
                  <a:gd name="T18" fmla="*/ 16 w 20"/>
                  <a:gd name="T19" fmla="*/ 23 h 33"/>
                  <a:gd name="T20" fmla="*/ 16 w 20"/>
                  <a:gd name="T21" fmla="*/ 22 h 33"/>
                  <a:gd name="T22" fmla="*/ 16 w 20"/>
                  <a:gd name="T23" fmla="*/ 20 h 33"/>
                  <a:gd name="T24" fmla="*/ 17 w 20"/>
                  <a:gd name="T25" fmla="*/ 19 h 33"/>
                  <a:gd name="T26" fmla="*/ 18 w 20"/>
                  <a:gd name="T27" fmla="*/ 17 h 33"/>
                  <a:gd name="T28" fmla="*/ 18 w 20"/>
                  <a:gd name="T29" fmla="*/ 16 h 33"/>
                  <a:gd name="T30" fmla="*/ 18 w 20"/>
                  <a:gd name="T31" fmla="*/ 14 h 33"/>
                  <a:gd name="T32" fmla="*/ 16 w 20"/>
                  <a:gd name="T33" fmla="*/ 12 h 33"/>
                  <a:gd name="T34" fmla="*/ 15 w 20"/>
                  <a:gd name="T35" fmla="*/ 11 h 33"/>
                  <a:gd name="T36" fmla="*/ 15 w 20"/>
                  <a:gd name="T37" fmla="*/ 9 h 33"/>
                  <a:gd name="T38" fmla="*/ 17 w 20"/>
                  <a:gd name="T39" fmla="*/ 9 h 33"/>
                  <a:gd name="T40" fmla="*/ 18 w 20"/>
                  <a:gd name="T41" fmla="*/ 8 h 33"/>
                  <a:gd name="T42" fmla="*/ 17 w 20"/>
                  <a:gd name="T43" fmla="*/ 6 h 33"/>
                  <a:gd name="T44" fmla="*/ 17 w 20"/>
                  <a:gd name="T45" fmla="*/ 4 h 33"/>
                  <a:gd name="T46" fmla="*/ 17 w 20"/>
                  <a:gd name="T47" fmla="*/ 2 h 33"/>
                  <a:gd name="T48" fmla="*/ 15 w 20"/>
                  <a:gd name="T49" fmla="*/ 0 h 33"/>
                  <a:gd name="T50" fmla="*/ 14 w 20"/>
                  <a:gd name="T51" fmla="*/ 0 h 33"/>
                  <a:gd name="T52" fmla="*/ 15 w 20"/>
                  <a:gd name="T53" fmla="*/ 2 h 33"/>
                  <a:gd name="T54" fmla="*/ 16 w 20"/>
                  <a:gd name="T55" fmla="*/ 3 h 33"/>
                  <a:gd name="T56" fmla="*/ 15 w 20"/>
                  <a:gd name="T57" fmla="*/ 5 h 33"/>
                  <a:gd name="T58" fmla="*/ 14 w 20"/>
                  <a:gd name="T59" fmla="*/ 6 h 33"/>
                  <a:gd name="T60" fmla="*/ 13 w 20"/>
                  <a:gd name="T61" fmla="*/ 8 h 33"/>
                  <a:gd name="T62" fmla="*/ 12 w 20"/>
                  <a:gd name="T63" fmla="*/ 10 h 33"/>
                  <a:gd name="T64" fmla="*/ 12 w 20"/>
                  <a:gd name="T65" fmla="*/ 11 h 33"/>
                  <a:gd name="T66" fmla="*/ 10 w 20"/>
                  <a:gd name="T67" fmla="*/ 13 h 33"/>
                  <a:gd name="T68" fmla="*/ 9 w 20"/>
                  <a:gd name="T69" fmla="*/ 15 h 33"/>
                  <a:gd name="T70" fmla="*/ 9 w 20"/>
                  <a:gd name="T71" fmla="*/ 16 h 33"/>
                  <a:gd name="T72" fmla="*/ 8 w 20"/>
                  <a:gd name="T73" fmla="*/ 18 h 33"/>
                  <a:gd name="T74" fmla="*/ 7 w 20"/>
                  <a:gd name="T75" fmla="*/ 18 h 33"/>
                  <a:gd name="T76" fmla="*/ 6 w 20"/>
                  <a:gd name="T77" fmla="*/ 17 h 33"/>
                  <a:gd name="T78" fmla="*/ 4 w 20"/>
                  <a:gd name="T79" fmla="*/ 18 h 33"/>
                  <a:gd name="T80" fmla="*/ 3 w 20"/>
                  <a:gd name="T81" fmla="*/ 19 h 33"/>
                  <a:gd name="T82" fmla="*/ 1 w 20"/>
                  <a:gd name="T83" fmla="*/ 21 h 33"/>
                  <a:gd name="T84" fmla="*/ 1 w 20"/>
                  <a:gd name="T85" fmla="*/ 23 h 33"/>
                  <a:gd name="T86" fmla="*/ 0 w 20"/>
                  <a:gd name="T87" fmla="*/ 24 h 33"/>
                  <a:gd name="T88" fmla="*/ 1 w 20"/>
                  <a:gd name="T89" fmla="*/ 24 h 33"/>
                  <a:gd name="T90" fmla="*/ 3 w 20"/>
                  <a:gd name="T91" fmla="*/ 26 h 33"/>
                  <a:gd name="T92" fmla="*/ 4 w 20"/>
                  <a:gd name="T93" fmla="*/ 29 h 33"/>
                  <a:gd name="T94" fmla="*/ 4 w 20"/>
                  <a:gd name="T95" fmla="*/ 31 h 33"/>
                  <a:gd name="T96" fmla="*/ 7 w 20"/>
                  <a:gd name="T97" fmla="*/ 31 h 33"/>
                  <a:gd name="T98" fmla="*/ 8 w 20"/>
                  <a:gd name="T99" fmla="*/ 31 h 33"/>
                  <a:gd name="T100" fmla="*/ 10 w 20"/>
                  <a:gd name="T101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" h="33">
                    <a:moveTo>
                      <a:pt x="10" y="31"/>
                    </a:moveTo>
                    <a:cubicBezTo>
                      <a:pt x="10" y="31"/>
                      <a:pt x="10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3" y="31"/>
                      <a:pt x="13" y="31"/>
                      <a:pt x="14" y="31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5" y="31"/>
                      <a:pt x="15" y="31"/>
                      <a:pt x="16" y="31"/>
                    </a:cubicBezTo>
                    <a:cubicBezTo>
                      <a:pt x="16" y="31"/>
                      <a:pt x="17" y="31"/>
                      <a:pt x="17" y="31"/>
                    </a:cubicBezTo>
                    <a:cubicBezTo>
                      <a:pt x="17" y="32"/>
                      <a:pt x="18" y="32"/>
                      <a:pt x="18" y="32"/>
                    </a:cubicBezTo>
                    <a:cubicBezTo>
                      <a:pt x="18" y="32"/>
                      <a:pt x="18" y="33"/>
                      <a:pt x="18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0"/>
                      <a:pt x="19" y="30"/>
                      <a:pt x="19" y="29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7"/>
                      <a:pt x="19" y="27"/>
                      <a:pt x="18" y="26"/>
                    </a:cubicBezTo>
                    <a:cubicBezTo>
                      <a:pt x="18" y="26"/>
                      <a:pt x="18" y="25"/>
                      <a:pt x="17" y="25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5" y="22"/>
                      <a:pt x="16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2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20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7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8" y="13"/>
                    </a:cubicBezTo>
                    <a:cubicBezTo>
                      <a:pt x="17" y="12"/>
                      <a:pt x="17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9"/>
                      <a:pt x="16" y="9"/>
                      <a:pt x="16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9"/>
                      <a:pt x="13" y="9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0"/>
                      <a:pt x="12" y="11"/>
                      <a:pt x="12" y="11"/>
                    </a:cubicBezTo>
                    <a:cubicBezTo>
                      <a:pt x="11" y="11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7"/>
                      <a:pt x="9" y="17"/>
                      <a:pt x="8" y="18"/>
                    </a:cubicBezTo>
                    <a:cubicBezTo>
                      <a:pt x="8" y="18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8"/>
                      <a:pt x="4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2" y="25"/>
                    </a:cubicBezTo>
                    <a:cubicBezTo>
                      <a:pt x="2" y="25"/>
                      <a:pt x="2" y="26"/>
                      <a:pt x="3" y="26"/>
                    </a:cubicBezTo>
                    <a:cubicBezTo>
                      <a:pt x="3" y="27"/>
                      <a:pt x="3" y="27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30"/>
                      <a:pt x="4" y="31"/>
                      <a:pt x="4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1"/>
                      <a:pt x="8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1"/>
                      <a:pt x="8" y="31"/>
                      <a:pt x="9" y="31"/>
                    </a:cubicBezTo>
                    <a:cubicBezTo>
                      <a:pt x="9" y="30"/>
                      <a:pt x="9" y="31"/>
                      <a:pt x="10" y="3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4" name="Freeform 107">
                <a:extLst>
                  <a:ext uri="{FF2B5EF4-FFF2-40B4-BE49-F238E27FC236}">
                    <a16:creationId xmlns:a16="http://schemas.microsoft.com/office/drawing/2014/main" id="{8419C99E-E96E-422E-ABC4-3F5B4CDD8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686051"/>
                <a:ext cx="206375" cy="173038"/>
              </a:xfrm>
              <a:custGeom>
                <a:avLst/>
                <a:gdLst>
                  <a:gd name="T0" fmla="*/ 18 w 19"/>
                  <a:gd name="T1" fmla="*/ 10 h 16"/>
                  <a:gd name="T2" fmla="*/ 18 w 19"/>
                  <a:gd name="T3" fmla="*/ 8 h 16"/>
                  <a:gd name="T4" fmla="*/ 18 w 19"/>
                  <a:gd name="T5" fmla="*/ 7 h 16"/>
                  <a:gd name="T6" fmla="*/ 17 w 19"/>
                  <a:gd name="T7" fmla="*/ 5 h 16"/>
                  <a:gd name="T8" fmla="*/ 17 w 19"/>
                  <a:gd name="T9" fmla="*/ 3 h 16"/>
                  <a:gd name="T10" fmla="*/ 16 w 19"/>
                  <a:gd name="T11" fmla="*/ 1 h 16"/>
                  <a:gd name="T12" fmla="*/ 14 w 19"/>
                  <a:gd name="T13" fmla="*/ 1 h 16"/>
                  <a:gd name="T14" fmla="*/ 12 w 19"/>
                  <a:gd name="T15" fmla="*/ 1 h 16"/>
                  <a:gd name="T16" fmla="*/ 11 w 19"/>
                  <a:gd name="T17" fmla="*/ 2 h 16"/>
                  <a:gd name="T18" fmla="*/ 9 w 19"/>
                  <a:gd name="T19" fmla="*/ 1 h 16"/>
                  <a:gd name="T20" fmla="*/ 7 w 19"/>
                  <a:gd name="T21" fmla="*/ 1 h 16"/>
                  <a:gd name="T22" fmla="*/ 5 w 19"/>
                  <a:gd name="T23" fmla="*/ 0 h 16"/>
                  <a:gd name="T24" fmla="*/ 4 w 19"/>
                  <a:gd name="T25" fmla="*/ 0 h 16"/>
                  <a:gd name="T26" fmla="*/ 4 w 19"/>
                  <a:gd name="T27" fmla="*/ 2 h 16"/>
                  <a:gd name="T28" fmla="*/ 2 w 19"/>
                  <a:gd name="T29" fmla="*/ 3 h 16"/>
                  <a:gd name="T30" fmla="*/ 1 w 19"/>
                  <a:gd name="T31" fmla="*/ 4 h 16"/>
                  <a:gd name="T32" fmla="*/ 1 w 19"/>
                  <a:gd name="T33" fmla="*/ 5 h 16"/>
                  <a:gd name="T34" fmla="*/ 2 w 19"/>
                  <a:gd name="T35" fmla="*/ 7 h 16"/>
                  <a:gd name="T36" fmla="*/ 3 w 19"/>
                  <a:gd name="T37" fmla="*/ 8 h 16"/>
                  <a:gd name="T38" fmla="*/ 4 w 19"/>
                  <a:gd name="T39" fmla="*/ 9 h 16"/>
                  <a:gd name="T40" fmla="*/ 5 w 19"/>
                  <a:gd name="T41" fmla="*/ 10 h 16"/>
                  <a:gd name="T42" fmla="*/ 6 w 19"/>
                  <a:gd name="T43" fmla="*/ 10 h 16"/>
                  <a:gd name="T44" fmla="*/ 7 w 19"/>
                  <a:gd name="T45" fmla="*/ 8 h 16"/>
                  <a:gd name="T46" fmla="*/ 9 w 19"/>
                  <a:gd name="T47" fmla="*/ 8 h 16"/>
                  <a:gd name="T48" fmla="*/ 11 w 19"/>
                  <a:gd name="T49" fmla="*/ 9 h 16"/>
                  <a:gd name="T50" fmla="*/ 12 w 19"/>
                  <a:gd name="T51" fmla="*/ 11 h 16"/>
                  <a:gd name="T52" fmla="*/ 11 w 19"/>
                  <a:gd name="T53" fmla="*/ 12 h 16"/>
                  <a:gd name="T54" fmla="*/ 12 w 19"/>
                  <a:gd name="T55" fmla="*/ 12 h 16"/>
                  <a:gd name="T56" fmla="*/ 14 w 19"/>
                  <a:gd name="T57" fmla="*/ 12 h 16"/>
                  <a:gd name="T58" fmla="*/ 14 w 19"/>
                  <a:gd name="T59" fmla="*/ 14 h 16"/>
                  <a:gd name="T60" fmla="*/ 15 w 19"/>
                  <a:gd name="T61" fmla="*/ 15 h 16"/>
                  <a:gd name="T62" fmla="*/ 17 w 19"/>
                  <a:gd name="T63" fmla="*/ 14 h 16"/>
                  <a:gd name="T64" fmla="*/ 18 w 19"/>
                  <a:gd name="T65" fmla="*/ 14 h 16"/>
                  <a:gd name="T66" fmla="*/ 17 w 19"/>
                  <a:gd name="T67" fmla="*/ 12 h 16"/>
                  <a:gd name="T68" fmla="*/ 19 w 19"/>
                  <a:gd name="T69" fmla="*/ 12 h 16"/>
                  <a:gd name="T70" fmla="*/ 18 w 19"/>
                  <a:gd name="T71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" h="16">
                    <a:moveTo>
                      <a:pt x="18" y="11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5"/>
                      <a:pt x="17" y="5"/>
                      <a:pt x="17" y="4"/>
                    </a:cubicBezTo>
                    <a:cubicBezTo>
                      <a:pt x="16" y="4"/>
                      <a:pt x="17" y="4"/>
                      <a:pt x="17" y="3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3" y="8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8"/>
                      <a:pt x="11" y="8"/>
                      <a:pt x="11" y="9"/>
                    </a:cubicBezTo>
                    <a:cubicBezTo>
                      <a:pt x="11" y="9"/>
                      <a:pt x="11" y="9"/>
                      <a:pt x="11" y="10"/>
                    </a:cubicBezTo>
                    <a:cubicBezTo>
                      <a:pt x="11" y="10"/>
                      <a:pt x="12" y="10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1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4"/>
                      <a:pt x="14" y="15"/>
                      <a:pt x="14" y="15"/>
                    </a:cubicBezTo>
                    <a:cubicBezTo>
                      <a:pt x="15" y="15"/>
                      <a:pt x="15" y="16"/>
                      <a:pt x="15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5" name="Freeform 108">
                <a:extLst>
                  <a:ext uri="{FF2B5EF4-FFF2-40B4-BE49-F238E27FC236}">
                    <a16:creationId xmlns:a16="http://schemas.microsoft.com/office/drawing/2014/main" id="{AA8D5CD0-563F-41FA-8B6A-37ED43F1F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686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6" name="Freeform 109">
                <a:extLst>
                  <a:ext uri="{FF2B5EF4-FFF2-40B4-BE49-F238E27FC236}">
                    <a16:creationId xmlns:a16="http://schemas.microsoft.com/office/drawing/2014/main" id="{BCFF2CE4-83B8-41B7-B6BB-F4A1DC9C9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7400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7" name="Freeform 110">
                <a:extLst>
                  <a:ext uri="{FF2B5EF4-FFF2-40B4-BE49-F238E27FC236}">
                    <a16:creationId xmlns:a16="http://schemas.microsoft.com/office/drawing/2014/main" id="{600DFCBD-35B5-452A-870B-91280210C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864" y="2730501"/>
                <a:ext cx="119063" cy="204788"/>
              </a:xfrm>
              <a:custGeom>
                <a:avLst/>
                <a:gdLst>
                  <a:gd name="T0" fmla="*/ 11 w 11"/>
                  <a:gd name="T1" fmla="*/ 12 h 19"/>
                  <a:gd name="T2" fmla="*/ 11 w 11"/>
                  <a:gd name="T3" fmla="*/ 11 h 19"/>
                  <a:gd name="T4" fmla="*/ 11 w 11"/>
                  <a:gd name="T5" fmla="*/ 10 h 19"/>
                  <a:gd name="T6" fmla="*/ 11 w 11"/>
                  <a:gd name="T7" fmla="*/ 8 h 19"/>
                  <a:gd name="T8" fmla="*/ 10 w 11"/>
                  <a:gd name="T9" fmla="*/ 6 h 19"/>
                  <a:gd name="T10" fmla="*/ 10 w 11"/>
                  <a:gd name="T11" fmla="*/ 5 h 19"/>
                  <a:gd name="T12" fmla="*/ 10 w 11"/>
                  <a:gd name="T13" fmla="*/ 3 h 19"/>
                  <a:gd name="T14" fmla="*/ 10 w 11"/>
                  <a:gd name="T15" fmla="*/ 2 h 19"/>
                  <a:gd name="T16" fmla="*/ 10 w 11"/>
                  <a:gd name="T17" fmla="*/ 1 h 19"/>
                  <a:gd name="T18" fmla="*/ 10 w 11"/>
                  <a:gd name="T19" fmla="*/ 1 h 19"/>
                  <a:gd name="T20" fmla="*/ 9 w 11"/>
                  <a:gd name="T21" fmla="*/ 1 h 19"/>
                  <a:gd name="T22" fmla="*/ 7 w 11"/>
                  <a:gd name="T23" fmla="*/ 0 h 19"/>
                  <a:gd name="T24" fmla="*/ 7 w 11"/>
                  <a:gd name="T25" fmla="*/ 1 h 19"/>
                  <a:gd name="T26" fmla="*/ 6 w 11"/>
                  <a:gd name="T27" fmla="*/ 1 h 19"/>
                  <a:gd name="T28" fmla="*/ 5 w 11"/>
                  <a:gd name="T29" fmla="*/ 1 h 19"/>
                  <a:gd name="T30" fmla="*/ 3 w 11"/>
                  <a:gd name="T31" fmla="*/ 1 h 19"/>
                  <a:gd name="T32" fmla="*/ 2 w 11"/>
                  <a:gd name="T33" fmla="*/ 1 h 19"/>
                  <a:gd name="T34" fmla="*/ 1 w 11"/>
                  <a:gd name="T35" fmla="*/ 2 h 19"/>
                  <a:gd name="T36" fmla="*/ 1 w 11"/>
                  <a:gd name="T37" fmla="*/ 3 h 19"/>
                  <a:gd name="T38" fmla="*/ 1 w 11"/>
                  <a:gd name="T39" fmla="*/ 4 h 19"/>
                  <a:gd name="T40" fmla="*/ 1 w 11"/>
                  <a:gd name="T41" fmla="*/ 5 h 19"/>
                  <a:gd name="T42" fmla="*/ 1 w 11"/>
                  <a:gd name="T43" fmla="*/ 5 h 19"/>
                  <a:gd name="T44" fmla="*/ 2 w 11"/>
                  <a:gd name="T45" fmla="*/ 6 h 19"/>
                  <a:gd name="T46" fmla="*/ 1 w 11"/>
                  <a:gd name="T47" fmla="*/ 7 h 19"/>
                  <a:gd name="T48" fmla="*/ 1 w 11"/>
                  <a:gd name="T49" fmla="*/ 8 h 19"/>
                  <a:gd name="T50" fmla="*/ 1 w 11"/>
                  <a:gd name="T51" fmla="*/ 9 h 19"/>
                  <a:gd name="T52" fmla="*/ 1 w 11"/>
                  <a:gd name="T53" fmla="*/ 11 h 19"/>
                  <a:gd name="T54" fmla="*/ 0 w 11"/>
                  <a:gd name="T55" fmla="*/ 12 h 19"/>
                  <a:gd name="T56" fmla="*/ 0 w 11"/>
                  <a:gd name="T57" fmla="*/ 13 h 19"/>
                  <a:gd name="T58" fmla="*/ 0 w 11"/>
                  <a:gd name="T59" fmla="*/ 14 h 19"/>
                  <a:gd name="T60" fmla="*/ 0 w 11"/>
                  <a:gd name="T61" fmla="*/ 16 h 19"/>
                  <a:gd name="T62" fmla="*/ 1 w 11"/>
                  <a:gd name="T63" fmla="*/ 17 h 19"/>
                  <a:gd name="T64" fmla="*/ 1 w 11"/>
                  <a:gd name="T65" fmla="*/ 18 h 19"/>
                  <a:gd name="T66" fmla="*/ 1 w 11"/>
                  <a:gd name="T67" fmla="*/ 18 h 19"/>
                  <a:gd name="T68" fmla="*/ 2 w 11"/>
                  <a:gd name="T69" fmla="*/ 18 h 19"/>
                  <a:gd name="T70" fmla="*/ 2 w 11"/>
                  <a:gd name="T71" fmla="*/ 19 h 19"/>
                  <a:gd name="T72" fmla="*/ 3 w 11"/>
                  <a:gd name="T73" fmla="*/ 18 h 19"/>
                  <a:gd name="T74" fmla="*/ 5 w 11"/>
                  <a:gd name="T75" fmla="*/ 18 h 19"/>
                  <a:gd name="T76" fmla="*/ 6 w 11"/>
                  <a:gd name="T77" fmla="*/ 17 h 19"/>
                  <a:gd name="T78" fmla="*/ 7 w 11"/>
                  <a:gd name="T79" fmla="*/ 17 h 19"/>
                  <a:gd name="T80" fmla="*/ 7 w 11"/>
                  <a:gd name="T81" fmla="*/ 17 h 19"/>
                  <a:gd name="T82" fmla="*/ 8 w 11"/>
                  <a:gd name="T83" fmla="*/ 16 h 19"/>
                  <a:gd name="T84" fmla="*/ 9 w 11"/>
                  <a:gd name="T85" fmla="*/ 16 h 19"/>
                  <a:gd name="T86" fmla="*/ 10 w 11"/>
                  <a:gd name="T87" fmla="*/ 16 h 19"/>
                  <a:gd name="T88" fmla="*/ 11 w 11"/>
                  <a:gd name="T89" fmla="*/ 15 h 19"/>
                  <a:gd name="T90" fmla="*/ 11 w 11"/>
                  <a:gd name="T91" fmla="*/ 15 h 19"/>
                  <a:gd name="T92" fmla="*/ 11 w 11"/>
                  <a:gd name="T93" fmla="*/ 15 h 19"/>
                  <a:gd name="T94" fmla="*/ 11 w 11"/>
                  <a:gd name="T95" fmla="*/ 14 h 19"/>
                  <a:gd name="T96" fmla="*/ 11 w 11"/>
                  <a:gd name="T97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" h="19">
                    <a:moveTo>
                      <a:pt x="11" y="12"/>
                    </a:moveTo>
                    <a:cubicBezTo>
                      <a:pt x="10" y="12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9"/>
                      <a:pt x="3" y="18"/>
                      <a:pt x="3" y="18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7"/>
                      <a:pt x="6" y="17"/>
                    </a:cubicBezTo>
                    <a:cubicBezTo>
                      <a:pt x="6" y="17"/>
                      <a:pt x="6" y="17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6"/>
                      <a:pt x="11" y="16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11" y="13"/>
                      <a:pt x="11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8" name="Freeform 111">
                <a:extLst>
                  <a:ext uri="{FF2B5EF4-FFF2-40B4-BE49-F238E27FC236}">
                    <a16:creationId xmlns:a16="http://schemas.microsoft.com/office/drawing/2014/main" id="{AC332B83-4033-47C5-BB17-91567CE5D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3205164"/>
                <a:ext cx="53975" cy="53975"/>
              </a:xfrm>
              <a:custGeom>
                <a:avLst/>
                <a:gdLst>
                  <a:gd name="T0" fmla="*/ 2 w 5"/>
                  <a:gd name="T1" fmla="*/ 2 h 5"/>
                  <a:gd name="T2" fmla="*/ 3 w 5"/>
                  <a:gd name="T3" fmla="*/ 2 h 5"/>
                  <a:gd name="T4" fmla="*/ 4 w 5"/>
                  <a:gd name="T5" fmla="*/ 2 h 5"/>
                  <a:gd name="T6" fmla="*/ 5 w 5"/>
                  <a:gd name="T7" fmla="*/ 2 h 5"/>
                  <a:gd name="T8" fmla="*/ 4 w 5"/>
                  <a:gd name="T9" fmla="*/ 1 h 5"/>
                  <a:gd name="T10" fmla="*/ 3 w 5"/>
                  <a:gd name="T11" fmla="*/ 1 h 5"/>
                  <a:gd name="T12" fmla="*/ 2 w 5"/>
                  <a:gd name="T13" fmla="*/ 1 h 5"/>
                  <a:gd name="T14" fmla="*/ 1 w 5"/>
                  <a:gd name="T15" fmla="*/ 2 h 5"/>
                  <a:gd name="T16" fmla="*/ 0 w 5"/>
                  <a:gd name="T17" fmla="*/ 2 h 5"/>
                  <a:gd name="T18" fmla="*/ 0 w 5"/>
                  <a:gd name="T19" fmla="*/ 3 h 5"/>
                  <a:gd name="T20" fmla="*/ 0 w 5"/>
                  <a:gd name="T21" fmla="*/ 3 h 5"/>
                  <a:gd name="T22" fmla="*/ 0 w 5"/>
                  <a:gd name="T23" fmla="*/ 3 h 5"/>
                  <a:gd name="T24" fmla="*/ 1 w 5"/>
                  <a:gd name="T25" fmla="*/ 4 h 5"/>
                  <a:gd name="T26" fmla="*/ 1 w 5"/>
                  <a:gd name="T27" fmla="*/ 5 h 5"/>
                  <a:gd name="T28" fmla="*/ 1 w 5"/>
                  <a:gd name="T29" fmla="*/ 5 h 5"/>
                  <a:gd name="T30" fmla="*/ 1 w 5"/>
                  <a:gd name="T31" fmla="*/ 4 h 5"/>
                  <a:gd name="T32" fmla="*/ 2 w 5"/>
                  <a:gd name="T33" fmla="*/ 3 h 5"/>
                  <a:gd name="T34" fmla="*/ 2 w 5"/>
                  <a:gd name="T3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5">
                    <a:moveTo>
                      <a:pt x="2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2" y="4"/>
                      <a:pt x="1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9" name="Freeform 112">
                <a:extLst>
                  <a:ext uri="{FF2B5EF4-FFF2-40B4-BE49-F238E27FC236}">
                    <a16:creationId xmlns:a16="http://schemas.microsoft.com/office/drawing/2014/main" id="{4C68CDAE-085B-4ABF-91D3-D7209E74E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4" y="3259139"/>
                <a:ext cx="346075" cy="388938"/>
              </a:xfrm>
              <a:custGeom>
                <a:avLst/>
                <a:gdLst>
                  <a:gd name="T0" fmla="*/ 31 w 32"/>
                  <a:gd name="T1" fmla="*/ 18 h 36"/>
                  <a:gd name="T2" fmla="*/ 31 w 32"/>
                  <a:gd name="T3" fmla="*/ 15 h 36"/>
                  <a:gd name="T4" fmla="*/ 30 w 32"/>
                  <a:gd name="T5" fmla="*/ 15 h 36"/>
                  <a:gd name="T6" fmla="*/ 28 w 32"/>
                  <a:gd name="T7" fmla="*/ 15 h 36"/>
                  <a:gd name="T8" fmla="*/ 27 w 32"/>
                  <a:gd name="T9" fmla="*/ 15 h 36"/>
                  <a:gd name="T10" fmla="*/ 27 w 32"/>
                  <a:gd name="T11" fmla="*/ 12 h 36"/>
                  <a:gd name="T12" fmla="*/ 26 w 32"/>
                  <a:gd name="T13" fmla="*/ 9 h 36"/>
                  <a:gd name="T14" fmla="*/ 26 w 32"/>
                  <a:gd name="T15" fmla="*/ 6 h 36"/>
                  <a:gd name="T16" fmla="*/ 26 w 32"/>
                  <a:gd name="T17" fmla="*/ 4 h 36"/>
                  <a:gd name="T18" fmla="*/ 23 w 32"/>
                  <a:gd name="T19" fmla="*/ 4 h 36"/>
                  <a:gd name="T20" fmla="*/ 22 w 32"/>
                  <a:gd name="T21" fmla="*/ 3 h 36"/>
                  <a:gd name="T22" fmla="*/ 20 w 32"/>
                  <a:gd name="T23" fmla="*/ 4 h 36"/>
                  <a:gd name="T24" fmla="*/ 20 w 32"/>
                  <a:gd name="T25" fmla="*/ 6 h 36"/>
                  <a:gd name="T26" fmla="*/ 18 w 32"/>
                  <a:gd name="T27" fmla="*/ 6 h 36"/>
                  <a:gd name="T28" fmla="*/ 16 w 32"/>
                  <a:gd name="T29" fmla="*/ 7 h 36"/>
                  <a:gd name="T30" fmla="*/ 14 w 32"/>
                  <a:gd name="T31" fmla="*/ 5 h 36"/>
                  <a:gd name="T32" fmla="*/ 13 w 32"/>
                  <a:gd name="T33" fmla="*/ 3 h 36"/>
                  <a:gd name="T34" fmla="*/ 13 w 32"/>
                  <a:gd name="T35" fmla="*/ 1 h 36"/>
                  <a:gd name="T36" fmla="*/ 12 w 32"/>
                  <a:gd name="T37" fmla="*/ 0 h 36"/>
                  <a:gd name="T38" fmla="*/ 8 w 32"/>
                  <a:gd name="T39" fmla="*/ 0 h 36"/>
                  <a:gd name="T40" fmla="*/ 5 w 32"/>
                  <a:gd name="T41" fmla="*/ 0 h 36"/>
                  <a:gd name="T42" fmla="*/ 3 w 32"/>
                  <a:gd name="T43" fmla="*/ 1 h 36"/>
                  <a:gd name="T44" fmla="*/ 2 w 32"/>
                  <a:gd name="T45" fmla="*/ 1 h 36"/>
                  <a:gd name="T46" fmla="*/ 2 w 32"/>
                  <a:gd name="T47" fmla="*/ 3 h 36"/>
                  <a:gd name="T48" fmla="*/ 3 w 32"/>
                  <a:gd name="T49" fmla="*/ 5 h 36"/>
                  <a:gd name="T50" fmla="*/ 4 w 32"/>
                  <a:gd name="T51" fmla="*/ 7 h 36"/>
                  <a:gd name="T52" fmla="*/ 4 w 32"/>
                  <a:gd name="T53" fmla="*/ 9 h 36"/>
                  <a:gd name="T54" fmla="*/ 4 w 32"/>
                  <a:gd name="T55" fmla="*/ 12 h 36"/>
                  <a:gd name="T56" fmla="*/ 5 w 32"/>
                  <a:gd name="T57" fmla="*/ 14 h 36"/>
                  <a:gd name="T58" fmla="*/ 5 w 32"/>
                  <a:gd name="T59" fmla="*/ 18 h 36"/>
                  <a:gd name="T60" fmla="*/ 4 w 32"/>
                  <a:gd name="T61" fmla="*/ 18 h 36"/>
                  <a:gd name="T62" fmla="*/ 3 w 32"/>
                  <a:gd name="T63" fmla="*/ 21 h 36"/>
                  <a:gd name="T64" fmla="*/ 2 w 32"/>
                  <a:gd name="T65" fmla="*/ 22 h 36"/>
                  <a:gd name="T66" fmla="*/ 2 w 32"/>
                  <a:gd name="T67" fmla="*/ 25 h 36"/>
                  <a:gd name="T68" fmla="*/ 1 w 32"/>
                  <a:gd name="T69" fmla="*/ 27 h 36"/>
                  <a:gd name="T70" fmla="*/ 0 w 32"/>
                  <a:gd name="T71" fmla="*/ 30 h 36"/>
                  <a:gd name="T72" fmla="*/ 0 w 32"/>
                  <a:gd name="T73" fmla="*/ 33 h 36"/>
                  <a:gd name="T74" fmla="*/ 1 w 32"/>
                  <a:gd name="T75" fmla="*/ 33 h 36"/>
                  <a:gd name="T76" fmla="*/ 3 w 32"/>
                  <a:gd name="T77" fmla="*/ 32 h 36"/>
                  <a:gd name="T78" fmla="*/ 5 w 32"/>
                  <a:gd name="T79" fmla="*/ 33 h 36"/>
                  <a:gd name="T80" fmla="*/ 8 w 32"/>
                  <a:gd name="T81" fmla="*/ 33 h 36"/>
                  <a:gd name="T82" fmla="*/ 12 w 32"/>
                  <a:gd name="T83" fmla="*/ 33 h 36"/>
                  <a:gd name="T84" fmla="*/ 15 w 32"/>
                  <a:gd name="T85" fmla="*/ 33 h 36"/>
                  <a:gd name="T86" fmla="*/ 17 w 32"/>
                  <a:gd name="T87" fmla="*/ 34 h 36"/>
                  <a:gd name="T88" fmla="*/ 20 w 32"/>
                  <a:gd name="T89" fmla="*/ 35 h 36"/>
                  <a:gd name="T90" fmla="*/ 23 w 32"/>
                  <a:gd name="T91" fmla="*/ 35 h 36"/>
                  <a:gd name="T92" fmla="*/ 24 w 32"/>
                  <a:gd name="T93" fmla="*/ 35 h 36"/>
                  <a:gd name="T94" fmla="*/ 28 w 32"/>
                  <a:gd name="T95" fmla="*/ 35 h 36"/>
                  <a:gd name="T96" fmla="*/ 29 w 32"/>
                  <a:gd name="T97" fmla="*/ 34 h 36"/>
                  <a:gd name="T98" fmla="*/ 26 w 32"/>
                  <a:gd name="T99" fmla="*/ 27 h 36"/>
                  <a:gd name="T100" fmla="*/ 26 w 32"/>
                  <a:gd name="T101" fmla="*/ 22 h 36"/>
                  <a:gd name="T102" fmla="*/ 27 w 32"/>
                  <a:gd name="T103" fmla="*/ 21 h 36"/>
                  <a:gd name="T104" fmla="*/ 30 w 32"/>
                  <a:gd name="T105" fmla="*/ 21 h 36"/>
                  <a:gd name="T106" fmla="*/ 31 w 32"/>
                  <a:gd name="T107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" h="36">
                    <a:moveTo>
                      <a:pt x="31" y="18"/>
                    </a:move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1" y="15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31" y="15"/>
                      <a:pt x="30" y="15"/>
                    </a:cubicBezTo>
                    <a:cubicBezTo>
                      <a:pt x="30" y="15"/>
                      <a:pt x="29" y="15"/>
                      <a:pt x="29" y="15"/>
                    </a:cubicBezTo>
                    <a:cubicBezTo>
                      <a:pt x="29" y="15"/>
                      <a:pt x="28" y="15"/>
                      <a:pt x="28" y="15"/>
                    </a:cubicBezTo>
                    <a:cubicBezTo>
                      <a:pt x="28" y="15"/>
                      <a:pt x="27" y="16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2"/>
                    </a:cubicBezTo>
                    <a:cubicBezTo>
                      <a:pt x="27" y="12"/>
                      <a:pt x="26" y="11"/>
                      <a:pt x="26" y="11"/>
                    </a:cubicBezTo>
                    <a:cubicBezTo>
                      <a:pt x="26" y="10"/>
                      <a:pt x="26" y="10"/>
                      <a:pt x="26" y="9"/>
                    </a:cubicBezTo>
                    <a:cubicBezTo>
                      <a:pt x="26" y="8"/>
                      <a:pt x="26" y="8"/>
                      <a:pt x="26" y="7"/>
                    </a:cubicBezTo>
                    <a:cubicBezTo>
                      <a:pt x="26" y="7"/>
                      <a:pt x="26" y="7"/>
                      <a:pt x="26" y="6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4" y="4"/>
                      <a:pt x="23" y="5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3"/>
                      <a:pt x="22" y="4"/>
                      <a:pt x="22" y="3"/>
                    </a:cubicBezTo>
                    <a:cubicBezTo>
                      <a:pt x="21" y="3"/>
                      <a:pt x="21" y="3"/>
                      <a:pt x="2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19" y="6"/>
                      <a:pt x="19" y="6"/>
                    </a:cubicBezTo>
                    <a:cubicBezTo>
                      <a:pt x="19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7"/>
                      <a:pt x="16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4" y="5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6" y="15"/>
                      <a:pt x="6" y="16"/>
                    </a:cubicBezTo>
                    <a:cubicBezTo>
                      <a:pt x="6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3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3" y="21"/>
                      <a:pt x="3" y="21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3"/>
                      <a:pt x="2" y="23"/>
                      <a:pt x="2" y="24"/>
                    </a:cubicBezTo>
                    <a:cubicBezTo>
                      <a:pt x="2" y="24"/>
                      <a:pt x="2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1" y="27"/>
                      <a:pt x="1" y="27"/>
                    </a:cubicBezTo>
                    <a:cubicBezTo>
                      <a:pt x="1" y="27"/>
                      <a:pt x="1" y="28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3" y="33"/>
                      <a:pt x="3" y="32"/>
                      <a:pt x="3" y="32"/>
                    </a:cubicBezTo>
                    <a:cubicBezTo>
                      <a:pt x="3" y="32"/>
                      <a:pt x="4" y="33"/>
                      <a:pt x="4" y="33"/>
                    </a:cubicBezTo>
                    <a:cubicBezTo>
                      <a:pt x="4" y="33"/>
                      <a:pt x="4" y="33"/>
                      <a:pt x="5" y="33"/>
                    </a:cubicBezTo>
                    <a:cubicBezTo>
                      <a:pt x="5" y="33"/>
                      <a:pt x="5" y="33"/>
                      <a:pt x="6" y="34"/>
                    </a:cubicBezTo>
                    <a:cubicBezTo>
                      <a:pt x="7" y="34"/>
                      <a:pt x="7" y="33"/>
                      <a:pt x="8" y="33"/>
                    </a:cubicBezTo>
                    <a:cubicBezTo>
                      <a:pt x="9" y="33"/>
                      <a:pt x="9" y="33"/>
                      <a:pt x="10" y="33"/>
                    </a:cubicBezTo>
                    <a:cubicBezTo>
                      <a:pt x="10" y="33"/>
                      <a:pt x="11" y="33"/>
                      <a:pt x="12" y="33"/>
                    </a:cubicBezTo>
                    <a:cubicBezTo>
                      <a:pt x="12" y="33"/>
                      <a:pt x="13" y="33"/>
                      <a:pt x="13" y="34"/>
                    </a:cubicBezTo>
                    <a:cubicBezTo>
                      <a:pt x="14" y="34"/>
                      <a:pt x="14" y="33"/>
                      <a:pt x="15" y="33"/>
                    </a:cubicBezTo>
                    <a:cubicBezTo>
                      <a:pt x="16" y="33"/>
                      <a:pt x="16" y="33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1" y="35"/>
                      <a:pt x="21" y="35"/>
                      <a:pt x="22" y="35"/>
                    </a:cubicBezTo>
                    <a:cubicBezTo>
                      <a:pt x="22" y="35"/>
                      <a:pt x="22" y="35"/>
                      <a:pt x="23" y="35"/>
                    </a:cubicBezTo>
                    <a:cubicBezTo>
                      <a:pt x="23" y="36"/>
                      <a:pt x="23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5" y="35"/>
                      <a:pt x="26" y="35"/>
                      <a:pt x="27" y="35"/>
                    </a:cubicBezTo>
                    <a:cubicBezTo>
                      <a:pt x="27" y="35"/>
                      <a:pt x="27" y="35"/>
                      <a:pt x="28" y="35"/>
                    </a:cubicBezTo>
                    <a:cubicBezTo>
                      <a:pt x="28" y="34"/>
                      <a:pt x="28" y="34"/>
                      <a:pt x="29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29"/>
                      <a:pt x="26" y="28"/>
                      <a:pt x="26" y="27"/>
                    </a:cubicBezTo>
                    <a:cubicBezTo>
                      <a:pt x="26" y="26"/>
                      <a:pt x="26" y="25"/>
                      <a:pt x="26" y="24"/>
                    </a:cubicBezTo>
                    <a:cubicBezTo>
                      <a:pt x="26" y="24"/>
                      <a:pt x="26" y="23"/>
                      <a:pt x="26" y="22"/>
                    </a:cubicBezTo>
                    <a:cubicBezTo>
                      <a:pt x="26" y="22"/>
                      <a:pt x="26" y="21"/>
                      <a:pt x="26" y="21"/>
                    </a:cubicBezTo>
                    <a:cubicBezTo>
                      <a:pt x="26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1" y="21"/>
                      <a:pt x="31" y="21"/>
                    </a:cubicBezTo>
                    <a:cubicBezTo>
                      <a:pt x="32" y="21"/>
                      <a:pt x="31" y="20"/>
                      <a:pt x="31" y="20"/>
                    </a:cubicBezTo>
                    <a:cubicBezTo>
                      <a:pt x="31" y="19"/>
                      <a:pt x="31" y="19"/>
                      <a:pt x="31" y="1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0" name="Freeform 113">
                <a:extLst>
                  <a:ext uri="{FF2B5EF4-FFF2-40B4-BE49-F238E27FC236}">
                    <a16:creationId xmlns:a16="http://schemas.microsoft.com/office/drawing/2014/main" id="{23EF7F9D-63A5-4AB4-A1C4-0A2A09B5B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7" y="3076576"/>
                <a:ext cx="312738" cy="377825"/>
              </a:xfrm>
              <a:custGeom>
                <a:avLst/>
                <a:gdLst>
                  <a:gd name="T0" fmla="*/ 27 w 29"/>
                  <a:gd name="T1" fmla="*/ 29 h 35"/>
                  <a:gd name="T2" fmla="*/ 27 w 29"/>
                  <a:gd name="T3" fmla="*/ 26 h 35"/>
                  <a:gd name="T4" fmla="*/ 26 w 29"/>
                  <a:gd name="T5" fmla="*/ 24 h 35"/>
                  <a:gd name="T6" fmla="*/ 27 w 29"/>
                  <a:gd name="T7" fmla="*/ 22 h 35"/>
                  <a:gd name="T8" fmla="*/ 26 w 29"/>
                  <a:gd name="T9" fmla="*/ 20 h 35"/>
                  <a:gd name="T10" fmla="*/ 26 w 29"/>
                  <a:gd name="T11" fmla="*/ 18 h 35"/>
                  <a:gd name="T12" fmla="*/ 26 w 29"/>
                  <a:gd name="T13" fmla="*/ 17 h 35"/>
                  <a:gd name="T14" fmla="*/ 28 w 29"/>
                  <a:gd name="T15" fmla="*/ 16 h 35"/>
                  <a:gd name="T16" fmla="*/ 28 w 29"/>
                  <a:gd name="T17" fmla="*/ 15 h 35"/>
                  <a:gd name="T18" fmla="*/ 27 w 29"/>
                  <a:gd name="T19" fmla="*/ 14 h 35"/>
                  <a:gd name="T20" fmla="*/ 26 w 29"/>
                  <a:gd name="T21" fmla="*/ 14 h 35"/>
                  <a:gd name="T22" fmla="*/ 24 w 29"/>
                  <a:gd name="T23" fmla="*/ 13 h 35"/>
                  <a:gd name="T24" fmla="*/ 22 w 29"/>
                  <a:gd name="T25" fmla="*/ 9 h 35"/>
                  <a:gd name="T26" fmla="*/ 19 w 29"/>
                  <a:gd name="T27" fmla="*/ 7 h 35"/>
                  <a:gd name="T28" fmla="*/ 15 w 29"/>
                  <a:gd name="T29" fmla="*/ 5 h 35"/>
                  <a:gd name="T30" fmla="*/ 13 w 29"/>
                  <a:gd name="T31" fmla="*/ 3 h 35"/>
                  <a:gd name="T32" fmla="*/ 14 w 29"/>
                  <a:gd name="T33" fmla="*/ 2 h 35"/>
                  <a:gd name="T34" fmla="*/ 13 w 29"/>
                  <a:gd name="T35" fmla="*/ 1 h 35"/>
                  <a:gd name="T36" fmla="*/ 12 w 29"/>
                  <a:gd name="T37" fmla="*/ 0 h 35"/>
                  <a:gd name="T38" fmla="*/ 10 w 29"/>
                  <a:gd name="T39" fmla="*/ 0 h 35"/>
                  <a:gd name="T40" fmla="*/ 9 w 29"/>
                  <a:gd name="T41" fmla="*/ 2 h 35"/>
                  <a:gd name="T42" fmla="*/ 8 w 29"/>
                  <a:gd name="T43" fmla="*/ 4 h 35"/>
                  <a:gd name="T44" fmla="*/ 7 w 29"/>
                  <a:gd name="T45" fmla="*/ 4 h 35"/>
                  <a:gd name="T46" fmla="*/ 4 w 29"/>
                  <a:gd name="T47" fmla="*/ 4 h 35"/>
                  <a:gd name="T48" fmla="*/ 5 w 29"/>
                  <a:gd name="T49" fmla="*/ 5 h 35"/>
                  <a:gd name="T50" fmla="*/ 5 w 29"/>
                  <a:gd name="T51" fmla="*/ 7 h 35"/>
                  <a:gd name="T52" fmla="*/ 4 w 29"/>
                  <a:gd name="T53" fmla="*/ 7 h 35"/>
                  <a:gd name="T54" fmla="*/ 5 w 29"/>
                  <a:gd name="T55" fmla="*/ 9 h 35"/>
                  <a:gd name="T56" fmla="*/ 4 w 29"/>
                  <a:gd name="T57" fmla="*/ 10 h 35"/>
                  <a:gd name="T58" fmla="*/ 4 w 29"/>
                  <a:gd name="T59" fmla="*/ 12 h 35"/>
                  <a:gd name="T60" fmla="*/ 3 w 29"/>
                  <a:gd name="T61" fmla="*/ 13 h 35"/>
                  <a:gd name="T62" fmla="*/ 2 w 29"/>
                  <a:gd name="T63" fmla="*/ 12 h 35"/>
                  <a:gd name="T64" fmla="*/ 1 w 29"/>
                  <a:gd name="T65" fmla="*/ 11 h 35"/>
                  <a:gd name="T66" fmla="*/ 1 w 29"/>
                  <a:gd name="T67" fmla="*/ 14 h 35"/>
                  <a:gd name="T68" fmla="*/ 2 w 29"/>
                  <a:gd name="T69" fmla="*/ 17 h 35"/>
                  <a:gd name="T70" fmla="*/ 2 w 29"/>
                  <a:gd name="T71" fmla="*/ 18 h 35"/>
                  <a:gd name="T72" fmla="*/ 2 w 29"/>
                  <a:gd name="T73" fmla="*/ 20 h 35"/>
                  <a:gd name="T74" fmla="*/ 3 w 29"/>
                  <a:gd name="T75" fmla="*/ 22 h 35"/>
                  <a:gd name="T76" fmla="*/ 4 w 29"/>
                  <a:gd name="T77" fmla="*/ 24 h 35"/>
                  <a:gd name="T78" fmla="*/ 5 w 29"/>
                  <a:gd name="T79" fmla="*/ 26 h 35"/>
                  <a:gd name="T80" fmla="*/ 6 w 29"/>
                  <a:gd name="T81" fmla="*/ 25 h 35"/>
                  <a:gd name="T82" fmla="*/ 8 w 29"/>
                  <a:gd name="T83" fmla="*/ 26 h 35"/>
                  <a:gd name="T84" fmla="*/ 11 w 29"/>
                  <a:gd name="T85" fmla="*/ 28 h 35"/>
                  <a:gd name="T86" fmla="*/ 13 w 29"/>
                  <a:gd name="T87" fmla="*/ 29 h 35"/>
                  <a:gd name="T88" fmla="*/ 14 w 29"/>
                  <a:gd name="T89" fmla="*/ 30 h 35"/>
                  <a:gd name="T90" fmla="*/ 15 w 29"/>
                  <a:gd name="T91" fmla="*/ 33 h 35"/>
                  <a:gd name="T92" fmla="*/ 15 w 29"/>
                  <a:gd name="T93" fmla="*/ 34 h 35"/>
                  <a:gd name="T94" fmla="*/ 16 w 29"/>
                  <a:gd name="T95" fmla="*/ 34 h 35"/>
                  <a:gd name="T96" fmla="*/ 18 w 29"/>
                  <a:gd name="T97" fmla="*/ 34 h 35"/>
                  <a:gd name="T98" fmla="*/ 19 w 29"/>
                  <a:gd name="T99" fmla="*/ 35 h 35"/>
                  <a:gd name="T100" fmla="*/ 20 w 29"/>
                  <a:gd name="T101" fmla="*/ 34 h 35"/>
                  <a:gd name="T102" fmla="*/ 22 w 29"/>
                  <a:gd name="T103" fmla="*/ 34 h 35"/>
                  <a:gd name="T104" fmla="*/ 23 w 29"/>
                  <a:gd name="T105" fmla="*/ 33 h 35"/>
                  <a:gd name="T106" fmla="*/ 25 w 29"/>
                  <a:gd name="T107" fmla="*/ 33 h 35"/>
                  <a:gd name="T108" fmla="*/ 26 w 29"/>
                  <a:gd name="T109" fmla="*/ 33 h 35"/>
                  <a:gd name="T110" fmla="*/ 27 w 29"/>
                  <a:gd name="T111" fmla="*/ 32 h 35"/>
                  <a:gd name="T112" fmla="*/ 28 w 29"/>
                  <a:gd name="T113" fmla="*/ 31 h 35"/>
                  <a:gd name="T114" fmla="*/ 29 w 29"/>
                  <a:gd name="T115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" h="35">
                    <a:moveTo>
                      <a:pt x="28" y="30"/>
                    </a:moveTo>
                    <a:cubicBezTo>
                      <a:pt x="27" y="30"/>
                      <a:pt x="27" y="29"/>
                      <a:pt x="27" y="29"/>
                    </a:cubicBezTo>
                    <a:cubicBezTo>
                      <a:pt x="27" y="28"/>
                      <a:pt x="27" y="28"/>
                      <a:pt x="27" y="27"/>
                    </a:cubicBezTo>
                    <a:cubicBezTo>
                      <a:pt x="27" y="27"/>
                      <a:pt x="27" y="27"/>
                      <a:pt x="27" y="26"/>
                    </a:cubicBezTo>
                    <a:cubicBezTo>
                      <a:pt x="26" y="26"/>
                      <a:pt x="27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1"/>
                      <a:pt x="27" y="21"/>
                      <a:pt x="27" y="20"/>
                    </a:cubicBezTo>
                    <a:cubicBezTo>
                      <a:pt x="27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5" y="19"/>
                    </a:cubicBezTo>
                    <a:cubicBezTo>
                      <a:pt x="25" y="18"/>
                      <a:pt x="26" y="18"/>
                      <a:pt x="26" y="18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7"/>
                      <a:pt x="27" y="16"/>
                      <a:pt x="28" y="16"/>
                    </a:cubicBezTo>
                    <a:cubicBezTo>
                      <a:pt x="28" y="16"/>
                      <a:pt x="28" y="17"/>
                      <a:pt x="28" y="16"/>
                    </a:cubicBezTo>
                    <a:cubicBezTo>
                      <a:pt x="29" y="16"/>
                      <a:pt x="29" y="16"/>
                      <a:pt x="28" y="16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0"/>
                      <a:pt x="23" y="10"/>
                      <a:pt x="22" y="9"/>
                    </a:cubicBezTo>
                    <a:cubicBezTo>
                      <a:pt x="22" y="9"/>
                      <a:pt x="21" y="9"/>
                      <a:pt x="21" y="8"/>
                    </a:cubicBezTo>
                    <a:cubicBezTo>
                      <a:pt x="20" y="8"/>
                      <a:pt x="20" y="8"/>
                      <a:pt x="19" y="7"/>
                    </a:cubicBezTo>
                    <a:cubicBezTo>
                      <a:pt x="19" y="7"/>
                      <a:pt x="18" y="6"/>
                      <a:pt x="18" y="6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4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7"/>
                      <a:pt x="4" y="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1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1"/>
                      <a:pt x="3" y="20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5" y="25"/>
                      <a:pt x="5" y="25"/>
                    </a:cubicBezTo>
                    <a:cubicBezTo>
                      <a:pt x="5" y="25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6"/>
                      <a:pt x="6" y="26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3" y="28"/>
                      <a:pt x="13" y="29"/>
                    </a:cubicBezTo>
                    <a:cubicBezTo>
                      <a:pt x="13" y="29"/>
                      <a:pt x="14" y="29"/>
                      <a:pt x="14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5" y="32"/>
                      <a:pt x="14" y="32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5"/>
                      <a:pt x="19" y="35"/>
                      <a:pt x="19" y="35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5"/>
                      <a:pt x="21" y="35"/>
                    </a:cubicBezTo>
                    <a:cubicBezTo>
                      <a:pt x="22" y="35"/>
                      <a:pt x="22" y="34"/>
                      <a:pt x="22" y="34"/>
                    </a:cubicBezTo>
                    <a:cubicBezTo>
                      <a:pt x="22" y="34"/>
                      <a:pt x="22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5" y="33"/>
                      <a:pt x="25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7" y="33"/>
                      <a:pt x="26" y="32"/>
                      <a:pt x="27" y="32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8" y="32"/>
                      <a:pt x="28" y="32"/>
                    </a:cubicBezTo>
                    <a:cubicBezTo>
                      <a:pt x="28" y="32"/>
                      <a:pt x="28" y="32"/>
                      <a:pt x="28" y="31"/>
                    </a:cubicBezTo>
                    <a:cubicBezTo>
                      <a:pt x="28" y="31"/>
                      <a:pt x="29" y="31"/>
                      <a:pt x="29" y="31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30"/>
                      <a:pt x="28" y="30"/>
                      <a:pt x="28" y="3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1" name="Freeform 114">
                <a:extLst>
                  <a:ext uri="{FF2B5EF4-FFF2-40B4-BE49-F238E27FC236}">
                    <a16:creationId xmlns:a16="http://schemas.microsoft.com/office/drawing/2014/main" id="{98DDAD2D-7EF2-41A8-908E-8017C9C47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2" y="3378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2" name="Freeform 115">
                <a:extLst>
                  <a:ext uri="{FF2B5EF4-FFF2-40B4-BE49-F238E27FC236}">
                    <a16:creationId xmlns:a16="http://schemas.microsoft.com/office/drawing/2014/main" id="{5D9B0BDC-A12B-47EC-91AE-BCAF1A491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2632076"/>
                <a:ext cx="409575" cy="346075"/>
              </a:xfrm>
              <a:custGeom>
                <a:avLst/>
                <a:gdLst>
                  <a:gd name="T0" fmla="*/ 36 w 38"/>
                  <a:gd name="T1" fmla="*/ 19 h 32"/>
                  <a:gd name="T2" fmla="*/ 34 w 38"/>
                  <a:gd name="T3" fmla="*/ 18 h 32"/>
                  <a:gd name="T4" fmla="*/ 31 w 38"/>
                  <a:gd name="T5" fmla="*/ 17 h 32"/>
                  <a:gd name="T6" fmla="*/ 28 w 38"/>
                  <a:gd name="T7" fmla="*/ 16 h 32"/>
                  <a:gd name="T8" fmla="*/ 26 w 38"/>
                  <a:gd name="T9" fmla="*/ 16 h 32"/>
                  <a:gd name="T10" fmla="*/ 25 w 38"/>
                  <a:gd name="T11" fmla="*/ 13 h 32"/>
                  <a:gd name="T12" fmla="*/ 24 w 38"/>
                  <a:gd name="T13" fmla="*/ 11 h 32"/>
                  <a:gd name="T14" fmla="*/ 24 w 38"/>
                  <a:gd name="T15" fmla="*/ 10 h 32"/>
                  <a:gd name="T16" fmla="*/ 23 w 38"/>
                  <a:gd name="T17" fmla="*/ 10 h 32"/>
                  <a:gd name="T18" fmla="*/ 22 w 38"/>
                  <a:gd name="T19" fmla="*/ 10 h 32"/>
                  <a:gd name="T20" fmla="*/ 22 w 38"/>
                  <a:gd name="T21" fmla="*/ 7 h 32"/>
                  <a:gd name="T22" fmla="*/ 23 w 38"/>
                  <a:gd name="T23" fmla="*/ 6 h 32"/>
                  <a:gd name="T24" fmla="*/ 21 w 38"/>
                  <a:gd name="T25" fmla="*/ 4 h 32"/>
                  <a:gd name="T26" fmla="*/ 20 w 38"/>
                  <a:gd name="T27" fmla="*/ 2 h 32"/>
                  <a:gd name="T28" fmla="*/ 17 w 38"/>
                  <a:gd name="T29" fmla="*/ 1 h 32"/>
                  <a:gd name="T30" fmla="*/ 16 w 38"/>
                  <a:gd name="T31" fmla="*/ 0 h 32"/>
                  <a:gd name="T32" fmla="*/ 14 w 38"/>
                  <a:gd name="T33" fmla="*/ 1 h 32"/>
                  <a:gd name="T34" fmla="*/ 13 w 38"/>
                  <a:gd name="T35" fmla="*/ 1 h 32"/>
                  <a:gd name="T36" fmla="*/ 11 w 38"/>
                  <a:gd name="T37" fmla="*/ 1 h 32"/>
                  <a:gd name="T38" fmla="*/ 11 w 38"/>
                  <a:gd name="T39" fmla="*/ 3 h 32"/>
                  <a:gd name="T40" fmla="*/ 9 w 38"/>
                  <a:gd name="T41" fmla="*/ 2 h 32"/>
                  <a:gd name="T42" fmla="*/ 8 w 38"/>
                  <a:gd name="T43" fmla="*/ 2 h 32"/>
                  <a:gd name="T44" fmla="*/ 7 w 38"/>
                  <a:gd name="T45" fmla="*/ 5 h 32"/>
                  <a:gd name="T46" fmla="*/ 6 w 38"/>
                  <a:gd name="T47" fmla="*/ 6 h 32"/>
                  <a:gd name="T48" fmla="*/ 5 w 38"/>
                  <a:gd name="T49" fmla="*/ 7 h 32"/>
                  <a:gd name="T50" fmla="*/ 5 w 38"/>
                  <a:gd name="T51" fmla="*/ 9 h 32"/>
                  <a:gd name="T52" fmla="*/ 4 w 38"/>
                  <a:gd name="T53" fmla="*/ 10 h 32"/>
                  <a:gd name="T54" fmla="*/ 3 w 38"/>
                  <a:gd name="T55" fmla="*/ 12 h 32"/>
                  <a:gd name="T56" fmla="*/ 2 w 38"/>
                  <a:gd name="T57" fmla="*/ 15 h 32"/>
                  <a:gd name="T58" fmla="*/ 2 w 38"/>
                  <a:gd name="T59" fmla="*/ 16 h 32"/>
                  <a:gd name="T60" fmla="*/ 2 w 38"/>
                  <a:gd name="T61" fmla="*/ 18 h 32"/>
                  <a:gd name="T62" fmla="*/ 0 w 38"/>
                  <a:gd name="T63" fmla="*/ 17 h 32"/>
                  <a:gd name="T64" fmla="*/ 0 w 38"/>
                  <a:gd name="T65" fmla="*/ 19 h 32"/>
                  <a:gd name="T66" fmla="*/ 2 w 38"/>
                  <a:gd name="T67" fmla="*/ 20 h 32"/>
                  <a:gd name="T68" fmla="*/ 4 w 38"/>
                  <a:gd name="T69" fmla="*/ 22 h 32"/>
                  <a:gd name="T70" fmla="*/ 5 w 38"/>
                  <a:gd name="T71" fmla="*/ 24 h 32"/>
                  <a:gd name="T72" fmla="*/ 6 w 38"/>
                  <a:gd name="T73" fmla="*/ 26 h 32"/>
                  <a:gd name="T74" fmla="*/ 7 w 38"/>
                  <a:gd name="T75" fmla="*/ 27 h 32"/>
                  <a:gd name="T76" fmla="*/ 7 w 38"/>
                  <a:gd name="T77" fmla="*/ 28 h 32"/>
                  <a:gd name="T78" fmla="*/ 8 w 38"/>
                  <a:gd name="T79" fmla="*/ 29 h 32"/>
                  <a:gd name="T80" fmla="*/ 10 w 38"/>
                  <a:gd name="T81" fmla="*/ 29 h 32"/>
                  <a:gd name="T82" fmla="*/ 12 w 38"/>
                  <a:gd name="T83" fmla="*/ 31 h 32"/>
                  <a:gd name="T84" fmla="*/ 14 w 38"/>
                  <a:gd name="T85" fmla="*/ 31 h 32"/>
                  <a:gd name="T86" fmla="*/ 16 w 38"/>
                  <a:gd name="T87" fmla="*/ 32 h 32"/>
                  <a:gd name="T88" fmla="*/ 17 w 38"/>
                  <a:gd name="T89" fmla="*/ 31 h 32"/>
                  <a:gd name="T90" fmla="*/ 19 w 38"/>
                  <a:gd name="T91" fmla="*/ 30 h 32"/>
                  <a:gd name="T92" fmla="*/ 20 w 38"/>
                  <a:gd name="T93" fmla="*/ 30 h 32"/>
                  <a:gd name="T94" fmla="*/ 22 w 38"/>
                  <a:gd name="T95" fmla="*/ 30 h 32"/>
                  <a:gd name="T96" fmla="*/ 23 w 38"/>
                  <a:gd name="T97" fmla="*/ 30 h 32"/>
                  <a:gd name="T98" fmla="*/ 25 w 38"/>
                  <a:gd name="T99" fmla="*/ 29 h 32"/>
                  <a:gd name="T100" fmla="*/ 26 w 38"/>
                  <a:gd name="T101" fmla="*/ 28 h 32"/>
                  <a:gd name="T102" fmla="*/ 29 w 38"/>
                  <a:gd name="T103" fmla="*/ 28 h 32"/>
                  <a:gd name="T104" fmla="*/ 30 w 38"/>
                  <a:gd name="T105" fmla="*/ 27 h 32"/>
                  <a:gd name="T106" fmla="*/ 32 w 38"/>
                  <a:gd name="T107" fmla="*/ 25 h 32"/>
                  <a:gd name="T108" fmla="*/ 34 w 38"/>
                  <a:gd name="T109" fmla="*/ 23 h 32"/>
                  <a:gd name="T110" fmla="*/ 36 w 38"/>
                  <a:gd name="T111" fmla="*/ 21 h 32"/>
                  <a:gd name="T112" fmla="*/ 37 w 38"/>
                  <a:gd name="T113" fmla="*/ 19 h 32"/>
                  <a:gd name="T114" fmla="*/ 37 w 38"/>
                  <a:gd name="T115" fmla="*/ 1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" h="32">
                    <a:moveTo>
                      <a:pt x="37" y="19"/>
                    </a:moveTo>
                    <a:cubicBezTo>
                      <a:pt x="37" y="19"/>
                      <a:pt x="36" y="19"/>
                      <a:pt x="36" y="19"/>
                    </a:cubicBezTo>
                    <a:cubicBezTo>
                      <a:pt x="35" y="19"/>
                      <a:pt x="35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8"/>
                      <a:pt x="32" y="17"/>
                      <a:pt x="31" y="17"/>
                    </a:cubicBezTo>
                    <a:cubicBezTo>
                      <a:pt x="30" y="17"/>
                      <a:pt x="30" y="17"/>
                      <a:pt x="29" y="17"/>
                    </a:cubicBezTo>
                    <a:cubicBezTo>
                      <a:pt x="28" y="17"/>
                      <a:pt x="28" y="17"/>
                      <a:pt x="28" y="16"/>
                    </a:cubicBezTo>
                    <a:cubicBezTo>
                      <a:pt x="27" y="16"/>
                      <a:pt x="27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4"/>
                      <a:pt x="26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4" y="12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2" y="11"/>
                    </a:cubicBezTo>
                    <a:cubicBezTo>
                      <a:pt x="22" y="11"/>
                      <a:pt x="22" y="10"/>
                      <a:pt x="22" y="10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2" y="8"/>
                      <a:pt x="22" y="8"/>
                      <a:pt x="22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1" y="4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11" y="1"/>
                      <a:pt x="11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7"/>
                      <a:pt x="5" y="8"/>
                    </a:cubicBezTo>
                    <a:cubicBezTo>
                      <a:pt x="4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7"/>
                      <a:pt x="3" y="17"/>
                      <a:pt x="2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1" y="17"/>
                      <a:pt x="1" y="17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20"/>
                    </a:cubicBezTo>
                    <a:cubicBezTo>
                      <a:pt x="1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5" y="23"/>
                      <a:pt x="4" y="23"/>
                      <a:pt x="5" y="24"/>
                    </a:cubicBezTo>
                    <a:cubicBezTo>
                      <a:pt x="5" y="24"/>
                      <a:pt x="5" y="25"/>
                      <a:pt x="5" y="25"/>
                    </a:cubicBezTo>
                    <a:cubicBezTo>
                      <a:pt x="5" y="25"/>
                      <a:pt x="5" y="26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29"/>
                      <a:pt x="9" y="29"/>
                      <a:pt x="1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30"/>
                    </a:cubicBezTo>
                    <a:cubicBezTo>
                      <a:pt x="12" y="30"/>
                      <a:pt x="12" y="30"/>
                      <a:pt x="12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4" y="31"/>
                      <a:pt x="14" y="31"/>
                    </a:cubicBezTo>
                    <a:cubicBezTo>
                      <a:pt x="14" y="31"/>
                      <a:pt x="15" y="31"/>
                      <a:pt x="15" y="31"/>
                    </a:cubicBezTo>
                    <a:cubicBezTo>
                      <a:pt x="15" y="31"/>
                      <a:pt x="15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30"/>
                      <a:pt x="19" y="30"/>
                    </a:cubicBezTo>
                    <a:cubicBezTo>
                      <a:pt x="19" y="30"/>
                      <a:pt x="19" y="29"/>
                      <a:pt x="19" y="29"/>
                    </a:cubicBezTo>
                    <a:cubicBezTo>
                      <a:pt x="19" y="29"/>
                      <a:pt x="19" y="30"/>
                      <a:pt x="20" y="30"/>
                    </a:cubicBezTo>
                    <a:cubicBezTo>
                      <a:pt x="20" y="30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3" y="30"/>
                      <a:pt x="23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5" y="29"/>
                      <a:pt x="26" y="29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7"/>
                      <a:pt x="27" y="28"/>
                      <a:pt x="27" y="27"/>
                    </a:cubicBezTo>
                    <a:cubicBezTo>
                      <a:pt x="28" y="27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2" y="25"/>
                    </a:cubicBezTo>
                    <a:cubicBezTo>
                      <a:pt x="32" y="25"/>
                      <a:pt x="33" y="25"/>
                      <a:pt x="33" y="24"/>
                    </a:cubicBezTo>
                    <a:cubicBezTo>
                      <a:pt x="33" y="24"/>
                      <a:pt x="34" y="24"/>
                      <a:pt x="34" y="23"/>
                    </a:cubicBezTo>
                    <a:cubicBezTo>
                      <a:pt x="34" y="23"/>
                      <a:pt x="34" y="23"/>
                      <a:pt x="35" y="22"/>
                    </a:cubicBezTo>
                    <a:cubicBezTo>
                      <a:pt x="35" y="22"/>
                      <a:pt x="35" y="22"/>
                      <a:pt x="36" y="21"/>
                    </a:cubicBezTo>
                    <a:cubicBezTo>
                      <a:pt x="36" y="21"/>
                      <a:pt x="36" y="21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8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3" name="Freeform 116">
                <a:extLst>
                  <a:ext uri="{FF2B5EF4-FFF2-40B4-BE49-F238E27FC236}">
                    <a16:creationId xmlns:a16="http://schemas.microsoft.com/office/drawing/2014/main" id="{D1A91BF8-64CB-4A28-AB48-EAC1399F4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5364" y="1897064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1 w 3"/>
                  <a:gd name="T5" fmla="*/ 1 h 1"/>
                  <a:gd name="T6" fmla="*/ 2 w 3"/>
                  <a:gd name="T7" fmla="*/ 1 h 1"/>
                  <a:gd name="T8" fmla="*/ 3 w 3"/>
                  <a:gd name="T9" fmla="*/ 1 h 1"/>
                  <a:gd name="T10" fmla="*/ 3 w 3"/>
                  <a:gd name="T11" fmla="*/ 0 h 1"/>
                  <a:gd name="T12" fmla="*/ 1 w 3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4" name="Freeform 117">
                <a:extLst>
                  <a:ext uri="{FF2B5EF4-FFF2-40B4-BE49-F238E27FC236}">
                    <a16:creationId xmlns:a16="http://schemas.microsoft.com/office/drawing/2014/main" id="{3FF00D84-77AA-4F4C-890B-E08692AAF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164" y="1011239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5" name="Freeform 118">
                <a:extLst>
                  <a:ext uri="{FF2B5EF4-FFF2-40B4-BE49-F238E27FC236}">
                    <a16:creationId xmlns:a16="http://schemas.microsoft.com/office/drawing/2014/main" id="{437AD8A1-7226-4EB7-AB1E-855BAA484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689" y="1000126"/>
                <a:ext cx="33338" cy="11113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1 h 1"/>
                  <a:gd name="T12" fmla="*/ 2 w 3"/>
                  <a:gd name="T13" fmla="*/ 0 h 1"/>
                  <a:gd name="T14" fmla="*/ 2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6" name="Freeform 119">
                <a:extLst>
                  <a:ext uri="{FF2B5EF4-FFF2-40B4-BE49-F238E27FC236}">
                    <a16:creationId xmlns:a16="http://schemas.microsoft.com/office/drawing/2014/main" id="{2FA9F660-347D-4D6E-8592-424476273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989014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1 w 2"/>
                  <a:gd name="T11" fmla="*/ 1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7" name="Freeform 120">
                <a:extLst>
                  <a:ext uri="{FF2B5EF4-FFF2-40B4-BE49-F238E27FC236}">
                    <a16:creationId xmlns:a16="http://schemas.microsoft.com/office/drawing/2014/main" id="{4FAF8CCE-A451-4047-BEB2-230FC9EBC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2" y="989014"/>
                <a:ext cx="42863" cy="11113"/>
              </a:xfrm>
              <a:custGeom>
                <a:avLst/>
                <a:gdLst>
                  <a:gd name="T0" fmla="*/ 2 w 4"/>
                  <a:gd name="T1" fmla="*/ 0 h 1"/>
                  <a:gd name="T2" fmla="*/ 3 w 4"/>
                  <a:gd name="T3" fmla="*/ 0 h 1"/>
                  <a:gd name="T4" fmla="*/ 3 w 4"/>
                  <a:gd name="T5" fmla="*/ 0 h 1"/>
                  <a:gd name="T6" fmla="*/ 2 w 4"/>
                  <a:gd name="T7" fmla="*/ 0 h 1"/>
                  <a:gd name="T8" fmla="*/ 1 w 4"/>
                  <a:gd name="T9" fmla="*/ 0 h 1"/>
                  <a:gd name="T10" fmla="*/ 1 w 4"/>
                  <a:gd name="T11" fmla="*/ 1 h 1"/>
                  <a:gd name="T12" fmla="*/ 1 w 4"/>
                  <a:gd name="T13" fmla="*/ 1 h 1"/>
                  <a:gd name="T14" fmla="*/ 2 w 4"/>
                  <a:gd name="T15" fmla="*/ 1 h 1"/>
                  <a:gd name="T16" fmla="*/ 2 w 4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3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8" name="Freeform 121">
                <a:extLst>
                  <a:ext uri="{FF2B5EF4-FFF2-40B4-BE49-F238E27FC236}">
                    <a16:creationId xmlns:a16="http://schemas.microsoft.com/office/drawing/2014/main" id="{EF163B37-FDD3-49C6-9DE2-67AD993BD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614" y="935039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9" name="Freeform 122">
                <a:extLst>
                  <a:ext uri="{FF2B5EF4-FFF2-40B4-BE49-F238E27FC236}">
                    <a16:creationId xmlns:a16="http://schemas.microsoft.com/office/drawing/2014/main" id="{0391A10F-51AB-424A-9722-ACD1CC0DE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252" y="9350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0" name="Freeform 123">
                <a:extLst>
                  <a:ext uri="{FF2B5EF4-FFF2-40B4-BE49-F238E27FC236}">
                    <a16:creationId xmlns:a16="http://schemas.microsoft.com/office/drawing/2014/main" id="{BA615F09-1F2A-425E-91D6-2DBB63683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3239" y="935039"/>
                <a:ext cx="517525" cy="357188"/>
              </a:xfrm>
              <a:custGeom>
                <a:avLst/>
                <a:gdLst>
                  <a:gd name="T0" fmla="*/ 1 w 48"/>
                  <a:gd name="T1" fmla="*/ 27 h 33"/>
                  <a:gd name="T2" fmla="*/ 1 w 48"/>
                  <a:gd name="T3" fmla="*/ 29 h 33"/>
                  <a:gd name="T4" fmla="*/ 2 w 48"/>
                  <a:gd name="T5" fmla="*/ 32 h 33"/>
                  <a:gd name="T6" fmla="*/ 6 w 48"/>
                  <a:gd name="T7" fmla="*/ 33 h 33"/>
                  <a:gd name="T8" fmla="*/ 10 w 48"/>
                  <a:gd name="T9" fmla="*/ 31 h 33"/>
                  <a:gd name="T10" fmla="*/ 11 w 48"/>
                  <a:gd name="T11" fmla="*/ 30 h 33"/>
                  <a:gd name="T12" fmla="*/ 13 w 48"/>
                  <a:gd name="T13" fmla="*/ 30 h 33"/>
                  <a:gd name="T14" fmla="*/ 15 w 48"/>
                  <a:gd name="T15" fmla="*/ 29 h 33"/>
                  <a:gd name="T16" fmla="*/ 16 w 48"/>
                  <a:gd name="T17" fmla="*/ 27 h 33"/>
                  <a:gd name="T18" fmla="*/ 16 w 48"/>
                  <a:gd name="T19" fmla="*/ 25 h 33"/>
                  <a:gd name="T20" fmla="*/ 15 w 48"/>
                  <a:gd name="T21" fmla="*/ 22 h 33"/>
                  <a:gd name="T22" fmla="*/ 15 w 48"/>
                  <a:gd name="T23" fmla="*/ 18 h 33"/>
                  <a:gd name="T24" fmla="*/ 17 w 48"/>
                  <a:gd name="T25" fmla="*/ 18 h 33"/>
                  <a:gd name="T26" fmla="*/ 17 w 48"/>
                  <a:gd name="T27" fmla="*/ 17 h 33"/>
                  <a:gd name="T28" fmla="*/ 18 w 48"/>
                  <a:gd name="T29" fmla="*/ 14 h 33"/>
                  <a:gd name="T30" fmla="*/ 19 w 48"/>
                  <a:gd name="T31" fmla="*/ 12 h 33"/>
                  <a:gd name="T32" fmla="*/ 21 w 48"/>
                  <a:gd name="T33" fmla="*/ 10 h 33"/>
                  <a:gd name="T34" fmla="*/ 22 w 48"/>
                  <a:gd name="T35" fmla="*/ 8 h 33"/>
                  <a:gd name="T36" fmla="*/ 24 w 48"/>
                  <a:gd name="T37" fmla="*/ 6 h 33"/>
                  <a:gd name="T38" fmla="*/ 27 w 48"/>
                  <a:gd name="T39" fmla="*/ 7 h 33"/>
                  <a:gd name="T40" fmla="*/ 28 w 48"/>
                  <a:gd name="T41" fmla="*/ 5 h 33"/>
                  <a:gd name="T42" fmla="*/ 30 w 48"/>
                  <a:gd name="T43" fmla="*/ 5 h 33"/>
                  <a:gd name="T44" fmla="*/ 34 w 48"/>
                  <a:gd name="T45" fmla="*/ 6 h 33"/>
                  <a:gd name="T46" fmla="*/ 37 w 48"/>
                  <a:gd name="T47" fmla="*/ 6 h 33"/>
                  <a:gd name="T48" fmla="*/ 38 w 48"/>
                  <a:gd name="T49" fmla="*/ 4 h 33"/>
                  <a:gd name="T50" fmla="*/ 41 w 48"/>
                  <a:gd name="T51" fmla="*/ 3 h 33"/>
                  <a:gd name="T52" fmla="*/ 44 w 48"/>
                  <a:gd name="T53" fmla="*/ 4 h 33"/>
                  <a:gd name="T54" fmla="*/ 44 w 48"/>
                  <a:gd name="T55" fmla="*/ 6 h 33"/>
                  <a:gd name="T56" fmla="*/ 46 w 48"/>
                  <a:gd name="T57" fmla="*/ 4 h 33"/>
                  <a:gd name="T58" fmla="*/ 48 w 48"/>
                  <a:gd name="T59" fmla="*/ 4 h 33"/>
                  <a:gd name="T60" fmla="*/ 45 w 48"/>
                  <a:gd name="T61" fmla="*/ 3 h 33"/>
                  <a:gd name="T62" fmla="*/ 46 w 48"/>
                  <a:gd name="T63" fmla="*/ 2 h 33"/>
                  <a:gd name="T64" fmla="*/ 45 w 48"/>
                  <a:gd name="T65" fmla="*/ 1 h 33"/>
                  <a:gd name="T66" fmla="*/ 42 w 48"/>
                  <a:gd name="T67" fmla="*/ 1 h 33"/>
                  <a:gd name="T68" fmla="*/ 40 w 48"/>
                  <a:gd name="T69" fmla="*/ 0 h 33"/>
                  <a:gd name="T70" fmla="*/ 39 w 48"/>
                  <a:gd name="T71" fmla="*/ 1 h 33"/>
                  <a:gd name="T72" fmla="*/ 37 w 48"/>
                  <a:gd name="T73" fmla="*/ 2 h 33"/>
                  <a:gd name="T74" fmla="*/ 37 w 48"/>
                  <a:gd name="T75" fmla="*/ 1 h 33"/>
                  <a:gd name="T76" fmla="*/ 34 w 48"/>
                  <a:gd name="T77" fmla="*/ 1 h 33"/>
                  <a:gd name="T78" fmla="*/ 33 w 48"/>
                  <a:gd name="T79" fmla="*/ 2 h 33"/>
                  <a:gd name="T80" fmla="*/ 30 w 48"/>
                  <a:gd name="T81" fmla="*/ 2 h 33"/>
                  <a:gd name="T82" fmla="*/ 28 w 48"/>
                  <a:gd name="T83" fmla="*/ 3 h 33"/>
                  <a:gd name="T84" fmla="*/ 26 w 48"/>
                  <a:gd name="T85" fmla="*/ 3 h 33"/>
                  <a:gd name="T86" fmla="*/ 24 w 48"/>
                  <a:gd name="T87" fmla="*/ 4 h 33"/>
                  <a:gd name="T88" fmla="*/ 21 w 48"/>
                  <a:gd name="T89" fmla="*/ 5 h 33"/>
                  <a:gd name="T90" fmla="*/ 20 w 48"/>
                  <a:gd name="T91" fmla="*/ 7 h 33"/>
                  <a:gd name="T92" fmla="*/ 18 w 48"/>
                  <a:gd name="T93" fmla="*/ 8 h 33"/>
                  <a:gd name="T94" fmla="*/ 16 w 48"/>
                  <a:gd name="T95" fmla="*/ 10 h 33"/>
                  <a:gd name="T96" fmla="*/ 15 w 48"/>
                  <a:gd name="T97" fmla="*/ 12 h 33"/>
                  <a:gd name="T98" fmla="*/ 13 w 48"/>
                  <a:gd name="T99" fmla="*/ 15 h 33"/>
                  <a:gd name="T100" fmla="*/ 11 w 48"/>
                  <a:gd name="T101" fmla="*/ 16 h 33"/>
                  <a:gd name="T102" fmla="*/ 10 w 48"/>
                  <a:gd name="T103" fmla="*/ 17 h 33"/>
                  <a:gd name="T104" fmla="*/ 9 w 48"/>
                  <a:gd name="T105" fmla="*/ 18 h 33"/>
                  <a:gd name="T106" fmla="*/ 7 w 48"/>
                  <a:gd name="T107" fmla="*/ 20 h 33"/>
                  <a:gd name="T108" fmla="*/ 4 w 48"/>
                  <a:gd name="T109" fmla="*/ 20 h 33"/>
                  <a:gd name="T110" fmla="*/ 2 w 48"/>
                  <a:gd name="T111" fmla="*/ 22 h 33"/>
                  <a:gd name="T112" fmla="*/ 0 w 48"/>
                  <a:gd name="T113" fmla="*/ 23 h 33"/>
                  <a:gd name="T114" fmla="*/ 0 w 48"/>
                  <a:gd name="T115" fmla="*/ 2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" h="33">
                    <a:moveTo>
                      <a:pt x="0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2" y="27"/>
                      <a:pt x="1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0" y="29"/>
                    </a:cubicBezTo>
                    <a:cubicBezTo>
                      <a:pt x="0" y="29"/>
                      <a:pt x="1" y="29"/>
                      <a:pt x="1" y="29"/>
                    </a:cubicBezTo>
                    <a:cubicBezTo>
                      <a:pt x="2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5" y="33"/>
                      <a:pt x="5" y="33"/>
                      <a:pt x="6" y="33"/>
                    </a:cubicBezTo>
                    <a:cubicBezTo>
                      <a:pt x="7" y="33"/>
                      <a:pt x="7" y="32"/>
                      <a:pt x="8" y="32"/>
                    </a:cubicBezTo>
                    <a:cubicBezTo>
                      <a:pt x="8" y="32"/>
                      <a:pt x="9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0"/>
                      <a:pt x="11" y="31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5" y="30"/>
                    </a:cubicBezTo>
                    <a:cubicBezTo>
                      <a:pt x="15" y="30"/>
                      <a:pt x="15" y="30"/>
                      <a:pt x="15" y="29"/>
                    </a:cubicBezTo>
                    <a:cubicBezTo>
                      <a:pt x="15" y="29"/>
                      <a:pt x="14" y="29"/>
                      <a:pt x="14" y="29"/>
                    </a:cubicBezTo>
                    <a:cubicBezTo>
                      <a:pt x="14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6" y="27"/>
                    </a:cubicBezTo>
                    <a:cubicBezTo>
                      <a:pt x="16" y="27"/>
                      <a:pt x="16" y="27"/>
                      <a:pt x="16" y="26"/>
                    </a:cubicBezTo>
                    <a:cubicBezTo>
                      <a:pt x="16" y="26"/>
                      <a:pt x="15" y="26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5" y="23"/>
                      <a:pt x="15" y="23"/>
                      <a:pt x="15" y="22"/>
                    </a:cubicBezTo>
                    <a:cubicBezTo>
                      <a:pt x="15" y="22"/>
                      <a:pt x="15" y="22"/>
                      <a:pt x="14" y="21"/>
                    </a:cubicBezTo>
                    <a:cubicBezTo>
                      <a:pt x="14" y="21"/>
                      <a:pt x="14" y="20"/>
                      <a:pt x="14" y="20"/>
                    </a:cubicBezTo>
                    <a:cubicBezTo>
                      <a:pt x="14" y="19"/>
                      <a:pt x="14" y="19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6" y="17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7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8" y="16"/>
                      <a:pt x="18" y="15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9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20" y="12"/>
                    </a:cubicBezTo>
                    <a:cubicBezTo>
                      <a:pt x="20" y="11"/>
                      <a:pt x="20" y="11"/>
                      <a:pt x="21" y="11"/>
                    </a:cubicBezTo>
                    <a:cubicBezTo>
                      <a:pt x="21" y="11"/>
                      <a:pt x="21" y="11"/>
                      <a:pt x="21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9"/>
                      <a:pt x="21" y="9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6"/>
                    </a:cubicBezTo>
                    <a:cubicBezTo>
                      <a:pt x="25" y="6"/>
                      <a:pt x="25" y="7"/>
                      <a:pt x="25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7" y="7"/>
                      <a:pt x="27" y="7"/>
                    </a:cubicBezTo>
                    <a:cubicBezTo>
                      <a:pt x="27" y="7"/>
                      <a:pt x="28" y="7"/>
                      <a:pt x="28" y="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5"/>
                      <a:pt x="31" y="5"/>
                      <a:pt x="32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3" y="6"/>
                      <a:pt x="34" y="6"/>
                    </a:cubicBezTo>
                    <a:cubicBezTo>
                      <a:pt x="34" y="6"/>
                      <a:pt x="34" y="6"/>
                      <a:pt x="35" y="6"/>
                    </a:cubicBezTo>
                    <a:cubicBezTo>
                      <a:pt x="35" y="6"/>
                      <a:pt x="35" y="6"/>
                      <a:pt x="36" y="6"/>
                    </a:cubicBezTo>
                    <a:cubicBezTo>
                      <a:pt x="36" y="6"/>
                      <a:pt x="36" y="7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8" y="6"/>
                      <a:pt x="38" y="5"/>
                      <a:pt x="38" y="5"/>
                    </a:cubicBezTo>
                    <a:cubicBezTo>
                      <a:pt x="38" y="5"/>
                      <a:pt x="37" y="4"/>
                      <a:pt x="38" y="4"/>
                    </a:cubicBezTo>
                    <a:cubicBezTo>
                      <a:pt x="38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0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2" y="3"/>
                      <a:pt x="42" y="4"/>
                      <a:pt x="42" y="4"/>
                    </a:cubicBezTo>
                    <a:cubicBezTo>
                      <a:pt x="43" y="4"/>
                      <a:pt x="43" y="3"/>
                      <a:pt x="44" y="4"/>
                    </a:cubicBezTo>
                    <a:cubicBezTo>
                      <a:pt x="44" y="4"/>
                      <a:pt x="43" y="4"/>
                      <a:pt x="43" y="5"/>
                    </a:cubicBezTo>
                    <a:cubicBezTo>
                      <a:pt x="43" y="5"/>
                      <a:pt x="43" y="5"/>
                      <a:pt x="44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4"/>
                      <a:pt x="45" y="4"/>
                      <a:pt x="46" y="4"/>
                    </a:cubicBezTo>
                    <a:cubicBezTo>
                      <a:pt x="46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3"/>
                      <a:pt x="44" y="3"/>
                      <a:pt x="44" y="2"/>
                    </a:cubicBezTo>
                    <a:cubicBezTo>
                      <a:pt x="44" y="2"/>
                      <a:pt x="45" y="2"/>
                      <a:pt x="45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7" y="2"/>
                      <a:pt x="47" y="2"/>
                    </a:cubicBezTo>
                    <a:cubicBezTo>
                      <a:pt x="47" y="1"/>
                      <a:pt x="46" y="2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4" y="1"/>
                      <a:pt x="44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1"/>
                      <a:pt x="39" y="2"/>
                      <a:pt x="39" y="2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0"/>
                      <a:pt x="39" y="0"/>
                      <a:pt x="38" y="0"/>
                    </a:cubicBezTo>
                    <a:cubicBezTo>
                      <a:pt x="38" y="0"/>
                      <a:pt x="38" y="1"/>
                      <a:pt x="38" y="1"/>
                    </a:cubicBezTo>
                    <a:cubicBezTo>
                      <a:pt x="37" y="1"/>
                      <a:pt x="38" y="2"/>
                      <a:pt x="37" y="2"/>
                    </a:cubicBezTo>
                    <a:cubicBezTo>
                      <a:pt x="37" y="2"/>
                      <a:pt x="36" y="3"/>
                      <a:pt x="36" y="2"/>
                    </a:cubicBezTo>
                    <a:cubicBezTo>
                      <a:pt x="36" y="2"/>
                      <a:pt x="36" y="2"/>
                      <a:pt x="36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5" y="0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0" y="2"/>
                      <a:pt x="30" y="1"/>
                      <a:pt x="30" y="2"/>
                    </a:cubicBezTo>
                    <a:cubicBezTo>
                      <a:pt x="29" y="2"/>
                      <a:pt x="30" y="2"/>
                      <a:pt x="29" y="2"/>
                    </a:cubicBezTo>
                    <a:cubicBezTo>
                      <a:pt x="29" y="3"/>
                      <a:pt x="29" y="2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3"/>
                      <a:pt x="25" y="3"/>
                      <a:pt x="25" y="3"/>
                    </a:cubicBezTo>
                    <a:cubicBezTo>
                      <a:pt x="25" y="3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10"/>
                      <a:pt x="16" y="10"/>
                      <a:pt x="15" y="11"/>
                    </a:cubicBezTo>
                    <a:cubicBezTo>
                      <a:pt x="15" y="11"/>
                      <a:pt x="16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2"/>
                      <a:pt x="14" y="13"/>
                      <a:pt x="14" y="13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6"/>
                      <a:pt x="12" y="16"/>
                    </a:cubicBezTo>
                    <a:cubicBezTo>
                      <a:pt x="12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9" y="17"/>
                      <a:pt x="10" y="17"/>
                      <a:pt x="9" y="17"/>
                    </a:cubicBezTo>
                    <a:cubicBezTo>
                      <a:pt x="9" y="18"/>
                      <a:pt x="9" y="17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9"/>
                      <a:pt x="8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7" y="19"/>
                      <a:pt x="7" y="20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6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2" y="22"/>
                      <a:pt x="2" y="22"/>
                    </a:cubicBezTo>
                    <a:cubicBezTo>
                      <a:pt x="2" y="22"/>
                      <a:pt x="1" y="22"/>
                      <a:pt x="1" y="22"/>
                    </a:cubicBezTo>
                    <a:cubicBezTo>
                      <a:pt x="1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1" name="Freeform 124">
                <a:extLst>
                  <a:ext uri="{FF2B5EF4-FFF2-40B4-BE49-F238E27FC236}">
                    <a16:creationId xmlns:a16="http://schemas.microsoft.com/office/drawing/2014/main" id="{0DBEFB85-963A-48BD-A305-36A6088D3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7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2" name="Freeform 125">
                <a:extLst>
                  <a:ext uri="{FF2B5EF4-FFF2-40B4-BE49-F238E27FC236}">
                    <a16:creationId xmlns:a16="http://schemas.microsoft.com/office/drawing/2014/main" id="{50D43E4C-C804-413D-931C-3D9649C77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702" y="1768476"/>
                <a:ext cx="65088" cy="42863"/>
              </a:xfrm>
              <a:custGeom>
                <a:avLst/>
                <a:gdLst>
                  <a:gd name="T0" fmla="*/ 6 w 6"/>
                  <a:gd name="T1" fmla="*/ 1 h 4"/>
                  <a:gd name="T2" fmla="*/ 5 w 6"/>
                  <a:gd name="T3" fmla="*/ 0 h 4"/>
                  <a:gd name="T4" fmla="*/ 5 w 6"/>
                  <a:gd name="T5" fmla="*/ 0 h 4"/>
                  <a:gd name="T6" fmla="*/ 4 w 6"/>
                  <a:gd name="T7" fmla="*/ 0 h 4"/>
                  <a:gd name="T8" fmla="*/ 3 w 6"/>
                  <a:gd name="T9" fmla="*/ 1 h 4"/>
                  <a:gd name="T10" fmla="*/ 2 w 6"/>
                  <a:gd name="T11" fmla="*/ 1 h 4"/>
                  <a:gd name="T12" fmla="*/ 1 w 6"/>
                  <a:gd name="T13" fmla="*/ 1 h 4"/>
                  <a:gd name="T14" fmla="*/ 1 w 6"/>
                  <a:gd name="T15" fmla="*/ 1 h 4"/>
                  <a:gd name="T16" fmla="*/ 0 w 6"/>
                  <a:gd name="T17" fmla="*/ 2 h 4"/>
                  <a:gd name="T18" fmla="*/ 1 w 6"/>
                  <a:gd name="T19" fmla="*/ 3 h 4"/>
                  <a:gd name="T20" fmla="*/ 1 w 6"/>
                  <a:gd name="T21" fmla="*/ 4 h 4"/>
                  <a:gd name="T22" fmla="*/ 2 w 6"/>
                  <a:gd name="T23" fmla="*/ 4 h 4"/>
                  <a:gd name="T24" fmla="*/ 2 w 6"/>
                  <a:gd name="T25" fmla="*/ 4 h 4"/>
                  <a:gd name="T26" fmla="*/ 3 w 6"/>
                  <a:gd name="T27" fmla="*/ 4 h 4"/>
                  <a:gd name="T28" fmla="*/ 5 w 6"/>
                  <a:gd name="T29" fmla="*/ 3 h 4"/>
                  <a:gd name="T30" fmla="*/ 6 w 6"/>
                  <a:gd name="T31" fmla="*/ 3 h 4"/>
                  <a:gd name="T32" fmla="*/ 6 w 6"/>
                  <a:gd name="T33" fmla="*/ 3 h 4"/>
                  <a:gd name="T34" fmla="*/ 6 w 6"/>
                  <a:gd name="T35" fmla="*/ 3 h 4"/>
                  <a:gd name="T36" fmla="*/ 6 w 6"/>
                  <a:gd name="T37" fmla="*/ 2 h 4"/>
                  <a:gd name="T38" fmla="*/ 6 w 6"/>
                  <a:gd name="T3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6" y="1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4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3" name="Freeform 126">
                <a:extLst>
                  <a:ext uri="{FF2B5EF4-FFF2-40B4-BE49-F238E27FC236}">
                    <a16:creationId xmlns:a16="http://schemas.microsoft.com/office/drawing/2014/main" id="{528C8CD1-C725-4200-B904-AA607865D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127" y="1422401"/>
                <a:ext cx="74613" cy="74613"/>
              </a:xfrm>
              <a:custGeom>
                <a:avLst/>
                <a:gdLst>
                  <a:gd name="T0" fmla="*/ 0 w 7"/>
                  <a:gd name="T1" fmla="*/ 6 h 7"/>
                  <a:gd name="T2" fmla="*/ 0 w 7"/>
                  <a:gd name="T3" fmla="*/ 6 h 7"/>
                  <a:gd name="T4" fmla="*/ 1 w 7"/>
                  <a:gd name="T5" fmla="*/ 6 h 7"/>
                  <a:gd name="T6" fmla="*/ 2 w 7"/>
                  <a:gd name="T7" fmla="*/ 6 h 7"/>
                  <a:gd name="T8" fmla="*/ 3 w 7"/>
                  <a:gd name="T9" fmla="*/ 6 h 7"/>
                  <a:gd name="T10" fmla="*/ 5 w 7"/>
                  <a:gd name="T11" fmla="*/ 7 h 7"/>
                  <a:gd name="T12" fmla="*/ 5 w 7"/>
                  <a:gd name="T13" fmla="*/ 7 h 7"/>
                  <a:gd name="T14" fmla="*/ 5 w 7"/>
                  <a:gd name="T15" fmla="*/ 6 h 7"/>
                  <a:gd name="T16" fmla="*/ 5 w 7"/>
                  <a:gd name="T17" fmla="*/ 5 h 7"/>
                  <a:gd name="T18" fmla="*/ 6 w 7"/>
                  <a:gd name="T19" fmla="*/ 4 h 7"/>
                  <a:gd name="T20" fmla="*/ 6 w 7"/>
                  <a:gd name="T21" fmla="*/ 3 h 7"/>
                  <a:gd name="T22" fmla="*/ 6 w 7"/>
                  <a:gd name="T23" fmla="*/ 3 h 7"/>
                  <a:gd name="T24" fmla="*/ 7 w 7"/>
                  <a:gd name="T25" fmla="*/ 2 h 7"/>
                  <a:gd name="T26" fmla="*/ 7 w 7"/>
                  <a:gd name="T27" fmla="*/ 1 h 7"/>
                  <a:gd name="T28" fmla="*/ 6 w 7"/>
                  <a:gd name="T29" fmla="*/ 0 h 7"/>
                  <a:gd name="T30" fmla="*/ 6 w 7"/>
                  <a:gd name="T31" fmla="*/ 0 h 7"/>
                  <a:gd name="T32" fmla="*/ 5 w 7"/>
                  <a:gd name="T33" fmla="*/ 0 h 7"/>
                  <a:gd name="T34" fmla="*/ 4 w 7"/>
                  <a:gd name="T35" fmla="*/ 0 h 7"/>
                  <a:gd name="T36" fmla="*/ 4 w 7"/>
                  <a:gd name="T37" fmla="*/ 1 h 7"/>
                  <a:gd name="T38" fmla="*/ 3 w 7"/>
                  <a:gd name="T39" fmla="*/ 1 h 7"/>
                  <a:gd name="T40" fmla="*/ 2 w 7"/>
                  <a:gd name="T41" fmla="*/ 2 h 7"/>
                  <a:gd name="T42" fmla="*/ 1 w 7"/>
                  <a:gd name="T43" fmla="*/ 2 h 7"/>
                  <a:gd name="T44" fmla="*/ 1 w 7"/>
                  <a:gd name="T45" fmla="*/ 2 h 7"/>
                  <a:gd name="T46" fmla="*/ 0 w 7"/>
                  <a:gd name="T47" fmla="*/ 3 h 7"/>
                  <a:gd name="T48" fmla="*/ 0 w 7"/>
                  <a:gd name="T49" fmla="*/ 4 h 7"/>
                  <a:gd name="T50" fmla="*/ 0 w 7"/>
                  <a:gd name="T51" fmla="*/ 5 h 7"/>
                  <a:gd name="T52" fmla="*/ 0 w 7"/>
                  <a:gd name="T5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7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4" y="5"/>
                      <a:pt x="5" y="5"/>
                    </a:cubicBezTo>
                    <a:cubicBezTo>
                      <a:pt x="5" y="4"/>
                      <a:pt x="5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4" name="Freeform 127">
                <a:extLst>
                  <a:ext uri="{FF2B5EF4-FFF2-40B4-BE49-F238E27FC236}">
                    <a16:creationId xmlns:a16="http://schemas.microsoft.com/office/drawing/2014/main" id="{24E947A0-73BA-455A-8183-5A799C4EA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1768476"/>
                <a:ext cx="85725" cy="161925"/>
              </a:xfrm>
              <a:custGeom>
                <a:avLst/>
                <a:gdLst>
                  <a:gd name="T0" fmla="*/ 0 w 8"/>
                  <a:gd name="T1" fmla="*/ 10 h 15"/>
                  <a:gd name="T2" fmla="*/ 1 w 8"/>
                  <a:gd name="T3" fmla="*/ 10 h 15"/>
                  <a:gd name="T4" fmla="*/ 1 w 8"/>
                  <a:gd name="T5" fmla="*/ 11 h 15"/>
                  <a:gd name="T6" fmla="*/ 1 w 8"/>
                  <a:gd name="T7" fmla="*/ 12 h 15"/>
                  <a:gd name="T8" fmla="*/ 1 w 8"/>
                  <a:gd name="T9" fmla="*/ 13 h 15"/>
                  <a:gd name="T10" fmla="*/ 1 w 8"/>
                  <a:gd name="T11" fmla="*/ 14 h 15"/>
                  <a:gd name="T12" fmla="*/ 2 w 8"/>
                  <a:gd name="T13" fmla="*/ 15 h 15"/>
                  <a:gd name="T14" fmla="*/ 3 w 8"/>
                  <a:gd name="T15" fmla="*/ 15 h 15"/>
                  <a:gd name="T16" fmla="*/ 4 w 8"/>
                  <a:gd name="T17" fmla="*/ 14 h 15"/>
                  <a:gd name="T18" fmla="*/ 5 w 8"/>
                  <a:gd name="T19" fmla="*/ 14 h 15"/>
                  <a:gd name="T20" fmla="*/ 5 w 8"/>
                  <a:gd name="T21" fmla="*/ 12 h 15"/>
                  <a:gd name="T22" fmla="*/ 5 w 8"/>
                  <a:gd name="T23" fmla="*/ 12 h 15"/>
                  <a:gd name="T24" fmla="*/ 6 w 8"/>
                  <a:gd name="T25" fmla="*/ 11 h 15"/>
                  <a:gd name="T26" fmla="*/ 5 w 8"/>
                  <a:gd name="T27" fmla="*/ 11 h 15"/>
                  <a:gd name="T28" fmla="*/ 5 w 8"/>
                  <a:gd name="T29" fmla="*/ 10 h 15"/>
                  <a:gd name="T30" fmla="*/ 5 w 8"/>
                  <a:gd name="T31" fmla="*/ 10 h 15"/>
                  <a:gd name="T32" fmla="*/ 5 w 8"/>
                  <a:gd name="T33" fmla="*/ 9 h 15"/>
                  <a:gd name="T34" fmla="*/ 6 w 8"/>
                  <a:gd name="T35" fmla="*/ 9 h 15"/>
                  <a:gd name="T36" fmla="*/ 6 w 8"/>
                  <a:gd name="T37" fmla="*/ 8 h 15"/>
                  <a:gd name="T38" fmla="*/ 5 w 8"/>
                  <a:gd name="T39" fmla="*/ 8 h 15"/>
                  <a:gd name="T40" fmla="*/ 5 w 8"/>
                  <a:gd name="T41" fmla="*/ 7 h 15"/>
                  <a:gd name="T42" fmla="*/ 6 w 8"/>
                  <a:gd name="T43" fmla="*/ 7 h 15"/>
                  <a:gd name="T44" fmla="*/ 6 w 8"/>
                  <a:gd name="T45" fmla="*/ 6 h 15"/>
                  <a:gd name="T46" fmla="*/ 6 w 8"/>
                  <a:gd name="T47" fmla="*/ 5 h 15"/>
                  <a:gd name="T48" fmla="*/ 6 w 8"/>
                  <a:gd name="T49" fmla="*/ 4 h 15"/>
                  <a:gd name="T50" fmla="*/ 6 w 8"/>
                  <a:gd name="T51" fmla="*/ 3 h 15"/>
                  <a:gd name="T52" fmla="*/ 7 w 8"/>
                  <a:gd name="T53" fmla="*/ 3 h 15"/>
                  <a:gd name="T54" fmla="*/ 8 w 8"/>
                  <a:gd name="T55" fmla="*/ 2 h 15"/>
                  <a:gd name="T56" fmla="*/ 8 w 8"/>
                  <a:gd name="T57" fmla="*/ 1 h 15"/>
                  <a:gd name="T58" fmla="*/ 7 w 8"/>
                  <a:gd name="T59" fmla="*/ 1 h 15"/>
                  <a:gd name="T60" fmla="*/ 7 w 8"/>
                  <a:gd name="T61" fmla="*/ 0 h 15"/>
                  <a:gd name="T62" fmla="*/ 6 w 8"/>
                  <a:gd name="T63" fmla="*/ 1 h 15"/>
                  <a:gd name="T64" fmla="*/ 5 w 8"/>
                  <a:gd name="T65" fmla="*/ 1 h 15"/>
                  <a:gd name="T66" fmla="*/ 5 w 8"/>
                  <a:gd name="T67" fmla="*/ 1 h 15"/>
                  <a:gd name="T68" fmla="*/ 4 w 8"/>
                  <a:gd name="T69" fmla="*/ 1 h 15"/>
                  <a:gd name="T70" fmla="*/ 4 w 8"/>
                  <a:gd name="T71" fmla="*/ 0 h 15"/>
                  <a:gd name="T72" fmla="*/ 3 w 8"/>
                  <a:gd name="T73" fmla="*/ 0 h 15"/>
                  <a:gd name="T74" fmla="*/ 3 w 8"/>
                  <a:gd name="T75" fmla="*/ 0 h 15"/>
                  <a:gd name="T76" fmla="*/ 2 w 8"/>
                  <a:gd name="T77" fmla="*/ 1 h 15"/>
                  <a:gd name="T78" fmla="*/ 2 w 8"/>
                  <a:gd name="T79" fmla="*/ 1 h 15"/>
                  <a:gd name="T80" fmla="*/ 2 w 8"/>
                  <a:gd name="T81" fmla="*/ 1 h 15"/>
                  <a:gd name="T82" fmla="*/ 1 w 8"/>
                  <a:gd name="T83" fmla="*/ 2 h 15"/>
                  <a:gd name="T84" fmla="*/ 2 w 8"/>
                  <a:gd name="T85" fmla="*/ 3 h 15"/>
                  <a:gd name="T86" fmla="*/ 2 w 8"/>
                  <a:gd name="T87" fmla="*/ 4 h 15"/>
                  <a:gd name="T88" fmla="*/ 2 w 8"/>
                  <a:gd name="T89" fmla="*/ 5 h 15"/>
                  <a:gd name="T90" fmla="*/ 1 w 8"/>
                  <a:gd name="T91" fmla="*/ 7 h 15"/>
                  <a:gd name="T92" fmla="*/ 1 w 8"/>
                  <a:gd name="T93" fmla="*/ 7 h 15"/>
                  <a:gd name="T94" fmla="*/ 0 w 8"/>
                  <a:gd name="T95" fmla="*/ 8 h 15"/>
                  <a:gd name="T96" fmla="*/ 0 w 8"/>
                  <a:gd name="T97" fmla="*/ 8 h 15"/>
                  <a:gd name="T98" fmla="*/ 0 w 8"/>
                  <a:gd name="T99" fmla="*/ 10 h 15"/>
                  <a:gd name="T100" fmla="*/ 0 w 8"/>
                  <a:gd name="T101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" h="15">
                    <a:moveTo>
                      <a:pt x="0" y="10"/>
                    </a:move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4"/>
                      <a:pt x="2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3"/>
                    </a:cubicBezTo>
                    <a:cubicBezTo>
                      <a:pt x="7" y="2"/>
                      <a:pt x="8" y="3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5" name="Freeform 128">
                <a:extLst>
                  <a:ext uri="{FF2B5EF4-FFF2-40B4-BE49-F238E27FC236}">
                    <a16:creationId xmlns:a16="http://schemas.microsoft.com/office/drawing/2014/main" id="{9F2930E5-AA7F-4D29-864D-6860F68D7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9" y="1919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6" name="Freeform 129">
                <a:extLst>
                  <a:ext uri="{FF2B5EF4-FFF2-40B4-BE49-F238E27FC236}">
                    <a16:creationId xmlns:a16="http://schemas.microsoft.com/office/drawing/2014/main" id="{1958C331-A440-4CFF-A58F-A8AD16586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514" y="1778001"/>
                <a:ext cx="76200" cy="44450"/>
              </a:xfrm>
              <a:custGeom>
                <a:avLst/>
                <a:gdLst>
                  <a:gd name="T0" fmla="*/ 7 w 7"/>
                  <a:gd name="T1" fmla="*/ 2 h 4"/>
                  <a:gd name="T2" fmla="*/ 6 w 7"/>
                  <a:gd name="T3" fmla="*/ 2 h 4"/>
                  <a:gd name="T4" fmla="*/ 5 w 7"/>
                  <a:gd name="T5" fmla="*/ 1 h 4"/>
                  <a:gd name="T6" fmla="*/ 4 w 7"/>
                  <a:gd name="T7" fmla="*/ 1 h 4"/>
                  <a:gd name="T8" fmla="*/ 4 w 7"/>
                  <a:gd name="T9" fmla="*/ 0 h 4"/>
                  <a:gd name="T10" fmla="*/ 4 w 7"/>
                  <a:gd name="T11" fmla="*/ 0 h 4"/>
                  <a:gd name="T12" fmla="*/ 4 w 7"/>
                  <a:gd name="T13" fmla="*/ 0 h 4"/>
                  <a:gd name="T14" fmla="*/ 3 w 7"/>
                  <a:gd name="T15" fmla="*/ 0 h 4"/>
                  <a:gd name="T16" fmla="*/ 2 w 7"/>
                  <a:gd name="T17" fmla="*/ 0 h 4"/>
                  <a:gd name="T18" fmla="*/ 2 w 7"/>
                  <a:gd name="T19" fmla="*/ 0 h 4"/>
                  <a:gd name="T20" fmla="*/ 1 w 7"/>
                  <a:gd name="T21" fmla="*/ 0 h 4"/>
                  <a:gd name="T22" fmla="*/ 0 w 7"/>
                  <a:gd name="T23" fmla="*/ 0 h 4"/>
                  <a:gd name="T24" fmla="*/ 0 w 7"/>
                  <a:gd name="T25" fmla="*/ 1 h 4"/>
                  <a:gd name="T26" fmla="*/ 1 w 7"/>
                  <a:gd name="T27" fmla="*/ 1 h 4"/>
                  <a:gd name="T28" fmla="*/ 0 w 7"/>
                  <a:gd name="T29" fmla="*/ 2 h 4"/>
                  <a:gd name="T30" fmla="*/ 0 w 7"/>
                  <a:gd name="T31" fmla="*/ 4 h 4"/>
                  <a:gd name="T32" fmla="*/ 0 w 7"/>
                  <a:gd name="T33" fmla="*/ 4 h 4"/>
                  <a:gd name="T34" fmla="*/ 1 w 7"/>
                  <a:gd name="T35" fmla="*/ 4 h 4"/>
                  <a:gd name="T36" fmla="*/ 2 w 7"/>
                  <a:gd name="T37" fmla="*/ 4 h 4"/>
                  <a:gd name="T38" fmla="*/ 3 w 7"/>
                  <a:gd name="T39" fmla="*/ 3 h 4"/>
                  <a:gd name="T40" fmla="*/ 3 w 7"/>
                  <a:gd name="T41" fmla="*/ 3 h 4"/>
                  <a:gd name="T42" fmla="*/ 4 w 7"/>
                  <a:gd name="T43" fmla="*/ 3 h 4"/>
                  <a:gd name="T44" fmla="*/ 5 w 7"/>
                  <a:gd name="T45" fmla="*/ 3 h 4"/>
                  <a:gd name="T46" fmla="*/ 6 w 7"/>
                  <a:gd name="T47" fmla="*/ 3 h 4"/>
                  <a:gd name="T48" fmla="*/ 7 w 7"/>
                  <a:gd name="T49" fmla="*/ 3 h 4"/>
                  <a:gd name="T50" fmla="*/ 7 w 7"/>
                  <a:gd name="T51" fmla="*/ 2 h 4"/>
                  <a:gd name="T52" fmla="*/ 7 w 7"/>
                  <a:gd name="T5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4">
                    <a:moveTo>
                      <a:pt x="7" y="2"/>
                    </a:moveTo>
                    <a:cubicBezTo>
                      <a:pt x="7" y="1"/>
                      <a:pt x="6" y="2"/>
                      <a:pt x="6" y="2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7" name="Freeform 130">
                <a:extLst>
                  <a:ext uri="{FF2B5EF4-FFF2-40B4-BE49-F238E27FC236}">
                    <a16:creationId xmlns:a16="http://schemas.microsoft.com/office/drawing/2014/main" id="{CFC14340-4335-4550-A8CB-B9D0D93B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638301"/>
                <a:ext cx="130175" cy="119063"/>
              </a:xfrm>
              <a:custGeom>
                <a:avLst/>
                <a:gdLst>
                  <a:gd name="T0" fmla="*/ 6 w 12"/>
                  <a:gd name="T1" fmla="*/ 3 h 11"/>
                  <a:gd name="T2" fmla="*/ 7 w 12"/>
                  <a:gd name="T3" fmla="*/ 3 h 11"/>
                  <a:gd name="T4" fmla="*/ 8 w 12"/>
                  <a:gd name="T5" fmla="*/ 3 h 11"/>
                  <a:gd name="T6" fmla="*/ 9 w 12"/>
                  <a:gd name="T7" fmla="*/ 3 h 11"/>
                  <a:gd name="T8" fmla="*/ 10 w 12"/>
                  <a:gd name="T9" fmla="*/ 3 h 11"/>
                  <a:gd name="T10" fmla="*/ 11 w 12"/>
                  <a:gd name="T11" fmla="*/ 3 h 11"/>
                  <a:gd name="T12" fmla="*/ 11 w 12"/>
                  <a:gd name="T13" fmla="*/ 4 h 11"/>
                  <a:gd name="T14" fmla="*/ 12 w 12"/>
                  <a:gd name="T15" fmla="*/ 3 h 11"/>
                  <a:gd name="T16" fmla="*/ 12 w 12"/>
                  <a:gd name="T17" fmla="*/ 3 h 11"/>
                  <a:gd name="T18" fmla="*/ 12 w 12"/>
                  <a:gd name="T19" fmla="*/ 1 h 11"/>
                  <a:gd name="T20" fmla="*/ 12 w 12"/>
                  <a:gd name="T21" fmla="*/ 1 h 11"/>
                  <a:gd name="T22" fmla="*/ 11 w 12"/>
                  <a:gd name="T23" fmla="*/ 1 h 11"/>
                  <a:gd name="T24" fmla="*/ 10 w 12"/>
                  <a:gd name="T25" fmla="*/ 2 h 11"/>
                  <a:gd name="T26" fmla="*/ 9 w 12"/>
                  <a:gd name="T27" fmla="*/ 1 h 11"/>
                  <a:gd name="T28" fmla="*/ 8 w 12"/>
                  <a:gd name="T29" fmla="*/ 1 h 11"/>
                  <a:gd name="T30" fmla="*/ 7 w 12"/>
                  <a:gd name="T31" fmla="*/ 0 h 11"/>
                  <a:gd name="T32" fmla="*/ 6 w 12"/>
                  <a:gd name="T33" fmla="*/ 0 h 11"/>
                  <a:gd name="T34" fmla="*/ 6 w 12"/>
                  <a:gd name="T35" fmla="*/ 1 h 11"/>
                  <a:gd name="T36" fmla="*/ 5 w 12"/>
                  <a:gd name="T37" fmla="*/ 1 h 11"/>
                  <a:gd name="T38" fmla="*/ 4 w 12"/>
                  <a:gd name="T39" fmla="*/ 1 h 11"/>
                  <a:gd name="T40" fmla="*/ 4 w 12"/>
                  <a:gd name="T41" fmla="*/ 1 h 11"/>
                  <a:gd name="T42" fmla="*/ 3 w 12"/>
                  <a:gd name="T43" fmla="*/ 1 h 11"/>
                  <a:gd name="T44" fmla="*/ 2 w 12"/>
                  <a:gd name="T45" fmla="*/ 2 h 11"/>
                  <a:gd name="T46" fmla="*/ 1 w 12"/>
                  <a:gd name="T47" fmla="*/ 2 h 11"/>
                  <a:gd name="T48" fmla="*/ 0 w 12"/>
                  <a:gd name="T49" fmla="*/ 2 h 11"/>
                  <a:gd name="T50" fmla="*/ 0 w 12"/>
                  <a:gd name="T51" fmla="*/ 2 h 11"/>
                  <a:gd name="T52" fmla="*/ 0 w 12"/>
                  <a:gd name="T53" fmla="*/ 4 h 11"/>
                  <a:gd name="T54" fmla="*/ 1 w 12"/>
                  <a:gd name="T55" fmla="*/ 5 h 11"/>
                  <a:gd name="T56" fmla="*/ 2 w 12"/>
                  <a:gd name="T57" fmla="*/ 5 h 11"/>
                  <a:gd name="T58" fmla="*/ 2 w 12"/>
                  <a:gd name="T59" fmla="*/ 5 h 11"/>
                  <a:gd name="T60" fmla="*/ 3 w 12"/>
                  <a:gd name="T61" fmla="*/ 5 h 11"/>
                  <a:gd name="T62" fmla="*/ 3 w 12"/>
                  <a:gd name="T63" fmla="*/ 6 h 11"/>
                  <a:gd name="T64" fmla="*/ 3 w 12"/>
                  <a:gd name="T65" fmla="*/ 6 h 11"/>
                  <a:gd name="T66" fmla="*/ 4 w 12"/>
                  <a:gd name="T67" fmla="*/ 7 h 11"/>
                  <a:gd name="T68" fmla="*/ 5 w 12"/>
                  <a:gd name="T69" fmla="*/ 8 h 11"/>
                  <a:gd name="T70" fmla="*/ 6 w 12"/>
                  <a:gd name="T71" fmla="*/ 9 h 11"/>
                  <a:gd name="T72" fmla="*/ 7 w 12"/>
                  <a:gd name="T73" fmla="*/ 9 h 11"/>
                  <a:gd name="T74" fmla="*/ 9 w 12"/>
                  <a:gd name="T75" fmla="*/ 9 h 11"/>
                  <a:gd name="T76" fmla="*/ 9 w 12"/>
                  <a:gd name="T77" fmla="*/ 10 h 11"/>
                  <a:gd name="T78" fmla="*/ 10 w 12"/>
                  <a:gd name="T79" fmla="*/ 11 h 11"/>
                  <a:gd name="T80" fmla="*/ 11 w 12"/>
                  <a:gd name="T81" fmla="*/ 11 h 11"/>
                  <a:gd name="T82" fmla="*/ 10 w 12"/>
                  <a:gd name="T83" fmla="*/ 9 h 11"/>
                  <a:gd name="T84" fmla="*/ 9 w 12"/>
                  <a:gd name="T85" fmla="*/ 9 h 11"/>
                  <a:gd name="T86" fmla="*/ 8 w 12"/>
                  <a:gd name="T87" fmla="*/ 9 h 11"/>
                  <a:gd name="T88" fmla="*/ 7 w 12"/>
                  <a:gd name="T89" fmla="*/ 9 h 11"/>
                  <a:gd name="T90" fmla="*/ 7 w 12"/>
                  <a:gd name="T91" fmla="*/ 8 h 11"/>
                  <a:gd name="T92" fmla="*/ 7 w 12"/>
                  <a:gd name="T93" fmla="*/ 7 h 11"/>
                  <a:gd name="T94" fmla="*/ 6 w 12"/>
                  <a:gd name="T95" fmla="*/ 7 h 11"/>
                  <a:gd name="T96" fmla="*/ 6 w 12"/>
                  <a:gd name="T97" fmla="*/ 6 h 11"/>
                  <a:gd name="T98" fmla="*/ 6 w 12"/>
                  <a:gd name="T99" fmla="*/ 5 h 11"/>
                  <a:gd name="T100" fmla="*/ 5 w 12"/>
                  <a:gd name="T101" fmla="*/ 4 h 11"/>
                  <a:gd name="T102" fmla="*/ 5 w 12"/>
                  <a:gd name="T103" fmla="*/ 3 h 11"/>
                  <a:gd name="T104" fmla="*/ 6 w 12"/>
                  <a:gd name="T105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" h="11">
                    <a:moveTo>
                      <a:pt x="6" y="3"/>
                    </a:moveTo>
                    <a:cubicBezTo>
                      <a:pt x="6" y="2"/>
                      <a:pt x="7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3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10"/>
                      <a:pt x="9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0"/>
                      <a:pt x="11" y="10"/>
                      <a:pt x="10" y="9"/>
                    </a:cubicBezTo>
                    <a:cubicBezTo>
                      <a:pt x="10" y="9"/>
                      <a:pt x="10" y="9"/>
                      <a:pt x="9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8"/>
                      <a:pt x="8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8" name="Freeform 131">
                <a:extLst>
                  <a:ext uri="{FF2B5EF4-FFF2-40B4-BE49-F238E27FC236}">
                    <a16:creationId xmlns:a16="http://schemas.microsoft.com/office/drawing/2014/main" id="{BDF01198-0F4F-4D1E-999D-DCA619772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5552" y="1973264"/>
                <a:ext cx="53975" cy="31750"/>
              </a:xfrm>
              <a:custGeom>
                <a:avLst/>
                <a:gdLst>
                  <a:gd name="T0" fmla="*/ 4 w 5"/>
                  <a:gd name="T1" fmla="*/ 0 h 3"/>
                  <a:gd name="T2" fmla="*/ 3 w 5"/>
                  <a:gd name="T3" fmla="*/ 0 h 3"/>
                  <a:gd name="T4" fmla="*/ 3 w 5"/>
                  <a:gd name="T5" fmla="*/ 1 h 3"/>
                  <a:gd name="T6" fmla="*/ 1 w 5"/>
                  <a:gd name="T7" fmla="*/ 1 h 3"/>
                  <a:gd name="T8" fmla="*/ 1 w 5"/>
                  <a:gd name="T9" fmla="*/ 1 h 3"/>
                  <a:gd name="T10" fmla="*/ 0 w 5"/>
                  <a:gd name="T11" fmla="*/ 2 h 3"/>
                  <a:gd name="T12" fmla="*/ 1 w 5"/>
                  <a:gd name="T13" fmla="*/ 3 h 3"/>
                  <a:gd name="T14" fmla="*/ 3 w 5"/>
                  <a:gd name="T15" fmla="*/ 3 h 3"/>
                  <a:gd name="T16" fmla="*/ 4 w 5"/>
                  <a:gd name="T17" fmla="*/ 2 h 3"/>
                  <a:gd name="T18" fmla="*/ 4 w 5"/>
                  <a:gd name="T19" fmla="*/ 1 h 3"/>
                  <a:gd name="T20" fmla="*/ 4 w 5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3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9" name="Freeform 132">
                <a:extLst>
                  <a:ext uri="{FF2B5EF4-FFF2-40B4-BE49-F238E27FC236}">
                    <a16:creationId xmlns:a16="http://schemas.microsoft.com/office/drawing/2014/main" id="{2741562B-5D53-4272-A02D-EB5A55DB1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735139"/>
                <a:ext cx="495300" cy="227013"/>
              </a:xfrm>
              <a:custGeom>
                <a:avLst/>
                <a:gdLst>
                  <a:gd name="T0" fmla="*/ 25 w 46"/>
                  <a:gd name="T1" fmla="*/ 6 h 21"/>
                  <a:gd name="T2" fmla="*/ 22 w 46"/>
                  <a:gd name="T3" fmla="*/ 4 h 21"/>
                  <a:gd name="T4" fmla="*/ 19 w 46"/>
                  <a:gd name="T5" fmla="*/ 4 h 21"/>
                  <a:gd name="T6" fmla="*/ 15 w 46"/>
                  <a:gd name="T7" fmla="*/ 4 h 21"/>
                  <a:gd name="T8" fmla="*/ 12 w 46"/>
                  <a:gd name="T9" fmla="*/ 6 h 21"/>
                  <a:gd name="T10" fmla="*/ 9 w 46"/>
                  <a:gd name="T11" fmla="*/ 6 h 21"/>
                  <a:gd name="T12" fmla="*/ 8 w 46"/>
                  <a:gd name="T13" fmla="*/ 7 h 21"/>
                  <a:gd name="T14" fmla="*/ 7 w 46"/>
                  <a:gd name="T15" fmla="*/ 8 h 21"/>
                  <a:gd name="T16" fmla="*/ 3 w 46"/>
                  <a:gd name="T17" fmla="*/ 8 h 21"/>
                  <a:gd name="T18" fmla="*/ 1 w 46"/>
                  <a:gd name="T19" fmla="*/ 10 h 21"/>
                  <a:gd name="T20" fmla="*/ 3 w 46"/>
                  <a:gd name="T21" fmla="*/ 11 h 21"/>
                  <a:gd name="T22" fmla="*/ 3 w 46"/>
                  <a:gd name="T23" fmla="*/ 13 h 21"/>
                  <a:gd name="T24" fmla="*/ 0 w 46"/>
                  <a:gd name="T25" fmla="*/ 13 h 21"/>
                  <a:gd name="T26" fmla="*/ 3 w 46"/>
                  <a:gd name="T27" fmla="*/ 15 h 21"/>
                  <a:gd name="T28" fmla="*/ 4 w 46"/>
                  <a:gd name="T29" fmla="*/ 16 h 21"/>
                  <a:gd name="T30" fmla="*/ 5 w 46"/>
                  <a:gd name="T31" fmla="*/ 18 h 21"/>
                  <a:gd name="T32" fmla="*/ 8 w 46"/>
                  <a:gd name="T33" fmla="*/ 19 h 21"/>
                  <a:gd name="T34" fmla="*/ 10 w 46"/>
                  <a:gd name="T35" fmla="*/ 20 h 21"/>
                  <a:gd name="T36" fmla="*/ 13 w 46"/>
                  <a:gd name="T37" fmla="*/ 19 h 21"/>
                  <a:gd name="T38" fmla="*/ 17 w 46"/>
                  <a:gd name="T39" fmla="*/ 20 h 21"/>
                  <a:gd name="T40" fmla="*/ 20 w 46"/>
                  <a:gd name="T41" fmla="*/ 20 h 21"/>
                  <a:gd name="T42" fmla="*/ 22 w 46"/>
                  <a:gd name="T43" fmla="*/ 19 h 21"/>
                  <a:gd name="T44" fmla="*/ 25 w 46"/>
                  <a:gd name="T45" fmla="*/ 19 h 21"/>
                  <a:gd name="T46" fmla="*/ 25 w 46"/>
                  <a:gd name="T47" fmla="*/ 21 h 21"/>
                  <a:gd name="T48" fmla="*/ 27 w 46"/>
                  <a:gd name="T49" fmla="*/ 20 h 21"/>
                  <a:gd name="T50" fmla="*/ 28 w 46"/>
                  <a:gd name="T51" fmla="*/ 19 h 21"/>
                  <a:gd name="T52" fmla="*/ 32 w 46"/>
                  <a:gd name="T53" fmla="*/ 19 h 21"/>
                  <a:gd name="T54" fmla="*/ 35 w 46"/>
                  <a:gd name="T55" fmla="*/ 18 h 21"/>
                  <a:gd name="T56" fmla="*/ 38 w 46"/>
                  <a:gd name="T57" fmla="*/ 18 h 21"/>
                  <a:gd name="T58" fmla="*/ 41 w 46"/>
                  <a:gd name="T59" fmla="*/ 17 h 21"/>
                  <a:gd name="T60" fmla="*/ 42 w 46"/>
                  <a:gd name="T61" fmla="*/ 17 h 21"/>
                  <a:gd name="T62" fmla="*/ 45 w 46"/>
                  <a:gd name="T63" fmla="*/ 17 h 21"/>
                  <a:gd name="T64" fmla="*/ 46 w 46"/>
                  <a:gd name="T65" fmla="*/ 17 h 21"/>
                  <a:gd name="T66" fmla="*/ 44 w 46"/>
                  <a:gd name="T67" fmla="*/ 15 h 21"/>
                  <a:gd name="T68" fmla="*/ 44 w 46"/>
                  <a:gd name="T69" fmla="*/ 13 h 21"/>
                  <a:gd name="T70" fmla="*/ 44 w 46"/>
                  <a:gd name="T71" fmla="*/ 11 h 21"/>
                  <a:gd name="T72" fmla="*/ 44 w 46"/>
                  <a:gd name="T73" fmla="*/ 8 h 21"/>
                  <a:gd name="T74" fmla="*/ 44 w 46"/>
                  <a:gd name="T75" fmla="*/ 4 h 21"/>
                  <a:gd name="T76" fmla="*/ 41 w 46"/>
                  <a:gd name="T77" fmla="*/ 2 h 21"/>
                  <a:gd name="T78" fmla="*/ 37 w 46"/>
                  <a:gd name="T79" fmla="*/ 0 h 21"/>
                  <a:gd name="T80" fmla="*/ 33 w 46"/>
                  <a:gd name="T81" fmla="*/ 0 h 21"/>
                  <a:gd name="T82" fmla="*/ 34 w 46"/>
                  <a:gd name="T83" fmla="*/ 1 h 21"/>
                  <a:gd name="T84" fmla="*/ 36 w 46"/>
                  <a:gd name="T85" fmla="*/ 4 h 21"/>
                  <a:gd name="T86" fmla="*/ 33 w 46"/>
                  <a:gd name="T87" fmla="*/ 6 h 21"/>
                  <a:gd name="T88" fmla="*/ 30 w 46"/>
                  <a:gd name="T89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6" h="21">
                    <a:moveTo>
                      <a:pt x="27" y="6"/>
                    </a:moveTo>
                    <a:cubicBezTo>
                      <a:pt x="27" y="6"/>
                      <a:pt x="26" y="6"/>
                      <a:pt x="26" y="6"/>
                    </a:cubicBezTo>
                    <a:cubicBezTo>
                      <a:pt x="26" y="6"/>
                      <a:pt x="25" y="6"/>
                      <a:pt x="25" y="6"/>
                    </a:cubicBezTo>
                    <a:cubicBezTo>
                      <a:pt x="24" y="6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4"/>
                    </a:cubicBezTo>
                    <a:cubicBezTo>
                      <a:pt x="23" y="4"/>
                      <a:pt x="23" y="5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8"/>
                      <a:pt x="4" y="8"/>
                      <a:pt x="4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1" y="13"/>
                    </a:cubicBezTo>
                    <a:cubicBezTo>
                      <a:pt x="1" y="13"/>
                      <a:pt x="1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5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7" y="19"/>
                    </a:cubicBezTo>
                    <a:cubicBezTo>
                      <a:pt x="7" y="19"/>
                      <a:pt x="7" y="19"/>
                      <a:pt x="8" y="19"/>
                    </a:cubicBezTo>
                    <a:cubicBezTo>
                      <a:pt x="8" y="19"/>
                      <a:pt x="8" y="19"/>
                      <a:pt x="9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1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19"/>
                      <a:pt x="14" y="19"/>
                      <a:pt x="15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7" y="20"/>
                      <a:pt x="18" y="21"/>
                    </a:cubicBezTo>
                    <a:cubicBezTo>
                      <a:pt x="18" y="21"/>
                      <a:pt x="18" y="21"/>
                      <a:pt x="19" y="20"/>
                    </a:cubicBezTo>
                    <a:cubicBezTo>
                      <a:pt x="19" y="20"/>
                      <a:pt x="20" y="21"/>
                      <a:pt x="20" y="20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19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19"/>
                      <a:pt x="26" y="19"/>
                      <a:pt x="26" y="19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5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7" y="21"/>
                      <a:pt x="27" y="20"/>
                      <a:pt x="27" y="20"/>
                    </a:cubicBezTo>
                    <a:cubicBezTo>
                      <a:pt x="27" y="20"/>
                      <a:pt x="27" y="19"/>
                      <a:pt x="27" y="19"/>
                    </a:cubicBezTo>
                    <a:cubicBezTo>
                      <a:pt x="27" y="19"/>
                      <a:pt x="27" y="18"/>
                      <a:pt x="27" y="18"/>
                    </a:cubicBezTo>
                    <a:cubicBezTo>
                      <a:pt x="28" y="18"/>
                      <a:pt x="28" y="19"/>
                      <a:pt x="28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30" y="19"/>
                      <a:pt x="30" y="18"/>
                      <a:pt x="31" y="18"/>
                    </a:cubicBezTo>
                    <a:cubicBezTo>
                      <a:pt x="31" y="18"/>
                      <a:pt x="31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5" y="19"/>
                      <a:pt x="35" y="19"/>
                      <a:pt x="35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7" y="17"/>
                      <a:pt x="37" y="18"/>
                      <a:pt x="38" y="18"/>
                    </a:cubicBezTo>
                    <a:cubicBezTo>
                      <a:pt x="38" y="18"/>
                      <a:pt x="39" y="18"/>
                      <a:pt x="39" y="18"/>
                    </a:cubicBezTo>
                    <a:cubicBezTo>
                      <a:pt x="39" y="18"/>
                      <a:pt x="40" y="17"/>
                      <a:pt x="40" y="17"/>
                    </a:cubicBezTo>
                    <a:cubicBezTo>
                      <a:pt x="40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3" y="17"/>
                      <a:pt x="43" y="18"/>
                      <a:pt x="43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18"/>
                      <a:pt x="44" y="17"/>
                      <a:pt x="45" y="17"/>
                    </a:cubicBezTo>
                    <a:cubicBezTo>
                      <a:pt x="45" y="17"/>
                      <a:pt x="45" y="18"/>
                      <a:pt x="45" y="18"/>
                    </a:cubicBezTo>
                    <a:cubicBezTo>
                      <a:pt x="45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5" y="16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5" y="16"/>
                      <a:pt x="44" y="15"/>
                      <a:pt x="44" y="15"/>
                    </a:cubicBezTo>
                    <a:cubicBezTo>
                      <a:pt x="45" y="15"/>
                      <a:pt x="45" y="15"/>
                      <a:pt x="45" y="14"/>
                    </a:cubicBezTo>
                    <a:cubicBezTo>
                      <a:pt x="45" y="14"/>
                      <a:pt x="45" y="14"/>
                      <a:pt x="44" y="14"/>
                    </a:cubicBezTo>
                    <a:cubicBezTo>
                      <a:pt x="44" y="14"/>
                      <a:pt x="44" y="13"/>
                      <a:pt x="44" y="13"/>
                    </a:cubicBezTo>
                    <a:cubicBezTo>
                      <a:pt x="44" y="13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5" y="11"/>
                      <a:pt x="45" y="11"/>
                      <a:pt x="45" y="10"/>
                    </a:cubicBezTo>
                    <a:cubicBezTo>
                      <a:pt x="45" y="10"/>
                      <a:pt x="45" y="10"/>
                      <a:pt x="45" y="9"/>
                    </a:cubicBezTo>
                    <a:cubicBezTo>
                      <a:pt x="45" y="9"/>
                      <a:pt x="44" y="8"/>
                      <a:pt x="44" y="8"/>
                    </a:cubicBezTo>
                    <a:cubicBezTo>
                      <a:pt x="44" y="7"/>
                      <a:pt x="44" y="7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4" y="5"/>
                      <a:pt x="44" y="5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3" y="3"/>
                      <a:pt x="42" y="2"/>
                      <a:pt x="41" y="2"/>
                    </a:cubicBezTo>
                    <a:cubicBezTo>
                      <a:pt x="40" y="2"/>
                      <a:pt x="40" y="3"/>
                      <a:pt x="39" y="3"/>
                    </a:cubicBezTo>
                    <a:cubicBezTo>
                      <a:pt x="38" y="2"/>
                      <a:pt x="38" y="2"/>
                      <a:pt x="38" y="1"/>
                    </a:cubicBezTo>
                    <a:cubicBezTo>
                      <a:pt x="37" y="1"/>
                      <a:pt x="37" y="0"/>
                      <a:pt x="37" y="0"/>
                    </a:cubicBezTo>
                    <a:cubicBezTo>
                      <a:pt x="36" y="0"/>
                      <a:pt x="35" y="0"/>
                      <a:pt x="35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3"/>
                      <a:pt x="35" y="3"/>
                      <a:pt x="36" y="3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5"/>
                      <a:pt x="36" y="5"/>
                      <a:pt x="35" y="5"/>
                    </a:cubicBezTo>
                    <a:cubicBezTo>
                      <a:pt x="35" y="5"/>
                      <a:pt x="35" y="5"/>
                      <a:pt x="34" y="6"/>
                    </a:cubicBezTo>
                    <a:cubicBezTo>
                      <a:pt x="34" y="6"/>
                      <a:pt x="34" y="6"/>
                      <a:pt x="33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8" y="6"/>
                      <a:pt x="28" y="6"/>
                      <a:pt x="27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0" name="Freeform 133">
                <a:extLst>
                  <a:ext uri="{FF2B5EF4-FFF2-40B4-BE49-F238E27FC236}">
                    <a16:creationId xmlns:a16="http://schemas.microsoft.com/office/drawing/2014/main" id="{34B7FB76-738A-40BF-865A-5A2D4F47A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1" name="Freeform 134">
                <a:extLst>
                  <a:ext uri="{FF2B5EF4-FFF2-40B4-BE49-F238E27FC236}">
                    <a16:creationId xmlns:a16="http://schemas.microsoft.com/office/drawing/2014/main" id="{FB77EE4F-99B0-428D-98BB-42CA02DE0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2" y="1400176"/>
                <a:ext cx="971550" cy="388938"/>
              </a:xfrm>
              <a:custGeom>
                <a:avLst/>
                <a:gdLst>
                  <a:gd name="T0" fmla="*/ 49 w 90"/>
                  <a:gd name="T1" fmla="*/ 33 h 36"/>
                  <a:gd name="T2" fmla="*/ 53 w 90"/>
                  <a:gd name="T3" fmla="*/ 36 h 36"/>
                  <a:gd name="T4" fmla="*/ 59 w 90"/>
                  <a:gd name="T5" fmla="*/ 34 h 36"/>
                  <a:gd name="T6" fmla="*/ 64 w 90"/>
                  <a:gd name="T7" fmla="*/ 31 h 36"/>
                  <a:gd name="T8" fmla="*/ 71 w 90"/>
                  <a:gd name="T9" fmla="*/ 32 h 36"/>
                  <a:gd name="T10" fmla="*/ 78 w 90"/>
                  <a:gd name="T11" fmla="*/ 33 h 36"/>
                  <a:gd name="T12" fmla="*/ 77 w 90"/>
                  <a:gd name="T13" fmla="*/ 28 h 36"/>
                  <a:gd name="T14" fmla="*/ 79 w 90"/>
                  <a:gd name="T15" fmla="*/ 26 h 36"/>
                  <a:gd name="T16" fmla="*/ 80 w 90"/>
                  <a:gd name="T17" fmla="*/ 22 h 36"/>
                  <a:gd name="T18" fmla="*/ 84 w 90"/>
                  <a:gd name="T19" fmla="*/ 21 h 36"/>
                  <a:gd name="T20" fmla="*/ 85 w 90"/>
                  <a:gd name="T21" fmla="*/ 18 h 36"/>
                  <a:gd name="T22" fmla="*/ 89 w 90"/>
                  <a:gd name="T23" fmla="*/ 14 h 36"/>
                  <a:gd name="T24" fmla="*/ 84 w 90"/>
                  <a:gd name="T25" fmla="*/ 12 h 36"/>
                  <a:gd name="T26" fmla="*/ 80 w 90"/>
                  <a:gd name="T27" fmla="*/ 11 h 36"/>
                  <a:gd name="T28" fmla="*/ 74 w 90"/>
                  <a:gd name="T29" fmla="*/ 11 h 36"/>
                  <a:gd name="T30" fmla="*/ 70 w 90"/>
                  <a:gd name="T31" fmla="*/ 13 h 36"/>
                  <a:gd name="T32" fmla="*/ 65 w 90"/>
                  <a:gd name="T33" fmla="*/ 11 h 36"/>
                  <a:gd name="T34" fmla="*/ 61 w 90"/>
                  <a:gd name="T35" fmla="*/ 7 h 36"/>
                  <a:gd name="T36" fmla="*/ 54 w 90"/>
                  <a:gd name="T37" fmla="*/ 3 h 36"/>
                  <a:gd name="T38" fmla="*/ 49 w 90"/>
                  <a:gd name="T39" fmla="*/ 4 h 36"/>
                  <a:gd name="T40" fmla="*/ 44 w 90"/>
                  <a:gd name="T41" fmla="*/ 1 h 36"/>
                  <a:gd name="T42" fmla="*/ 40 w 90"/>
                  <a:gd name="T43" fmla="*/ 1 h 36"/>
                  <a:gd name="T44" fmla="*/ 36 w 90"/>
                  <a:gd name="T45" fmla="*/ 2 h 36"/>
                  <a:gd name="T46" fmla="*/ 31 w 90"/>
                  <a:gd name="T47" fmla="*/ 4 h 36"/>
                  <a:gd name="T48" fmla="*/ 29 w 90"/>
                  <a:gd name="T49" fmla="*/ 5 h 36"/>
                  <a:gd name="T50" fmla="*/ 27 w 90"/>
                  <a:gd name="T51" fmla="*/ 8 h 36"/>
                  <a:gd name="T52" fmla="*/ 26 w 90"/>
                  <a:gd name="T53" fmla="*/ 11 h 36"/>
                  <a:gd name="T54" fmla="*/ 27 w 90"/>
                  <a:gd name="T55" fmla="*/ 13 h 36"/>
                  <a:gd name="T56" fmla="*/ 21 w 90"/>
                  <a:gd name="T57" fmla="*/ 13 h 36"/>
                  <a:gd name="T58" fmla="*/ 13 w 90"/>
                  <a:gd name="T59" fmla="*/ 11 h 36"/>
                  <a:gd name="T60" fmla="*/ 5 w 90"/>
                  <a:gd name="T61" fmla="*/ 11 h 36"/>
                  <a:gd name="T62" fmla="*/ 1 w 90"/>
                  <a:gd name="T63" fmla="*/ 14 h 36"/>
                  <a:gd name="T64" fmla="*/ 2 w 90"/>
                  <a:gd name="T65" fmla="*/ 18 h 36"/>
                  <a:gd name="T66" fmla="*/ 3 w 90"/>
                  <a:gd name="T67" fmla="*/ 24 h 36"/>
                  <a:gd name="T68" fmla="*/ 8 w 90"/>
                  <a:gd name="T69" fmla="*/ 20 h 36"/>
                  <a:gd name="T70" fmla="*/ 13 w 90"/>
                  <a:gd name="T71" fmla="*/ 23 h 36"/>
                  <a:gd name="T72" fmla="*/ 11 w 90"/>
                  <a:gd name="T73" fmla="*/ 25 h 36"/>
                  <a:gd name="T74" fmla="*/ 10 w 90"/>
                  <a:gd name="T75" fmla="*/ 27 h 36"/>
                  <a:gd name="T76" fmla="*/ 8 w 90"/>
                  <a:gd name="T77" fmla="*/ 27 h 36"/>
                  <a:gd name="T78" fmla="*/ 11 w 90"/>
                  <a:gd name="T79" fmla="*/ 30 h 36"/>
                  <a:gd name="T80" fmla="*/ 14 w 90"/>
                  <a:gd name="T81" fmla="*/ 32 h 36"/>
                  <a:gd name="T82" fmla="*/ 17 w 90"/>
                  <a:gd name="T83" fmla="*/ 34 h 36"/>
                  <a:gd name="T84" fmla="*/ 22 w 90"/>
                  <a:gd name="T85" fmla="*/ 36 h 36"/>
                  <a:gd name="T86" fmla="*/ 24 w 90"/>
                  <a:gd name="T87" fmla="*/ 33 h 36"/>
                  <a:gd name="T88" fmla="*/ 23 w 90"/>
                  <a:gd name="T89" fmla="*/ 26 h 36"/>
                  <a:gd name="T90" fmla="*/ 26 w 90"/>
                  <a:gd name="T91" fmla="*/ 24 h 36"/>
                  <a:gd name="T92" fmla="*/ 28 w 90"/>
                  <a:gd name="T93" fmla="*/ 22 h 36"/>
                  <a:gd name="T94" fmla="*/ 32 w 90"/>
                  <a:gd name="T95" fmla="*/ 21 h 36"/>
                  <a:gd name="T96" fmla="*/ 32 w 90"/>
                  <a:gd name="T97" fmla="*/ 25 h 36"/>
                  <a:gd name="T98" fmla="*/ 33 w 90"/>
                  <a:gd name="T99" fmla="*/ 27 h 36"/>
                  <a:gd name="T100" fmla="*/ 35 w 90"/>
                  <a:gd name="T101" fmla="*/ 30 h 36"/>
                  <a:gd name="T102" fmla="*/ 43 w 90"/>
                  <a:gd name="T103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0" h="36">
                    <a:moveTo>
                      <a:pt x="44" y="31"/>
                    </a:move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6" y="30"/>
                    </a:cubicBezTo>
                    <a:cubicBezTo>
                      <a:pt x="47" y="30"/>
                      <a:pt x="47" y="31"/>
                      <a:pt x="47" y="32"/>
                    </a:cubicBezTo>
                    <a:cubicBezTo>
                      <a:pt x="48" y="32"/>
                      <a:pt x="48" y="32"/>
                      <a:pt x="49" y="33"/>
                    </a:cubicBezTo>
                    <a:cubicBezTo>
                      <a:pt x="49" y="33"/>
                      <a:pt x="50" y="33"/>
                      <a:pt x="50" y="34"/>
                    </a:cubicBezTo>
                    <a:cubicBezTo>
                      <a:pt x="50" y="35"/>
                      <a:pt x="49" y="35"/>
                      <a:pt x="50" y="36"/>
                    </a:cubicBezTo>
                    <a:cubicBezTo>
                      <a:pt x="50" y="36"/>
                      <a:pt x="51" y="36"/>
                      <a:pt x="51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4" y="36"/>
                      <a:pt x="54" y="35"/>
                      <a:pt x="54" y="35"/>
                    </a:cubicBezTo>
                    <a:cubicBezTo>
                      <a:pt x="55" y="35"/>
                      <a:pt x="55" y="35"/>
                      <a:pt x="56" y="35"/>
                    </a:cubicBezTo>
                    <a:cubicBezTo>
                      <a:pt x="56" y="35"/>
                      <a:pt x="57" y="35"/>
                      <a:pt x="58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58" y="34"/>
                      <a:pt x="58" y="34"/>
                      <a:pt x="59" y="34"/>
                    </a:cubicBezTo>
                    <a:cubicBezTo>
                      <a:pt x="59" y="34"/>
                      <a:pt x="59" y="33"/>
                      <a:pt x="60" y="33"/>
                    </a:cubicBezTo>
                    <a:cubicBezTo>
                      <a:pt x="60" y="32"/>
                      <a:pt x="60" y="32"/>
                      <a:pt x="61" y="32"/>
                    </a:cubicBezTo>
                    <a:cubicBezTo>
                      <a:pt x="61" y="32"/>
                      <a:pt x="62" y="32"/>
                      <a:pt x="62" y="32"/>
                    </a:cubicBezTo>
                    <a:cubicBezTo>
                      <a:pt x="62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6" y="30"/>
                      <a:pt x="66" y="31"/>
                      <a:pt x="67" y="31"/>
                    </a:cubicBezTo>
                    <a:cubicBezTo>
                      <a:pt x="68" y="31"/>
                      <a:pt x="68" y="32"/>
                      <a:pt x="69" y="32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2" y="32"/>
                      <a:pt x="72" y="32"/>
                      <a:pt x="73" y="32"/>
                    </a:cubicBezTo>
                    <a:cubicBezTo>
                      <a:pt x="73" y="32"/>
                      <a:pt x="73" y="33"/>
                      <a:pt x="74" y="33"/>
                    </a:cubicBezTo>
                    <a:cubicBezTo>
                      <a:pt x="75" y="33"/>
                      <a:pt x="75" y="33"/>
                      <a:pt x="76" y="33"/>
                    </a:cubicBezTo>
                    <a:cubicBezTo>
                      <a:pt x="76" y="33"/>
                      <a:pt x="77" y="33"/>
                      <a:pt x="77" y="33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2"/>
                      <a:pt x="79" y="31"/>
                    </a:cubicBezTo>
                    <a:cubicBezTo>
                      <a:pt x="79" y="31"/>
                      <a:pt x="78" y="30"/>
                      <a:pt x="78" y="30"/>
                    </a:cubicBezTo>
                    <a:cubicBezTo>
                      <a:pt x="78" y="29"/>
                      <a:pt x="78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6" y="28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6"/>
                    </a:cubicBezTo>
                    <a:cubicBezTo>
                      <a:pt x="76" y="26"/>
                      <a:pt x="76" y="26"/>
                      <a:pt x="77" y="26"/>
                    </a:cubicBezTo>
                    <a:cubicBezTo>
                      <a:pt x="77" y="26"/>
                      <a:pt x="78" y="26"/>
                      <a:pt x="79" y="26"/>
                    </a:cubicBezTo>
                    <a:cubicBezTo>
                      <a:pt x="79" y="26"/>
                      <a:pt x="79" y="26"/>
                      <a:pt x="80" y="26"/>
                    </a:cubicBezTo>
                    <a:cubicBezTo>
                      <a:pt x="80" y="26"/>
                      <a:pt x="81" y="27"/>
                      <a:pt x="81" y="27"/>
                    </a:cubicBezTo>
                    <a:cubicBezTo>
                      <a:pt x="81" y="26"/>
                      <a:pt x="81" y="26"/>
                      <a:pt x="81" y="25"/>
                    </a:cubicBezTo>
                    <a:cubicBezTo>
                      <a:pt x="81" y="25"/>
                      <a:pt x="80" y="25"/>
                      <a:pt x="80" y="24"/>
                    </a:cubicBezTo>
                    <a:cubicBezTo>
                      <a:pt x="80" y="23"/>
                      <a:pt x="80" y="23"/>
                      <a:pt x="80" y="22"/>
                    </a:cubicBezTo>
                    <a:cubicBezTo>
                      <a:pt x="80" y="21"/>
                      <a:pt x="80" y="20"/>
                      <a:pt x="81" y="20"/>
                    </a:cubicBezTo>
                    <a:cubicBezTo>
                      <a:pt x="81" y="21"/>
                      <a:pt x="81" y="21"/>
                      <a:pt x="82" y="21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4" y="21"/>
                      <a:pt x="84" y="21"/>
                      <a:pt x="84" y="21"/>
                    </a:cubicBezTo>
                    <a:cubicBezTo>
                      <a:pt x="85" y="21"/>
                      <a:pt x="85" y="21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7"/>
                      <a:pt x="85" y="16"/>
                      <a:pt x="86" y="16"/>
                    </a:cubicBezTo>
                    <a:cubicBezTo>
                      <a:pt x="87" y="15"/>
                      <a:pt x="87" y="15"/>
                      <a:pt x="88" y="15"/>
                    </a:cubicBezTo>
                    <a:cubicBezTo>
                      <a:pt x="89" y="15"/>
                      <a:pt x="89" y="15"/>
                      <a:pt x="90" y="15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8" y="14"/>
                      <a:pt x="87" y="13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7" y="12"/>
                      <a:pt x="87" y="12"/>
                      <a:pt x="86" y="12"/>
                    </a:cubicBezTo>
                    <a:cubicBezTo>
                      <a:pt x="86" y="12"/>
                      <a:pt x="86" y="12"/>
                      <a:pt x="85" y="12"/>
                    </a:cubicBezTo>
                    <a:cubicBezTo>
                      <a:pt x="85" y="12"/>
                      <a:pt x="85" y="12"/>
                      <a:pt x="84" y="12"/>
                    </a:cubicBezTo>
                    <a:cubicBezTo>
                      <a:pt x="84" y="13"/>
                      <a:pt x="84" y="13"/>
                      <a:pt x="83" y="13"/>
                    </a:cubicBezTo>
                    <a:cubicBezTo>
                      <a:pt x="83" y="13"/>
                      <a:pt x="82" y="13"/>
                      <a:pt x="82" y="13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0"/>
                      <a:pt x="78" y="11"/>
                      <a:pt x="77" y="11"/>
                    </a:cubicBezTo>
                    <a:cubicBezTo>
                      <a:pt x="77" y="11"/>
                      <a:pt x="77" y="11"/>
                      <a:pt x="76" y="11"/>
                    </a:cubicBezTo>
                    <a:cubicBezTo>
                      <a:pt x="76" y="11"/>
                      <a:pt x="75" y="11"/>
                      <a:pt x="75" y="11"/>
                    </a:cubicBezTo>
                    <a:cubicBezTo>
                      <a:pt x="75" y="11"/>
                      <a:pt x="74" y="11"/>
                      <a:pt x="74" y="11"/>
                    </a:cubicBezTo>
                    <a:cubicBezTo>
                      <a:pt x="74" y="12"/>
                      <a:pt x="73" y="12"/>
                      <a:pt x="73" y="12"/>
                    </a:cubicBezTo>
                    <a:cubicBezTo>
                      <a:pt x="73" y="12"/>
                      <a:pt x="72" y="12"/>
                      <a:pt x="72" y="12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1" y="11"/>
                      <a:pt x="71" y="11"/>
                      <a:pt x="71" y="12"/>
                    </a:cubicBezTo>
                    <a:cubicBezTo>
                      <a:pt x="70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3"/>
                    </a:cubicBezTo>
                    <a:cubicBezTo>
                      <a:pt x="69" y="13"/>
                      <a:pt x="68" y="13"/>
                      <a:pt x="68" y="13"/>
                    </a:cubicBezTo>
                    <a:cubicBezTo>
                      <a:pt x="68" y="12"/>
                      <a:pt x="67" y="12"/>
                      <a:pt x="67" y="12"/>
                    </a:cubicBezTo>
                    <a:cubicBezTo>
                      <a:pt x="66" y="12"/>
                      <a:pt x="66" y="12"/>
                      <a:pt x="66" y="11"/>
                    </a:cubicBezTo>
                    <a:cubicBezTo>
                      <a:pt x="66" y="11"/>
                      <a:pt x="65" y="11"/>
                      <a:pt x="65" y="11"/>
                    </a:cubicBezTo>
                    <a:cubicBezTo>
                      <a:pt x="65" y="11"/>
                      <a:pt x="65" y="10"/>
                      <a:pt x="64" y="10"/>
                    </a:cubicBezTo>
                    <a:cubicBezTo>
                      <a:pt x="64" y="10"/>
                      <a:pt x="64" y="9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8"/>
                      <a:pt x="63" y="8"/>
                    </a:cubicBezTo>
                    <a:cubicBezTo>
                      <a:pt x="62" y="7"/>
                      <a:pt x="62" y="7"/>
                      <a:pt x="61" y="7"/>
                    </a:cubicBezTo>
                    <a:cubicBezTo>
                      <a:pt x="60" y="6"/>
                      <a:pt x="60" y="6"/>
                      <a:pt x="59" y="6"/>
                    </a:cubicBezTo>
                    <a:cubicBezTo>
                      <a:pt x="59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6" y="5"/>
                    </a:cubicBezTo>
                    <a:cubicBezTo>
                      <a:pt x="56" y="4"/>
                      <a:pt x="56" y="4"/>
                      <a:pt x="56" y="3"/>
                    </a:cubicBezTo>
                    <a:cubicBezTo>
                      <a:pt x="55" y="3"/>
                      <a:pt x="55" y="3"/>
                      <a:pt x="54" y="3"/>
                    </a:cubicBezTo>
                    <a:cubicBezTo>
                      <a:pt x="54" y="3"/>
                      <a:pt x="53" y="3"/>
                      <a:pt x="53" y="3"/>
                    </a:cubicBezTo>
                    <a:cubicBezTo>
                      <a:pt x="53" y="3"/>
                      <a:pt x="52" y="4"/>
                      <a:pt x="52" y="4"/>
                    </a:cubicBezTo>
                    <a:cubicBezTo>
                      <a:pt x="51" y="4"/>
                      <a:pt x="51" y="5"/>
                      <a:pt x="51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4"/>
                    </a:cubicBezTo>
                    <a:cubicBezTo>
                      <a:pt x="49" y="3"/>
                      <a:pt x="49" y="3"/>
                      <a:pt x="48" y="3"/>
                    </a:cubicBezTo>
                    <a:cubicBezTo>
                      <a:pt x="48" y="3"/>
                      <a:pt x="48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5" y="3"/>
                    </a:cubicBezTo>
                    <a:cubicBezTo>
                      <a:pt x="45" y="2"/>
                      <a:pt x="45" y="2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3" y="0"/>
                      <a:pt x="43" y="0"/>
                    </a:cubicBezTo>
                    <a:cubicBezTo>
                      <a:pt x="43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1"/>
                    </a:cubicBezTo>
                    <a:cubicBezTo>
                      <a:pt x="40" y="1"/>
                      <a:pt x="40" y="0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2"/>
                      <a:pt x="38" y="2"/>
                      <a:pt x="37" y="2"/>
                    </a:cubicBezTo>
                    <a:cubicBezTo>
                      <a:pt x="37" y="2"/>
                      <a:pt x="37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3"/>
                      <a:pt x="33" y="3"/>
                      <a:pt x="32" y="3"/>
                    </a:cubicBezTo>
                    <a:cubicBezTo>
                      <a:pt x="32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4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8" y="3"/>
                      <a:pt x="28" y="4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7" y="5"/>
                      <a:pt x="27" y="5"/>
                      <a:pt x="28" y="5"/>
                    </a:cubicBezTo>
                    <a:cubicBezTo>
                      <a:pt x="28" y="5"/>
                      <a:pt x="28" y="5"/>
                      <a:pt x="29" y="5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8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9"/>
                      <a:pt x="27" y="10"/>
                    </a:cubicBezTo>
                    <a:cubicBezTo>
                      <a:pt x="27" y="10"/>
                      <a:pt x="26" y="9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9" y="11"/>
                      <a:pt x="29" y="11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13"/>
                      <a:pt x="28" y="13"/>
                      <a:pt x="27" y="13"/>
                    </a:cubicBezTo>
                    <a:cubicBezTo>
                      <a:pt x="27" y="13"/>
                      <a:pt x="27" y="13"/>
                      <a:pt x="26" y="13"/>
                    </a:cubicBezTo>
                    <a:cubicBezTo>
                      <a:pt x="26" y="13"/>
                      <a:pt x="26" y="13"/>
                      <a:pt x="25" y="12"/>
                    </a:cubicBezTo>
                    <a:cubicBezTo>
                      <a:pt x="25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2"/>
                      <a:pt x="21" y="12"/>
                      <a:pt x="21" y="13"/>
                    </a:cubicBezTo>
                    <a:cubicBezTo>
                      <a:pt x="20" y="13"/>
                      <a:pt x="19" y="12"/>
                      <a:pt x="18" y="13"/>
                    </a:cubicBezTo>
                    <a:cubicBezTo>
                      <a:pt x="17" y="13"/>
                      <a:pt x="17" y="13"/>
                      <a:pt x="16" y="13"/>
                    </a:cubicBezTo>
                    <a:cubicBezTo>
                      <a:pt x="16" y="13"/>
                      <a:pt x="16" y="12"/>
                      <a:pt x="15" y="12"/>
                    </a:cubicBezTo>
                    <a:cubicBezTo>
                      <a:pt x="15" y="12"/>
                      <a:pt x="14" y="12"/>
                      <a:pt x="14" y="12"/>
                    </a:cubicBezTo>
                    <a:cubicBezTo>
                      <a:pt x="13" y="12"/>
                      <a:pt x="13" y="11"/>
                      <a:pt x="13" y="11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9" y="10"/>
                      <a:pt x="9" y="10"/>
                      <a:pt x="8" y="10"/>
                    </a:cubicBezTo>
                    <a:cubicBezTo>
                      <a:pt x="7" y="11"/>
                      <a:pt x="7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5" y="12"/>
                      <a:pt x="4" y="13"/>
                    </a:cubicBezTo>
                    <a:cubicBezTo>
                      <a:pt x="4" y="13"/>
                      <a:pt x="4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2"/>
                      <a:pt x="3" y="22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3"/>
                      <a:pt x="4" y="23"/>
                    </a:cubicBezTo>
                    <a:cubicBezTo>
                      <a:pt x="4" y="23"/>
                      <a:pt x="4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1"/>
                      <a:pt x="7" y="21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2" y="21"/>
                      <a:pt x="13" y="21"/>
                      <a:pt x="13" y="22"/>
                    </a:cubicBezTo>
                    <a:cubicBezTo>
                      <a:pt x="13" y="22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6"/>
                      <a:pt x="9" y="26"/>
                    </a:cubicBezTo>
                    <a:cubicBezTo>
                      <a:pt x="10" y="26"/>
                      <a:pt x="10" y="26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8"/>
                      <a:pt x="10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0" y="30"/>
                    </a:cubicBezTo>
                    <a:cubicBezTo>
                      <a:pt x="10" y="30"/>
                      <a:pt x="11" y="30"/>
                      <a:pt x="11" y="30"/>
                    </a:cubicBezTo>
                    <a:cubicBezTo>
                      <a:pt x="11" y="30"/>
                      <a:pt x="11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4" y="33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5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6"/>
                      <a:pt x="22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3" y="35"/>
                      <a:pt x="23" y="34"/>
                    </a:cubicBezTo>
                    <a:cubicBezTo>
                      <a:pt x="23" y="34"/>
                      <a:pt x="24" y="34"/>
                      <a:pt x="24" y="33"/>
                    </a:cubicBezTo>
                    <a:cubicBezTo>
                      <a:pt x="24" y="33"/>
                      <a:pt x="24" y="32"/>
                      <a:pt x="24" y="32"/>
                    </a:cubicBezTo>
                    <a:cubicBezTo>
                      <a:pt x="23" y="31"/>
                      <a:pt x="23" y="31"/>
                      <a:pt x="23" y="30"/>
                    </a:cubicBezTo>
                    <a:cubicBezTo>
                      <a:pt x="23" y="29"/>
                      <a:pt x="22" y="29"/>
                      <a:pt x="22" y="28"/>
                    </a:cubicBezTo>
                    <a:cubicBezTo>
                      <a:pt x="22" y="28"/>
                      <a:pt x="22" y="28"/>
                      <a:pt x="23" y="27"/>
                    </a:cubicBezTo>
                    <a:cubicBezTo>
                      <a:pt x="23" y="27"/>
                      <a:pt x="23" y="26"/>
                      <a:pt x="23" y="26"/>
                    </a:cubicBezTo>
                    <a:cubicBezTo>
                      <a:pt x="23" y="27"/>
                      <a:pt x="23" y="27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5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7" y="23"/>
                      <a:pt x="28" y="23"/>
                    </a:cubicBezTo>
                    <a:cubicBezTo>
                      <a:pt x="28" y="23"/>
                      <a:pt x="28" y="23"/>
                      <a:pt x="29" y="23"/>
                    </a:cubicBezTo>
                    <a:cubicBezTo>
                      <a:pt x="29" y="23"/>
                      <a:pt x="28" y="22"/>
                      <a:pt x="28" y="22"/>
                    </a:cubicBezTo>
                    <a:cubicBezTo>
                      <a:pt x="29" y="22"/>
                      <a:pt x="29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2" y="22"/>
                      <a:pt x="32" y="22"/>
                    </a:cubicBezTo>
                    <a:cubicBezTo>
                      <a:pt x="32" y="23"/>
                      <a:pt x="32" y="23"/>
                      <a:pt x="31" y="23"/>
                    </a:cubicBezTo>
                    <a:cubicBezTo>
                      <a:pt x="31" y="24"/>
                      <a:pt x="31" y="24"/>
                      <a:pt x="32" y="25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1"/>
                      <a:pt x="37" y="31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9" y="30"/>
                      <a:pt x="39" y="30"/>
                    </a:cubicBezTo>
                    <a:cubicBezTo>
                      <a:pt x="40" y="30"/>
                      <a:pt x="40" y="30"/>
                      <a:pt x="41" y="30"/>
                    </a:cubicBezTo>
                    <a:cubicBezTo>
                      <a:pt x="42" y="30"/>
                      <a:pt x="42" y="30"/>
                      <a:pt x="43" y="31"/>
                    </a:cubicBezTo>
                    <a:cubicBezTo>
                      <a:pt x="44" y="31"/>
                      <a:pt x="44" y="31"/>
                      <a:pt x="44" y="3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2" name="Freeform 135">
                <a:extLst>
                  <a:ext uri="{FF2B5EF4-FFF2-40B4-BE49-F238E27FC236}">
                    <a16:creationId xmlns:a16="http://schemas.microsoft.com/office/drawing/2014/main" id="{9B8CC043-E158-4A39-BCC0-AA712521B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9" y="1681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3" name="Freeform 136">
                <a:extLst>
                  <a:ext uri="{FF2B5EF4-FFF2-40B4-BE49-F238E27FC236}">
                    <a16:creationId xmlns:a16="http://schemas.microsoft.com/office/drawing/2014/main" id="{8B205632-45AB-4D00-8871-8D065E79B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9" y="1476376"/>
                <a:ext cx="431800" cy="227013"/>
              </a:xfrm>
              <a:custGeom>
                <a:avLst/>
                <a:gdLst>
                  <a:gd name="T0" fmla="*/ 13 w 40"/>
                  <a:gd name="T1" fmla="*/ 10 h 21"/>
                  <a:gd name="T2" fmla="*/ 15 w 40"/>
                  <a:gd name="T3" fmla="*/ 10 h 21"/>
                  <a:gd name="T4" fmla="*/ 16 w 40"/>
                  <a:gd name="T5" fmla="*/ 12 h 21"/>
                  <a:gd name="T6" fmla="*/ 16 w 40"/>
                  <a:gd name="T7" fmla="*/ 16 h 21"/>
                  <a:gd name="T8" fmla="*/ 14 w 40"/>
                  <a:gd name="T9" fmla="*/ 18 h 21"/>
                  <a:gd name="T10" fmla="*/ 16 w 40"/>
                  <a:gd name="T11" fmla="*/ 18 h 21"/>
                  <a:gd name="T12" fmla="*/ 17 w 40"/>
                  <a:gd name="T13" fmla="*/ 18 h 21"/>
                  <a:gd name="T14" fmla="*/ 18 w 40"/>
                  <a:gd name="T15" fmla="*/ 18 h 21"/>
                  <a:gd name="T16" fmla="*/ 19 w 40"/>
                  <a:gd name="T17" fmla="*/ 16 h 21"/>
                  <a:gd name="T18" fmla="*/ 21 w 40"/>
                  <a:gd name="T19" fmla="*/ 14 h 21"/>
                  <a:gd name="T20" fmla="*/ 22 w 40"/>
                  <a:gd name="T21" fmla="*/ 16 h 21"/>
                  <a:gd name="T22" fmla="*/ 25 w 40"/>
                  <a:gd name="T23" fmla="*/ 16 h 21"/>
                  <a:gd name="T24" fmla="*/ 25 w 40"/>
                  <a:gd name="T25" fmla="*/ 17 h 21"/>
                  <a:gd name="T26" fmla="*/ 25 w 40"/>
                  <a:gd name="T27" fmla="*/ 18 h 21"/>
                  <a:gd name="T28" fmla="*/ 26 w 40"/>
                  <a:gd name="T29" fmla="*/ 20 h 21"/>
                  <a:gd name="T30" fmla="*/ 29 w 40"/>
                  <a:gd name="T31" fmla="*/ 20 h 21"/>
                  <a:gd name="T32" fmla="*/ 31 w 40"/>
                  <a:gd name="T33" fmla="*/ 19 h 21"/>
                  <a:gd name="T34" fmla="*/ 33 w 40"/>
                  <a:gd name="T35" fmla="*/ 19 h 21"/>
                  <a:gd name="T36" fmla="*/ 32 w 40"/>
                  <a:gd name="T37" fmla="*/ 18 h 21"/>
                  <a:gd name="T38" fmla="*/ 29 w 40"/>
                  <a:gd name="T39" fmla="*/ 17 h 21"/>
                  <a:gd name="T40" fmla="*/ 29 w 40"/>
                  <a:gd name="T41" fmla="*/ 16 h 21"/>
                  <a:gd name="T42" fmla="*/ 31 w 40"/>
                  <a:gd name="T43" fmla="*/ 14 h 21"/>
                  <a:gd name="T44" fmla="*/ 34 w 40"/>
                  <a:gd name="T45" fmla="*/ 14 h 21"/>
                  <a:gd name="T46" fmla="*/ 36 w 40"/>
                  <a:gd name="T47" fmla="*/ 13 h 21"/>
                  <a:gd name="T48" fmla="*/ 38 w 40"/>
                  <a:gd name="T49" fmla="*/ 10 h 21"/>
                  <a:gd name="T50" fmla="*/ 39 w 40"/>
                  <a:gd name="T51" fmla="*/ 8 h 21"/>
                  <a:gd name="T52" fmla="*/ 36 w 40"/>
                  <a:gd name="T53" fmla="*/ 7 h 21"/>
                  <a:gd name="T54" fmla="*/ 32 w 40"/>
                  <a:gd name="T55" fmla="*/ 7 h 21"/>
                  <a:gd name="T56" fmla="*/ 29 w 40"/>
                  <a:gd name="T57" fmla="*/ 7 h 21"/>
                  <a:gd name="T58" fmla="*/ 25 w 40"/>
                  <a:gd name="T59" fmla="*/ 7 h 21"/>
                  <a:gd name="T60" fmla="*/ 22 w 40"/>
                  <a:gd name="T61" fmla="*/ 4 h 21"/>
                  <a:gd name="T62" fmla="*/ 20 w 40"/>
                  <a:gd name="T63" fmla="*/ 2 h 21"/>
                  <a:gd name="T64" fmla="*/ 17 w 40"/>
                  <a:gd name="T65" fmla="*/ 0 h 21"/>
                  <a:gd name="T66" fmla="*/ 14 w 40"/>
                  <a:gd name="T67" fmla="*/ 1 h 21"/>
                  <a:gd name="T68" fmla="*/ 12 w 40"/>
                  <a:gd name="T69" fmla="*/ 1 h 21"/>
                  <a:gd name="T70" fmla="*/ 10 w 40"/>
                  <a:gd name="T71" fmla="*/ 2 h 21"/>
                  <a:gd name="T72" fmla="*/ 8 w 40"/>
                  <a:gd name="T73" fmla="*/ 2 h 21"/>
                  <a:gd name="T74" fmla="*/ 6 w 40"/>
                  <a:gd name="T75" fmla="*/ 1 h 21"/>
                  <a:gd name="T76" fmla="*/ 3 w 40"/>
                  <a:gd name="T77" fmla="*/ 1 h 21"/>
                  <a:gd name="T78" fmla="*/ 2 w 40"/>
                  <a:gd name="T79" fmla="*/ 2 h 21"/>
                  <a:gd name="T80" fmla="*/ 1 w 40"/>
                  <a:gd name="T81" fmla="*/ 5 h 21"/>
                  <a:gd name="T82" fmla="*/ 1 w 40"/>
                  <a:gd name="T83" fmla="*/ 7 h 21"/>
                  <a:gd name="T84" fmla="*/ 0 w 40"/>
                  <a:gd name="T85" fmla="*/ 8 h 21"/>
                  <a:gd name="T86" fmla="*/ 0 w 40"/>
                  <a:gd name="T87" fmla="*/ 10 h 21"/>
                  <a:gd name="T88" fmla="*/ 1 w 40"/>
                  <a:gd name="T89" fmla="*/ 10 h 21"/>
                  <a:gd name="T90" fmla="*/ 3 w 40"/>
                  <a:gd name="T91" fmla="*/ 10 h 21"/>
                  <a:gd name="T92" fmla="*/ 5 w 40"/>
                  <a:gd name="T93" fmla="*/ 11 h 21"/>
                  <a:gd name="T94" fmla="*/ 7 w 40"/>
                  <a:gd name="T95" fmla="*/ 10 h 21"/>
                  <a:gd name="T96" fmla="*/ 9 w 40"/>
                  <a:gd name="T97" fmla="*/ 10 h 21"/>
                  <a:gd name="T98" fmla="*/ 10 w 40"/>
                  <a:gd name="T99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" h="21">
                    <a:moveTo>
                      <a:pt x="12" y="9"/>
                    </a:move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4"/>
                      <a:pt x="16" y="14"/>
                      <a:pt x="16" y="15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5" y="16"/>
                      <a:pt x="15" y="16"/>
                      <a:pt x="15" y="17"/>
                    </a:cubicBezTo>
                    <a:cubicBezTo>
                      <a:pt x="16" y="17"/>
                      <a:pt x="14" y="17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6" y="18"/>
                    </a:cubicBezTo>
                    <a:cubicBezTo>
                      <a:pt x="16" y="18"/>
                      <a:pt x="16" y="18"/>
                      <a:pt x="16" y="17"/>
                    </a:cubicBezTo>
                    <a:cubicBezTo>
                      <a:pt x="16" y="17"/>
                      <a:pt x="17" y="17"/>
                      <a:pt x="17" y="17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9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21" y="14"/>
                      <a:pt x="21" y="14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2" y="15"/>
                      <a:pt x="22" y="15"/>
                    </a:cubicBezTo>
                    <a:cubicBezTo>
                      <a:pt x="22" y="15"/>
                      <a:pt x="22" y="15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4" y="16"/>
                      <a:pt x="24" y="16"/>
                    </a:cubicBezTo>
                    <a:cubicBezTo>
                      <a:pt x="24" y="16"/>
                      <a:pt x="25" y="16"/>
                      <a:pt x="25" y="16"/>
                    </a:cubicBezTo>
                    <a:cubicBezTo>
                      <a:pt x="26" y="16"/>
                      <a:pt x="26" y="15"/>
                      <a:pt x="26" y="16"/>
                    </a:cubicBezTo>
                    <a:cubicBezTo>
                      <a:pt x="27" y="16"/>
                      <a:pt x="26" y="16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4" y="17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8"/>
                      <a:pt x="24" y="18"/>
                      <a:pt x="25" y="18"/>
                    </a:cubicBezTo>
                    <a:cubicBezTo>
                      <a:pt x="25" y="18"/>
                      <a:pt x="25" y="18"/>
                      <a:pt x="26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6" y="19"/>
                      <a:pt x="26" y="20"/>
                    </a:cubicBezTo>
                    <a:cubicBezTo>
                      <a:pt x="27" y="20"/>
                      <a:pt x="27" y="20"/>
                      <a:pt x="27" y="21"/>
                    </a:cubicBezTo>
                    <a:cubicBezTo>
                      <a:pt x="27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19"/>
                      <a:pt x="29" y="20"/>
                      <a:pt x="30" y="20"/>
                    </a:cubicBezTo>
                    <a:cubicBezTo>
                      <a:pt x="30" y="20"/>
                      <a:pt x="30" y="20"/>
                      <a:pt x="30" y="19"/>
                    </a:cubicBezTo>
                    <a:cubicBezTo>
                      <a:pt x="30" y="19"/>
                      <a:pt x="30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29" y="17"/>
                      <a:pt x="29" y="17"/>
                    </a:cubicBezTo>
                    <a:cubicBezTo>
                      <a:pt x="29" y="17"/>
                      <a:pt x="29" y="17"/>
                      <a:pt x="29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30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1" y="14"/>
                      <a:pt x="31" y="15"/>
                      <a:pt x="31" y="14"/>
                    </a:cubicBezTo>
                    <a:cubicBezTo>
                      <a:pt x="32" y="14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7" y="13"/>
                      <a:pt x="37" y="12"/>
                    </a:cubicBezTo>
                    <a:cubicBezTo>
                      <a:pt x="38" y="12"/>
                      <a:pt x="38" y="12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40" y="9"/>
                      <a:pt x="40" y="9"/>
                      <a:pt x="39" y="8"/>
                    </a:cubicBezTo>
                    <a:cubicBezTo>
                      <a:pt x="39" y="8"/>
                      <a:pt x="39" y="8"/>
                      <a:pt x="38" y="8"/>
                    </a:cubicBezTo>
                    <a:cubicBezTo>
                      <a:pt x="38" y="8"/>
                      <a:pt x="37" y="8"/>
                      <a:pt x="37" y="7"/>
                    </a:cubicBezTo>
                    <a:cubicBezTo>
                      <a:pt x="37" y="7"/>
                      <a:pt x="36" y="7"/>
                      <a:pt x="36" y="7"/>
                    </a:cubicBezTo>
                    <a:cubicBezTo>
                      <a:pt x="35" y="7"/>
                      <a:pt x="35" y="8"/>
                      <a:pt x="34" y="8"/>
                    </a:cubicBezTo>
                    <a:cubicBezTo>
                      <a:pt x="34" y="8"/>
                      <a:pt x="33" y="8"/>
                      <a:pt x="33" y="8"/>
                    </a:cubicBezTo>
                    <a:cubicBezTo>
                      <a:pt x="32" y="8"/>
                      <a:pt x="33" y="7"/>
                      <a:pt x="32" y="7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7"/>
                    </a:cubicBezTo>
                    <a:cubicBezTo>
                      <a:pt x="29" y="7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5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20" y="1"/>
                      <a:pt x="19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8" y="11"/>
                      <a:pt x="8" y="11"/>
                    </a:cubicBezTo>
                    <a:cubicBezTo>
                      <a:pt x="8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4" name="Freeform 137">
                <a:extLst>
                  <a:ext uri="{FF2B5EF4-FFF2-40B4-BE49-F238E27FC236}">
                    <a16:creationId xmlns:a16="http://schemas.microsoft.com/office/drawing/2014/main" id="{0AEDFB18-2E7F-46C1-8D2C-EBF7BE899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3664" y="3011489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  <a:gd name="T14" fmla="*/ 0 w 1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5" name="Freeform 138">
                <a:extLst>
                  <a:ext uri="{FF2B5EF4-FFF2-40B4-BE49-F238E27FC236}">
                    <a16:creationId xmlns:a16="http://schemas.microsoft.com/office/drawing/2014/main" id="{742EA9AA-4E9D-4074-A801-691D1A58F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130551"/>
                <a:ext cx="31750" cy="9525"/>
              </a:xfrm>
              <a:custGeom>
                <a:avLst/>
                <a:gdLst>
                  <a:gd name="T0" fmla="*/ 2 w 3"/>
                  <a:gd name="T1" fmla="*/ 1 h 1"/>
                  <a:gd name="T2" fmla="*/ 3 w 3"/>
                  <a:gd name="T3" fmla="*/ 0 h 1"/>
                  <a:gd name="T4" fmla="*/ 2 w 3"/>
                  <a:gd name="T5" fmla="*/ 0 h 1"/>
                  <a:gd name="T6" fmla="*/ 1 w 3"/>
                  <a:gd name="T7" fmla="*/ 0 h 1"/>
                  <a:gd name="T8" fmla="*/ 1 w 3"/>
                  <a:gd name="T9" fmla="*/ 0 h 1"/>
                  <a:gd name="T10" fmla="*/ 0 w 3"/>
                  <a:gd name="T11" fmla="*/ 1 h 1"/>
                  <a:gd name="T12" fmla="*/ 1 w 3"/>
                  <a:gd name="T13" fmla="*/ 1 h 1"/>
                  <a:gd name="T14" fmla="*/ 1 w 3"/>
                  <a:gd name="T15" fmla="*/ 1 h 1"/>
                  <a:gd name="T16" fmla="*/ 2 w 3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6" name="Freeform 139">
                <a:extLst>
                  <a:ext uri="{FF2B5EF4-FFF2-40B4-BE49-F238E27FC236}">
                    <a16:creationId xmlns:a16="http://schemas.microsoft.com/office/drawing/2014/main" id="{1F17424B-0972-4CB9-BCF9-B0844348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327" y="3022601"/>
                <a:ext cx="53975" cy="96838"/>
              </a:xfrm>
              <a:custGeom>
                <a:avLst/>
                <a:gdLst>
                  <a:gd name="T0" fmla="*/ 1 w 5"/>
                  <a:gd name="T1" fmla="*/ 8 h 9"/>
                  <a:gd name="T2" fmla="*/ 2 w 5"/>
                  <a:gd name="T3" fmla="*/ 8 h 9"/>
                  <a:gd name="T4" fmla="*/ 2 w 5"/>
                  <a:gd name="T5" fmla="*/ 9 h 9"/>
                  <a:gd name="T6" fmla="*/ 3 w 5"/>
                  <a:gd name="T7" fmla="*/ 9 h 9"/>
                  <a:gd name="T8" fmla="*/ 3 w 5"/>
                  <a:gd name="T9" fmla="*/ 8 h 9"/>
                  <a:gd name="T10" fmla="*/ 3 w 5"/>
                  <a:gd name="T11" fmla="*/ 8 h 9"/>
                  <a:gd name="T12" fmla="*/ 3 w 5"/>
                  <a:gd name="T13" fmla="*/ 7 h 9"/>
                  <a:gd name="T14" fmla="*/ 3 w 5"/>
                  <a:gd name="T15" fmla="*/ 6 h 9"/>
                  <a:gd name="T16" fmla="*/ 4 w 5"/>
                  <a:gd name="T17" fmla="*/ 6 h 9"/>
                  <a:gd name="T18" fmla="*/ 5 w 5"/>
                  <a:gd name="T19" fmla="*/ 5 h 9"/>
                  <a:gd name="T20" fmla="*/ 5 w 5"/>
                  <a:gd name="T21" fmla="*/ 5 h 9"/>
                  <a:gd name="T22" fmla="*/ 4 w 5"/>
                  <a:gd name="T23" fmla="*/ 4 h 9"/>
                  <a:gd name="T24" fmla="*/ 5 w 5"/>
                  <a:gd name="T25" fmla="*/ 3 h 9"/>
                  <a:gd name="T26" fmla="*/ 5 w 5"/>
                  <a:gd name="T27" fmla="*/ 2 h 9"/>
                  <a:gd name="T28" fmla="*/ 5 w 5"/>
                  <a:gd name="T29" fmla="*/ 2 h 9"/>
                  <a:gd name="T30" fmla="*/ 4 w 5"/>
                  <a:gd name="T31" fmla="*/ 2 h 9"/>
                  <a:gd name="T32" fmla="*/ 3 w 5"/>
                  <a:gd name="T33" fmla="*/ 2 h 9"/>
                  <a:gd name="T34" fmla="*/ 3 w 5"/>
                  <a:gd name="T35" fmla="*/ 1 h 9"/>
                  <a:gd name="T36" fmla="*/ 2 w 5"/>
                  <a:gd name="T37" fmla="*/ 0 h 9"/>
                  <a:gd name="T38" fmla="*/ 2 w 5"/>
                  <a:gd name="T39" fmla="*/ 1 h 9"/>
                  <a:gd name="T40" fmla="*/ 1 w 5"/>
                  <a:gd name="T41" fmla="*/ 1 h 9"/>
                  <a:gd name="T42" fmla="*/ 1 w 5"/>
                  <a:gd name="T43" fmla="*/ 2 h 9"/>
                  <a:gd name="T44" fmla="*/ 1 w 5"/>
                  <a:gd name="T45" fmla="*/ 3 h 9"/>
                  <a:gd name="T46" fmla="*/ 1 w 5"/>
                  <a:gd name="T47" fmla="*/ 4 h 9"/>
                  <a:gd name="T48" fmla="*/ 1 w 5"/>
                  <a:gd name="T49" fmla="*/ 4 h 9"/>
                  <a:gd name="T50" fmla="*/ 1 w 5"/>
                  <a:gd name="T51" fmla="*/ 5 h 9"/>
                  <a:gd name="T52" fmla="*/ 2 w 5"/>
                  <a:gd name="T53" fmla="*/ 6 h 9"/>
                  <a:gd name="T54" fmla="*/ 1 w 5"/>
                  <a:gd name="T55" fmla="*/ 7 h 9"/>
                  <a:gd name="T56" fmla="*/ 1 w 5"/>
                  <a:gd name="T57" fmla="*/ 8 h 9"/>
                  <a:gd name="T58" fmla="*/ 0 w 5"/>
                  <a:gd name="T59" fmla="*/ 8 h 9"/>
                  <a:gd name="T60" fmla="*/ 1 w 5"/>
                  <a:gd name="T6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" h="9">
                    <a:moveTo>
                      <a:pt x="1" y="8"/>
                    </a:moveTo>
                    <a:cubicBezTo>
                      <a:pt x="1" y="8"/>
                      <a:pt x="2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6"/>
                      <a:pt x="2" y="6"/>
                      <a:pt x="3" y="6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7" name="Freeform 140">
                <a:extLst>
                  <a:ext uri="{FF2B5EF4-FFF2-40B4-BE49-F238E27FC236}">
                    <a16:creationId xmlns:a16="http://schemas.microsoft.com/office/drawing/2014/main" id="{07B7A370-DEBE-4BF9-94C6-E9F5B40A0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7639" y="3086101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2 h 2"/>
                  <a:gd name="T6" fmla="*/ 3 w 3"/>
                  <a:gd name="T7" fmla="*/ 1 h 2"/>
                  <a:gd name="T8" fmla="*/ 3 w 3"/>
                  <a:gd name="T9" fmla="*/ 0 h 2"/>
                  <a:gd name="T10" fmla="*/ 3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1 w 3"/>
                  <a:gd name="T17" fmla="*/ 1 h 2"/>
                  <a:gd name="T18" fmla="*/ 0 w 3"/>
                  <a:gd name="T19" fmla="*/ 1 h 2"/>
                  <a:gd name="T20" fmla="*/ 1 w 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8" name="Freeform 141">
                <a:extLst>
                  <a:ext uri="{FF2B5EF4-FFF2-40B4-BE49-F238E27FC236}">
                    <a16:creationId xmlns:a16="http://schemas.microsoft.com/office/drawing/2014/main" id="{BC8384C1-E698-4E6F-84B1-0782F58EB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8752" y="3108326"/>
                <a:ext cx="0" cy="22225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  <a:gd name="T3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9" name="Freeform 142">
                <a:extLst>
                  <a:ext uri="{FF2B5EF4-FFF2-40B4-BE49-F238E27FC236}">
                    <a16:creationId xmlns:a16="http://schemas.microsoft.com/office/drawing/2014/main" id="{7921ED4B-DEEF-4D28-B73D-3946C9423E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7339" y="3108326"/>
                <a:ext cx="33338" cy="22225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2 h 2"/>
                  <a:gd name="T4" fmla="*/ 2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  <a:gd name="T12" fmla="*/ 1 w 3"/>
                  <a:gd name="T13" fmla="*/ 0 h 2"/>
                  <a:gd name="T14" fmla="*/ 1 w 3"/>
                  <a:gd name="T15" fmla="*/ 0 h 2"/>
                  <a:gd name="T16" fmla="*/ 0 w 3"/>
                  <a:gd name="T17" fmla="*/ 1 h 2"/>
                  <a:gd name="T18" fmla="*/ 1 w 3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0" name="Freeform 143">
                <a:extLst>
                  <a:ext uri="{FF2B5EF4-FFF2-40B4-BE49-F238E27FC236}">
                    <a16:creationId xmlns:a16="http://schemas.microsoft.com/office/drawing/2014/main" id="{3466B38F-9772-4401-AA54-A5EF416A6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5714" y="3130551"/>
                <a:ext cx="31750" cy="20638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0 w 3"/>
                  <a:gd name="T7" fmla="*/ 1 h 2"/>
                  <a:gd name="T8" fmla="*/ 0 w 3"/>
                  <a:gd name="T9" fmla="*/ 2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2 h 2"/>
                  <a:gd name="T16" fmla="*/ 3 w 3"/>
                  <a:gd name="T17" fmla="*/ 2 h 2"/>
                  <a:gd name="T18" fmla="*/ 3 w 3"/>
                  <a:gd name="T19" fmla="*/ 1 h 2"/>
                  <a:gd name="T20" fmla="*/ 2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1" name="Freeform 144">
                <a:extLst>
                  <a:ext uri="{FF2B5EF4-FFF2-40B4-BE49-F238E27FC236}">
                    <a16:creationId xmlns:a16="http://schemas.microsoft.com/office/drawing/2014/main" id="{7DE006BA-862F-461C-B19E-7A62F29F7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1439" y="3130551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0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1 w 2"/>
                  <a:gd name="T11" fmla="*/ 1 h 2"/>
                  <a:gd name="T12" fmla="*/ 1 w 2"/>
                  <a:gd name="T13" fmla="*/ 1 h 2"/>
                  <a:gd name="T14" fmla="*/ 2 w 2"/>
                  <a:gd name="T15" fmla="*/ 1 h 2"/>
                  <a:gd name="T16" fmla="*/ 2 w 2"/>
                  <a:gd name="T17" fmla="*/ 1 h 2"/>
                  <a:gd name="T18" fmla="*/ 2 w 2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2" name="Freeform 145">
                <a:extLst>
                  <a:ext uri="{FF2B5EF4-FFF2-40B4-BE49-F238E27FC236}">
                    <a16:creationId xmlns:a16="http://schemas.microsoft.com/office/drawing/2014/main" id="{DAAD5E35-BB79-46A9-A669-3ACCFA03E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6527" y="3140076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3" name="Freeform 146">
                <a:extLst>
                  <a:ext uri="{FF2B5EF4-FFF2-40B4-BE49-F238E27FC236}">
                    <a16:creationId xmlns:a16="http://schemas.microsoft.com/office/drawing/2014/main" id="{E1741DC8-8403-4155-8BFF-24E8F29F1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0577" y="3162301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4" name="Freeform 147">
                <a:extLst>
                  <a:ext uri="{FF2B5EF4-FFF2-40B4-BE49-F238E27FC236}">
                    <a16:creationId xmlns:a16="http://schemas.microsoft.com/office/drawing/2014/main" id="{16D977B5-8F89-4842-A4E6-56106CED8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7" y="3130551"/>
                <a:ext cx="53975" cy="63500"/>
              </a:xfrm>
              <a:custGeom>
                <a:avLst/>
                <a:gdLst>
                  <a:gd name="T0" fmla="*/ 0 w 5"/>
                  <a:gd name="T1" fmla="*/ 3 h 6"/>
                  <a:gd name="T2" fmla="*/ 1 w 5"/>
                  <a:gd name="T3" fmla="*/ 3 h 6"/>
                  <a:gd name="T4" fmla="*/ 2 w 5"/>
                  <a:gd name="T5" fmla="*/ 3 h 6"/>
                  <a:gd name="T6" fmla="*/ 2 w 5"/>
                  <a:gd name="T7" fmla="*/ 4 h 6"/>
                  <a:gd name="T8" fmla="*/ 2 w 5"/>
                  <a:gd name="T9" fmla="*/ 4 h 6"/>
                  <a:gd name="T10" fmla="*/ 3 w 5"/>
                  <a:gd name="T11" fmla="*/ 5 h 6"/>
                  <a:gd name="T12" fmla="*/ 4 w 5"/>
                  <a:gd name="T13" fmla="*/ 6 h 6"/>
                  <a:gd name="T14" fmla="*/ 4 w 5"/>
                  <a:gd name="T15" fmla="*/ 5 h 6"/>
                  <a:gd name="T16" fmla="*/ 4 w 5"/>
                  <a:gd name="T17" fmla="*/ 4 h 6"/>
                  <a:gd name="T18" fmla="*/ 5 w 5"/>
                  <a:gd name="T19" fmla="*/ 4 h 6"/>
                  <a:gd name="T20" fmla="*/ 4 w 5"/>
                  <a:gd name="T21" fmla="*/ 3 h 6"/>
                  <a:gd name="T22" fmla="*/ 3 w 5"/>
                  <a:gd name="T23" fmla="*/ 2 h 6"/>
                  <a:gd name="T24" fmla="*/ 3 w 5"/>
                  <a:gd name="T25" fmla="*/ 1 h 6"/>
                  <a:gd name="T26" fmla="*/ 2 w 5"/>
                  <a:gd name="T27" fmla="*/ 0 h 6"/>
                  <a:gd name="T28" fmla="*/ 1 w 5"/>
                  <a:gd name="T29" fmla="*/ 1 h 6"/>
                  <a:gd name="T30" fmla="*/ 0 w 5"/>
                  <a:gd name="T31" fmla="*/ 2 h 6"/>
                  <a:gd name="T32" fmla="*/ 0 w 5"/>
                  <a:gd name="T33" fmla="*/ 2 h 6"/>
                  <a:gd name="T34" fmla="*/ 0 w 5"/>
                  <a:gd name="T35" fmla="*/ 2 h 6"/>
                  <a:gd name="T36" fmla="*/ 0 w 5"/>
                  <a:gd name="T3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6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5" name="Freeform 148">
                <a:extLst>
                  <a:ext uri="{FF2B5EF4-FFF2-40B4-BE49-F238E27FC236}">
                    <a16:creationId xmlns:a16="http://schemas.microsoft.com/office/drawing/2014/main" id="{84410FCA-55C7-4099-A681-964430DF2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7" y="3270251"/>
                <a:ext cx="247650" cy="87313"/>
              </a:xfrm>
              <a:custGeom>
                <a:avLst/>
                <a:gdLst>
                  <a:gd name="T0" fmla="*/ 16 w 23"/>
                  <a:gd name="T1" fmla="*/ 7 h 8"/>
                  <a:gd name="T2" fmla="*/ 17 w 23"/>
                  <a:gd name="T3" fmla="*/ 7 h 8"/>
                  <a:gd name="T4" fmla="*/ 18 w 23"/>
                  <a:gd name="T5" fmla="*/ 8 h 8"/>
                  <a:gd name="T6" fmla="*/ 19 w 23"/>
                  <a:gd name="T7" fmla="*/ 8 h 8"/>
                  <a:gd name="T8" fmla="*/ 20 w 23"/>
                  <a:gd name="T9" fmla="*/ 8 h 8"/>
                  <a:gd name="T10" fmla="*/ 21 w 23"/>
                  <a:gd name="T11" fmla="*/ 8 h 8"/>
                  <a:gd name="T12" fmla="*/ 23 w 23"/>
                  <a:gd name="T13" fmla="*/ 8 h 8"/>
                  <a:gd name="T14" fmla="*/ 23 w 23"/>
                  <a:gd name="T15" fmla="*/ 7 h 8"/>
                  <a:gd name="T16" fmla="*/ 23 w 23"/>
                  <a:gd name="T17" fmla="*/ 6 h 8"/>
                  <a:gd name="T18" fmla="*/ 23 w 23"/>
                  <a:gd name="T19" fmla="*/ 5 h 8"/>
                  <a:gd name="T20" fmla="*/ 22 w 23"/>
                  <a:gd name="T21" fmla="*/ 5 h 8"/>
                  <a:gd name="T22" fmla="*/ 21 w 23"/>
                  <a:gd name="T23" fmla="*/ 5 h 8"/>
                  <a:gd name="T24" fmla="*/ 20 w 23"/>
                  <a:gd name="T25" fmla="*/ 5 h 8"/>
                  <a:gd name="T26" fmla="*/ 19 w 23"/>
                  <a:gd name="T27" fmla="*/ 4 h 8"/>
                  <a:gd name="T28" fmla="*/ 19 w 23"/>
                  <a:gd name="T29" fmla="*/ 4 h 8"/>
                  <a:gd name="T30" fmla="*/ 19 w 23"/>
                  <a:gd name="T31" fmla="*/ 3 h 8"/>
                  <a:gd name="T32" fmla="*/ 18 w 23"/>
                  <a:gd name="T33" fmla="*/ 3 h 8"/>
                  <a:gd name="T34" fmla="*/ 17 w 23"/>
                  <a:gd name="T35" fmla="*/ 3 h 8"/>
                  <a:gd name="T36" fmla="*/ 16 w 23"/>
                  <a:gd name="T37" fmla="*/ 2 h 8"/>
                  <a:gd name="T38" fmla="*/ 15 w 23"/>
                  <a:gd name="T39" fmla="*/ 2 h 8"/>
                  <a:gd name="T40" fmla="*/ 15 w 23"/>
                  <a:gd name="T41" fmla="*/ 2 h 8"/>
                  <a:gd name="T42" fmla="*/ 14 w 23"/>
                  <a:gd name="T43" fmla="*/ 2 h 8"/>
                  <a:gd name="T44" fmla="*/ 14 w 23"/>
                  <a:gd name="T45" fmla="*/ 3 h 8"/>
                  <a:gd name="T46" fmla="*/ 13 w 23"/>
                  <a:gd name="T47" fmla="*/ 3 h 8"/>
                  <a:gd name="T48" fmla="*/ 11 w 23"/>
                  <a:gd name="T49" fmla="*/ 2 h 8"/>
                  <a:gd name="T50" fmla="*/ 10 w 23"/>
                  <a:gd name="T51" fmla="*/ 2 h 8"/>
                  <a:gd name="T52" fmla="*/ 8 w 23"/>
                  <a:gd name="T53" fmla="*/ 2 h 8"/>
                  <a:gd name="T54" fmla="*/ 8 w 23"/>
                  <a:gd name="T55" fmla="*/ 1 h 8"/>
                  <a:gd name="T56" fmla="*/ 6 w 23"/>
                  <a:gd name="T57" fmla="*/ 1 h 8"/>
                  <a:gd name="T58" fmla="*/ 5 w 23"/>
                  <a:gd name="T59" fmla="*/ 1 h 8"/>
                  <a:gd name="T60" fmla="*/ 4 w 23"/>
                  <a:gd name="T61" fmla="*/ 0 h 8"/>
                  <a:gd name="T62" fmla="*/ 2 w 23"/>
                  <a:gd name="T63" fmla="*/ 0 h 8"/>
                  <a:gd name="T64" fmla="*/ 1 w 23"/>
                  <a:gd name="T65" fmla="*/ 2 h 8"/>
                  <a:gd name="T66" fmla="*/ 1 w 23"/>
                  <a:gd name="T67" fmla="*/ 2 h 8"/>
                  <a:gd name="T68" fmla="*/ 0 w 23"/>
                  <a:gd name="T69" fmla="*/ 2 h 8"/>
                  <a:gd name="T70" fmla="*/ 0 w 23"/>
                  <a:gd name="T71" fmla="*/ 3 h 8"/>
                  <a:gd name="T72" fmla="*/ 0 w 23"/>
                  <a:gd name="T73" fmla="*/ 4 h 8"/>
                  <a:gd name="T74" fmla="*/ 1 w 23"/>
                  <a:gd name="T75" fmla="*/ 4 h 8"/>
                  <a:gd name="T76" fmla="*/ 2 w 23"/>
                  <a:gd name="T77" fmla="*/ 4 h 8"/>
                  <a:gd name="T78" fmla="*/ 3 w 23"/>
                  <a:gd name="T79" fmla="*/ 4 h 8"/>
                  <a:gd name="T80" fmla="*/ 3 w 23"/>
                  <a:gd name="T81" fmla="*/ 5 h 8"/>
                  <a:gd name="T82" fmla="*/ 5 w 23"/>
                  <a:gd name="T83" fmla="*/ 5 h 8"/>
                  <a:gd name="T84" fmla="*/ 6 w 23"/>
                  <a:gd name="T85" fmla="*/ 5 h 8"/>
                  <a:gd name="T86" fmla="*/ 7 w 23"/>
                  <a:gd name="T87" fmla="*/ 6 h 8"/>
                  <a:gd name="T88" fmla="*/ 8 w 23"/>
                  <a:gd name="T89" fmla="*/ 6 h 8"/>
                  <a:gd name="T90" fmla="*/ 10 w 23"/>
                  <a:gd name="T91" fmla="*/ 6 h 8"/>
                  <a:gd name="T92" fmla="*/ 11 w 23"/>
                  <a:gd name="T93" fmla="*/ 6 h 8"/>
                  <a:gd name="T94" fmla="*/ 12 w 23"/>
                  <a:gd name="T95" fmla="*/ 6 h 8"/>
                  <a:gd name="T96" fmla="*/ 13 w 23"/>
                  <a:gd name="T97" fmla="*/ 7 h 8"/>
                  <a:gd name="T98" fmla="*/ 15 w 23"/>
                  <a:gd name="T99" fmla="*/ 7 h 8"/>
                  <a:gd name="T100" fmla="*/ 16 w 23"/>
                  <a:gd name="T10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" h="8">
                    <a:moveTo>
                      <a:pt x="16" y="7"/>
                    </a:moveTo>
                    <a:cubicBezTo>
                      <a:pt x="16" y="7"/>
                      <a:pt x="16" y="7"/>
                      <a:pt x="17" y="7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20" y="8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3" y="8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5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1" y="5"/>
                      <a:pt x="21" y="5"/>
                    </a:cubicBezTo>
                    <a:cubicBezTo>
                      <a:pt x="21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3" y="6"/>
                      <a:pt x="13" y="7"/>
                    </a:cubicBezTo>
                    <a:cubicBezTo>
                      <a:pt x="14" y="7"/>
                      <a:pt x="14" y="7"/>
                      <a:pt x="15" y="7"/>
                    </a:cubicBezTo>
                    <a:cubicBezTo>
                      <a:pt x="15" y="8"/>
                      <a:pt x="15" y="8"/>
                      <a:pt x="16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6" name="Freeform 149">
                <a:extLst>
                  <a:ext uri="{FF2B5EF4-FFF2-40B4-BE49-F238E27FC236}">
                    <a16:creationId xmlns:a16="http://schemas.microsoft.com/office/drawing/2014/main" id="{CC17821B-450C-4A1C-8F85-2FB65C5A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1864" y="3292476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1 h 2"/>
                  <a:gd name="T6" fmla="*/ 1 w 4"/>
                  <a:gd name="T7" fmla="*/ 1 h 2"/>
                  <a:gd name="T8" fmla="*/ 1 w 4"/>
                  <a:gd name="T9" fmla="*/ 2 h 2"/>
                  <a:gd name="T10" fmla="*/ 2 w 4"/>
                  <a:gd name="T11" fmla="*/ 2 h 2"/>
                  <a:gd name="T12" fmla="*/ 3 w 4"/>
                  <a:gd name="T13" fmla="*/ 2 h 2"/>
                  <a:gd name="T14" fmla="*/ 4 w 4"/>
                  <a:gd name="T15" fmla="*/ 1 h 2"/>
                  <a:gd name="T16" fmla="*/ 4 w 4"/>
                  <a:gd name="T17" fmla="*/ 1 h 2"/>
                  <a:gd name="T18" fmla="*/ 3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7" name="Freeform 150">
                <a:extLst>
                  <a:ext uri="{FF2B5EF4-FFF2-40B4-BE49-F238E27FC236}">
                    <a16:creationId xmlns:a16="http://schemas.microsoft.com/office/drawing/2014/main" id="{FEAF7A68-1F23-4F41-8526-E6A025EED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4727" y="3346451"/>
                <a:ext cx="31750" cy="20638"/>
              </a:xfrm>
              <a:custGeom>
                <a:avLst/>
                <a:gdLst>
                  <a:gd name="T0" fmla="*/ 3 w 3"/>
                  <a:gd name="T1" fmla="*/ 0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0 h 2"/>
                  <a:gd name="T8" fmla="*/ 0 w 3"/>
                  <a:gd name="T9" fmla="*/ 0 h 2"/>
                  <a:gd name="T10" fmla="*/ 1 w 3"/>
                  <a:gd name="T11" fmla="*/ 1 h 2"/>
                  <a:gd name="T12" fmla="*/ 1 w 3"/>
                  <a:gd name="T13" fmla="*/ 2 h 2"/>
                  <a:gd name="T14" fmla="*/ 2 w 3"/>
                  <a:gd name="T15" fmla="*/ 1 h 2"/>
                  <a:gd name="T16" fmla="*/ 3 w 3"/>
                  <a:gd name="T17" fmla="*/ 1 h 2"/>
                  <a:gd name="T18" fmla="*/ 3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8" name="Freeform 151">
                <a:extLst>
                  <a:ext uri="{FF2B5EF4-FFF2-40B4-BE49-F238E27FC236}">
                    <a16:creationId xmlns:a16="http://schemas.microsoft.com/office/drawing/2014/main" id="{85AEE60C-E1E3-4139-914C-F9ABCF5F1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6477" y="3346451"/>
                <a:ext cx="33338" cy="31750"/>
              </a:xfrm>
              <a:custGeom>
                <a:avLst/>
                <a:gdLst>
                  <a:gd name="T0" fmla="*/ 1 w 3"/>
                  <a:gd name="T1" fmla="*/ 2 h 3"/>
                  <a:gd name="T2" fmla="*/ 2 w 3"/>
                  <a:gd name="T3" fmla="*/ 2 h 3"/>
                  <a:gd name="T4" fmla="*/ 2 w 3"/>
                  <a:gd name="T5" fmla="*/ 2 h 3"/>
                  <a:gd name="T6" fmla="*/ 2 w 3"/>
                  <a:gd name="T7" fmla="*/ 1 h 3"/>
                  <a:gd name="T8" fmla="*/ 2 w 3"/>
                  <a:gd name="T9" fmla="*/ 0 h 3"/>
                  <a:gd name="T10" fmla="*/ 1 w 3"/>
                  <a:gd name="T11" fmla="*/ 0 h 3"/>
                  <a:gd name="T12" fmla="*/ 1 w 3"/>
                  <a:gd name="T13" fmla="*/ 0 h 3"/>
                  <a:gd name="T14" fmla="*/ 1 w 3"/>
                  <a:gd name="T15" fmla="*/ 1 h 3"/>
                  <a:gd name="T16" fmla="*/ 0 w 3"/>
                  <a:gd name="T17" fmla="*/ 2 h 3"/>
                  <a:gd name="T18" fmla="*/ 0 w 3"/>
                  <a:gd name="T19" fmla="*/ 2 h 3"/>
                  <a:gd name="T20" fmla="*/ 1 w 3"/>
                  <a:gd name="T2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9" name="Freeform 152">
                <a:extLst>
                  <a:ext uri="{FF2B5EF4-FFF2-40B4-BE49-F238E27FC236}">
                    <a16:creationId xmlns:a16="http://schemas.microsoft.com/office/drawing/2014/main" id="{799E6A48-9539-4D10-AFC4-806B139D9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8702" y="3335339"/>
                <a:ext cx="76200" cy="42863"/>
              </a:xfrm>
              <a:custGeom>
                <a:avLst/>
                <a:gdLst>
                  <a:gd name="T0" fmla="*/ 1 w 7"/>
                  <a:gd name="T1" fmla="*/ 4 h 4"/>
                  <a:gd name="T2" fmla="*/ 2 w 7"/>
                  <a:gd name="T3" fmla="*/ 4 h 4"/>
                  <a:gd name="T4" fmla="*/ 3 w 7"/>
                  <a:gd name="T5" fmla="*/ 3 h 4"/>
                  <a:gd name="T6" fmla="*/ 5 w 7"/>
                  <a:gd name="T7" fmla="*/ 3 h 4"/>
                  <a:gd name="T8" fmla="*/ 6 w 7"/>
                  <a:gd name="T9" fmla="*/ 3 h 4"/>
                  <a:gd name="T10" fmla="*/ 7 w 7"/>
                  <a:gd name="T11" fmla="*/ 2 h 4"/>
                  <a:gd name="T12" fmla="*/ 6 w 7"/>
                  <a:gd name="T13" fmla="*/ 1 h 4"/>
                  <a:gd name="T14" fmla="*/ 6 w 7"/>
                  <a:gd name="T15" fmla="*/ 1 h 4"/>
                  <a:gd name="T16" fmla="*/ 5 w 7"/>
                  <a:gd name="T17" fmla="*/ 1 h 4"/>
                  <a:gd name="T18" fmla="*/ 4 w 7"/>
                  <a:gd name="T19" fmla="*/ 0 h 4"/>
                  <a:gd name="T20" fmla="*/ 3 w 7"/>
                  <a:gd name="T21" fmla="*/ 1 h 4"/>
                  <a:gd name="T22" fmla="*/ 2 w 7"/>
                  <a:gd name="T23" fmla="*/ 2 h 4"/>
                  <a:gd name="T24" fmla="*/ 1 w 7"/>
                  <a:gd name="T25" fmla="*/ 2 h 4"/>
                  <a:gd name="T26" fmla="*/ 0 w 7"/>
                  <a:gd name="T27" fmla="*/ 3 h 4"/>
                  <a:gd name="T28" fmla="*/ 1 w 7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2"/>
                      <a:pt x="7" y="2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0" name="Freeform 153">
                <a:extLst>
                  <a:ext uri="{FF2B5EF4-FFF2-40B4-BE49-F238E27FC236}">
                    <a16:creationId xmlns:a16="http://schemas.microsoft.com/office/drawing/2014/main" id="{9008E771-3B6B-40A5-9679-54B00A804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7" y="3346451"/>
                <a:ext cx="87313" cy="31750"/>
              </a:xfrm>
              <a:custGeom>
                <a:avLst/>
                <a:gdLst>
                  <a:gd name="T0" fmla="*/ 4 w 8"/>
                  <a:gd name="T1" fmla="*/ 2 h 3"/>
                  <a:gd name="T2" fmla="*/ 6 w 8"/>
                  <a:gd name="T3" fmla="*/ 2 h 3"/>
                  <a:gd name="T4" fmla="*/ 7 w 8"/>
                  <a:gd name="T5" fmla="*/ 1 h 3"/>
                  <a:gd name="T6" fmla="*/ 8 w 8"/>
                  <a:gd name="T7" fmla="*/ 1 h 3"/>
                  <a:gd name="T8" fmla="*/ 8 w 8"/>
                  <a:gd name="T9" fmla="*/ 1 h 3"/>
                  <a:gd name="T10" fmla="*/ 8 w 8"/>
                  <a:gd name="T11" fmla="*/ 0 h 3"/>
                  <a:gd name="T12" fmla="*/ 7 w 8"/>
                  <a:gd name="T13" fmla="*/ 0 h 3"/>
                  <a:gd name="T14" fmla="*/ 6 w 8"/>
                  <a:gd name="T15" fmla="*/ 0 h 3"/>
                  <a:gd name="T16" fmla="*/ 4 w 8"/>
                  <a:gd name="T17" fmla="*/ 1 h 3"/>
                  <a:gd name="T18" fmla="*/ 4 w 8"/>
                  <a:gd name="T19" fmla="*/ 0 h 3"/>
                  <a:gd name="T20" fmla="*/ 2 w 8"/>
                  <a:gd name="T21" fmla="*/ 0 h 3"/>
                  <a:gd name="T22" fmla="*/ 1 w 8"/>
                  <a:gd name="T23" fmla="*/ 0 h 3"/>
                  <a:gd name="T24" fmla="*/ 0 w 8"/>
                  <a:gd name="T25" fmla="*/ 1 h 3"/>
                  <a:gd name="T26" fmla="*/ 0 w 8"/>
                  <a:gd name="T27" fmla="*/ 2 h 3"/>
                  <a:gd name="T28" fmla="*/ 0 w 8"/>
                  <a:gd name="T29" fmla="*/ 2 h 3"/>
                  <a:gd name="T30" fmla="*/ 1 w 8"/>
                  <a:gd name="T31" fmla="*/ 3 h 3"/>
                  <a:gd name="T32" fmla="*/ 2 w 8"/>
                  <a:gd name="T33" fmla="*/ 3 h 3"/>
                  <a:gd name="T34" fmla="*/ 3 w 8"/>
                  <a:gd name="T35" fmla="*/ 3 h 3"/>
                  <a:gd name="T36" fmla="*/ 4 w 8"/>
                  <a:gd name="T3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3">
                    <a:moveTo>
                      <a:pt x="4" y="2"/>
                    </a:move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2"/>
                      <a:pt x="7" y="1"/>
                    </a:cubicBezTo>
                    <a:cubicBezTo>
                      <a:pt x="7" y="1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1" name="Freeform 154">
                <a:extLst>
                  <a:ext uri="{FF2B5EF4-FFF2-40B4-BE49-F238E27FC236}">
                    <a16:creationId xmlns:a16="http://schemas.microsoft.com/office/drawing/2014/main" id="{2CCE6994-C49E-4DCC-AB35-3E9D07A99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3789" y="3378201"/>
                <a:ext cx="42863" cy="33338"/>
              </a:xfrm>
              <a:custGeom>
                <a:avLst/>
                <a:gdLst>
                  <a:gd name="T0" fmla="*/ 1 w 4"/>
                  <a:gd name="T1" fmla="*/ 1 h 3"/>
                  <a:gd name="T2" fmla="*/ 2 w 4"/>
                  <a:gd name="T3" fmla="*/ 2 h 3"/>
                  <a:gd name="T4" fmla="*/ 3 w 4"/>
                  <a:gd name="T5" fmla="*/ 2 h 3"/>
                  <a:gd name="T6" fmla="*/ 3 w 4"/>
                  <a:gd name="T7" fmla="*/ 3 h 3"/>
                  <a:gd name="T8" fmla="*/ 4 w 4"/>
                  <a:gd name="T9" fmla="*/ 3 h 3"/>
                  <a:gd name="T10" fmla="*/ 4 w 4"/>
                  <a:gd name="T11" fmla="*/ 2 h 3"/>
                  <a:gd name="T12" fmla="*/ 4 w 4"/>
                  <a:gd name="T13" fmla="*/ 1 h 3"/>
                  <a:gd name="T14" fmla="*/ 3 w 4"/>
                  <a:gd name="T15" fmla="*/ 1 h 3"/>
                  <a:gd name="T16" fmla="*/ 3 w 4"/>
                  <a:gd name="T17" fmla="*/ 0 h 3"/>
                  <a:gd name="T18" fmla="*/ 2 w 4"/>
                  <a:gd name="T19" fmla="*/ 0 h 3"/>
                  <a:gd name="T20" fmla="*/ 1 w 4"/>
                  <a:gd name="T21" fmla="*/ 0 h 3"/>
                  <a:gd name="T22" fmla="*/ 0 w 4"/>
                  <a:gd name="T23" fmla="*/ 1 h 3"/>
                  <a:gd name="T24" fmla="*/ 1 w 4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2"/>
                      <a:pt x="1" y="1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2" name="Freeform 155">
                <a:extLst>
                  <a:ext uri="{FF2B5EF4-FFF2-40B4-BE49-F238E27FC236}">
                    <a16:creationId xmlns:a16="http://schemas.microsoft.com/office/drawing/2014/main" id="{92AAF8FE-C13C-4549-BFA6-4596AD356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7" y="3421064"/>
                <a:ext cx="22225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3" name="Freeform 156">
                <a:extLst>
                  <a:ext uri="{FF2B5EF4-FFF2-40B4-BE49-F238E27FC236}">
                    <a16:creationId xmlns:a16="http://schemas.microsoft.com/office/drawing/2014/main" id="{26CADE67-EBDB-4CE1-8564-799D0C603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346451"/>
                <a:ext cx="117475" cy="74613"/>
              </a:xfrm>
              <a:custGeom>
                <a:avLst/>
                <a:gdLst>
                  <a:gd name="T0" fmla="*/ 1 w 11"/>
                  <a:gd name="T1" fmla="*/ 7 h 7"/>
                  <a:gd name="T2" fmla="*/ 2 w 11"/>
                  <a:gd name="T3" fmla="*/ 6 h 7"/>
                  <a:gd name="T4" fmla="*/ 3 w 11"/>
                  <a:gd name="T5" fmla="*/ 5 h 7"/>
                  <a:gd name="T6" fmla="*/ 4 w 11"/>
                  <a:gd name="T7" fmla="*/ 5 h 7"/>
                  <a:gd name="T8" fmla="*/ 5 w 11"/>
                  <a:gd name="T9" fmla="*/ 4 h 7"/>
                  <a:gd name="T10" fmla="*/ 6 w 11"/>
                  <a:gd name="T11" fmla="*/ 4 h 7"/>
                  <a:gd name="T12" fmla="*/ 7 w 11"/>
                  <a:gd name="T13" fmla="*/ 3 h 7"/>
                  <a:gd name="T14" fmla="*/ 8 w 11"/>
                  <a:gd name="T15" fmla="*/ 3 h 7"/>
                  <a:gd name="T16" fmla="*/ 9 w 11"/>
                  <a:gd name="T17" fmla="*/ 2 h 7"/>
                  <a:gd name="T18" fmla="*/ 10 w 11"/>
                  <a:gd name="T19" fmla="*/ 1 h 7"/>
                  <a:gd name="T20" fmla="*/ 10 w 11"/>
                  <a:gd name="T21" fmla="*/ 0 h 7"/>
                  <a:gd name="T22" fmla="*/ 8 w 11"/>
                  <a:gd name="T23" fmla="*/ 0 h 7"/>
                  <a:gd name="T24" fmla="*/ 7 w 11"/>
                  <a:gd name="T25" fmla="*/ 1 h 7"/>
                  <a:gd name="T26" fmla="*/ 5 w 11"/>
                  <a:gd name="T27" fmla="*/ 1 h 7"/>
                  <a:gd name="T28" fmla="*/ 4 w 11"/>
                  <a:gd name="T29" fmla="*/ 2 h 7"/>
                  <a:gd name="T30" fmla="*/ 3 w 11"/>
                  <a:gd name="T31" fmla="*/ 3 h 7"/>
                  <a:gd name="T32" fmla="*/ 2 w 11"/>
                  <a:gd name="T33" fmla="*/ 3 h 7"/>
                  <a:gd name="T34" fmla="*/ 1 w 11"/>
                  <a:gd name="T35" fmla="*/ 4 h 7"/>
                  <a:gd name="T36" fmla="*/ 0 w 11"/>
                  <a:gd name="T37" fmla="*/ 5 h 7"/>
                  <a:gd name="T38" fmla="*/ 0 w 11"/>
                  <a:gd name="T39" fmla="*/ 6 h 7"/>
                  <a:gd name="T40" fmla="*/ 0 w 11"/>
                  <a:gd name="T41" fmla="*/ 7 h 7"/>
                  <a:gd name="T42" fmla="*/ 1 w 11"/>
                  <a:gd name="T4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7">
                    <a:moveTo>
                      <a:pt x="1" y="7"/>
                    </a:moveTo>
                    <a:cubicBezTo>
                      <a:pt x="1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10" y="1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4" name="Freeform 157">
                <a:extLst>
                  <a:ext uri="{FF2B5EF4-FFF2-40B4-BE49-F238E27FC236}">
                    <a16:creationId xmlns:a16="http://schemas.microsoft.com/office/drawing/2014/main" id="{33D17337-540A-448F-9861-FA90B2CF4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346451"/>
                <a:ext cx="20638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5" name="Freeform 158">
                <a:extLst>
                  <a:ext uri="{FF2B5EF4-FFF2-40B4-BE49-F238E27FC236}">
                    <a16:creationId xmlns:a16="http://schemas.microsoft.com/office/drawing/2014/main" id="{664AB42A-053D-4FD4-9087-03FA454FB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6352" y="3324226"/>
                <a:ext cx="44450" cy="22225"/>
              </a:xfrm>
              <a:custGeom>
                <a:avLst/>
                <a:gdLst>
                  <a:gd name="T0" fmla="*/ 1 w 4"/>
                  <a:gd name="T1" fmla="*/ 1 h 2"/>
                  <a:gd name="T2" fmla="*/ 1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3 w 4"/>
                  <a:gd name="T9" fmla="*/ 1 h 2"/>
                  <a:gd name="T10" fmla="*/ 3 w 4"/>
                  <a:gd name="T11" fmla="*/ 0 h 2"/>
                  <a:gd name="T12" fmla="*/ 3 w 4"/>
                  <a:gd name="T13" fmla="*/ 0 h 2"/>
                  <a:gd name="T14" fmla="*/ 1 w 4"/>
                  <a:gd name="T15" fmla="*/ 1 h 2"/>
                  <a:gd name="T16" fmla="*/ 1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6" name="Freeform 159">
                <a:extLst>
                  <a:ext uri="{FF2B5EF4-FFF2-40B4-BE49-F238E27FC236}">
                    <a16:creationId xmlns:a16="http://schemas.microsoft.com/office/drawing/2014/main" id="{E3A9663B-86CD-4221-8BDA-D983E7481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7" y="3227389"/>
                <a:ext cx="42863" cy="42863"/>
              </a:xfrm>
              <a:custGeom>
                <a:avLst/>
                <a:gdLst>
                  <a:gd name="T0" fmla="*/ 2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0 w 4"/>
                  <a:gd name="T7" fmla="*/ 2 h 4"/>
                  <a:gd name="T8" fmla="*/ 1 w 4"/>
                  <a:gd name="T9" fmla="*/ 3 h 4"/>
                  <a:gd name="T10" fmla="*/ 1 w 4"/>
                  <a:gd name="T11" fmla="*/ 4 h 4"/>
                  <a:gd name="T12" fmla="*/ 2 w 4"/>
                  <a:gd name="T13" fmla="*/ 4 h 4"/>
                  <a:gd name="T14" fmla="*/ 3 w 4"/>
                  <a:gd name="T15" fmla="*/ 4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2 h 4"/>
                  <a:gd name="T22" fmla="*/ 3 w 4"/>
                  <a:gd name="T23" fmla="*/ 1 h 4"/>
                  <a:gd name="T24" fmla="*/ 4 w 4"/>
                  <a:gd name="T25" fmla="*/ 1 h 4"/>
                  <a:gd name="T26" fmla="*/ 4 w 4"/>
                  <a:gd name="T27" fmla="*/ 0 h 4"/>
                  <a:gd name="T28" fmla="*/ 3 w 4"/>
                  <a:gd name="T29" fmla="*/ 0 h 4"/>
                  <a:gd name="T30" fmla="*/ 2 w 4"/>
                  <a:gd name="T3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7" name="Freeform 160">
                <a:extLst>
                  <a:ext uri="{FF2B5EF4-FFF2-40B4-BE49-F238E27FC236}">
                    <a16:creationId xmlns:a16="http://schemas.microsoft.com/office/drawing/2014/main" id="{1907E559-9CB0-4081-9D5F-FCDE8878C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7" y="31623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8" name="Freeform 161">
                <a:extLst>
                  <a:ext uri="{FF2B5EF4-FFF2-40B4-BE49-F238E27FC236}">
                    <a16:creationId xmlns:a16="http://schemas.microsoft.com/office/drawing/2014/main" id="{FA1FBA1C-30B3-4024-9C2A-352BBE7C9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7" y="3184526"/>
                <a:ext cx="31750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1 h 3"/>
                  <a:gd name="T4" fmla="*/ 1 w 3"/>
                  <a:gd name="T5" fmla="*/ 2 h 3"/>
                  <a:gd name="T6" fmla="*/ 2 w 3"/>
                  <a:gd name="T7" fmla="*/ 2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3 w 3"/>
                  <a:gd name="T15" fmla="*/ 0 h 3"/>
                  <a:gd name="T16" fmla="*/ 2 w 3"/>
                  <a:gd name="T17" fmla="*/ 0 h 3"/>
                  <a:gd name="T18" fmla="*/ 1 w 3"/>
                  <a:gd name="T19" fmla="*/ 0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9" name="Freeform 162">
                <a:extLst>
                  <a:ext uri="{FF2B5EF4-FFF2-40B4-BE49-F238E27FC236}">
                    <a16:creationId xmlns:a16="http://schemas.microsoft.com/office/drawing/2014/main" id="{DBEFB95A-FC52-44D3-9877-2225BE15A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3664" y="3173414"/>
                <a:ext cx="74613" cy="42863"/>
              </a:xfrm>
              <a:custGeom>
                <a:avLst/>
                <a:gdLst>
                  <a:gd name="T0" fmla="*/ 7 w 7"/>
                  <a:gd name="T1" fmla="*/ 4 h 4"/>
                  <a:gd name="T2" fmla="*/ 7 w 7"/>
                  <a:gd name="T3" fmla="*/ 3 h 4"/>
                  <a:gd name="T4" fmla="*/ 6 w 7"/>
                  <a:gd name="T5" fmla="*/ 1 h 4"/>
                  <a:gd name="T6" fmla="*/ 5 w 7"/>
                  <a:gd name="T7" fmla="*/ 1 h 4"/>
                  <a:gd name="T8" fmla="*/ 4 w 7"/>
                  <a:gd name="T9" fmla="*/ 0 h 4"/>
                  <a:gd name="T10" fmla="*/ 3 w 7"/>
                  <a:gd name="T11" fmla="*/ 1 h 4"/>
                  <a:gd name="T12" fmla="*/ 2 w 7"/>
                  <a:gd name="T13" fmla="*/ 0 h 4"/>
                  <a:gd name="T14" fmla="*/ 0 w 7"/>
                  <a:gd name="T15" fmla="*/ 0 h 4"/>
                  <a:gd name="T16" fmla="*/ 0 w 7"/>
                  <a:gd name="T17" fmla="*/ 1 h 4"/>
                  <a:gd name="T18" fmla="*/ 0 w 7"/>
                  <a:gd name="T19" fmla="*/ 2 h 4"/>
                  <a:gd name="T20" fmla="*/ 0 w 7"/>
                  <a:gd name="T21" fmla="*/ 3 h 4"/>
                  <a:gd name="T22" fmla="*/ 1 w 7"/>
                  <a:gd name="T23" fmla="*/ 3 h 4"/>
                  <a:gd name="T24" fmla="*/ 3 w 7"/>
                  <a:gd name="T25" fmla="*/ 3 h 4"/>
                  <a:gd name="T26" fmla="*/ 4 w 7"/>
                  <a:gd name="T27" fmla="*/ 3 h 4"/>
                  <a:gd name="T28" fmla="*/ 5 w 7"/>
                  <a:gd name="T29" fmla="*/ 3 h 4"/>
                  <a:gd name="T30" fmla="*/ 6 w 7"/>
                  <a:gd name="T31" fmla="*/ 4 h 4"/>
                  <a:gd name="T32" fmla="*/ 7 w 7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2" y="3"/>
                      <a:pt x="3" y="3"/>
                    </a:cubicBezTo>
                    <a:cubicBezTo>
                      <a:pt x="3" y="3"/>
                      <a:pt x="4" y="2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4"/>
                      <a:pt x="6" y="4"/>
                      <a:pt x="7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0" name="Freeform 163">
                <a:extLst>
                  <a:ext uri="{FF2B5EF4-FFF2-40B4-BE49-F238E27FC236}">
                    <a16:creationId xmlns:a16="http://schemas.microsoft.com/office/drawing/2014/main" id="{5BB4188B-EF66-495B-871B-AEFA3D54B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7639" y="3313114"/>
                <a:ext cx="42863" cy="33338"/>
              </a:xfrm>
              <a:custGeom>
                <a:avLst/>
                <a:gdLst>
                  <a:gd name="T0" fmla="*/ 3 w 4"/>
                  <a:gd name="T1" fmla="*/ 0 h 3"/>
                  <a:gd name="T2" fmla="*/ 2 w 4"/>
                  <a:gd name="T3" fmla="*/ 0 h 3"/>
                  <a:gd name="T4" fmla="*/ 1 w 4"/>
                  <a:gd name="T5" fmla="*/ 1 h 3"/>
                  <a:gd name="T6" fmla="*/ 1 w 4"/>
                  <a:gd name="T7" fmla="*/ 2 h 3"/>
                  <a:gd name="T8" fmla="*/ 0 w 4"/>
                  <a:gd name="T9" fmla="*/ 3 h 3"/>
                  <a:gd name="T10" fmla="*/ 1 w 4"/>
                  <a:gd name="T11" fmla="*/ 3 h 3"/>
                  <a:gd name="T12" fmla="*/ 2 w 4"/>
                  <a:gd name="T13" fmla="*/ 3 h 3"/>
                  <a:gd name="T14" fmla="*/ 2 w 4"/>
                  <a:gd name="T15" fmla="*/ 2 h 3"/>
                  <a:gd name="T16" fmla="*/ 3 w 4"/>
                  <a:gd name="T17" fmla="*/ 1 h 3"/>
                  <a:gd name="T18" fmla="*/ 4 w 4"/>
                  <a:gd name="T19" fmla="*/ 0 h 3"/>
                  <a:gd name="T20" fmla="*/ 3 w 4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1" name="Freeform 164">
                <a:extLst>
                  <a:ext uri="{FF2B5EF4-FFF2-40B4-BE49-F238E27FC236}">
                    <a16:creationId xmlns:a16="http://schemas.microsoft.com/office/drawing/2014/main" id="{1CC67396-7A90-48E7-9C77-48236EA05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727" y="3259139"/>
                <a:ext cx="9525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2" name="Freeform 165">
                <a:extLst>
                  <a:ext uri="{FF2B5EF4-FFF2-40B4-BE49-F238E27FC236}">
                    <a16:creationId xmlns:a16="http://schemas.microsoft.com/office/drawing/2014/main" id="{E2D10710-5B81-41D6-91B4-9E826AAB6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4477" y="3259139"/>
                <a:ext cx="31750" cy="53975"/>
              </a:xfrm>
              <a:custGeom>
                <a:avLst/>
                <a:gdLst>
                  <a:gd name="T0" fmla="*/ 2 w 3"/>
                  <a:gd name="T1" fmla="*/ 0 h 5"/>
                  <a:gd name="T2" fmla="*/ 2 w 3"/>
                  <a:gd name="T3" fmla="*/ 1 h 5"/>
                  <a:gd name="T4" fmla="*/ 1 w 3"/>
                  <a:gd name="T5" fmla="*/ 2 h 5"/>
                  <a:gd name="T6" fmla="*/ 0 w 3"/>
                  <a:gd name="T7" fmla="*/ 3 h 5"/>
                  <a:gd name="T8" fmla="*/ 0 w 3"/>
                  <a:gd name="T9" fmla="*/ 4 h 5"/>
                  <a:gd name="T10" fmla="*/ 1 w 3"/>
                  <a:gd name="T11" fmla="*/ 4 h 5"/>
                  <a:gd name="T12" fmla="*/ 2 w 3"/>
                  <a:gd name="T13" fmla="*/ 4 h 5"/>
                  <a:gd name="T14" fmla="*/ 2 w 3"/>
                  <a:gd name="T15" fmla="*/ 2 h 5"/>
                  <a:gd name="T16" fmla="*/ 3 w 3"/>
                  <a:gd name="T17" fmla="*/ 0 h 5"/>
                  <a:gd name="T18" fmla="*/ 2 w 3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3" name="Freeform 166">
                <a:extLst>
                  <a:ext uri="{FF2B5EF4-FFF2-40B4-BE49-F238E27FC236}">
                    <a16:creationId xmlns:a16="http://schemas.microsoft.com/office/drawing/2014/main" id="{38ED7293-1F50-4C39-9911-03D6C9709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1314" y="3313114"/>
                <a:ext cx="42863" cy="44450"/>
              </a:xfrm>
              <a:custGeom>
                <a:avLst/>
                <a:gdLst>
                  <a:gd name="T0" fmla="*/ 3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1 w 4"/>
                  <a:gd name="T7" fmla="*/ 2 h 4"/>
                  <a:gd name="T8" fmla="*/ 0 w 4"/>
                  <a:gd name="T9" fmla="*/ 3 h 4"/>
                  <a:gd name="T10" fmla="*/ 0 w 4"/>
                  <a:gd name="T11" fmla="*/ 4 h 4"/>
                  <a:gd name="T12" fmla="*/ 1 w 4"/>
                  <a:gd name="T13" fmla="*/ 4 h 4"/>
                  <a:gd name="T14" fmla="*/ 2 w 4"/>
                  <a:gd name="T15" fmla="*/ 3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1 h 4"/>
                  <a:gd name="T22" fmla="*/ 3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3" y="1"/>
                    </a:move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4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4" name="Freeform 167">
                <a:extLst>
                  <a:ext uri="{FF2B5EF4-FFF2-40B4-BE49-F238E27FC236}">
                    <a16:creationId xmlns:a16="http://schemas.microsoft.com/office/drawing/2014/main" id="{A4B0D41C-7411-4031-B758-25A078F97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8277" y="3097214"/>
                <a:ext cx="269875" cy="269875"/>
              </a:xfrm>
              <a:custGeom>
                <a:avLst/>
                <a:gdLst>
                  <a:gd name="T0" fmla="*/ 5 w 25"/>
                  <a:gd name="T1" fmla="*/ 7 h 25"/>
                  <a:gd name="T2" fmla="*/ 3 w 25"/>
                  <a:gd name="T3" fmla="*/ 7 h 25"/>
                  <a:gd name="T4" fmla="*/ 4 w 25"/>
                  <a:gd name="T5" fmla="*/ 8 h 25"/>
                  <a:gd name="T6" fmla="*/ 4 w 25"/>
                  <a:gd name="T7" fmla="*/ 10 h 25"/>
                  <a:gd name="T8" fmla="*/ 6 w 25"/>
                  <a:gd name="T9" fmla="*/ 11 h 25"/>
                  <a:gd name="T10" fmla="*/ 7 w 25"/>
                  <a:gd name="T11" fmla="*/ 10 h 25"/>
                  <a:gd name="T12" fmla="*/ 9 w 25"/>
                  <a:gd name="T13" fmla="*/ 11 h 25"/>
                  <a:gd name="T14" fmla="*/ 10 w 25"/>
                  <a:gd name="T15" fmla="*/ 12 h 25"/>
                  <a:gd name="T16" fmla="*/ 13 w 25"/>
                  <a:gd name="T17" fmla="*/ 13 h 25"/>
                  <a:gd name="T18" fmla="*/ 16 w 25"/>
                  <a:gd name="T19" fmla="*/ 14 h 25"/>
                  <a:gd name="T20" fmla="*/ 18 w 25"/>
                  <a:gd name="T21" fmla="*/ 16 h 25"/>
                  <a:gd name="T22" fmla="*/ 19 w 25"/>
                  <a:gd name="T23" fmla="*/ 18 h 25"/>
                  <a:gd name="T24" fmla="*/ 20 w 25"/>
                  <a:gd name="T25" fmla="*/ 21 h 25"/>
                  <a:gd name="T26" fmla="*/ 20 w 25"/>
                  <a:gd name="T27" fmla="*/ 23 h 25"/>
                  <a:gd name="T28" fmla="*/ 22 w 25"/>
                  <a:gd name="T29" fmla="*/ 23 h 25"/>
                  <a:gd name="T30" fmla="*/ 24 w 25"/>
                  <a:gd name="T31" fmla="*/ 25 h 25"/>
                  <a:gd name="T32" fmla="*/ 24 w 25"/>
                  <a:gd name="T33" fmla="*/ 21 h 25"/>
                  <a:gd name="T34" fmla="*/ 25 w 25"/>
                  <a:gd name="T35" fmla="*/ 11 h 25"/>
                  <a:gd name="T36" fmla="*/ 25 w 25"/>
                  <a:gd name="T37" fmla="*/ 7 h 25"/>
                  <a:gd name="T38" fmla="*/ 23 w 25"/>
                  <a:gd name="T39" fmla="*/ 6 h 25"/>
                  <a:gd name="T40" fmla="*/ 20 w 25"/>
                  <a:gd name="T41" fmla="*/ 5 h 25"/>
                  <a:gd name="T42" fmla="*/ 19 w 25"/>
                  <a:gd name="T43" fmla="*/ 5 h 25"/>
                  <a:gd name="T44" fmla="*/ 17 w 25"/>
                  <a:gd name="T45" fmla="*/ 4 h 25"/>
                  <a:gd name="T46" fmla="*/ 16 w 25"/>
                  <a:gd name="T47" fmla="*/ 6 h 25"/>
                  <a:gd name="T48" fmla="*/ 14 w 25"/>
                  <a:gd name="T49" fmla="*/ 6 h 25"/>
                  <a:gd name="T50" fmla="*/ 12 w 25"/>
                  <a:gd name="T51" fmla="*/ 7 h 25"/>
                  <a:gd name="T52" fmla="*/ 12 w 25"/>
                  <a:gd name="T53" fmla="*/ 9 h 25"/>
                  <a:gd name="T54" fmla="*/ 10 w 25"/>
                  <a:gd name="T55" fmla="*/ 8 h 25"/>
                  <a:gd name="T56" fmla="*/ 9 w 25"/>
                  <a:gd name="T57" fmla="*/ 6 h 25"/>
                  <a:gd name="T58" fmla="*/ 8 w 25"/>
                  <a:gd name="T59" fmla="*/ 3 h 25"/>
                  <a:gd name="T60" fmla="*/ 7 w 25"/>
                  <a:gd name="T61" fmla="*/ 1 h 25"/>
                  <a:gd name="T62" fmla="*/ 5 w 25"/>
                  <a:gd name="T63" fmla="*/ 1 h 25"/>
                  <a:gd name="T64" fmla="*/ 3 w 25"/>
                  <a:gd name="T65" fmla="*/ 1 h 25"/>
                  <a:gd name="T66" fmla="*/ 1 w 25"/>
                  <a:gd name="T67" fmla="*/ 2 h 25"/>
                  <a:gd name="T68" fmla="*/ 0 w 25"/>
                  <a:gd name="T69" fmla="*/ 3 h 25"/>
                  <a:gd name="T70" fmla="*/ 1 w 25"/>
                  <a:gd name="T71" fmla="*/ 4 h 25"/>
                  <a:gd name="T72" fmla="*/ 2 w 25"/>
                  <a:gd name="T73" fmla="*/ 5 h 25"/>
                  <a:gd name="T74" fmla="*/ 4 w 25"/>
                  <a:gd name="T75" fmla="*/ 6 h 25"/>
                  <a:gd name="T76" fmla="*/ 7 w 25"/>
                  <a:gd name="T77" fmla="*/ 6 h 25"/>
                  <a:gd name="T78" fmla="*/ 5 w 25"/>
                  <a:gd name="T79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" h="25">
                    <a:moveTo>
                      <a:pt x="5" y="6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2"/>
                      <a:pt x="6" y="11"/>
                      <a:pt x="6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4"/>
                      <a:pt x="16" y="13"/>
                      <a:pt x="16" y="14"/>
                    </a:cubicBezTo>
                    <a:cubicBezTo>
                      <a:pt x="16" y="14"/>
                      <a:pt x="16" y="14"/>
                      <a:pt x="17" y="15"/>
                    </a:cubicBezTo>
                    <a:cubicBezTo>
                      <a:pt x="17" y="15"/>
                      <a:pt x="18" y="15"/>
                      <a:pt x="18" y="16"/>
                    </a:cubicBezTo>
                    <a:cubicBezTo>
                      <a:pt x="18" y="16"/>
                      <a:pt x="18" y="16"/>
                      <a:pt x="18" y="17"/>
                    </a:cubicBezTo>
                    <a:cubicBezTo>
                      <a:pt x="18" y="17"/>
                      <a:pt x="19" y="18"/>
                      <a:pt x="19" y="18"/>
                    </a:cubicBezTo>
                    <a:cubicBezTo>
                      <a:pt x="19" y="18"/>
                      <a:pt x="19" y="19"/>
                      <a:pt x="19" y="19"/>
                    </a:cubicBezTo>
                    <a:cubicBezTo>
                      <a:pt x="20" y="20"/>
                      <a:pt x="20" y="20"/>
                      <a:pt x="20" y="21"/>
                    </a:cubicBezTo>
                    <a:cubicBezTo>
                      <a:pt x="20" y="21"/>
                      <a:pt x="20" y="21"/>
                      <a:pt x="20" y="22"/>
                    </a:cubicBezTo>
                    <a:cubicBezTo>
                      <a:pt x="20" y="22"/>
                      <a:pt x="19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3"/>
                      <a:pt x="22" y="23"/>
                      <a:pt x="22" y="23"/>
                    </a:cubicBezTo>
                    <a:cubicBezTo>
                      <a:pt x="23" y="23"/>
                      <a:pt x="23" y="23"/>
                      <a:pt x="23" y="24"/>
                    </a:cubicBezTo>
                    <a:cubicBezTo>
                      <a:pt x="23" y="24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6"/>
                    </a:cubicBezTo>
                    <a:cubicBezTo>
                      <a:pt x="21" y="6"/>
                      <a:pt x="21" y="6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5" y="6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8"/>
                      <a:pt x="13" y="8"/>
                      <a:pt x="12" y="8"/>
                    </a:cubicBezTo>
                    <a:cubicBezTo>
                      <a:pt x="12" y="8"/>
                      <a:pt x="12" y="9"/>
                      <a:pt x="12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7" y="7"/>
                      <a:pt x="6" y="6"/>
                      <a:pt x="5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5" name="Freeform 168">
                <a:extLst>
                  <a:ext uri="{FF2B5EF4-FFF2-40B4-BE49-F238E27FC236}">
                    <a16:creationId xmlns:a16="http://schemas.microsoft.com/office/drawing/2014/main" id="{D8B42CC2-F87E-48F6-9998-B5F0F3C7D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9702" y="3605214"/>
                <a:ext cx="22225" cy="33338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0 h 3"/>
                  <a:gd name="T4" fmla="*/ 1 w 2"/>
                  <a:gd name="T5" fmla="*/ 0 h 3"/>
                  <a:gd name="T6" fmla="*/ 0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6" name="Freeform 169">
                <a:extLst>
                  <a:ext uri="{FF2B5EF4-FFF2-40B4-BE49-F238E27FC236}">
                    <a16:creationId xmlns:a16="http://schemas.microsoft.com/office/drawing/2014/main" id="{971E52E5-2EAE-41F9-88C9-D91B1A8CC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39" y="3627439"/>
                <a:ext cx="42863" cy="42863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4 h 4"/>
                  <a:gd name="T4" fmla="*/ 3 w 4"/>
                  <a:gd name="T5" fmla="*/ 3 h 4"/>
                  <a:gd name="T6" fmla="*/ 4 w 4"/>
                  <a:gd name="T7" fmla="*/ 3 h 4"/>
                  <a:gd name="T8" fmla="*/ 4 w 4"/>
                  <a:gd name="T9" fmla="*/ 1 h 4"/>
                  <a:gd name="T10" fmla="*/ 3 w 4"/>
                  <a:gd name="T11" fmla="*/ 1 h 4"/>
                  <a:gd name="T12" fmla="*/ 2 w 4"/>
                  <a:gd name="T13" fmla="*/ 1 h 4"/>
                  <a:gd name="T14" fmla="*/ 1 w 4"/>
                  <a:gd name="T15" fmla="*/ 1 h 4"/>
                  <a:gd name="T16" fmla="*/ 0 w 4"/>
                  <a:gd name="T17" fmla="*/ 2 h 4"/>
                  <a:gd name="T18" fmla="*/ 0 w 4"/>
                  <a:gd name="T19" fmla="*/ 3 h 4"/>
                  <a:gd name="T20" fmla="*/ 0 w 4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7" name="Freeform 170">
                <a:extLst>
                  <a:ext uri="{FF2B5EF4-FFF2-40B4-BE49-F238E27FC236}">
                    <a16:creationId xmlns:a16="http://schemas.microsoft.com/office/drawing/2014/main" id="{8D5F5508-493E-4E3E-80E9-A6A7FD3D2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952" y="36814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8" name="Freeform 171">
                <a:extLst>
                  <a:ext uri="{FF2B5EF4-FFF2-40B4-BE49-F238E27FC236}">
                    <a16:creationId xmlns:a16="http://schemas.microsoft.com/office/drawing/2014/main" id="{D590C6E4-0CCF-4DED-A6C2-072DE0FC5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2" y="708026"/>
                <a:ext cx="280988" cy="96838"/>
              </a:xfrm>
              <a:custGeom>
                <a:avLst/>
                <a:gdLst>
                  <a:gd name="T0" fmla="*/ 2 w 26"/>
                  <a:gd name="T1" fmla="*/ 3 h 9"/>
                  <a:gd name="T2" fmla="*/ 3 w 26"/>
                  <a:gd name="T3" fmla="*/ 4 h 9"/>
                  <a:gd name="T4" fmla="*/ 5 w 26"/>
                  <a:gd name="T5" fmla="*/ 5 h 9"/>
                  <a:gd name="T6" fmla="*/ 6 w 26"/>
                  <a:gd name="T7" fmla="*/ 5 h 9"/>
                  <a:gd name="T8" fmla="*/ 7 w 26"/>
                  <a:gd name="T9" fmla="*/ 4 h 9"/>
                  <a:gd name="T10" fmla="*/ 9 w 26"/>
                  <a:gd name="T11" fmla="*/ 5 h 9"/>
                  <a:gd name="T12" fmla="*/ 8 w 26"/>
                  <a:gd name="T13" fmla="*/ 5 h 9"/>
                  <a:gd name="T14" fmla="*/ 6 w 26"/>
                  <a:gd name="T15" fmla="*/ 6 h 9"/>
                  <a:gd name="T16" fmla="*/ 8 w 26"/>
                  <a:gd name="T17" fmla="*/ 6 h 9"/>
                  <a:gd name="T18" fmla="*/ 8 w 26"/>
                  <a:gd name="T19" fmla="*/ 8 h 9"/>
                  <a:gd name="T20" fmla="*/ 9 w 26"/>
                  <a:gd name="T21" fmla="*/ 8 h 9"/>
                  <a:gd name="T22" fmla="*/ 12 w 26"/>
                  <a:gd name="T23" fmla="*/ 9 h 9"/>
                  <a:gd name="T24" fmla="*/ 13 w 26"/>
                  <a:gd name="T25" fmla="*/ 7 h 9"/>
                  <a:gd name="T26" fmla="*/ 14 w 26"/>
                  <a:gd name="T27" fmla="*/ 5 h 9"/>
                  <a:gd name="T28" fmla="*/ 14 w 26"/>
                  <a:gd name="T29" fmla="*/ 5 h 9"/>
                  <a:gd name="T30" fmla="*/ 15 w 26"/>
                  <a:gd name="T31" fmla="*/ 5 h 9"/>
                  <a:gd name="T32" fmla="*/ 17 w 26"/>
                  <a:gd name="T33" fmla="*/ 6 h 9"/>
                  <a:gd name="T34" fmla="*/ 18 w 26"/>
                  <a:gd name="T35" fmla="*/ 8 h 9"/>
                  <a:gd name="T36" fmla="*/ 20 w 26"/>
                  <a:gd name="T37" fmla="*/ 6 h 9"/>
                  <a:gd name="T38" fmla="*/ 20 w 26"/>
                  <a:gd name="T39" fmla="*/ 5 h 9"/>
                  <a:gd name="T40" fmla="*/ 18 w 26"/>
                  <a:gd name="T41" fmla="*/ 4 h 9"/>
                  <a:gd name="T42" fmla="*/ 15 w 26"/>
                  <a:gd name="T43" fmla="*/ 3 h 9"/>
                  <a:gd name="T44" fmla="*/ 16 w 26"/>
                  <a:gd name="T45" fmla="*/ 2 h 9"/>
                  <a:gd name="T46" fmla="*/ 17 w 26"/>
                  <a:gd name="T47" fmla="*/ 3 h 9"/>
                  <a:gd name="T48" fmla="*/ 20 w 26"/>
                  <a:gd name="T49" fmla="*/ 3 h 9"/>
                  <a:gd name="T50" fmla="*/ 23 w 26"/>
                  <a:gd name="T51" fmla="*/ 3 h 9"/>
                  <a:gd name="T52" fmla="*/ 25 w 26"/>
                  <a:gd name="T53" fmla="*/ 3 h 9"/>
                  <a:gd name="T54" fmla="*/ 26 w 26"/>
                  <a:gd name="T55" fmla="*/ 2 h 9"/>
                  <a:gd name="T56" fmla="*/ 24 w 26"/>
                  <a:gd name="T57" fmla="*/ 1 h 9"/>
                  <a:gd name="T58" fmla="*/ 22 w 26"/>
                  <a:gd name="T59" fmla="*/ 1 h 9"/>
                  <a:gd name="T60" fmla="*/ 19 w 26"/>
                  <a:gd name="T61" fmla="*/ 1 h 9"/>
                  <a:gd name="T62" fmla="*/ 14 w 26"/>
                  <a:gd name="T63" fmla="*/ 1 h 9"/>
                  <a:gd name="T64" fmla="*/ 13 w 26"/>
                  <a:gd name="T65" fmla="*/ 2 h 9"/>
                  <a:gd name="T66" fmla="*/ 13 w 26"/>
                  <a:gd name="T67" fmla="*/ 3 h 9"/>
                  <a:gd name="T68" fmla="*/ 11 w 26"/>
                  <a:gd name="T69" fmla="*/ 2 h 9"/>
                  <a:gd name="T70" fmla="*/ 9 w 26"/>
                  <a:gd name="T71" fmla="*/ 2 h 9"/>
                  <a:gd name="T72" fmla="*/ 9 w 26"/>
                  <a:gd name="T73" fmla="*/ 4 h 9"/>
                  <a:gd name="T74" fmla="*/ 8 w 26"/>
                  <a:gd name="T75" fmla="*/ 3 h 9"/>
                  <a:gd name="T76" fmla="*/ 7 w 26"/>
                  <a:gd name="T77" fmla="*/ 2 h 9"/>
                  <a:gd name="T78" fmla="*/ 5 w 26"/>
                  <a:gd name="T79" fmla="*/ 3 h 9"/>
                  <a:gd name="T80" fmla="*/ 4 w 26"/>
                  <a:gd name="T81" fmla="*/ 2 h 9"/>
                  <a:gd name="T82" fmla="*/ 1 w 26"/>
                  <a:gd name="T83" fmla="*/ 2 h 9"/>
                  <a:gd name="T84" fmla="*/ 1 w 26"/>
                  <a:gd name="T8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" h="9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9" y="7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6"/>
                      <a:pt x="14" y="6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8" y="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7"/>
                      <a:pt x="20" y="7"/>
                    </a:cubicBezTo>
                    <a:cubicBezTo>
                      <a:pt x="20" y="7"/>
                      <a:pt x="20" y="6"/>
                      <a:pt x="20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5"/>
                      <a:pt x="19" y="4"/>
                      <a:pt x="19" y="4"/>
                    </a:cubicBezTo>
                    <a:cubicBezTo>
                      <a:pt x="19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3"/>
                      <a:pt x="16" y="2"/>
                    </a:cubicBezTo>
                    <a:cubicBezTo>
                      <a:pt x="16" y="2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7" y="3"/>
                      <a:pt x="18" y="3"/>
                      <a:pt x="18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2" y="4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4" y="3"/>
                      <a:pt x="25" y="3"/>
                    </a:cubicBezTo>
                    <a:cubicBezTo>
                      <a:pt x="25" y="3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1" y="1"/>
                      <a:pt x="20" y="1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3" y="2"/>
                      <a:pt x="13" y="2"/>
                    </a:cubicBezTo>
                    <a:cubicBezTo>
                      <a:pt x="13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10" y="3"/>
                      <a:pt x="10" y="3"/>
                    </a:cubicBezTo>
                    <a:cubicBezTo>
                      <a:pt x="9" y="3"/>
                      <a:pt x="9" y="4"/>
                      <a:pt x="9" y="4"/>
                    </a:cubicBezTo>
                    <a:cubicBezTo>
                      <a:pt x="9" y="4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9" name="Freeform 172">
                <a:extLst>
                  <a:ext uri="{FF2B5EF4-FFF2-40B4-BE49-F238E27FC236}">
                    <a16:creationId xmlns:a16="http://schemas.microsoft.com/office/drawing/2014/main" id="{54D7BC38-61C3-4CE8-9FEF-3D93FDE2F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7" y="3119439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0" name="Freeform 173">
                <a:extLst>
                  <a:ext uri="{FF2B5EF4-FFF2-40B4-BE49-F238E27FC236}">
                    <a16:creationId xmlns:a16="http://schemas.microsoft.com/office/drawing/2014/main" id="{1AA8AAB6-42F3-478E-BC2E-4EA834070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2" y="327025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1 w 1"/>
                  <a:gd name="T7" fmla="*/ 1 h 2"/>
                  <a:gd name="T8" fmla="*/ 0 w 1"/>
                  <a:gd name="T9" fmla="*/ 1 h 2"/>
                  <a:gd name="T10" fmla="*/ 1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1" name="Freeform 174">
                <a:extLst>
                  <a:ext uri="{FF2B5EF4-FFF2-40B4-BE49-F238E27FC236}">
                    <a16:creationId xmlns:a16="http://schemas.microsoft.com/office/drawing/2014/main" id="{2D6AA8E5-156F-472B-BC07-796754EE1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677" y="315118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2" name="Freeform 175">
                <a:extLst>
                  <a:ext uri="{FF2B5EF4-FFF2-40B4-BE49-F238E27FC236}">
                    <a16:creationId xmlns:a16="http://schemas.microsoft.com/office/drawing/2014/main" id="{C844B612-6D2D-4549-87F0-81FFB338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4" y="3270251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3" name="Freeform 176">
                <a:extLst>
                  <a:ext uri="{FF2B5EF4-FFF2-40B4-BE49-F238E27FC236}">
                    <a16:creationId xmlns:a16="http://schemas.microsoft.com/office/drawing/2014/main" id="{87CD6A14-774F-4A56-8B6C-3A72FDC7B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3364" y="1649414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2 w 2"/>
                  <a:gd name="T7" fmla="*/ 2 h 2"/>
                  <a:gd name="T8" fmla="*/ 2 w 2"/>
                  <a:gd name="T9" fmla="*/ 1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4" name="Freeform 177">
                <a:extLst>
                  <a:ext uri="{FF2B5EF4-FFF2-40B4-BE49-F238E27FC236}">
                    <a16:creationId xmlns:a16="http://schemas.microsoft.com/office/drawing/2014/main" id="{06C3DB67-D0D1-458D-8512-94E542617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4" y="1670051"/>
                <a:ext cx="31750" cy="44450"/>
              </a:xfrm>
              <a:custGeom>
                <a:avLst/>
                <a:gdLst>
                  <a:gd name="T0" fmla="*/ 2 w 3"/>
                  <a:gd name="T1" fmla="*/ 2 h 4"/>
                  <a:gd name="T2" fmla="*/ 3 w 3"/>
                  <a:gd name="T3" fmla="*/ 1 h 4"/>
                  <a:gd name="T4" fmla="*/ 2 w 3"/>
                  <a:gd name="T5" fmla="*/ 0 h 4"/>
                  <a:gd name="T6" fmla="*/ 1 w 3"/>
                  <a:gd name="T7" fmla="*/ 1 h 4"/>
                  <a:gd name="T8" fmla="*/ 0 w 3"/>
                  <a:gd name="T9" fmla="*/ 2 h 4"/>
                  <a:gd name="T10" fmla="*/ 0 w 3"/>
                  <a:gd name="T11" fmla="*/ 3 h 4"/>
                  <a:gd name="T12" fmla="*/ 0 w 3"/>
                  <a:gd name="T13" fmla="*/ 3 h 4"/>
                  <a:gd name="T14" fmla="*/ 1 w 3"/>
                  <a:gd name="T15" fmla="*/ 3 h 4"/>
                  <a:gd name="T16" fmla="*/ 1 w 3"/>
                  <a:gd name="T17" fmla="*/ 2 h 4"/>
                  <a:gd name="T18" fmla="*/ 2 w 3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5" name="Freeform 178">
                <a:extLst>
                  <a:ext uri="{FF2B5EF4-FFF2-40B4-BE49-F238E27FC236}">
                    <a16:creationId xmlns:a16="http://schemas.microsoft.com/office/drawing/2014/main" id="{5424F6B7-242E-4D70-AD09-9E78CAFF2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2" y="1400176"/>
                <a:ext cx="227013" cy="258763"/>
              </a:xfrm>
              <a:custGeom>
                <a:avLst/>
                <a:gdLst>
                  <a:gd name="T0" fmla="*/ 19 w 21"/>
                  <a:gd name="T1" fmla="*/ 22 h 24"/>
                  <a:gd name="T2" fmla="*/ 18 w 21"/>
                  <a:gd name="T3" fmla="*/ 20 h 24"/>
                  <a:gd name="T4" fmla="*/ 17 w 21"/>
                  <a:gd name="T5" fmla="*/ 20 h 24"/>
                  <a:gd name="T6" fmla="*/ 16 w 21"/>
                  <a:gd name="T7" fmla="*/ 19 h 24"/>
                  <a:gd name="T8" fmla="*/ 15 w 21"/>
                  <a:gd name="T9" fmla="*/ 18 h 24"/>
                  <a:gd name="T10" fmla="*/ 15 w 21"/>
                  <a:gd name="T11" fmla="*/ 16 h 24"/>
                  <a:gd name="T12" fmla="*/ 14 w 21"/>
                  <a:gd name="T13" fmla="*/ 16 h 24"/>
                  <a:gd name="T14" fmla="*/ 15 w 21"/>
                  <a:gd name="T15" fmla="*/ 15 h 24"/>
                  <a:gd name="T16" fmla="*/ 16 w 21"/>
                  <a:gd name="T17" fmla="*/ 15 h 24"/>
                  <a:gd name="T18" fmla="*/ 17 w 21"/>
                  <a:gd name="T19" fmla="*/ 16 h 24"/>
                  <a:gd name="T20" fmla="*/ 17 w 21"/>
                  <a:gd name="T21" fmla="*/ 17 h 24"/>
                  <a:gd name="T22" fmla="*/ 18 w 21"/>
                  <a:gd name="T23" fmla="*/ 16 h 24"/>
                  <a:gd name="T24" fmla="*/ 18 w 21"/>
                  <a:gd name="T25" fmla="*/ 15 h 24"/>
                  <a:gd name="T26" fmla="*/ 17 w 21"/>
                  <a:gd name="T27" fmla="*/ 15 h 24"/>
                  <a:gd name="T28" fmla="*/ 16 w 21"/>
                  <a:gd name="T29" fmla="*/ 14 h 24"/>
                  <a:gd name="T30" fmla="*/ 16 w 21"/>
                  <a:gd name="T31" fmla="*/ 14 h 24"/>
                  <a:gd name="T32" fmla="*/ 14 w 21"/>
                  <a:gd name="T33" fmla="*/ 13 h 24"/>
                  <a:gd name="T34" fmla="*/ 13 w 21"/>
                  <a:gd name="T35" fmla="*/ 12 h 24"/>
                  <a:gd name="T36" fmla="*/ 12 w 21"/>
                  <a:gd name="T37" fmla="*/ 11 h 24"/>
                  <a:gd name="T38" fmla="*/ 11 w 21"/>
                  <a:gd name="T39" fmla="*/ 10 h 24"/>
                  <a:gd name="T40" fmla="*/ 11 w 21"/>
                  <a:gd name="T41" fmla="*/ 9 h 24"/>
                  <a:gd name="T42" fmla="*/ 10 w 21"/>
                  <a:gd name="T43" fmla="*/ 8 h 24"/>
                  <a:gd name="T44" fmla="*/ 9 w 21"/>
                  <a:gd name="T45" fmla="*/ 8 h 24"/>
                  <a:gd name="T46" fmla="*/ 8 w 21"/>
                  <a:gd name="T47" fmla="*/ 7 h 24"/>
                  <a:gd name="T48" fmla="*/ 7 w 21"/>
                  <a:gd name="T49" fmla="*/ 7 h 24"/>
                  <a:gd name="T50" fmla="*/ 7 w 21"/>
                  <a:gd name="T51" fmla="*/ 6 h 24"/>
                  <a:gd name="T52" fmla="*/ 6 w 21"/>
                  <a:gd name="T53" fmla="*/ 5 h 24"/>
                  <a:gd name="T54" fmla="*/ 5 w 21"/>
                  <a:gd name="T55" fmla="*/ 3 h 24"/>
                  <a:gd name="T56" fmla="*/ 4 w 21"/>
                  <a:gd name="T57" fmla="*/ 2 h 24"/>
                  <a:gd name="T58" fmla="*/ 3 w 21"/>
                  <a:gd name="T59" fmla="*/ 2 h 24"/>
                  <a:gd name="T60" fmla="*/ 2 w 21"/>
                  <a:gd name="T61" fmla="*/ 1 h 24"/>
                  <a:gd name="T62" fmla="*/ 1 w 21"/>
                  <a:gd name="T63" fmla="*/ 1 h 24"/>
                  <a:gd name="T64" fmla="*/ 0 w 21"/>
                  <a:gd name="T65" fmla="*/ 0 h 24"/>
                  <a:gd name="T66" fmla="*/ 1 w 21"/>
                  <a:gd name="T67" fmla="*/ 1 h 24"/>
                  <a:gd name="T68" fmla="*/ 1 w 21"/>
                  <a:gd name="T69" fmla="*/ 2 h 24"/>
                  <a:gd name="T70" fmla="*/ 1 w 21"/>
                  <a:gd name="T71" fmla="*/ 3 h 24"/>
                  <a:gd name="T72" fmla="*/ 2 w 21"/>
                  <a:gd name="T73" fmla="*/ 5 h 24"/>
                  <a:gd name="T74" fmla="*/ 4 w 21"/>
                  <a:gd name="T75" fmla="*/ 6 h 24"/>
                  <a:gd name="T76" fmla="*/ 5 w 21"/>
                  <a:gd name="T77" fmla="*/ 8 h 24"/>
                  <a:gd name="T78" fmla="*/ 6 w 21"/>
                  <a:gd name="T79" fmla="*/ 8 h 24"/>
                  <a:gd name="T80" fmla="*/ 7 w 21"/>
                  <a:gd name="T81" fmla="*/ 9 h 24"/>
                  <a:gd name="T82" fmla="*/ 8 w 21"/>
                  <a:gd name="T83" fmla="*/ 10 h 24"/>
                  <a:gd name="T84" fmla="*/ 9 w 21"/>
                  <a:gd name="T85" fmla="*/ 11 h 24"/>
                  <a:gd name="T86" fmla="*/ 9 w 21"/>
                  <a:gd name="T87" fmla="*/ 13 h 24"/>
                  <a:gd name="T88" fmla="*/ 11 w 21"/>
                  <a:gd name="T89" fmla="*/ 14 h 24"/>
                  <a:gd name="T90" fmla="*/ 12 w 21"/>
                  <a:gd name="T91" fmla="*/ 16 h 24"/>
                  <a:gd name="T92" fmla="*/ 12 w 21"/>
                  <a:gd name="T93" fmla="*/ 17 h 24"/>
                  <a:gd name="T94" fmla="*/ 14 w 21"/>
                  <a:gd name="T95" fmla="*/ 18 h 24"/>
                  <a:gd name="T96" fmla="*/ 14 w 21"/>
                  <a:gd name="T97" fmla="*/ 19 h 24"/>
                  <a:gd name="T98" fmla="*/ 14 w 21"/>
                  <a:gd name="T99" fmla="*/ 20 h 24"/>
                  <a:gd name="T100" fmla="*/ 15 w 21"/>
                  <a:gd name="T101" fmla="*/ 21 h 24"/>
                  <a:gd name="T102" fmla="*/ 16 w 21"/>
                  <a:gd name="T103" fmla="*/ 22 h 24"/>
                  <a:gd name="T104" fmla="*/ 16 w 21"/>
                  <a:gd name="T105" fmla="*/ 23 h 24"/>
                  <a:gd name="T106" fmla="*/ 18 w 21"/>
                  <a:gd name="T107" fmla="*/ 24 h 24"/>
                  <a:gd name="T108" fmla="*/ 18 w 21"/>
                  <a:gd name="T109" fmla="*/ 22 h 24"/>
                  <a:gd name="T110" fmla="*/ 18 w 21"/>
                  <a:gd name="T111" fmla="*/ 22 h 24"/>
                  <a:gd name="T112" fmla="*/ 19 w 21"/>
                  <a:gd name="T113" fmla="*/ 23 h 24"/>
                  <a:gd name="T114" fmla="*/ 21 w 21"/>
                  <a:gd name="T115" fmla="*/ 23 h 24"/>
                  <a:gd name="T116" fmla="*/ 19 w 21"/>
                  <a:gd name="T117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" h="24">
                    <a:moveTo>
                      <a:pt x="19" y="22"/>
                    </a:moveTo>
                    <a:cubicBezTo>
                      <a:pt x="19" y="21"/>
                      <a:pt x="18" y="21"/>
                      <a:pt x="18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8"/>
                      <a:pt x="15" y="18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6" y="15"/>
                      <a:pt x="16" y="16"/>
                      <a:pt x="17" y="16"/>
                    </a:cubicBezTo>
                    <a:cubicBezTo>
                      <a:pt x="17" y="16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9" y="16"/>
                      <a:pt x="18" y="16"/>
                      <a:pt x="18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4" y="12"/>
                      <a:pt x="14" y="12"/>
                      <a:pt x="13" y="12"/>
                    </a:cubicBezTo>
                    <a:cubicBezTo>
                      <a:pt x="13" y="12"/>
                      <a:pt x="13" y="12"/>
                      <a:pt x="12" y="11"/>
                    </a:cubicBezTo>
                    <a:cubicBezTo>
                      <a:pt x="12" y="11"/>
                      <a:pt x="12" y="11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0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4"/>
                      <a:pt x="5" y="4"/>
                      <a:pt x="5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7"/>
                      <a:pt x="5" y="7"/>
                      <a:pt x="5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10" y="13"/>
                      <a:pt x="10" y="14"/>
                      <a:pt x="11" y="14"/>
                    </a:cubicBezTo>
                    <a:cubicBezTo>
                      <a:pt x="11" y="15"/>
                      <a:pt x="11" y="15"/>
                      <a:pt x="12" y="16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8"/>
                      <a:pt x="13" y="17"/>
                      <a:pt x="14" y="18"/>
                    </a:cubicBezTo>
                    <a:cubicBezTo>
                      <a:pt x="14" y="18"/>
                      <a:pt x="14" y="19"/>
                      <a:pt x="14" y="19"/>
                    </a:cubicBezTo>
                    <a:cubicBezTo>
                      <a:pt x="14" y="19"/>
                      <a:pt x="14" y="20"/>
                      <a:pt x="14" y="20"/>
                    </a:cubicBezTo>
                    <a:cubicBezTo>
                      <a:pt x="14" y="20"/>
                      <a:pt x="15" y="21"/>
                      <a:pt x="15" y="21"/>
                    </a:cubicBezTo>
                    <a:cubicBezTo>
                      <a:pt x="15" y="21"/>
                      <a:pt x="15" y="22"/>
                      <a:pt x="16" y="22"/>
                    </a:cubicBezTo>
                    <a:cubicBezTo>
                      <a:pt x="16" y="22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2"/>
                      <a:pt x="20" y="22"/>
                      <a:pt x="19" y="2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6" name="Freeform 179">
                <a:extLst>
                  <a:ext uri="{FF2B5EF4-FFF2-40B4-BE49-F238E27FC236}">
                    <a16:creationId xmlns:a16="http://schemas.microsoft.com/office/drawing/2014/main" id="{9401D204-B0E9-41D4-8E0F-461A3838B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114" y="2103439"/>
                <a:ext cx="312738" cy="161925"/>
              </a:xfrm>
              <a:custGeom>
                <a:avLst/>
                <a:gdLst>
                  <a:gd name="T0" fmla="*/ 27 w 29"/>
                  <a:gd name="T1" fmla="*/ 15 h 15"/>
                  <a:gd name="T2" fmla="*/ 28 w 29"/>
                  <a:gd name="T3" fmla="*/ 15 h 15"/>
                  <a:gd name="T4" fmla="*/ 28 w 29"/>
                  <a:gd name="T5" fmla="*/ 13 h 15"/>
                  <a:gd name="T6" fmla="*/ 28 w 29"/>
                  <a:gd name="T7" fmla="*/ 13 h 15"/>
                  <a:gd name="T8" fmla="*/ 27 w 29"/>
                  <a:gd name="T9" fmla="*/ 12 h 15"/>
                  <a:gd name="T10" fmla="*/ 27 w 29"/>
                  <a:gd name="T11" fmla="*/ 10 h 15"/>
                  <a:gd name="T12" fmla="*/ 27 w 29"/>
                  <a:gd name="T13" fmla="*/ 10 h 15"/>
                  <a:gd name="T14" fmla="*/ 26 w 29"/>
                  <a:gd name="T15" fmla="*/ 10 h 15"/>
                  <a:gd name="T16" fmla="*/ 25 w 29"/>
                  <a:gd name="T17" fmla="*/ 9 h 15"/>
                  <a:gd name="T18" fmla="*/ 24 w 29"/>
                  <a:gd name="T19" fmla="*/ 9 h 15"/>
                  <a:gd name="T20" fmla="*/ 23 w 29"/>
                  <a:gd name="T21" fmla="*/ 8 h 15"/>
                  <a:gd name="T22" fmla="*/ 22 w 29"/>
                  <a:gd name="T23" fmla="*/ 8 h 15"/>
                  <a:gd name="T24" fmla="*/ 21 w 29"/>
                  <a:gd name="T25" fmla="*/ 9 h 15"/>
                  <a:gd name="T26" fmla="*/ 19 w 29"/>
                  <a:gd name="T27" fmla="*/ 8 h 15"/>
                  <a:gd name="T28" fmla="*/ 19 w 29"/>
                  <a:gd name="T29" fmla="*/ 7 h 15"/>
                  <a:gd name="T30" fmla="*/ 18 w 29"/>
                  <a:gd name="T31" fmla="*/ 7 h 15"/>
                  <a:gd name="T32" fmla="*/ 17 w 29"/>
                  <a:gd name="T33" fmla="*/ 7 h 15"/>
                  <a:gd name="T34" fmla="*/ 16 w 29"/>
                  <a:gd name="T35" fmla="*/ 6 h 15"/>
                  <a:gd name="T36" fmla="*/ 14 w 29"/>
                  <a:gd name="T37" fmla="*/ 5 h 15"/>
                  <a:gd name="T38" fmla="*/ 13 w 29"/>
                  <a:gd name="T39" fmla="*/ 5 h 15"/>
                  <a:gd name="T40" fmla="*/ 13 w 29"/>
                  <a:gd name="T41" fmla="*/ 4 h 15"/>
                  <a:gd name="T42" fmla="*/ 12 w 29"/>
                  <a:gd name="T43" fmla="*/ 4 h 15"/>
                  <a:gd name="T44" fmla="*/ 11 w 29"/>
                  <a:gd name="T45" fmla="*/ 3 h 15"/>
                  <a:gd name="T46" fmla="*/ 10 w 29"/>
                  <a:gd name="T47" fmla="*/ 3 h 15"/>
                  <a:gd name="T48" fmla="*/ 9 w 29"/>
                  <a:gd name="T49" fmla="*/ 2 h 15"/>
                  <a:gd name="T50" fmla="*/ 8 w 29"/>
                  <a:gd name="T51" fmla="*/ 2 h 15"/>
                  <a:gd name="T52" fmla="*/ 7 w 29"/>
                  <a:gd name="T53" fmla="*/ 2 h 15"/>
                  <a:gd name="T54" fmla="*/ 6 w 29"/>
                  <a:gd name="T55" fmla="*/ 2 h 15"/>
                  <a:gd name="T56" fmla="*/ 4 w 29"/>
                  <a:gd name="T57" fmla="*/ 1 h 15"/>
                  <a:gd name="T58" fmla="*/ 3 w 29"/>
                  <a:gd name="T59" fmla="*/ 0 h 15"/>
                  <a:gd name="T60" fmla="*/ 3 w 29"/>
                  <a:gd name="T61" fmla="*/ 0 h 15"/>
                  <a:gd name="T62" fmla="*/ 3 w 29"/>
                  <a:gd name="T63" fmla="*/ 1 h 15"/>
                  <a:gd name="T64" fmla="*/ 2 w 29"/>
                  <a:gd name="T65" fmla="*/ 2 h 15"/>
                  <a:gd name="T66" fmla="*/ 1 w 29"/>
                  <a:gd name="T67" fmla="*/ 3 h 15"/>
                  <a:gd name="T68" fmla="*/ 1 w 29"/>
                  <a:gd name="T69" fmla="*/ 4 h 15"/>
                  <a:gd name="T70" fmla="*/ 2 w 29"/>
                  <a:gd name="T71" fmla="*/ 4 h 15"/>
                  <a:gd name="T72" fmla="*/ 3 w 29"/>
                  <a:gd name="T73" fmla="*/ 5 h 15"/>
                  <a:gd name="T74" fmla="*/ 4 w 29"/>
                  <a:gd name="T75" fmla="*/ 6 h 15"/>
                  <a:gd name="T76" fmla="*/ 5 w 29"/>
                  <a:gd name="T77" fmla="*/ 6 h 15"/>
                  <a:gd name="T78" fmla="*/ 6 w 29"/>
                  <a:gd name="T79" fmla="*/ 6 h 15"/>
                  <a:gd name="T80" fmla="*/ 7 w 29"/>
                  <a:gd name="T81" fmla="*/ 7 h 15"/>
                  <a:gd name="T82" fmla="*/ 8 w 29"/>
                  <a:gd name="T83" fmla="*/ 8 h 15"/>
                  <a:gd name="T84" fmla="*/ 9 w 29"/>
                  <a:gd name="T85" fmla="*/ 9 h 15"/>
                  <a:gd name="T86" fmla="*/ 10 w 29"/>
                  <a:gd name="T87" fmla="*/ 9 h 15"/>
                  <a:gd name="T88" fmla="*/ 11 w 29"/>
                  <a:gd name="T89" fmla="*/ 9 h 15"/>
                  <a:gd name="T90" fmla="*/ 12 w 29"/>
                  <a:gd name="T91" fmla="*/ 10 h 15"/>
                  <a:gd name="T92" fmla="*/ 12 w 29"/>
                  <a:gd name="T93" fmla="*/ 11 h 15"/>
                  <a:gd name="T94" fmla="*/ 13 w 29"/>
                  <a:gd name="T95" fmla="*/ 11 h 15"/>
                  <a:gd name="T96" fmla="*/ 14 w 29"/>
                  <a:gd name="T97" fmla="*/ 11 h 15"/>
                  <a:gd name="T98" fmla="*/ 15 w 29"/>
                  <a:gd name="T99" fmla="*/ 11 h 15"/>
                  <a:gd name="T100" fmla="*/ 15 w 29"/>
                  <a:gd name="T101" fmla="*/ 13 h 15"/>
                  <a:gd name="T102" fmla="*/ 17 w 29"/>
                  <a:gd name="T103" fmla="*/ 13 h 15"/>
                  <a:gd name="T104" fmla="*/ 18 w 29"/>
                  <a:gd name="T105" fmla="*/ 13 h 15"/>
                  <a:gd name="T106" fmla="*/ 19 w 29"/>
                  <a:gd name="T107" fmla="*/ 12 h 15"/>
                  <a:gd name="T108" fmla="*/ 20 w 29"/>
                  <a:gd name="T109" fmla="*/ 12 h 15"/>
                  <a:gd name="T110" fmla="*/ 21 w 29"/>
                  <a:gd name="T111" fmla="*/ 13 h 15"/>
                  <a:gd name="T112" fmla="*/ 22 w 29"/>
                  <a:gd name="T113" fmla="*/ 14 h 15"/>
                  <a:gd name="T114" fmla="*/ 23 w 29"/>
                  <a:gd name="T115" fmla="*/ 14 h 15"/>
                  <a:gd name="T116" fmla="*/ 24 w 29"/>
                  <a:gd name="T117" fmla="*/ 14 h 15"/>
                  <a:gd name="T118" fmla="*/ 25 w 29"/>
                  <a:gd name="T119" fmla="*/ 14 h 15"/>
                  <a:gd name="T120" fmla="*/ 26 w 29"/>
                  <a:gd name="T121" fmla="*/ 15 h 15"/>
                  <a:gd name="T122" fmla="*/ 27 w 29"/>
                  <a:gd name="T12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" h="15">
                    <a:moveTo>
                      <a:pt x="27" y="15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4"/>
                      <a:pt x="28" y="14"/>
                      <a:pt x="2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1"/>
                      <a:pt x="27" y="11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9"/>
                      <a:pt x="24" y="8"/>
                      <a:pt x="23" y="8"/>
                    </a:cubicBezTo>
                    <a:cubicBezTo>
                      <a:pt x="23" y="8"/>
                      <a:pt x="23" y="8"/>
                      <a:pt x="22" y="8"/>
                    </a:cubicBezTo>
                    <a:cubicBezTo>
                      <a:pt x="22" y="8"/>
                      <a:pt x="21" y="9"/>
                      <a:pt x="21" y="9"/>
                    </a:cubicBezTo>
                    <a:cubicBezTo>
                      <a:pt x="20" y="9"/>
                      <a:pt x="20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5" y="6"/>
                      <a:pt x="15" y="6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0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10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3" y="11"/>
                    </a:cubicBezTo>
                    <a:cubicBezTo>
                      <a:pt x="13" y="11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2"/>
                      <a:pt x="15" y="12"/>
                      <a:pt x="15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9" y="12"/>
                      <a:pt x="19" y="12"/>
                    </a:cubicBezTo>
                    <a:cubicBezTo>
                      <a:pt x="19" y="12"/>
                      <a:pt x="20" y="12"/>
                      <a:pt x="20" y="12"/>
                    </a:cubicBezTo>
                    <a:cubicBezTo>
                      <a:pt x="20" y="13"/>
                      <a:pt x="20" y="13"/>
                      <a:pt x="21" y="13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14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4" y="14"/>
                    </a:cubicBezTo>
                    <a:cubicBezTo>
                      <a:pt x="24" y="14"/>
                      <a:pt x="24" y="14"/>
                      <a:pt x="25" y="14"/>
                    </a:cubicBezTo>
                    <a:cubicBezTo>
                      <a:pt x="25" y="14"/>
                      <a:pt x="26" y="14"/>
                      <a:pt x="26" y="15"/>
                    </a:cubicBezTo>
                    <a:cubicBezTo>
                      <a:pt x="26" y="15"/>
                      <a:pt x="27" y="15"/>
                      <a:pt x="27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7" name="Freeform 180">
                <a:extLst>
                  <a:ext uri="{FF2B5EF4-FFF2-40B4-BE49-F238E27FC236}">
                    <a16:creationId xmlns:a16="http://schemas.microsoft.com/office/drawing/2014/main" id="{2A2BCE4B-331F-4D89-B6DC-03362170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2395539"/>
                <a:ext cx="215900" cy="258763"/>
              </a:xfrm>
              <a:custGeom>
                <a:avLst/>
                <a:gdLst>
                  <a:gd name="T0" fmla="*/ 0 w 20"/>
                  <a:gd name="T1" fmla="*/ 3 h 24"/>
                  <a:gd name="T2" fmla="*/ 0 w 20"/>
                  <a:gd name="T3" fmla="*/ 5 h 24"/>
                  <a:gd name="T4" fmla="*/ 1 w 20"/>
                  <a:gd name="T5" fmla="*/ 7 h 24"/>
                  <a:gd name="T6" fmla="*/ 1 w 20"/>
                  <a:gd name="T7" fmla="*/ 9 h 24"/>
                  <a:gd name="T8" fmla="*/ 2 w 20"/>
                  <a:gd name="T9" fmla="*/ 11 h 24"/>
                  <a:gd name="T10" fmla="*/ 2 w 20"/>
                  <a:gd name="T11" fmla="*/ 12 h 24"/>
                  <a:gd name="T12" fmla="*/ 3 w 20"/>
                  <a:gd name="T13" fmla="*/ 13 h 24"/>
                  <a:gd name="T14" fmla="*/ 4 w 20"/>
                  <a:gd name="T15" fmla="*/ 12 h 24"/>
                  <a:gd name="T16" fmla="*/ 6 w 20"/>
                  <a:gd name="T17" fmla="*/ 12 h 24"/>
                  <a:gd name="T18" fmla="*/ 7 w 20"/>
                  <a:gd name="T19" fmla="*/ 12 h 24"/>
                  <a:gd name="T20" fmla="*/ 9 w 20"/>
                  <a:gd name="T21" fmla="*/ 12 h 24"/>
                  <a:gd name="T22" fmla="*/ 10 w 20"/>
                  <a:gd name="T23" fmla="*/ 13 h 24"/>
                  <a:gd name="T24" fmla="*/ 12 w 20"/>
                  <a:gd name="T25" fmla="*/ 15 h 24"/>
                  <a:gd name="T26" fmla="*/ 13 w 20"/>
                  <a:gd name="T27" fmla="*/ 17 h 24"/>
                  <a:gd name="T28" fmla="*/ 14 w 20"/>
                  <a:gd name="T29" fmla="*/ 19 h 24"/>
                  <a:gd name="T30" fmla="*/ 15 w 20"/>
                  <a:gd name="T31" fmla="*/ 21 h 24"/>
                  <a:gd name="T32" fmla="*/ 14 w 20"/>
                  <a:gd name="T33" fmla="*/ 23 h 24"/>
                  <a:gd name="T34" fmla="*/ 14 w 20"/>
                  <a:gd name="T35" fmla="*/ 23 h 24"/>
                  <a:gd name="T36" fmla="*/ 16 w 20"/>
                  <a:gd name="T37" fmla="*/ 24 h 24"/>
                  <a:gd name="T38" fmla="*/ 17 w 20"/>
                  <a:gd name="T39" fmla="*/ 22 h 24"/>
                  <a:gd name="T40" fmla="*/ 19 w 20"/>
                  <a:gd name="T41" fmla="*/ 23 h 24"/>
                  <a:gd name="T42" fmla="*/ 20 w 20"/>
                  <a:gd name="T43" fmla="*/ 21 h 24"/>
                  <a:gd name="T44" fmla="*/ 19 w 20"/>
                  <a:gd name="T45" fmla="*/ 19 h 24"/>
                  <a:gd name="T46" fmla="*/ 18 w 20"/>
                  <a:gd name="T47" fmla="*/ 17 h 24"/>
                  <a:gd name="T48" fmla="*/ 17 w 20"/>
                  <a:gd name="T49" fmla="*/ 16 h 24"/>
                  <a:gd name="T50" fmla="*/ 15 w 20"/>
                  <a:gd name="T51" fmla="*/ 14 h 24"/>
                  <a:gd name="T52" fmla="*/ 14 w 20"/>
                  <a:gd name="T53" fmla="*/ 13 h 24"/>
                  <a:gd name="T54" fmla="*/ 13 w 20"/>
                  <a:gd name="T55" fmla="*/ 11 h 24"/>
                  <a:gd name="T56" fmla="*/ 12 w 20"/>
                  <a:gd name="T57" fmla="*/ 8 h 24"/>
                  <a:gd name="T58" fmla="*/ 10 w 20"/>
                  <a:gd name="T59" fmla="*/ 5 h 24"/>
                  <a:gd name="T60" fmla="*/ 10 w 20"/>
                  <a:gd name="T61" fmla="*/ 4 h 24"/>
                  <a:gd name="T62" fmla="*/ 8 w 20"/>
                  <a:gd name="T63" fmla="*/ 4 h 24"/>
                  <a:gd name="T64" fmla="*/ 6 w 20"/>
                  <a:gd name="T65" fmla="*/ 3 h 24"/>
                  <a:gd name="T66" fmla="*/ 5 w 20"/>
                  <a:gd name="T67" fmla="*/ 1 h 24"/>
                  <a:gd name="T68" fmla="*/ 3 w 20"/>
                  <a:gd name="T69" fmla="*/ 0 h 24"/>
                  <a:gd name="T70" fmla="*/ 2 w 20"/>
                  <a:gd name="T71" fmla="*/ 0 h 24"/>
                  <a:gd name="T72" fmla="*/ 3 w 20"/>
                  <a:gd name="T73" fmla="*/ 2 h 24"/>
                  <a:gd name="T74" fmla="*/ 2 w 20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" h="24">
                    <a:moveTo>
                      <a:pt x="2" y="3"/>
                    </a:move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7" y="13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3"/>
                      <a:pt x="10" y="13"/>
                    </a:cubicBezTo>
                    <a:cubicBezTo>
                      <a:pt x="11" y="13"/>
                      <a:pt x="11" y="13"/>
                      <a:pt x="11" y="14"/>
                    </a:cubicBezTo>
                    <a:cubicBezTo>
                      <a:pt x="12" y="14"/>
                      <a:pt x="12" y="14"/>
                      <a:pt x="12" y="15"/>
                    </a:cubicBezTo>
                    <a:cubicBezTo>
                      <a:pt x="12" y="15"/>
                      <a:pt x="12" y="15"/>
                      <a:pt x="12" y="16"/>
                    </a:cubicBezTo>
                    <a:cubicBezTo>
                      <a:pt x="12" y="16"/>
                      <a:pt x="12" y="17"/>
                      <a:pt x="13" y="17"/>
                    </a:cubicBezTo>
                    <a:cubicBezTo>
                      <a:pt x="13" y="18"/>
                      <a:pt x="13" y="18"/>
                      <a:pt x="14" y="18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1"/>
                    </a:cubicBezTo>
                    <a:cubicBezTo>
                      <a:pt x="15" y="21"/>
                      <a:pt x="15" y="21"/>
                      <a:pt x="15" y="22"/>
                    </a:cubicBezTo>
                    <a:cubicBezTo>
                      <a:pt x="15" y="22"/>
                      <a:pt x="15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4"/>
                      <a:pt x="15" y="23"/>
                      <a:pt x="15" y="23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7" y="22"/>
                    </a:cubicBezTo>
                    <a:cubicBezTo>
                      <a:pt x="17" y="22"/>
                      <a:pt x="18" y="22"/>
                      <a:pt x="18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1"/>
                      <a:pt x="20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2"/>
                      <a:pt x="14" y="12"/>
                    </a:cubicBezTo>
                    <a:cubicBezTo>
                      <a:pt x="14" y="12"/>
                      <a:pt x="13" y="12"/>
                      <a:pt x="13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7" y="4"/>
                      <a:pt x="7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8" name="Freeform 181">
                <a:extLst>
                  <a:ext uri="{FF2B5EF4-FFF2-40B4-BE49-F238E27FC236}">
                    <a16:creationId xmlns:a16="http://schemas.microsoft.com/office/drawing/2014/main" id="{49D8AD14-1881-48B6-8419-A3B7668D2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577" y="914401"/>
                <a:ext cx="1758950" cy="874713"/>
              </a:xfrm>
              <a:custGeom>
                <a:avLst/>
                <a:gdLst>
                  <a:gd name="T0" fmla="*/ 89 w 163"/>
                  <a:gd name="T1" fmla="*/ 61 h 81"/>
                  <a:gd name="T2" fmla="*/ 92 w 163"/>
                  <a:gd name="T3" fmla="*/ 67 h 81"/>
                  <a:gd name="T4" fmla="*/ 100 w 163"/>
                  <a:gd name="T5" fmla="*/ 70 h 81"/>
                  <a:gd name="T6" fmla="*/ 96 w 163"/>
                  <a:gd name="T7" fmla="*/ 73 h 81"/>
                  <a:gd name="T8" fmla="*/ 89 w 163"/>
                  <a:gd name="T9" fmla="*/ 80 h 81"/>
                  <a:gd name="T10" fmla="*/ 96 w 163"/>
                  <a:gd name="T11" fmla="*/ 78 h 81"/>
                  <a:gd name="T12" fmla="*/ 104 w 163"/>
                  <a:gd name="T13" fmla="*/ 74 h 81"/>
                  <a:gd name="T14" fmla="*/ 116 w 163"/>
                  <a:gd name="T15" fmla="*/ 72 h 81"/>
                  <a:gd name="T16" fmla="*/ 127 w 163"/>
                  <a:gd name="T17" fmla="*/ 65 h 81"/>
                  <a:gd name="T18" fmla="*/ 130 w 163"/>
                  <a:gd name="T19" fmla="*/ 71 h 81"/>
                  <a:gd name="T20" fmla="*/ 133 w 163"/>
                  <a:gd name="T21" fmla="*/ 71 h 81"/>
                  <a:gd name="T22" fmla="*/ 135 w 163"/>
                  <a:gd name="T23" fmla="*/ 73 h 81"/>
                  <a:gd name="T24" fmla="*/ 139 w 163"/>
                  <a:gd name="T25" fmla="*/ 69 h 81"/>
                  <a:gd name="T26" fmla="*/ 134 w 163"/>
                  <a:gd name="T27" fmla="*/ 63 h 81"/>
                  <a:gd name="T28" fmla="*/ 133 w 163"/>
                  <a:gd name="T29" fmla="*/ 60 h 81"/>
                  <a:gd name="T30" fmla="*/ 130 w 163"/>
                  <a:gd name="T31" fmla="*/ 60 h 81"/>
                  <a:gd name="T32" fmla="*/ 146 w 163"/>
                  <a:gd name="T33" fmla="*/ 57 h 81"/>
                  <a:gd name="T34" fmla="*/ 162 w 163"/>
                  <a:gd name="T35" fmla="*/ 51 h 81"/>
                  <a:gd name="T36" fmla="*/ 159 w 163"/>
                  <a:gd name="T37" fmla="*/ 43 h 81"/>
                  <a:gd name="T38" fmla="*/ 154 w 163"/>
                  <a:gd name="T39" fmla="*/ 38 h 81"/>
                  <a:gd name="T40" fmla="*/ 149 w 163"/>
                  <a:gd name="T41" fmla="*/ 30 h 81"/>
                  <a:gd name="T42" fmla="*/ 141 w 163"/>
                  <a:gd name="T43" fmla="*/ 30 h 81"/>
                  <a:gd name="T44" fmla="*/ 136 w 163"/>
                  <a:gd name="T45" fmla="*/ 24 h 81"/>
                  <a:gd name="T46" fmla="*/ 125 w 163"/>
                  <a:gd name="T47" fmla="*/ 31 h 81"/>
                  <a:gd name="T48" fmla="*/ 122 w 163"/>
                  <a:gd name="T49" fmla="*/ 40 h 81"/>
                  <a:gd name="T50" fmla="*/ 113 w 163"/>
                  <a:gd name="T51" fmla="*/ 47 h 81"/>
                  <a:gd name="T52" fmla="*/ 106 w 163"/>
                  <a:gd name="T53" fmla="*/ 51 h 81"/>
                  <a:gd name="T54" fmla="*/ 103 w 163"/>
                  <a:gd name="T55" fmla="*/ 42 h 81"/>
                  <a:gd name="T56" fmla="*/ 93 w 163"/>
                  <a:gd name="T57" fmla="*/ 37 h 81"/>
                  <a:gd name="T58" fmla="*/ 90 w 163"/>
                  <a:gd name="T59" fmla="*/ 31 h 81"/>
                  <a:gd name="T60" fmla="*/ 98 w 163"/>
                  <a:gd name="T61" fmla="*/ 24 h 81"/>
                  <a:gd name="T62" fmla="*/ 102 w 163"/>
                  <a:gd name="T63" fmla="*/ 20 h 81"/>
                  <a:gd name="T64" fmla="*/ 110 w 163"/>
                  <a:gd name="T65" fmla="*/ 19 h 81"/>
                  <a:gd name="T66" fmla="*/ 118 w 163"/>
                  <a:gd name="T67" fmla="*/ 13 h 81"/>
                  <a:gd name="T68" fmla="*/ 125 w 163"/>
                  <a:gd name="T69" fmla="*/ 13 h 81"/>
                  <a:gd name="T70" fmla="*/ 131 w 163"/>
                  <a:gd name="T71" fmla="*/ 8 h 81"/>
                  <a:gd name="T72" fmla="*/ 125 w 163"/>
                  <a:gd name="T73" fmla="*/ 6 h 81"/>
                  <a:gd name="T74" fmla="*/ 117 w 163"/>
                  <a:gd name="T75" fmla="*/ 10 h 81"/>
                  <a:gd name="T76" fmla="*/ 115 w 163"/>
                  <a:gd name="T77" fmla="*/ 7 h 81"/>
                  <a:gd name="T78" fmla="*/ 115 w 163"/>
                  <a:gd name="T79" fmla="*/ 1 h 81"/>
                  <a:gd name="T80" fmla="*/ 106 w 163"/>
                  <a:gd name="T81" fmla="*/ 4 h 81"/>
                  <a:gd name="T82" fmla="*/ 107 w 163"/>
                  <a:gd name="T83" fmla="*/ 8 h 81"/>
                  <a:gd name="T84" fmla="*/ 101 w 163"/>
                  <a:gd name="T85" fmla="*/ 11 h 81"/>
                  <a:gd name="T86" fmla="*/ 95 w 163"/>
                  <a:gd name="T87" fmla="*/ 10 h 81"/>
                  <a:gd name="T88" fmla="*/ 86 w 163"/>
                  <a:gd name="T89" fmla="*/ 8 h 81"/>
                  <a:gd name="T90" fmla="*/ 80 w 163"/>
                  <a:gd name="T91" fmla="*/ 10 h 81"/>
                  <a:gd name="T92" fmla="*/ 70 w 163"/>
                  <a:gd name="T93" fmla="*/ 10 h 81"/>
                  <a:gd name="T94" fmla="*/ 69 w 163"/>
                  <a:gd name="T95" fmla="*/ 7 h 81"/>
                  <a:gd name="T96" fmla="*/ 54 w 163"/>
                  <a:gd name="T97" fmla="*/ 5 h 81"/>
                  <a:gd name="T98" fmla="*/ 46 w 163"/>
                  <a:gd name="T99" fmla="*/ 5 h 81"/>
                  <a:gd name="T100" fmla="*/ 38 w 163"/>
                  <a:gd name="T101" fmla="*/ 6 h 81"/>
                  <a:gd name="T102" fmla="*/ 36 w 163"/>
                  <a:gd name="T103" fmla="*/ 6 h 81"/>
                  <a:gd name="T104" fmla="*/ 24 w 163"/>
                  <a:gd name="T105" fmla="*/ 6 h 81"/>
                  <a:gd name="T106" fmla="*/ 0 w 163"/>
                  <a:gd name="T107" fmla="*/ 27 h 81"/>
                  <a:gd name="T108" fmla="*/ 7 w 163"/>
                  <a:gd name="T109" fmla="*/ 32 h 81"/>
                  <a:gd name="T110" fmla="*/ 5 w 163"/>
                  <a:gd name="T111" fmla="*/ 44 h 81"/>
                  <a:gd name="T112" fmla="*/ 4 w 163"/>
                  <a:gd name="T113" fmla="*/ 49 h 81"/>
                  <a:gd name="T114" fmla="*/ 5 w 163"/>
                  <a:gd name="T115" fmla="*/ 56 h 81"/>
                  <a:gd name="T116" fmla="*/ 71 w 163"/>
                  <a:gd name="T117" fmla="*/ 59 h 81"/>
                  <a:gd name="T118" fmla="*/ 77 w 163"/>
                  <a:gd name="T119" fmla="*/ 6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81">
                    <a:moveTo>
                      <a:pt x="83" y="62"/>
                    </a:moveTo>
                    <a:cubicBezTo>
                      <a:pt x="84" y="62"/>
                      <a:pt x="84" y="62"/>
                      <a:pt x="84" y="61"/>
                    </a:cubicBezTo>
                    <a:cubicBezTo>
                      <a:pt x="84" y="61"/>
                      <a:pt x="84" y="62"/>
                      <a:pt x="85" y="62"/>
                    </a:cubicBezTo>
                    <a:cubicBezTo>
                      <a:pt x="85" y="62"/>
                      <a:pt x="85" y="61"/>
                      <a:pt x="85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0"/>
                      <a:pt x="87" y="60"/>
                      <a:pt x="87" y="60"/>
                    </a:cubicBezTo>
                    <a:cubicBezTo>
                      <a:pt x="87" y="60"/>
                      <a:pt x="87" y="60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90" y="61"/>
                      <a:pt x="90" y="61"/>
                    </a:cubicBezTo>
                    <a:cubicBezTo>
                      <a:pt x="90" y="61"/>
                      <a:pt x="90" y="61"/>
                      <a:pt x="90" y="61"/>
                    </a:cubicBezTo>
                    <a:cubicBezTo>
                      <a:pt x="90" y="62"/>
                      <a:pt x="89" y="62"/>
                      <a:pt x="90" y="62"/>
                    </a:cubicBezTo>
                    <a:cubicBezTo>
                      <a:pt x="90" y="63"/>
                      <a:pt x="90" y="62"/>
                      <a:pt x="91" y="63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63"/>
                      <a:pt x="92" y="63"/>
                      <a:pt x="92" y="63"/>
                    </a:cubicBezTo>
                    <a:cubicBezTo>
                      <a:pt x="92" y="63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1" y="65"/>
                      <a:pt x="92" y="65"/>
                      <a:pt x="92" y="66"/>
                    </a:cubicBezTo>
                    <a:cubicBezTo>
                      <a:pt x="92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3" y="68"/>
                      <a:pt x="92" y="68"/>
                      <a:pt x="93" y="67"/>
                    </a:cubicBezTo>
                    <a:cubicBezTo>
                      <a:pt x="93" y="67"/>
                      <a:pt x="93" y="68"/>
                      <a:pt x="94" y="68"/>
                    </a:cubicBezTo>
                    <a:cubicBezTo>
                      <a:pt x="94" y="68"/>
                      <a:pt x="95" y="68"/>
                      <a:pt x="95" y="68"/>
                    </a:cubicBezTo>
                    <a:cubicBezTo>
                      <a:pt x="96" y="68"/>
                      <a:pt x="96" y="68"/>
                      <a:pt x="97" y="68"/>
                    </a:cubicBezTo>
                    <a:cubicBezTo>
                      <a:pt x="97" y="68"/>
                      <a:pt x="97" y="68"/>
                      <a:pt x="98" y="68"/>
                    </a:cubicBezTo>
                    <a:cubicBezTo>
                      <a:pt x="98" y="68"/>
                      <a:pt x="99" y="69"/>
                      <a:pt x="99" y="69"/>
                    </a:cubicBezTo>
                    <a:cubicBezTo>
                      <a:pt x="99" y="69"/>
                      <a:pt x="100" y="69"/>
                      <a:pt x="100" y="70"/>
                    </a:cubicBezTo>
                    <a:cubicBezTo>
                      <a:pt x="100" y="70"/>
                      <a:pt x="100" y="70"/>
                      <a:pt x="100" y="71"/>
                    </a:cubicBezTo>
                    <a:cubicBezTo>
                      <a:pt x="100" y="71"/>
                      <a:pt x="100" y="71"/>
                      <a:pt x="100" y="71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1"/>
                      <a:pt x="98" y="71"/>
                      <a:pt x="97" y="71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0"/>
                      <a:pt x="97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2"/>
                    </a:cubicBezTo>
                    <a:cubicBezTo>
                      <a:pt x="96" y="72"/>
                      <a:pt x="97" y="72"/>
                      <a:pt x="96" y="72"/>
                    </a:cubicBezTo>
                    <a:cubicBezTo>
                      <a:pt x="96" y="73"/>
                      <a:pt x="96" y="73"/>
                      <a:pt x="96" y="73"/>
                    </a:cubicBezTo>
                    <a:cubicBezTo>
                      <a:pt x="95" y="73"/>
                      <a:pt x="95" y="73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5"/>
                      <a:pt x="95" y="75"/>
                      <a:pt x="94" y="75"/>
                    </a:cubicBezTo>
                    <a:cubicBezTo>
                      <a:pt x="94" y="75"/>
                      <a:pt x="94" y="76"/>
                      <a:pt x="94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2" y="77"/>
                      <a:pt x="92" y="77"/>
                      <a:pt x="92" y="78"/>
                    </a:cubicBezTo>
                    <a:cubicBezTo>
                      <a:pt x="91" y="78"/>
                      <a:pt x="91" y="78"/>
                      <a:pt x="91" y="79"/>
                    </a:cubicBezTo>
                    <a:cubicBezTo>
                      <a:pt x="91" y="79"/>
                      <a:pt x="90" y="78"/>
                      <a:pt x="90" y="79"/>
                    </a:cubicBezTo>
                    <a:cubicBezTo>
                      <a:pt x="90" y="79"/>
                      <a:pt x="90" y="79"/>
                      <a:pt x="89" y="79"/>
                    </a:cubicBezTo>
                    <a:cubicBezTo>
                      <a:pt x="89" y="79"/>
                      <a:pt x="89" y="79"/>
                      <a:pt x="89" y="80"/>
                    </a:cubicBezTo>
                    <a:cubicBezTo>
                      <a:pt x="89" y="80"/>
                      <a:pt x="89" y="80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0"/>
                      <a:pt x="90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80"/>
                      <a:pt x="91" y="79"/>
                      <a:pt x="92" y="79"/>
                    </a:cubicBezTo>
                    <a:cubicBezTo>
                      <a:pt x="92" y="79"/>
                      <a:pt x="92" y="79"/>
                      <a:pt x="92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3" y="79"/>
                      <a:pt x="93" y="78"/>
                      <a:pt x="94" y="78"/>
                    </a:cubicBezTo>
                    <a:cubicBezTo>
                      <a:pt x="94" y="78"/>
                      <a:pt x="94" y="78"/>
                      <a:pt x="94" y="78"/>
                    </a:cubicBezTo>
                    <a:cubicBezTo>
                      <a:pt x="95" y="78"/>
                      <a:pt x="95" y="78"/>
                      <a:pt x="95" y="78"/>
                    </a:cubicBezTo>
                    <a:cubicBezTo>
                      <a:pt x="96" y="78"/>
                      <a:pt x="96" y="78"/>
                      <a:pt x="96" y="78"/>
                    </a:cubicBezTo>
                    <a:cubicBezTo>
                      <a:pt x="97" y="78"/>
                      <a:pt x="97" y="78"/>
                      <a:pt x="97" y="78"/>
                    </a:cubicBezTo>
                    <a:cubicBezTo>
                      <a:pt x="97" y="78"/>
                      <a:pt x="98" y="78"/>
                      <a:pt x="98" y="77"/>
                    </a:cubicBezTo>
                    <a:cubicBezTo>
                      <a:pt x="98" y="77"/>
                      <a:pt x="98" y="77"/>
                      <a:pt x="99" y="77"/>
                    </a:cubicBezTo>
                    <a:cubicBezTo>
                      <a:pt x="99" y="77"/>
                      <a:pt x="99" y="77"/>
                      <a:pt x="99" y="77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5"/>
                    </a:cubicBezTo>
                    <a:cubicBezTo>
                      <a:pt x="99" y="75"/>
                      <a:pt x="100" y="75"/>
                      <a:pt x="100" y="75"/>
                    </a:cubicBezTo>
                    <a:cubicBezTo>
                      <a:pt x="100" y="75"/>
                      <a:pt x="101" y="75"/>
                      <a:pt x="101" y="75"/>
                    </a:cubicBezTo>
                    <a:cubicBezTo>
                      <a:pt x="102" y="75"/>
                      <a:pt x="102" y="74"/>
                      <a:pt x="102" y="74"/>
                    </a:cubicBezTo>
                    <a:cubicBezTo>
                      <a:pt x="103" y="74"/>
                      <a:pt x="103" y="74"/>
                      <a:pt x="104" y="74"/>
                    </a:cubicBezTo>
                    <a:cubicBezTo>
                      <a:pt x="104" y="74"/>
                      <a:pt x="104" y="74"/>
                      <a:pt x="104" y="74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74"/>
                      <a:pt x="105" y="74"/>
                      <a:pt x="106" y="74"/>
                    </a:cubicBezTo>
                    <a:cubicBezTo>
                      <a:pt x="106" y="74"/>
                      <a:pt x="106" y="74"/>
                      <a:pt x="106" y="74"/>
                    </a:cubicBezTo>
                    <a:cubicBezTo>
                      <a:pt x="107" y="74"/>
                      <a:pt x="107" y="74"/>
                      <a:pt x="107" y="73"/>
                    </a:cubicBezTo>
                    <a:cubicBezTo>
                      <a:pt x="107" y="73"/>
                      <a:pt x="108" y="73"/>
                      <a:pt x="108" y="73"/>
                    </a:cubicBezTo>
                    <a:cubicBezTo>
                      <a:pt x="108" y="73"/>
                      <a:pt x="108" y="73"/>
                      <a:pt x="108" y="73"/>
                    </a:cubicBezTo>
                    <a:cubicBezTo>
                      <a:pt x="108" y="73"/>
                      <a:pt x="109" y="73"/>
                      <a:pt x="109" y="72"/>
                    </a:cubicBezTo>
                    <a:cubicBezTo>
                      <a:pt x="110" y="72"/>
                      <a:pt x="110" y="72"/>
                      <a:pt x="110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2" y="72"/>
                      <a:pt x="112" y="72"/>
                      <a:pt x="113" y="72"/>
                    </a:cubicBezTo>
                    <a:cubicBezTo>
                      <a:pt x="114" y="72"/>
                      <a:pt x="114" y="72"/>
                      <a:pt x="115" y="72"/>
                    </a:cubicBezTo>
                    <a:cubicBezTo>
                      <a:pt x="115" y="72"/>
                      <a:pt x="115" y="72"/>
                      <a:pt x="116" y="72"/>
                    </a:cubicBezTo>
                    <a:cubicBezTo>
                      <a:pt x="116" y="72"/>
                      <a:pt x="117" y="71"/>
                      <a:pt x="117" y="71"/>
                    </a:cubicBezTo>
                    <a:cubicBezTo>
                      <a:pt x="118" y="71"/>
                      <a:pt x="118" y="72"/>
                      <a:pt x="118" y="72"/>
                    </a:cubicBezTo>
                    <a:cubicBezTo>
                      <a:pt x="119" y="72"/>
                      <a:pt x="119" y="71"/>
                      <a:pt x="119" y="71"/>
                    </a:cubicBezTo>
                    <a:cubicBezTo>
                      <a:pt x="119" y="71"/>
                      <a:pt x="119" y="71"/>
                      <a:pt x="119" y="71"/>
                    </a:cubicBezTo>
                    <a:cubicBezTo>
                      <a:pt x="120" y="71"/>
                      <a:pt x="120" y="70"/>
                      <a:pt x="120" y="70"/>
                    </a:cubicBezTo>
                    <a:cubicBezTo>
                      <a:pt x="120" y="70"/>
                      <a:pt x="121" y="71"/>
                      <a:pt x="121" y="70"/>
                    </a:cubicBezTo>
                    <a:cubicBezTo>
                      <a:pt x="121" y="70"/>
                      <a:pt x="122" y="70"/>
                      <a:pt x="122" y="70"/>
                    </a:cubicBezTo>
                    <a:cubicBezTo>
                      <a:pt x="122" y="69"/>
                      <a:pt x="123" y="69"/>
                      <a:pt x="123" y="68"/>
                    </a:cubicBezTo>
                    <a:cubicBezTo>
                      <a:pt x="123" y="68"/>
                      <a:pt x="123" y="68"/>
                      <a:pt x="123" y="67"/>
                    </a:cubicBezTo>
                    <a:cubicBezTo>
                      <a:pt x="124" y="67"/>
                      <a:pt x="124" y="67"/>
                      <a:pt x="124" y="66"/>
                    </a:cubicBezTo>
                    <a:cubicBezTo>
                      <a:pt x="125" y="66"/>
                      <a:pt x="125" y="65"/>
                      <a:pt x="126" y="65"/>
                    </a:cubicBezTo>
                    <a:cubicBezTo>
                      <a:pt x="126" y="65"/>
                      <a:pt x="126" y="65"/>
                      <a:pt x="127" y="65"/>
                    </a:cubicBezTo>
                    <a:cubicBezTo>
                      <a:pt x="127" y="65"/>
                      <a:pt x="127" y="65"/>
                      <a:pt x="127" y="65"/>
                    </a:cubicBezTo>
                    <a:cubicBezTo>
                      <a:pt x="128" y="65"/>
                      <a:pt x="128" y="65"/>
                      <a:pt x="128" y="65"/>
                    </a:cubicBezTo>
                    <a:cubicBezTo>
                      <a:pt x="129" y="65"/>
                      <a:pt x="129" y="65"/>
                      <a:pt x="129" y="65"/>
                    </a:cubicBezTo>
                    <a:cubicBezTo>
                      <a:pt x="130" y="66"/>
                      <a:pt x="129" y="66"/>
                      <a:pt x="129" y="67"/>
                    </a:cubicBezTo>
                    <a:cubicBezTo>
                      <a:pt x="129" y="67"/>
                      <a:pt x="129" y="68"/>
                      <a:pt x="128" y="68"/>
                    </a:cubicBezTo>
                    <a:cubicBezTo>
                      <a:pt x="128" y="69"/>
                      <a:pt x="128" y="69"/>
                      <a:pt x="128" y="69"/>
                    </a:cubicBezTo>
                    <a:cubicBezTo>
                      <a:pt x="128" y="70"/>
                      <a:pt x="129" y="70"/>
                      <a:pt x="129" y="70"/>
                    </a:cubicBezTo>
                    <a:cubicBezTo>
                      <a:pt x="129" y="70"/>
                      <a:pt x="129" y="71"/>
                      <a:pt x="129" y="71"/>
                    </a:cubicBezTo>
                    <a:cubicBezTo>
                      <a:pt x="129" y="71"/>
                      <a:pt x="129" y="71"/>
                      <a:pt x="129" y="72"/>
                    </a:cubicBezTo>
                    <a:cubicBezTo>
                      <a:pt x="129" y="72"/>
                      <a:pt x="129" y="72"/>
                      <a:pt x="129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3" y="70"/>
                    </a:cubicBezTo>
                    <a:cubicBezTo>
                      <a:pt x="133" y="70"/>
                      <a:pt x="133" y="70"/>
                      <a:pt x="134" y="70"/>
                    </a:cubicBezTo>
                    <a:cubicBezTo>
                      <a:pt x="134" y="70"/>
                      <a:pt x="135" y="69"/>
                      <a:pt x="135" y="70"/>
                    </a:cubicBezTo>
                    <a:cubicBezTo>
                      <a:pt x="135" y="70"/>
                      <a:pt x="135" y="70"/>
                      <a:pt x="135" y="70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3" y="71"/>
                    </a:cubicBezTo>
                    <a:cubicBezTo>
                      <a:pt x="133" y="71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3"/>
                    </a:cubicBezTo>
                    <a:cubicBezTo>
                      <a:pt x="131" y="73"/>
                      <a:pt x="131" y="73"/>
                      <a:pt x="131" y="73"/>
                    </a:cubicBezTo>
                    <a:cubicBezTo>
                      <a:pt x="131" y="73"/>
                      <a:pt x="130" y="73"/>
                      <a:pt x="130" y="74"/>
                    </a:cubicBezTo>
                    <a:cubicBezTo>
                      <a:pt x="130" y="74"/>
                      <a:pt x="131" y="74"/>
                      <a:pt x="131" y="75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31" y="75"/>
                      <a:pt x="132" y="76"/>
                      <a:pt x="132" y="76"/>
                    </a:cubicBezTo>
                    <a:cubicBezTo>
                      <a:pt x="132" y="76"/>
                      <a:pt x="132" y="75"/>
                      <a:pt x="133" y="75"/>
                    </a:cubicBezTo>
                    <a:cubicBezTo>
                      <a:pt x="133" y="75"/>
                      <a:pt x="133" y="75"/>
                      <a:pt x="133" y="75"/>
                    </a:cubicBezTo>
                    <a:cubicBezTo>
                      <a:pt x="134" y="75"/>
                      <a:pt x="134" y="75"/>
                      <a:pt x="134" y="74"/>
                    </a:cubicBezTo>
                    <a:cubicBezTo>
                      <a:pt x="135" y="74"/>
                      <a:pt x="135" y="74"/>
                      <a:pt x="135" y="73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37" y="73"/>
                      <a:pt x="137" y="73"/>
                      <a:pt x="138" y="73"/>
                    </a:cubicBezTo>
                    <a:cubicBezTo>
                      <a:pt x="138" y="73"/>
                      <a:pt x="138" y="72"/>
                      <a:pt x="139" y="72"/>
                    </a:cubicBezTo>
                    <a:cubicBezTo>
                      <a:pt x="139" y="72"/>
                      <a:pt x="140" y="72"/>
                      <a:pt x="140" y="72"/>
                    </a:cubicBezTo>
                    <a:cubicBezTo>
                      <a:pt x="141" y="72"/>
                      <a:pt x="141" y="72"/>
                      <a:pt x="142" y="71"/>
                    </a:cubicBezTo>
                    <a:cubicBezTo>
                      <a:pt x="142" y="71"/>
                      <a:pt x="142" y="71"/>
                      <a:pt x="143" y="71"/>
                    </a:cubicBezTo>
                    <a:cubicBezTo>
                      <a:pt x="143" y="71"/>
                      <a:pt x="143" y="71"/>
                      <a:pt x="143" y="71"/>
                    </a:cubicBezTo>
                    <a:cubicBezTo>
                      <a:pt x="143" y="71"/>
                      <a:pt x="144" y="71"/>
                      <a:pt x="144" y="70"/>
                    </a:cubicBezTo>
                    <a:cubicBezTo>
                      <a:pt x="144" y="70"/>
                      <a:pt x="144" y="70"/>
                      <a:pt x="143" y="69"/>
                    </a:cubicBezTo>
                    <a:cubicBezTo>
                      <a:pt x="143" y="69"/>
                      <a:pt x="142" y="69"/>
                      <a:pt x="142" y="69"/>
                    </a:cubicBezTo>
                    <a:cubicBezTo>
                      <a:pt x="141" y="69"/>
                      <a:pt x="141" y="69"/>
                      <a:pt x="141" y="69"/>
                    </a:cubicBezTo>
                    <a:cubicBezTo>
                      <a:pt x="140" y="69"/>
                      <a:pt x="140" y="69"/>
                      <a:pt x="139" y="69"/>
                    </a:cubicBezTo>
                    <a:cubicBezTo>
                      <a:pt x="139" y="69"/>
                      <a:pt x="139" y="69"/>
                      <a:pt x="138" y="69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37" y="67"/>
                      <a:pt x="137" y="67"/>
                      <a:pt x="136" y="67"/>
                    </a:cubicBezTo>
                    <a:cubicBezTo>
                      <a:pt x="136" y="66"/>
                      <a:pt x="137" y="66"/>
                      <a:pt x="136" y="65"/>
                    </a:cubicBezTo>
                    <a:cubicBezTo>
                      <a:pt x="136" y="65"/>
                      <a:pt x="136" y="65"/>
                      <a:pt x="136" y="65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64"/>
                      <a:pt x="137" y="63"/>
                      <a:pt x="137" y="63"/>
                    </a:cubicBezTo>
                    <a:cubicBezTo>
                      <a:pt x="137" y="63"/>
                      <a:pt x="137" y="63"/>
                      <a:pt x="136" y="63"/>
                    </a:cubicBezTo>
                    <a:cubicBezTo>
                      <a:pt x="136" y="63"/>
                      <a:pt x="136" y="63"/>
                      <a:pt x="136" y="63"/>
                    </a:cubicBezTo>
                    <a:cubicBezTo>
                      <a:pt x="135" y="63"/>
                      <a:pt x="135" y="63"/>
                      <a:pt x="135" y="63"/>
                    </a:cubicBezTo>
                    <a:cubicBezTo>
                      <a:pt x="135" y="63"/>
                      <a:pt x="134" y="63"/>
                      <a:pt x="134" y="63"/>
                    </a:cubicBezTo>
                    <a:cubicBezTo>
                      <a:pt x="134" y="63"/>
                      <a:pt x="135" y="62"/>
                      <a:pt x="135" y="62"/>
                    </a:cubicBezTo>
                    <a:cubicBezTo>
                      <a:pt x="135" y="62"/>
                      <a:pt x="136" y="62"/>
                      <a:pt x="136" y="62"/>
                    </a:cubicBezTo>
                    <a:cubicBezTo>
                      <a:pt x="137" y="62"/>
                      <a:pt x="137" y="63"/>
                      <a:pt x="137" y="62"/>
                    </a:cubicBezTo>
                    <a:cubicBezTo>
                      <a:pt x="138" y="62"/>
                      <a:pt x="138" y="62"/>
                      <a:pt x="139" y="62"/>
                    </a:cubicBezTo>
                    <a:cubicBezTo>
                      <a:pt x="139" y="61"/>
                      <a:pt x="139" y="61"/>
                      <a:pt x="139" y="61"/>
                    </a:cubicBezTo>
                    <a:cubicBezTo>
                      <a:pt x="140" y="61"/>
                      <a:pt x="140" y="61"/>
                      <a:pt x="140" y="61"/>
                    </a:cubicBezTo>
                    <a:cubicBezTo>
                      <a:pt x="140" y="60"/>
                      <a:pt x="139" y="60"/>
                      <a:pt x="139" y="60"/>
                    </a:cubicBezTo>
                    <a:cubicBezTo>
                      <a:pt x="139" y="59"/>
                      <a:pt x="139" y="59"/>
                      <a:pt x="138" y="59"/>
                    </a:cubicBezTo>
                    <a:cubicBezTo>
                      <a:pt x="138" y="59"/>
                      <a:pt x="137" y="59"/>
                      <a:pt x="137" y="59"/>
                    </a:cubicBezTo>
                    <a:cubicBezTo>
                      <a:pt x="136" y="59"/>
                      <a:pt x="135" y="59"/>
                      <a:pt x="135" y="59"/>
                    </a:cubicBezTo>
                    <a:cubicBezTo>
                      <a:pt x="134" y="59"/>
                      <a:pt x="134" y="59"/>
                      <a:pt x="134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1" y="60"/>
                      <a:pt x="131" y="60"/>
                      <a:pt x="131" y="61"/>
                    </a:cubicBezTo>
                    <a:cubicBezTo>
                      <a:pt x="131" y="61"/>
                      <a:pt x="131" y="61"/>
                      <a:pt x="131" y="61"/>
                    </a:cubicBezTo>
                    <a:cubicBezTo>
                      <a:pt x="130" y="61"/>
                      <a:pt x="130" y="61"/>
                      <a:pt x="129" y="62"/>
                    </a:cubicBezTo>
                    <a:cubicBezTo>
                      <a:pt x="129" y="62"/>
                      <a:pt x="129" y="62"/>
                      <a:pt x="128" y="62"/>
                    </a:cubicBezTo>
                    <a:cubicBezTo>
                      <a:pt x="128" y="62"/>
                      <a:pt x="128" y="63"/>
                      <a:pt x="127" y="63"/>
                    </a:cubicBezTo>
                    <a:cubicBezTo>
                      <a:pt x="127" y="63"/>
                      <a:pt x="126" y="63"/>
                      <a:pt x="126" y="62"/>
                    </a:cubicBezTo>
                    <a:cubicBezTo>
                      <a:pt x="126" y="62"/>
                      <a:pt x="127" y="62"/>
                      <a:pt x="128" y="62"/>
                    </a:cubicBezTo>
                    <a:cubicBezTo>
                      <a:pt x="128" y="61"/>
                      <a:pt x="128" y="61"/>
                      <a:pt x="129" y="61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0"/>
                      <a:pt x="130" y="60"/>
                      <a:pt x="130" y="60"/>
                    </a:cubicBezTo>
                    <a:cubicBezTo>
                      <a:pt x="130" y="60"/>
                      <a:pt x="130" y="60"/>
                      <a:pt x="131" y="60"/>
                    </a:cubicBezTo>
                    <a:cubicBezTo>
                      <a:pt x="131" y="59"/>
                      <a:pt x="132" y="60"/>
                      <a:pt x="132" y="59"/>
                    </a:cubicBezTo>
                    <a:cubicBezTo>
                      <a:pt x="132" y="59"/>
                      <a:pt x="133" y="59"/>
                      <a:pt x="133" y="59"/>
                    </a:cubicBezTo>
                    <a:cubicBezTo>
                      <a:pt x="133" y="59"/>
                      <a:pt x="133" y="59"/>
                      <a:pt x="133" y="59"/>
                    </a:cubicBezTo>
                    <a:cubicBezTo>
                      <a:pt x="134" y="58"/>
                      <a:pt x="134" y="58"/>
                      <a:pt x="134" y="58"/>
                    </a:cubicBezTo>
                    <a:cubicBezTo>
                      <a:pt x="135" y="57"/>
                      <a:pt x="135" y="57"/>
                      <a:pt x="136" y="57"/>
                    </a:cubicBezTo>
                    <a:cubicBezTo>
                      <a:pt x="136" y="57"/>
                      <a:pt x="136" y="57"/>
                      <a:pt x="136" y="57"/>
                    </a:cubicBezTo>
                    <a:cubicBezTo>
                      <a:pt x="137" y="56"/>
                      <a:pt x="138" y="56"/>
                      <a:pt x="138" y="56"/>
                    </a:cubicBezTo>
                    <a:cubicBezTo>
                      <a:pt x="139" y="56"/>
                      <a:pt x="139" y="56"/>
                      <a:pt x="140" y="56"/>
                    </a:cubicBezTo>
                    <a:cubicBezTo>
                      <a:pt x="141" y="56"/>
                      <a:pt x="141" y="57"/>
                      <a:pt x="142" y="57"/>
                    </a:cubicBezTo>
                    <a:cubicBezTo>
                      <a:pt x="143" y="57"/>
                      <a:pt x="143" y="57"/>
                      <a:pt x="144" y="57"/>
                    </a:cubicBezTo>
                    <a:cubicBezTo>
                      <a:pt x="145" y="57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7" y="57"/>
                    </a:cubicBezTo>
                    <a:cubicBezTo>
                      <a:pt x="147" y="57"/>
                      <a:pt x="148" y="56"/>
                      <a:pt x="148" y="56"/>
                    </a:cubicBezTo>
                    <a:cubicBezTo>
                      <a:pt x="149" y="56"/>
                      <a:pt x="149" y="57"/>
                      <a:pt x="149" y="57"/>
                    </a:cubicBezTo>
                    <a:cubicBezTo>
                      <a:pt x="150" y="57"/>
                      <a:pt x="151" y="57"/>
                      <a:pt x="151" y="57"/>
                    </a:cubicBezTo>
                    <a:cubicBezTo>
                      <a:pt x="151" y="56"/>
                      <a:pt x="152" y="56"/>
                      <a:pt x="152" y="56"/>
                    </a:cubicBezTo>
                    <a:cubicBezTo>
                      <a:pt x="152" y="55"/>
                      <a:pt x="153" y="55"/>
                      <a:pt x="154" y="54"/>
                    </a:cubicBezTo>
                    <a:cubicBezTo>
                      <a:pt x="154" y="54"/>
                      <a:pt x="155" y="53"/>
                      <a:pt x="155" y="53"/>
                    </a:cubicBezTo>
                    <a:cubicBezTo>
                      <a:pt x="156" y="53"/>
                      <a:pt x="156" y="53"/>
                      <a:pt x="157" y="53"/>
                    </a:cubicBezTo>
                    <a:cubicBezTo>
                      <a:pt x="157" y="53"/>
                      <a:pt x="158" y="53"/>
                      <a:pt x="159" y="53"/>
                    </a:cubicBezTo>
                    <a:cubicBezTo>
                      <a:pt x="159" y="52"/>
                      <a:pt x="159" y="52"/>
                      <a:pt x="160" y="52"/>
                    </a:cubicBezTo>
                    <a:cubicBezTo>
                      <a:pt x="160" y="52"/>
                      <a:pt x="161" y="52"/>
                      <a:pt x="161" y="51"/>
                    </a:cubicBezTo>
                    <a:cubicBezTo>
                      <a:pt x="162" y="51"/>
                      <a:pt x="162" y="51"/>
                      <a:pt x="162" y="51"/>
                    </a:cubicBezTo>
                    <a:cubicBezTo>
                      <a:pt x="162" y="51"/>
                      <a:pt x="162" y="50"/>
                      <a:pt x="162" y="50"/>
                    </a:cubicBezTo>
                    <a:cubicBezTo>
                      <a:pt x="162" y="50"/>
                      <a:pt x="162" y="49"/>
                      <a:pt x="162" y="49"/>
                    </a:cubicBezTo>
                    <a:cubicBezTo>
                      <a:pt x="162" y="48"/>
                      <a:pt x="163" y="48"/>
                      <a:pt x="163" y="48"/>
                    </a:cubicBezTo>
                    <a:cubicBezTo>
                      <a:pt x="163" y="48"/>
                      <a:pt x="162" y="48"/>
                      <a:pt x="162" y="47"/>
                    </a:cubicBezTo>
                    <a:cubicBezTo>
                      <a:pt x="162" y="47"/>
                      <a:pt x="162" y="47"/>
                      <a:pt x="162" y="46"/>
                    </a:cubicBezTo>
                    <a:cubicBezTo>
                      <a:pt x="161" y="46"/>
                      <a:pt x="161" y="46"/>
                      <a:pt x="161" y="46"/>
                    </a:cubicBezTo>
                    <a:cubicBezTo>
                      <a:pt x="160" y="46"/>
                      <a:pt x="160" y="47"/>
                      <a:pt x="160" y="46"/>
                    </a:cubicBezTo>
                    <a:cubicBezTo>
                      <a:pt x="160" y="46"/>
                      <a:pt x="160" y="46"/>
                      <a:pt x="160" y="46"/>
                    </a:cubicBezTo>
                    <a:cubicBezTo>
                      <a:pt x="160" y="45"/>
                      <a:pt x="159" y="45"/>
                      <a:pt x="160" y="45"/>
                    </a:cubicBezTo>
                    <a:cubicBezTo>
                      <a:pt x="160" y="44"/>
                      <a:pt x="160" y="44"/>
                      <a:pt x="160" y="44"/>
                    </a:cubicBezTo>
                    <a:cubicBezTo>
                      <a:pt x="160" y="44"/>
                      <a:pt x="160" y="44"/>
                      <a:pt x="160" y="43"/>
                    </a:cubicBezTo>
                    <a:cubicBezTo>
                      <a:pt x="159" y="43"/>
                      <a:pt x="159" y="43"/>
                      <a:pt x="159" y="43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7" y="43"/>
                      <a:pt x="158" y="42"/>
                      <a:pt x="157" y="42"/>
                    </a:cubicBezTo>
                    <a:cubicBezTo>
                      <a:pt x="157" y="42"/>
                      <a:pt x="157" y="42"/>
                      <a:pt x="156" y="42"/>
                    </a:cubicBezTo>
                    <a:cubicBezTo>
                      <a:pt x="156" y="42"/>
                      <a:pt x="156" y="42"/>
                      <a:pt x="155" y="42"/>
                    </a:cubicBezTo>
                    <a:cubicBezTo>
                      <a:pt x="155" y="42"/>
                      <a:pt x="155" y="41"/>
                      <a:pt x="155" y="41"/>
                    </a:cubicBezTo>
                    <a:cubicBezTo>
                      <a:pt x="155" y="41"/>
                      <a:pt x="155" y="41"/>
                      <a:pt x="155" y="41"/>
                    </a:cubicBezTo>
                    <a:cubicBezTo>
                      <a:pt x="155" y="40"/>
                      <a:pt x="155" y="40"/>
                      <a:pt x="155" y="40"/>
                    </a:cubicBezTo>
                    <a:cubicBezTo>
                      <a:pt x="154" y="40"/>
                      <a:pt x="154" y="40"/>
                      <a:pt x="154" y="40"/>
                    </a:cubicBezTo>
                    <a:cubicBezTo>
                      <a:pt x="153" y="40"/>
                      <a:pt x="153" y="40"/>
                      <a:pt x="153" y="39"/>
                    </a:cubicBezTo>
                    <a:cubicBezTo>
                      <a:pt x="153" y="39"/>
                      <a:pt x="153" y="39"/>
                      <a:pt x="153" y="39"/>
                    </a:cubicBezTo>
                    <a:cubicBezTo>
                      <a:pt x="153" y="38"/>
                      <a:pt x="153" y="38"/>
                      <a:pt x="153" y="38"/>
                    </a:cubicBezTo>
                    <a:cubicBezTo>
                      <a:pt x="153" y="38"/>
                      <a:pt x="154" y="38"/>
                      <a:pt x="154" y="38"/>
                    </a:cubicBezTo>
                    <a:cubicBezTo>
                      <a:pt x="154" y="38"/>
                      <a:pt x="154" y="38"/>
                      <a:pt x="154" y="37"/>
                    </a:cubicBezTo>
                    <a:cubicBezTo>
                      <a:pt x="154" y="37"/>
                      <a:pt x="154" y="37"/>
                      <a:pt x="154" y="36"/>
                    </a:cubicBezTo>
                    <a:cubicBezTo>
                      <a:pt x="154" y="36"/>
                      <a:pt x="154" y="36"/>
                      <a:pt x="154" y="35"/>
                    </a:cubicBezTo>
                    <a:cubicBezTo>
                      <a:pt x="154" y="35"/>
                      <a:pt x="153" y="35"/>
                      <a:pt x="153" y="35"/>
                    </a:cubicBezTo>
                    <a:cubicBezTo>
                      <a:pt x="153" y="34"/>
                      <a:pt x="153" y="34"/>
                      <a:pt x="153" y="34"/>
                    </a:cubicBezTo>
                    <a:cubicBezTo>
                      <a:pt x="153" y="33"/>
                      <a:pt x="153" y="33"/>
                      <a:pt x="153" y="32"/>
                    </a:cubicBezTo>
                    <a:cubicBezTo>
                      <a:pt x="153" y="32"/>
                      <a:pt x="152" y="31"/>
                      <a:pt x="152" y="31"/>
                    </a:cubicBezTo>
                    <a:cubicBezTo>
                      <a:pt x="152" y="30"/>
                      <a:pt x="152" y="30"/>
                      <a:pt x="152" y="30"/>
                    </a:cubicBezTo>
                    <a:cubicBezTo>
                      <a:pt x="152" y="29"/>
                      <a:pt x="152" y="29"/>
                      <a:pt x="151" y="28"/>
                    </a:cubicBezTo>
                    <a:cubicBezTo>
                      <a:pt x="151" y="28"/>
                      <a:pt x="151" y="29"/>
                      <a:pt x="150" y="29"/>
                    </a:cubicBezTo>
                    <a:cubicBezTo>
                      <a:pt x="150" y="29"/>
                      <a:pt x="150" y="29"/>
                      <a:pt x="150" y="30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49" y="31"/>
                      <a:pt x="149" y="31"/>
                      <a:pt x="148" y="32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47" y="32"/>
                      <a:pt x="147" y="32"/>
                      <a:pt x="147" y="33"/>
                    </a:cubicBezTo>
                    <a:cubicBezTo>
                      <a:pt x="147" y="33"/>
                      <a:pt x="147" y="33"/>
                      <a:pt x="146" y="33"/>
                    </a:cubicBezTo>
                    <a:cubicBezTo>
                      <a:pt x="146" y="33"/>
                      <a:pt x="146" y="33"/>
                      <a:pt x="145" y="33"/>
                    </a:cubicBezTo>
                    <a:cubicBezTo>
                      <a:pt x="145" y="33"/>
                      <a:pt x="145" y="34"/>
                      <a:pt x="144" y="34"/>
                    </a:cubicBezTo>
                    <a:cubicBezTo>
                      <a:pt x="144" y="34"/>
                      <a:pt x="143" y="34"/>
                      <a:pt x="143" y="34"/>
                    </a:cubicBezTo>
                    <a:cubicBezTo>
                      <a:pt x="143" y="34"/>
                      <a:pt x="142" y="33"/>
                      <a:pt x="142" y="33"/>
                    </a:cubicBezTo>
                    <a:cubicBezTo>
                      <a:pt x="142" y="33"/>
                      <a:pt x="142" y="33"/>
                      <a:pt x="142" y="32"/>
                    </a:cubicBezTo>
                    <a:cubicBezTo>
                      <a:pt x="141" y="32"/>
                      <a:pt x="141" y="33"/>
                      <a:pt x="141" y="32"/>
                    </a:cubicBezTo>
                    <a:cubicBezTo>
                      <a:pt x="140" y="32"/>
                      <a:pt x="141" y="32"/>
                      <a:pt x="141" y="32"/>
                    </a:cubicBezTo>
                    <a:cubicBezTo>
                      <a:pt x="141" y="31"/>
                      <a:pt x="140" y="31"/>
                      <a:pt x="141" y="30"/>
                    </a:cubicBezTo>
                    <a:cubicBezTo>
                      <a:pt x="141" y="30"/>
                      <a:pt x="141" y="30"/>
                      <a:pt x="141" y="29"/>
                    </a:cubicBezTo>
                    <a:cubicBezTo>
                      <a:pt x="141" y="29"/>
                      <a:pt x="142" y="28"/>
                      <a:pt x="142" y="28"/>
                    </a:cubicBezTo>
                    <a:cubicBezTo>
                      <a:pt x="142" y="28"/>
                      <a:pt x="142" y="28"/>
                      <a:pt x="143" y="28"/>
                    </a:cubicBezTo>
                    <a:cubicBezTo>
                      <a:pt x="143" y="27"/>
                      <a:pt x="143" y="27"/>
                      <a:pt x="142" y="27"/>
                    </a:cubicBezTo>
                    <a:cubicBezTo>
                      <a:pt x="142" y="26"/>
                      <a:pt x="142" y="27"/>
                      <a:pt x="141" y="27"/>
                    </a:cubicBezTo>
                    <a:cubicBezTo>
                      <a:pt x="141" y="26"/>
                      <a:pt x="140" y="26"/>
                      <a:pt x="140" y="26"/>
                    </a:cubicBezTo>
                    <a:cubicBezTo>
                      <a:pt x="140" y="26"/>
                      <a:pt x="139" y="27"/>
                      <a:pt x="139" y="26"/>
                    </a:cubicBezTo>
                    <a:cubicBezTo>
                      <a:pt x="139" y="26"/>
                      <a:pt x="139" y="26"/>
                      <a:pt x="139" y="26"/>
                    </a:cubicBezTo>
                    <a:cubicBezTo>
                      <a:pt x="139" y="25"/>
                      <a:pt x="139" y="25"/>
                      <a:pt x="139" y="25"/>
                    </a:cubicBezTo>
                    <a:cubicBezTo>
                      <a:pt x="138" y="25"/>
                      <a:pt x="138" y="25"/>
                      <a:pt x="138" y="25"/>
                    </a:cubicBezTo>
                    <a:cubicBezTo>
                      <a:pt x="138" y="25"/>
                      <a:pt x="138" y="24"/>
                      <a:pt x="137" y="24"/>
                    </a:cubicBezTo>
                    <a:cubicBezTo>
                      <a:pt x="137" y="24"/>
                      <a:pt x="137" y="24"/>
                      <a:pt x="136" y="24"/>
                    </a:cubicBezTo>
                    <a:cubicBezTo>
                      <a:pt x="136" y="23"/>
                      <a:pt x="135" y="24"/>
                      <a:pt x="134" y="24"/>
                    </a:cubicBezTo>
                    <a:cubicBezTo>
                      <a:pt x="134" y="24"/>
                      <a:pt x="133" y="24"/>
                      <a:pt x="133" y="24"/>
                    </a:cubicBezTo>
                    <a:cubicBezTo>
                      <a:pt x="132" y="24"/>
                      <a:pt x="132" y="24"/>
                      <a:pt x="131" y="24"/>
                    </a:cubicBezTo>
                    <a:cubicBezTo>
                      <a:pt x="130" y="24"/>
                      <a:pt x="130" y="24"/>
                      <a:pt x="129" y="24"/>
                    </a:cubicBezTo>
                    <a:cubicBezTo>
                      <a:pt x="128" y="24"/>
                      <a:pt x="128" y="24"/>
                      <a:pt x="127" y="24"/>
                    </a:cubicBezTo>
                    <a:cubicBezTo>
                      <a:pt x="127" y="24"/>
                      <a:pt x="127" y="24"/>
                      <a:pt x="127" y="25"/>
                    </a:cubicBezTo>
                    <a:cubicBezTo>
                      <a:pt x="127" y="25"/>
                      <a:pt x="127" y="25"/>
                      <a:pt x="127" y="26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7" y="27"/>
                      <a:pt x="126" y="27"/>
                      <a:pt x="126" y="28"/>
                    </a:cubicBezTo>
                    <a:cubicBezTo>
                      <a:pt x="126" y="28"/>
                      <a:pt x="126" y="28"/>
                      <a:pt x="125" y="29"/>
                    </a:cubicBezTo>
                    <a:cubicBezTo>
                      <a:pt x="125" y="29"/>
                      <a:pt x="126" y="30"/>
                      <a:pt x="125" y="30"/>
                    </a:cubicBezTo>
                    <a:cubicBezTo>
                      <a:pt x="125" y="30"/>
                      <a:pt x="125" y="30"/>
                      <a:pt x="125" y="31"/>
                    </a:cubicBezTo>
                    <a:cubicBezTo>
                      <a:pt x="125" y="31"/>
                      <a:pt x="124" y="31"/>
                      <a:pt x="124" y="31"/>
                    </a:cubicBezTo>
                    <a:cubicBezTo>
                      <a:pt x="124" y="31"/>
                      <a:pt x="124" y="31"/>
                      <a:pt x="123" y="32"/>
                    </a:cubicBezTo>
                    <a:cubicBezTo>
                      <a:pt x="123" y="32"/>
                      <a:pt x="123" y="32"/>
                      <a:pt x="122" y="32"/>
                    </a:cubicBezTo>
                    <a:cubicBezTo>
                      <a:pt x="122" y="33"/>
                      <a:pt x="121" y="33"/>
                      <a:pt x="121" y="33"/>
                    </a:cubicBezTo>
                    <a:cubicBezTo>
                      <a:pt x="121" y="33"/>
                      <a:pt x="121" y="34"/>
                      <a:pt x="121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3" y="34"/>
                      <a:pt x="123" y="35"/>
                      <a:pt x="123" y="35"/>
                    </a:cubicBezTo>
                    <a:cubicBezTo>
                      <a:pt x="123" y="36"/>
                      <a:pt x="123" y="36"/>
                      <a:pt x="123" y="37"/>
                    </a:cubicBezTo>
                    <a:cubicBezTo>
                      <a:pt x="123" y="37"/>
                      <a:pt x="123" y="38"/>
                      <a:pt x="123" y="38"/>
                    </a:cubicBezTo>
                    <a:cubicBezTo>
                      <a:pt x="123" y="38"/>
                      <a:pt x="122" y="38"/>
                      <a:pt x="122" y="39"/>
                    </a:cubicBezTo>
                    <a:cubicBezTo>
                      <a:pt x="122" y="39"/>
                      <a:pt x="123" y="40"/>
                      <a:pt x="122" y="40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21" y="40"/>
                      <a:pt x="121" y="40"/>
                      <a:pt x="121" y="41"/>
                    </a:cubicBezTo>
                    <a:cubicBezTo>
                      <a:pt x="120" y="41"/>
                      <a:pt x="120" y="41"/>
                      <a:pt x="119" y="42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8" y="43"/>
                      <a:pt x="118" y="42"/>
                      <a:pt x="117" y="43"/>
                    </a:cubicBezTo>
                    <a:cubicBezTo>
                      <a:pt x="117" y="43"/>
                      <a:pt x="116" y="43"/>
                      <a:pt x="116" y="43"/>
                    </a:cubicBezTo>
                    <a:cubicBezTo>
                      <a:pt x="115" y="43"/>
                      <a:pt x="115" y="43"/>
                      <a:pt x="115" y="44"/>
                    </a:cubicBezTo>
                    <a:cubicBezTo>
                      <a:pt x="114" y="44"/>
                      <a:pt x="114" y="44"/>
                      <a:pt x="113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2" y="45"/>
                      <a:pt x="113" y="45"/>
                      <a:pt x="113" y="45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2" y="48"/>
                      <a:pt x="112" y="49"/>
                      <a:pt x="112" y="50"/>
                    </a:cubicBezTo>
                    <a:cubicBezTo>
                      <a:pt x="112" y="50"/>
                      <a:pt x="112" y="50"/>
                      <a:pt x="112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1"/>
                      <a:pt x="111" y="51"/>
                      <a:pt x="111" y="52"/>
                    </a:cubicBezTo>
                    <a:cubicBezTo>
                      <a:pt x="111" y="52"/>
                      <a:pt x="110" y="52"/>
                      <a:pt x="110" y="53"/>
                    </a:cubicBezTo>
                    <a:cubicBezTo>
                      <a:pt x="110" y="53"/>
                      <a:pt x="110" y="53"/>
                      <a:pt x="110" y="53"/>
                    </a:cubicBezTo>
                    <a:cubicBezTo>
                      <a:pt x="109" y="53"/>
                      <a:pt x="109" y="53"/>
                      <a:pt x="109" y="53"/>
                    </a:cubicBezTo>
                    <a:cubicBezTo>
                      <a:pt x="109" y="53"/>
                      <a:pt x="108" y="54"/>
                      <a:pt x="108" y="54"/>
                    </a:cubicBezTo>
                    <a:cubicBezTo>
                      <a:pt x="108" y="54"/>
                      <a:pt x="107" y="54"/>
                      <a:pt x="107" y="54"/>
                    </a:cubicBezTo>
                    <a:cubicBezTo>
                      <a:pt x="106" y="53"/>
                      <a:pt x="106" y="53"/>
                      <a:pt x="106" y="52"/>
                    </a:cubicBezTo>
                    <a:cubicBezTo>
                      <a:pt x="106" y="52"/>
                      <a:pt x="106" y="52"/>
                      <a:pt x="106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1"/>
                      <a:pt x="106" y="50"/>
                      <a:pt x="106" y="50"/>
                    </a:cubicBezTo>
                    <a:cubicBezTo>
                      <a:pt x="106" y="50"/>
                      <a:pt x="105" y="50"/>
                      <a:pt x="105" y="49"/>
                    </a:cubicBezTo>
                    <a:cubicBezTo>
                      <a:pt x="105" y="49"/>
                      <a:pt x="105" y="49"/>
                      <a:pt x="106" y="48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6"/>
                    </a:cubicBezTo>
                    <a:cubicBezTo>
                      <a:pt x="106" y="46"/>
                      <a:pt x="107" y="46"/>
                      <a:pt x="107" y="46"/>
                    </a:cubicBezTo>
                    <a:cubicBezTo>
                      <a:pt x="107" y="45"/>
                      <a:pt x="107" y="45"/>
                      <a:pt x="107" y="44"/>
                    </a:cubicBezTo>
                    <a:cubicBezTo>
                      <a:pt x="107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7" y="42"/>
                    </a:cubicBezTo>
                    <a:cubicBezTo>
                      <a:pt x="107" y="42"/>
                      <a:pt x="106" y="43"/>
                      <a:pt x="106" y="43"/>
                    </a:cubicBezTo>
                    <a:cubicBezTo>
                      <a:pt x="105" y="43"/>
                      <a:pt x="105" y="43"/>
                      <a:pt x="104" y="42"/>
                    </a:cubicBezTo>
                    <a:cubicBezTo>
                      <a:pt x="104" y="42"/>
                      <a:pt x="104" y="42"/>
                      <a:pt x="103" y="42"/>
                    </a:cubicBezTo>
                    <a:cubicBezTo>
                      <a:pt x="103" y="42"/>
                      <a:pt x="102" y="43"/>
                      <a:pt x="102" y="42"/>
                    </a:cubicBezTo>
                    <a:cubicBezTo>
                      <a:pt x="102" y="42"/>
                      <a:pt x="102" y="42"/>
                      <a:pt x="102" y="42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0" y="41"/>
                      <a:pt x="100" y="41"/>
                    </a:cubicBezTo>
                    <a:cubicBezTo>
                      <a:pt x="99" y="41"/>
                      <a:pt x="98" y="41"/>
                      <a:pt x="98" y="41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98" y="39"/>
                      <a:pt x="98" y="39"/>
                      <a:pt x="97" y="39"/>
                    </a:cubicBezTo>
                    <a:cubicBezTo>
                      <a:pt x="97" y="38"/>
                      <a:pt x="97" y="39"/>
                      <a:pt x="96" y="38"/>
                    </a:cubicBezTo>
                    <a:cubicBezTo>
                      <a:pt x="95" y="38"/>
                      <a:pt x="95" y="38"/>
                      <a:pt x="95" y="38"/>
                    </a:cubicBezTo>
                    <a:cubicBezTo>
                      <a:pt x="94" y="38"/>
                      <a:pt x="94" y="38"/>
                      <a:pt x="94" y="37"/>
                    </a:cubicBezTo>
                    <a:cubicBezTo>
                      <a:pt x="94" y="37"/>
                      <a:pt x="94" y="37"/>
                      <a:pt x="93" y="37"/>
                    </a:cubicBezTo>
                    <a:cubicBezTo>
                      <a:pt x="93" y="37"/>
                      <a:pt x="92" y="37"/>
                      <a:pt x="92" y="37"/>
                    </a:cubicBezTo>
                    <a:cubicBezTo>
                      <a:pt x="91" y="38"/>
                      <a:pt x="91" y="38"/>
                      <a:pt x="90" y="38"/>
                    </a:cubicBezTo>
                    <a:cubicBezTo>
                      <a:pt x="90" y="38"/>
                      <a:pt x="89" y="38"/>
                      <a:pt x="89" y="38"/>
                    </a:cubicBezTo>
                    <a:cubicBezTo>
                      <a:pt x="89" y="38"/>
                      <a:pt x="90" y="38"/>
                      <a:pt x="90" y="37"/>
                    </a:cubicBezTo>
                    <a:cubicBezTo>
                      <a:pt x="90" y="37"/>
                      <a:pt x="90" y="37"/>
                      <a:pt x="90" y="36"/>
                    </a:cubicBezTo>
                    <a:cubicBezTo>
                      <a:pt x="90" y="36"/>
                      <a:pt x="90" y="36"/>
                      <a:pt x="90" y="35"/>
                    </a:cubicBezTo>
                    <a:cubicBezTo>
                      <a:pt x="90" y="34"/>
                      <a:pt x="91" y="34"/>
                      <a:pt x="91" y="34"/>
                    </a:cubicBezTo>
                    <a:cubicBezTo>
                      <a:pt x="91" y="33"/>
                      <a:pt x="90" y="33"/>
                      <a:pt x="90" y="33"/>
                    </a:cubicBezTo>
                    <a:cubicBezTo>
                      <a:pt x="90" y="33"/>
                      <a:pt x="90" y="33"/>
                      <a:pt x="89" y="33"/>
                    </a:cubicBezTo>
                    <a:cubicBezTo>
                      <a:pt x="89" y="33"/>
                      <a:pt x="89" y="33"/>
                      <a:pt x="88" y="33"/>
                    </a:cubicBezTo>
                    <a:cubicBezTo>
                      <a:pt x="88" y="32"/>
                      <a:pt x="88" y="32"/>
                      <a:pt x="89" y="31"/>
                    </a:cubicBezTo>
                    <a:cubicBezTo>
                      <a:pt x="89" y="31"/>
                      <a:pt x="89" y="31"/>
                      <a:pt x="90" y="31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90" y="30"/>
                      <a:pt x="90" y="29"/>
                      <a:pt x="90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2" y="28"/>
                      <a:pt x="92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4" y="27"/>
                      <a:pt x="94" y="27"/>
                      <a:pt x="94" y="26"/>
                    </a:cubicBezTo>
                    <a:cubicBezTo>
                      <a:pt x="94" y="26"/>
                      <a:pt x="95" y="26"/>
                      <a:pt x="95" y="26"/>
                    </a:cubicBezTo>
                    <a:cubicBezTo>
                      <a:pt x="95" y="26"/>
                      <a:pt x="95" y="26"/>
                      <a:pt x="96" y="25"/>
                    </a:cubicBezTo>
                    <a:cubicBezTo>
                      <a:pt x="96" y="25"/>
                      <a:pt x="96" y="24"/>
                      <a:pt x="96" y="24"/>
                    </a:cubicBezTo>
                    <a:cubicBezTo>
                      <a:pt x="96" y="24"/>
                      <a:pt x="97" y="24"/>
                      <a:pt x="97" y="24"/>
                    </a:cubicBezTo>
                    <a:cubicBezTo>
                      <a:pt x="97" y="24"/>
                      <a:pt x="97" y="24"/>
                      <a:pt x="98" y="24"/>
                    </a:cubicBezTo>
                    <a:cubicBezTo>
                      <a:pt x="98" y="24"/>
                      <a:pt x="98" y="24"/>
                      <a:pt x="99" y="23"/>
                    </a:cubicBezTo>
                    <a:cubicBezTo>
                      <a:pt x="99" y="23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2"/>
                    </a:cubicBezTo>
                    <a:cubicBezTo>
                      <a:pt x="100" y="22"/>
                      <a:pt x="100" y="22"/>
                      <a:pt x="100" y="22"/>
                    </a:cubicBezTo>
                    <a:cubicBezTo>
                      <a:pt x="100" y="21"/>
                      <a:pt x="100" y="22"/>
                      <a:pt x="101" y="22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3" y="22"/>
                      <a:pt x="103" y="22"/>
                      <a:pt x="104" y="21"/>
                    </a:cubicBezTo>
                    <a:cubicBezTo>
                      <a:pt x="104" y="21"/>
                      <a:pt x="103" y="21"/>
                      <a:pt x="103" y="21"/>
                    </a:cubicBezTo>
                    <a:cubicBezTo>
                      <a:pt x="103" y="20"/>
                      <a:pt x="103" y="21"/>
                      <a:pt x="102" y="20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20"/>
                      <a:pt x="103" y="20"/>
                      <a:pt x="103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5" y="20"/>
                      <a:pt x="105" y="20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6" y="20"/>
                      <a:pt x="106" y="20"/>
                      <a:pt x="107" y="20"/>
                    </a:cubicBezTo>
                    <a:cubicBezTo>
                      <a:pt x="107" y="19"/>
                      <a:pt x="107" y="19"/>
                      <a:pt x="107" y="19"/>
                    </a:cubicBezTo>
                    <a:cubicBezTo>
                      <a:pt x="107" y="19"/>
                      <a:pt x="108" y="19"/>
                      <a:pt x="108" y="19"/>
                    </a:cubicBezTo>
                    <a:cubicBezTo>
                      <a:pt x="108" y="19"/>
                      <a:pt x="108" y="20"/>
                      <a:pt x="109" y="20"/>
                    </a:cubicBezTo>
                    <a:cubicBezTo>
                      <a:pt x="109" y="19"/>
                      <a:pt x="109" y="19"/>
                      <a:pt x="110" y="19"/>
                    </a:cubicBezTo>
                    <a:cubicBezTo>
                      <a:pt x="110" y="19"/>
                      <a:pt x="111" y="19"/>
                      <a:pt x="111" y="19"/>
                    </a:cubicBezTo>
                    <a:cubicBezTo>
                      <a:pt x="111" y="19"/>
                      <a:pt x="112" y="18"/>
                      <a:pt x="112" y="18"/>
                    </a:cubicBezTo>
                    <a:cubicBezTo>
                      <a:pt x="113" y="18"/>
                      <a:pt x="113" y="18"/>
                      <a:pt x="113" y="1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115" y="16"/>
                      <a:pt x="114" y="16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17" y="15"/>
                      <a:pt x="118" y="15"/>
                      <a:pt x="118" y="15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4"/>
                      <a:pt x="118" y="14"/>
                      <a:pt x="118" y="13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19" y="13"/>
                      <a:pt x="120" y="13"/>
                      <a:pt x="120" y="13"/>
                    </a:cubicBezTo>
                    <a:cubicBezTo>
                      <a:pt x="120" y="13"/>
                      <a:pt x="120" y="13"/>
                      <a:pt x="120" y="13"/>
                    </a:cubicBezTo>
                    <a:cubicBezTo>
                      <a:pt x="121" y="13"/>
                      <a:pt x="120" y="14"/>
                      <a:pt x="121" y="14"/>
                    </a:cubicBezTo>
                    <a:cubicBezTo>
                      <a:pt x="121" y="14"/>
                      <a:pt x="121" y="14"/>
                      <a:pt x="122" y="14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2" y="14"/>
                      <a:pt x="123" y="14"/>
                      <a:pt x="123" y="13"/>
                    </a:cubicBezTo>
                    <a:cubicBezTo>
                      <a:pt x="123" y="13"/>
                      <a:pt x="122" y="13"/>
                      <a:pt x="123" y="13"/>
                    </a:cubicBezTo>
                    <a:cubicBezTo>
                      <a:pt x="123" y="12"/>
                      <a:pt x="123" y="13"/>
                      <a:pt x="123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7" y="13"/>
                      <a:pt x="127" y="13"/>
                      <a:pt x="128" y="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29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30" y="10"/>
                      <a:pt x="129" y="10"/>
                      <a:pt x="129" y="10"/>
                    </a:cubicBezTo>
                    <a:cubicBezTo>
                      <a:pt x="129" y="10"/>
                      <a:pt x="129" y="9"/>
                      <a:pt x="129" y="9"/>
                    </a:cubicBezTo>
                    <a:cubicBezTo>
                      <a:pt x="129" y="9"/>
                      <a:pt x="129" y="9"/>
                      <a:pt x="129" y="8"/>
                    </a:cubicBezTo>
                    <a:cubicBezTo>
                      <a:pt x="129" y="8"/>
                      <a:pt x="129" y="8"/>
                      <a:pt x="130" y="8"/>
                    </a:cubicBezTo>
                    <a:cubicBezTo>
                      <a:pt x="130" y="8"/>
                      <a:pt x="130" y="8"/>
                      <a:pt x="130" y="8"/>
                    </a:cubicBezTo>
                    <a:cubicBezTo>
                      <a:pt x="130" y="8"/>
                      <a:pt x="130" y="8"/>
                      <a:pt x="131" y="8"/>
                    </a:cubicBezTo>
                    <a:cubicBezTo>
                      <a:pt x="131" y="8"/>
                      <a:pt x="131" y="8"/>
                      <a:pt x="131" y="8"/>
                    </a:cubicBezTo>
                    <a:cubicBezTo>
                      <a:pt x="131" y="8"/>
                      <a:pt x="132" y="8"/>
                      <a:pt x="132" y="8"/>
                    </a:cubicBezTo>
                    <a:cubicBezTo>
                      <a:pt x="132" y="8"/>
                      <a:pt x="132" y="7"/>
                      <a:pt x="132" y="7"/>
                    </a:cubicBezTo>
                    <a:cubicBezTo>
                      <a:pt x="132" y="7"/>
                      <a:pt x="132" y="7"/>
                      <a:pt x="132" y="6"/>
                    </a:cubicBezTo>
                    <a:cubicBezTo>
                      <a:pt x="132" y="6"/>
                      <a:pt x="132" y="6"/>
                      <a:pt x="132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0" y="5"/>
                      <a:pt x="130" y="5"/>
                      <a:pt x="130" y="5"/>
                    </a:cubicBezTo>
                    <a:cubicBezTo>
                      <a:pt x="129" y="5"/>
                      <a:pt x="129" y="5"/>
                      <a:pt x="128" y="5"/>
                    </a:cubicBezTo>
                    <a:cubicBezTo>
                      <a:pt x="128" y="5"/>
                      <a:pt x="127" y="5"/>
                      <a:pt x="127" y="5"/>
                    </a:cubicBezTo>
                    <a:cubicBezTo>
                      <a:pt x="126" y="5"/>
                      <a:pt x="126" y="5"/>
                      <a:pt x="126" y="6"/>
                    </a:cubicBezTo>
                    <a:cubicBezTo>
                      <a:pt x="126" y="6"/>
                      <a:pt x="125" y="6"/>
                      <a:pt x="125" y="6"/>
                    </a:cubicBezTo>
                    <a:cubicBezTo>
                      <a:pt x="125" y="7"/>
                      <a:pt x="125" y="7"/>
                      <a:pt x="125" y="8"/>
                    </a:cubicBezTo>
                    <a:cubicBezTo>
                      <a:pt x="125" y="8"/>
                      <a:pt x="125" y="8"/>
                      <a:pt x="124" y="8"/>
                    </a:cubicBezTo>
                    <a:cubicBezTo>
                      <a:pt x="124" y="8"/>
                      <a:pt x="124" y="8"/>
                      <a:pt x="123" y="8"/>
                    </a:cubicBezTo>
                    <a:cubicBezTo>
                      <a:pt x="123" y="8"/>
                      <a:pt x="123" y="8"/>
                      <a:pt x="123" y="9"/>
                    </a:cubicBezTo>
                    <a:cubicBezTo>
                      <a:pt x="123" y="9"/>
                      <a:pt x="122" y="9"/>
                      <a:pt x="122" y="9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9" y="10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8" y="11"/>
                    </a:cubicBezTo>
                    <a:cubicBezTo>
                      <a:pt x="118" y="11"/>
                      <a:pt x="117" y="11"/>
                      <a:pt x="117" y="11"/>
                    </a:cubicBezTo>
                    <a:cubicBezTo>
                      <a:pt x="117" y="11"/>
                      <a:pt x="117" y="10"/>
                      <a:pt x="117" y="10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17" y="10"/>
                      <a:pt x="116" y="9"/>
                      <a:pt x="117" y="9"/>
                    </a:cubicBezTo>
                    <a:cubicBezTo>
                      <a:pt x="117" y="9"/>
                      <a:pt x="117" y="9"/>
                      <a:pt x="118" y="9"/>
                    </a:cubicBezTo>
                    <a:cubicBezTo>
                      <a:pt x="118" y="8"/>
                      <a:pt x="118" y="9"/>
                      <a:pt x="119" y="8"/>
                    </a:cubicBezTo>
                    <a:cubicBezTo>
                      <a:pt x="119" y="8"/>
                      <a:pt x="119" y="8"/>
                      <a:pt x="119" y="7"/>
                    </a:cubicBezTo>
                    <a:cubicBezTo>
                      <a:pt x="119" y="7"/>
                      <a:pt x="119" y="7"/>
                      <a:pt x="118" y="7"/>
                    </a:cubicBezTo>
                    <a:cubicBezTo>
                      <a:pt x="118" y="6"/>
                      <a:pt x="118" y="6"/>
                      <a:pt x="117" y="7"/>
                    </a:cubicBezTo>
                    <a:cubicBezTo>
                      <a:pt x="117" y="7"/>
                      <a:pt x="117" y="7"/>
                      <a:pt x="116" y="7"/>
                    </a:cubicBezTo>
                    <a:cubicBezTo>
                      <a:pt x="116" y="7"/>
                      <a:pt x="116" y="7"/>
                      <a:pt x="116" y="8"/>
                    </a:cubicBezTo>
                    <a:cubicBezTo>
                      <a:pt x="116" y="8"/>
                      <a:pt x="115" y="8"/>
                      <a:pt x="115" y="8"/>
                    </a:cubicBezTo>
                    <a:cubicBezTo>
                      <a:pt x="115" y="8"/>
                      <a:pt x="115" y="9"/>
                      <a:pt x="114" y="8"/>
                    </a:cubicBezTo>
                    <a:cubicBezTo>
                      <a:pt x="114" y="8"/>
                      <a:pt x="114" y="8"/>
                      <a:pt x="115" y="7"/>
                    </a:cubicBezTo>
                    <a:cubicBezTo>
                      <a:pt x="115" y="7"/>
                      <a:pt x="115" y="7"/>
                      <a:pt x="115" y="6"/>
                    </a:cubicBezTo>
                    <a:cubicBezTo>
                      <a:pt x="115" y="6"/>
                      <a:pt x="116" y="6"/>
                      <a:pt x="116" y="6"/>
                    </a:cubicBezTo>
                    <a:cubicBezTo>
                      <a:pt x="116" y="6"/>
                      <a:pt x="116" y="5"/>
                      <a:pt x="115" y="5"/>
                    </a:cubicBezTo>
                    <a:cubicBezTo>
                      <a:pt x="115" y="5"/>
                      <a:pt x="115" y="5"/>
                      <a:pt x="114" y="5"/>
                    </a:cubicBezTo>
                    <a:cubicBezTo>
                      <a:pt x="114" y="5"/>
                      <a:pt x="114" y="6"/>
                      <a:pt x="113" y="6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3" y="5"/>
                      <a:pt x="114" y="4"/>
                      <a:pt x="114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5" y="3"/>
                      <a:pt x="115" y="3"/>
                      <a:pt x="115" y="2"/>
                    </a:cubicBezTo>
                    <a:cubicBezTo>
                      <a:pt x="115" y="2"/>
                      <a:pt x="115" y="2"/>
                      <a:pt x="115" y="1"/>
                    </a:cubicBezTo>
                    <a:cubicBezTo>
                      <a:pt x="115" y="1"/>
                      <a:pt x="115" y="1"/>
                      <a:pt x="114" y="1"/>
                    </a:cubicBezTo>
                    <a:cubicBezTo>
                      <a:pt x="114" y="1"/>
                      <a:pt x="114" y="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2" y="0"/>
                      <a:pt x="112" y="0"/>
                      <a:pt x="112" y="1"/>
                    </a:cubicBezTo>
                    <a:cubicBezTo>
                      <a:pt x="111" y="1"/>
                      <a:pt x="111" y="0"/>
                      <a:pt x="111" y="1"/>
                    </a:cubicBezTo>
                    <a:cubicBezTo>
                      <a:pt x="110" y="1"/>
                      <a:pt x="111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09" y="1"/>
                      <a:pt x="109" y="2"/>
                      <a:pt x="109" y="2"/>
                    </a:cubicBezTo>
                    <a:cubicBezTo>
                      <a:pt x="109" y="3"/>
                      <a:pt x="108" y="3"/>
                      <a:pt x="108" y="3"/>
                    </a:cubicBezTo>
                    <a:cubicBezTo>
                      <a:pt x="108" y="3"/>
                      <a:pt x="108" y="3"/>
                      <a:pt x="108" y="3"/>
                    </a:cubicBezTo>
                    <a:cubicBezTo>
                      <a:pt x="108" y="4"/>
                      <a:pt x="107" y="4"/>
                      <a:pt x="107" y="4"/>
                    </a:cubicBezTo>
                    <a:cubicBezTo>
                      <a:pt x="107" y="4"/>
                      <a:pt x="107" y="4"/>
                      <a:pt x="106" y="4"/>
                    </a:cubicBezTo>
                    <a:cubicBezTo>
                      <a:pt x="106" y="4"/>
                      <a:pt x="106" y="5"/>
                      <a:pt x="106" y="5"/>
                    </a:cubicBezTo>
                    <a:cubicBezTo>
                      <a:pt x="106" y="5"/>
                      <a:pt x="107" y="5"/>
                      <a:pt x="107" y="5"/>
                    </a:cubicBezTo>
                    <a:cubicBezTo>
                      <a:pt x="107" y="5"/>
                      <a:pt x="108" y="5"/>
                      <a:pt x="108" y="5"/>
                    </a:cubicBezTo>
                    <a:cubicBezTo>
                      <a:pt x="108" y="6"/>
                      <a:pt x="109" y="5"/>
                      <a:pt x="109" y="6"/>
                    </a:cubicBezTo>
                    <a:cubicBezTo>
                      <a:pt x="109" y="6"/>
                      <a:pt x="109" y="7"/>
                      <a:pt x="109" y="7"/>
                    </a:cubicBezTo>
                    <a:cubicBezTo>
                      <a:pt x="108" y="7"/>
                      <a:pt x="108" y="7"/>
                      <a:pt x="107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8"/>
                      <a:pt x="108" y="8"/>
                      <a:pt x="108" y="8"/>
                    </a:cubicBezTo>
                    <a:cubicBezTo>
                      <a:pt x="108" y="8"/>
                      <a:pt x="109" y="8"/>
                      <a:pt x="108" y="8"/>
                    </a:cubicBezTo>
                    <a:cubicBezTo>
                      <a:pt x="108" y="9"/>
                      <a:pt x="108" y="8"/>
                      <a:pt x="108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9"/>
                      <a:pt x="107" y="9"/>
                      <a:pt x="106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4" y="9"/>
                      <a:pt x="104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1"/>
                    </a:cubicBezTo>
                    <a:cubicBezTo>
                      <a:pt x="103" y="11"/>
                      <a:pt x="103" y="11"/>
                      <a:pt x="102" y="12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1" y="11"/>
                      <a:pt x="101" y="10"/>
                      <a:pt x="101" y="10"/>
                    </a:cubicBezTo>
                    <a:cubicBezTo>
                      <a:pt x="102" y="10"/>
                      <a:pt x="102" y="10"/>
                      <a:pt x="102" y="10"/>
                    </a:cubicBezTo>
                    <a:cubicBezTo>
                      <a:pt x="102" y="9"/>
                      <a:pt x="103" y="9"/>
                      <a:pt x="103" y="9"/>
                    </a:cubicBezTo>
                    <a:cubicBezTo>
                      <a:pt x="102" y="9"/>
                      <a:pt x="102" y="9"/>
                      <a:pt x="102" y="9"/>
                    </a:cubicBezTo>
                    <a:cubicBezTo>
                      <a:pt x="101" y="9"/>
                      <a:pt x="101" y="8"/>
                      <a:pt x="101" y="8"/>
                    </a:cubicBezTo>
                    <a:cubicBezTo>
                      <a:pt x="100" y="8"/>
                      <a:pt x="100" y="8"/>
                      <a:pt x="99" y="8"/>
                    </a:cubicBezTo>
                    <a:cubicBezTo>
                      <a:pt x="99" y="9"/>
                      <a:pt x="99" y="9"/>
                      <a:pt x="98" y="9"/>
                    </a:cubicBezTo>
                    <a:cubicBezTo>
                      <a:pt x="98" y="9"/>
                      <a:pt x="98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1"/>
                      <a:pt x="96" y="10"/>
                      <a:pt x="96" y="10"/>
                    </a:cubicBezTo>
                    <a:cubicBezTo>
                      <a:pt x="96" y="10"/>
                      <a:pt x="96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3" y="10"/>
                      <a:pt x="93" y="10"/>
                      <a:pt x="92" y="10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1" y="10"/>
                      <a:pt x="91" y="11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89" y="10"/>
                      <a:pt x="89" y="9"/>
                      <a:pt x="89" y="9"/>
                    </a:cubicBezTo>
                    <a:cubicBezTo>
                      <a:pt x="88" y="9"/>
                      <a:pt x="88" y="10"/>
                      <a:pt x="87" y="9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9"/>
                      <a:pt x="86" y="9"/>
                      <a:pt x="86" y="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7"/>
                      <a:pt x="86" y="7"/>
                      <a:pt x="85" y="7"/>
                    </a:cubicBezTo>
                    <a:cubicBezTo>
                      <a:pt x="85" y="7"/>
                      <a:pt x="84" y="7"/>
                      <a:pt x="84" y="8"/>
                    </a:cubicBezTo>
                    <a:cubicBezTo>
                      <a:pt x="84" y="8"/>
                      <a:pt x="83" y="8"/>
                      <a:pt x="83" y="8"/>
                    </a:cubicBezTo>
                    <a:cubicBezTo>
                      <a:pt x="83" y="8"/>
                      <a:pt x="82" y="8"/>
                      <a:pt x="82" y="8"/>
                    </a:cubicBezTo>
                    <a:cubicBezTo>
                      <a:pt x="82" y="8"/>
                      <a:pt x="81" y="8"/>
                      <a:pt x="81" y="8"/>
                    </a:cubicBezTo>
                    <a:cubicBezTo>
                      <a:pt x="81" y="8"/>
                      <a:pt x="81" y="8"/>
                      <a:pt x="80" y="8"/>
                    </a:cubicBezTo>
                    <a:cubicBezTo>
                      <a:pt x="80" y="8"/>
                      <a:pt x="80" y="8"/>
                      <a:pt x="79" y="9"/>
                    </a:cubicBezTo>
                    <a:cubicBezTo>
                      <a:pt x="79" y="9"/>
                      <a:pt x="79" y="9"/>
                      <a:pt x="80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2" y="9"/>
                      <a:pt x="84" y="8"/>
                      <a:pt x="84" y="9"/>
                    </a:cubicBezTo>
                    <a:cubicBezTo>
                      <a:pt x="84" y="10"/>
                      <a:pt x="82" y="9"/>
                      <a:pt x="81" y="10"/>
                    </a:cubicBezTo>
                    <a:cubicBezTo>
                      <a:pt x="81" y="10"/>
                      <a:pt x="80" y="10"/>
                      <a:pt x="80" y="10"/>
                    </a:cubicBezTo>
                    <a:cubicBezTo>
                      <a:pt x="80" y="10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2"/>
                      <a:pt x="79" y="12"/>
                    </a:cubicBezTo>
                    <a:cubicBezTo>
                      <a:pt x="78" y="12"/>
                      <a:pt x="78" y="11"/>
                      <a:pt x="78" y="11"/>
                    </a:cubicBezTo>
                    <a:cubicBezTo>
                      <a:pt x="77" y="11"/>
                      <a:pt x="77" y="10"/>
                      <a:pt x="77" y="10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10"/>
                      <a:pt x="73" y="10"/>
                      <a:pt x="73" y="10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10"/>
                      <a:pt x="70" y="10"/>
                      <a:pt x="70" y="10"/>
                    </a:cubicBezTo>
                    <a:cubicBezTo>
                      <a:pt x="70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7" y="11"/>
                      <a:pt x="67" y="11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9"/>
                      <a:pt x="68" y="9"/>
                      <a:pt x="68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0" y="7"/>
                      <a:pt x="69" y="7"/>
                      <a:pt x="69" y="7"/>
                    </a:cubicBezTo>
                    <a:cubicBezTo>
                      <a:pt x="68" y="7"/>
                      <a:pt x="68" y="7"/>
                      <a:pt x="67" y="7"/>
                    </a:cubicBezTo>
                    <a:cubicBezTo>
                      <a:pt x="67" y="7"/>
                      <a:pt x="67" y="7"/>
                      <a:pt x="66" y="7"/>
                    </a:cubicBezTo>
                    <a:cubicBezTo>
                      <a:pt x="66" y="7"/>
                      <a:pt x="65" y="7"/>
                      <a:pt x="65" y="7"/>
                    </a:cubicBezTo>
                    <a:cubicBezTo>
                      <a:pt x="64" y="7"/>
                      <a:pt x="64" y="7"/>
                      <a:pt x="63" y="6"/>
                    </a:cubicBezTo>
                    <a:cubicBezTo>
                      <a:pt x="63" y="6"/>
                      <a:pt x="63" y="6"/>
                      <a:pt x="62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60" y="6"/>
                      <a:pt x="60" y="5"/>
                      <a:pt x="60" y="5"/>
                    </a:cubicBezTo>
                    <a:cubicBezTo>
                      <a:pt x="59" y="5"/>
                      <a:pt x="59" y="5"/>
                      <a:pt x="58" y="5"/>
                    </a:cubicBezTo>
                    <a:cubicBezTo>
                      <a:pt x="58" y="5"/>
                      <a:pt x="57" y="5"/>
                      <a:pt x="57" y="5"/>
                    </a:cubicBezTo>
                    <a:cubicBezTo>
                      <a:pt x="56" y="5"/>
                      <a:pt x="56" y="5"/>
                      <a:pt x="56" y="6"/>
                    </a:cubicBezTo>
                    <a:cubicBezTo>
                      <a:pt x="55" y="6"/>
                      <a:pt x="55" y="7"/>
                      <a:pt x="54" y="6"/>
                    </a:cubicBezTo>
                    <a:cubicBezTo>
                      <a:pt x="54" y="6"/>
                      <a:pt x="54" y="6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4"/>
                      <a:pt x="53" y="4"/>
                      <a:pt x="53" y="5"/>
                    </a:cubicBezTo>
                    <a:cubicBezTo>
                      <a:pt x="53" y="5"/>
                      <a:pt x="53" y="5"/>
                      <a:pt x="52" y="5"/>
                    </a:cubicBezTo>
                    <a:cubicBezTo>
                      <a:pt x="52" y="5"/>
                      <a:pt x="52" y="6"/>
                      <a:pt x="52" y="6"/>
                    </a:cubicBezTo>
                    <a:cubicBezTo>
                      <a:pt x="52" y="6"/>
                      <a:pt x="51" y="6"/>
                      <a:pt x="51" y="6"/>
                    </a:cubicBezTo>
                    <a:cubicBezTo>
                      <a:pt x="51" y="6"/>
                      <a:pt x="50" y="6"/>
                      <a:pt x="50" y="6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3"/>
                      <a:pt x="50" y="4"/>
                      <a:pt x="49" y="4"/>
                    </a:cubicBezTo>
                    <a:cubicBezTo>
                      <a:pt x="49" y="4"/>
                      <a:pt x="49" y="4"/>
                      <a:pt x="48" y="4"/>
                    </a:cubicBezTo>
                    <a:cubicBezTo>
                      <a:pt x="48" y="5"/>
                      <a:pt x="48" y="5"/>
                      <a:pt x="47" y="5"/>
                    </a:cubicBezTo>
                    <a:cubicBezTo>
                      <a:pt x="47" y="5"/>
                      <a:pt x="46" y="5"/>
                      <a:pt x="46" y="5"/>
                    </a:cubicBezTo>
                    <a:cubicBezTo>
                      <a:pt x="45" y="5"/>
                      <a:pt x="45" y="5"/>
                      <a:pt x="45" y="6"/>
                    </a:cubicBezTo>
                    <a:cubicBezTo>
                      <a:pt x="44" y="6"/>
                      <a:pt x="44" y="6"/>
                      <a:pt x="43" y="6"/>
                    </a:cubicBezTo>
                    <a:cubicBezTo>
                      <a:pt x="42" y="6"/>
                      <a:pt x="42" y="7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9" y="7"/>
                    </a:cubicBezTo>
                    <a:cubicBezTo>
                      <a:pt x="38" y="7"/>
                      <a:pt x="38" y="7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9"/>
                      <a:pt x="36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6" y="7"/>
                      <a:pt x="36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1" y="6"/>
                      <a:pt x="41" y="6"/>
                      <a:pt x="42" y="6"/>
                    </a:cubicBezTo>
                    <a:cubicBezTo>
                      <a:pt x="42" y="5"/>
                      <a:pt x="43" y="5"/>
                      <a:pt x="43" y="5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3" y="4"/>
                    </a:cubicBezTo>
                    <a:cubicBezTo>
                      <a:pt x="43" y="4"/>
                      <a:pt x="43" y="4"/>
                      <a:pt x="42" y="4"/>
                    </a:cubicBezTo>
                    <a:cubicBezTo>
                      <a:pt x="42" y="5"/>
                      <a:pt x="41" y="4"/>
                      <a:pt x="41" y="4"/>
                    </a:cubicBezTo>
                    <a:cubicBezTo>
                      <a:pt x="40" y="4"/>
                      <a:pt x="40" y="5"/>
                      <a:pt x="40" y="5"/>
                    </a:cubicBezTo>
                    <a:cubicBezTo>
                      <a:pt x="39" y="5"/>
                      <a:pt x="39" y="5"/>
                      <a:pt x="38" y="5"/>
                    </a:cubicBezTo>
                    <a:cubicBezTo>
                      <a:pt x="38" y="5"/>
                      <a:pt x="38" y="5"/>
                      <a:pt x="37" y="5"/>
                    </a:cubicBezTo>
                    <a:cubicBezTo>
                      <a:pt x="37" y="5"/>
                      <a:pt x="37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5"/>
                      <a:pt x="35" y="5"/>
                    </a:cubicBezTo>
                    <a:cubicBezTo>
                      <a:pt x="35" y="5"/>
                      <a:pt x="35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2" y="6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0" y="8"/>
                      <a:pt x="30" y="8"/>
                    </a:cubicBezTo>
                    <a:cubicBezTo>
                      <a:pt x="30" y="8"/>
                      <a:pt x="29" y="7"/>
                      <a:pt x="29" y="7"/>
                    </a:cubicBezTo>
                    <a:cubicBezTo>
                      <a:pt x="28" y="7"/>
                      <a:pt x="28" y="7"/>
                      <a:pt x="27" y="7"/>
                    </a:cubicBezTo>
                    <a:cubicBezTo>
                      <a:pt x="27" y="7"/>
                      <a:pt x="27" y="6"/>
                      <a:pt x="26" y="6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6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7"/>
                      <a:pt x="20" y="8"/>
                      <a:pt x="18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5" y="11"/>
                      <a:pt x="14" y="12"/>
                      <a:pt x="13" y="13"/>
                    </a:cubicBezTo>
                    <a:cubicBezTo>
                      <a:pt x="11" y="15"/>
                      <a:pt x="10" y="16"/>
                      <a:pt x="8" y="17"/>
                    </a:cubicBezTo>
                    <a:cubicBezTo>
                      <a:pt x="7" y="19"/>
                      <a:pt x="6" y="19"/>
                      <a:pt x="5" y="20"/>
                    </a:cubicBezTo>
                    <a:cubicBezTo>
                      <a:pt x="5" y="20"/>
                      <a:pt x="5" y="21"/>
                      <a:pt x="5" y="21"/>
                    </a:cubicBezTo>
                    <a:cubicBezTo>
                      <a:pt x="3" y="22"/>
                      <a:pt x="2" y="23"/>
                      <a:pt x="1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2"/>
                      <a:pt x="0" y="33"/>
                      <a:pt x="0" y="33"/>
                    </a:cubicBezTo>
                    <a:cubicBezTo>
                      <a:pt x="1" y="33"/>
                      <a:pt x="1" y="33"/>
                      <a:pt x="2" y="32"/>
                    </a:cubicBezTo>
                    <a:cubicBezTo>
                      <a:pt x="2" y="32"/>
                      <a:pt x="2" y="32"/>
                      <a:pt x="3" y="32"/>
                    </a:cubicBezTo>
                    <a:cubicBezTo>
                      <a:pt x="3" y="32"/>
                      <a:pt x="4" y="32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2"/>
                      <a:pt x="7" y="32"/>
                    </a:cubicBezTo>
                    <a:cubicBezTo>
                      <a:pt x="6" y="32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7" y="35"/>
                      <a:pt x="7" y="36"/>
                      <a:pt x="7" y="36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6" y="37"/>
                      <a:pt x="6" y="37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7" y="39"/>
                      <a:pt x="7" y="39"/>
                      <a:pt x="7" y="40"/>
                    </a:cubicBezTo>
                    <a:cubicBezTo>
                      <a:pt x="7" y="40"/>
                      <a:pt x="8" y="40"/>
                      <a:pt x="8" y="40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7" y="42"/>
                    </a:cubicBezTo>
                    <a:cubicBezTo>
                      <a:pt x="7" y="42"/>
                      <a:pt x="7" y="43"/>
                      <a:pt x="7" y="43"/>
                    </a:cubicBezTo>
                    <a:cubicBezTo>
                      <a:pt x="6" y="43"/>
                      <a:pt x="5" y="43"/>
                      <a:pt x="5" y="44"/>
                    </a:cubicBezTo>
                    <a:cubicBezTo>
                      <a:pt x="5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3" y="47"/>
                      <a:pt x="2" y="47"/>
                    </a:cubicBezTo>
                    <a:cubicBezTo>
                      <a:pt x="2" y="47"/>
                      <a:pt x="2" y="47"/>
                      <a:pt x="2" y="48"/>
                    </a:cubicBezTo>
                    <a:cubicBezTo>
                      <a:pt x="2" y="48"/>
                      <a:pt x="2" y="49"/>
                      <a:pt x="3" y="49"/>
                    </a:cubicBezTo>
                    <a:cubicBezTo>
                      <a:pt x="3" y="49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49"/>
                      <a:pt x="3" y="49"/>
                    </a:cubicBezTo>
                    <a:cubicBezTo>
                      <a:pt x="3" y="50"/>
                      <a:pt x="4" y="50"/>
                      <a:pt x="4" y="50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5" y="52"/>
                      <a:pt x="4" y="52"/>
                      <a:pt x="4" y="52"/>
                    </a:cubicBezTo>
                    <a:cubicBezTo>
                      <a:pt x="3" y="52"/>
                      <a:pt x="4" y="53"/>
                      <a:pt x="3" y="53"/>
                    </a:cubicBezTo>
                    <a:cubicBezTo>
                      <a:pt x="3" y="53"/>
                      <a:pt x="3" y="54"/>
                      <a:pt x="3" y="54"/>
                    </a:cubicBezTo>
                    <a:cubicBezTo>
                      <a:pt x="3" y="54"/>
                      <a:pt x="3" y="55"/>
                      <a:pt x="3" y="55"/>
                    </a:cubicBezTo>
                    <a:cubicBezTo>
                      <a:pt x="3" y="55"/>
                      <a:pt x="4" y="55"/>
                      <a:pt x="4" y="55"/>
                    </a:cubicBezTo>
                    <a:cubicBezTo>
                      <a:pt x="4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7"/>
                    </a:cubicBezTo>
                    <a:cubicBezTo>
                      <a:pt x="7" y="57"/>
                      <a:pt x="7" y="57"/>
                      <a:pt x="7" y="58"/>
                    </a:cubicBezTo>
                    <a:cubicBezTo>
                      <a:pt x="7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9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1" y="59"/>
                      <a:pt x="71" y="59"/>
                    </a:cubicBezTo>
                    <a:cubicBezTo>
                      <a:pt x="71" y="59"/>
                      <a:pt x="71" y="59"/>
                      <a:pt x="72" y="59"/>
                    </a:cubicBezTo>
                    <a:cubicBezTo>
                      <a:pt x="72" y="59"/>
                      <a:pt x="72" y="60"/>
                      <a:pt x="72" y="60"/>
                    </a:cubicBezTo>
                    <a:cubicBezTo>
                      <a:pt x="72" y="61"/>
                      <a:pt x="72" y="61"/>
                      <a:pt x="71" y="61"/>
                    </a:cubicBezTo>
                    <a:cubicBezTo>
                      <a:pt x="71" y="61"/>
                      <a:pt x="71" y="61"/>
                      <a:pt x="71" y="61"/>
                    </a:cubicBezTo>
                    <a:cubicBezTo>
                      <a:pt x="71" y="61"/>
                      <a:pt x="71" y="61"/>
                      <a:pt x="72" y="61"/>
                    </a:cubicBezTo>
                    <a:cubicBezTo>
                      <a:pt x="72" y="62"/>
                      <a:pt x="72" y="61"/>
                      <a:pt x="72" y="61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3" y="61"/>
                      <a:pt x="73" y="61"/>
                      <a:pt x="74" y="61"/>
                    </a:cubicBezTo>
                    <a:cubicBezTo>
                      <a:pt x="74" y="61"/>
                      <a:pt x="74" y="61"/>
                      <a:pt x="75" y="61"/>
                    </a:cubicBezTo>
                    <a:cubicBezTo>
                      <a:pt x="75" y="61"/>
                      <a:pt x="75" y="61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62"/>
                      <a:pt x="77" y="63"/>
                      <a:pt x="77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2"/>
                      <a:pt x="79" y="62"/>
                    </a:cubicBezTo>
                    <a:cubicBezTo>
                      <a:pt x="79" y="62"/>
                      <a:pt x="79" y="62"/>
                      <a:pt x="79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2" y="63"/>
                      <a:pt x="82" y="63"/>
                    </a:cubicBezTo>
                    <a:cubicBezTo>
                      <a:pt x="82" y="63"/>
                      <a:pt x="82" y="63"/>
                      <a:pt x="83" y="62"/>
                    </a:cubicBezTo>
                    <a:cubicBezTo>
                      <a:pt x="83" y="62"/>
                      <a:pt x="83" y="62"/>
                      <a:pt x="83" y="6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9" name="Freeform 182">
                <a:extLst>
                  <a:ext uri="{FF2B5EF4-FFF2-40B4-BE49-F238E27FC236}">
                    <a16:creationId xmlns:a16="http://schemas.microsoft.com/office/drawing/2014/main" id="{7065EA3F-7D9C-4FB9-BB37-38C0AF78F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1184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0" name="Freeform 183">
                <a:extLst>
                  <a:ext uri="{FF2B5EF4-FFF2-40B4-BE49-F238E27FC236}">
                    <a16:creationId xmlns:a16="http://schemas.microsoft.com/office/drawing/2014/main" id="{9138A9B1-69DB-4C71-9D22-BB02FF18D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727" y="773114"/>
                <a:ext cx="173038" cy="42863"/>
              </a:xfrm>
              <a:custGeom>
                <a:avLst/>
                <a:gdLst>
                  <a:gd name="T0" fmla="*/ 1 w 16"/>
                  <a:gd name="T1" fmla="*/ 4 h 4"/>
                  <a:gd name="T2" fmla="*/ 2 w 16"/>
                  <a:gd name="T3" fmla="*/ 4 h 4"/>
                  <a:gd name="T4" fmla="*/ 3 w 16"/>
                  <a:gd name="T5" fmla="*/ 4 h 4"/>
                  <a:gd name="T6" fmla="*/ 4 w 16"/>
                  <a:gd name="T7" fmla="*/ 4 h 4"/>
                  <a:gd name="T8" fmla="*/ 5 w 16"/>
                  <a:gd name="T9" fmla="*/ 4 h 4"/>
                  <a:gd name="T10" fmla="*/ 6 w 16"/>
                  <a:gd name="T11" fmla="*/ 3 h 4"/>
                  <a:gd name="T12" fmla="*/ 7 w 16"/>
                  <a:gd name="T13" fmla="*/ 3 h 4"/>
                  <a:gd name="T14" fmla="*/ 7 w 16"/>
                  <a:gd name="T15" fmla="*/ 3 h 4"/>
                  <a:gd name="T16" fmla="*/ 8 w 16"/>
                  <a:gd name="T17" fmla="*/ 3 h 4"/>
                  <a:gd name="T18" fmla="*/ 9 w 16"/>
                  <a:gd name="T19" fmla="*/ 3 h 4"/>
                  <a:gd name="T20" fmla="*/ 9 w 16"/>
                  <a:gd name="T21" fmla="*/ 3 h 4"/>
                  <a:gd name="T22" fmla="*/ 11 w 16"/>
                  <a:gd name="T23" fmla="*/ 3 h 4"/>
                  <a:gd name="T24" fmla="*/ 12 w 16"/>
                  <a:gd name="T25" fmla="*/ 2 h 4"/>
                  <a:gd name="T26" fmla="*/ 13 w 16"/>
                  <a:gd name="T27" fmla="*/ 2 h 4"/>
                  <a:gd name="T28" fmla="*/ 14 w 16"/>
                  <a:gd name="T29" fmla="*/ 2 h 4"/>
                  <a:gd name="T30" fmla="*/ 15 w 16"/>
                  <a:gd name="T31" fmla="*/ 1 h 4"/>
                  <a:gd name="T32" fmla="*/ 16 w 16"/>
                  <a:gd name="T33" fmla="*/ 1 h 4"/>
                  <a:gd name="T34" fmla="*/ 16 w 16"/>
                  <a:gd name="T35" fmla="*/ 1 h 4"/>
                  <a:gd name="T36" fmla="*/ 15 w 16"/>
                  <a:gd name="T37" fmla="*/ 0 h 4"/>
                  <a:gd name="T38" fmla="*/ 14 w 16"/>
                  <a:gd name="T39" fmla="*/ 0 h 4"/>
                  <a:gd name="T40" fmla="*/ 13 w 16"/>
                  <a:gd name="T41" fmla="*/ 1 h 4"/>
                  <a:gd name="T42" fmla="*/ 12 w 16"/>
                  <a:gd name="T43" fmla="*/ 1 h 4"/>
                  <a:gd name="T44" fmla="*/ 11 w 16"/>
                  <a:gd name="T45" fmla="*/ 1 h 4"/>
                  <a:gd name="T46" fmla="*/ 10 w 16"/>
                  <a:gd name="T47" fmla="*/ 1 h 4"/>
                  <a:gd name="T48" fmla="*/ 9 w 16"/>
                  <a:gd name="T49" fmla="*/ 0 h 4"/>
                  <a:gd name="T50" fmla="*/ 8 w 16"/>
                  <a:gd name="T51" fmla="*/ 0 h 4"/>
                  <a:gd name="T52" fmla="*/ 8 w 16"/>
                  <a:gd name="T53" fmla="*/ 1 h 4"/>
                  <a:gd name="T54" fmla="*/ 6 w 16"/>
                  <a:gd name="T55" fmla="*/ 1 h 4"/>
                  <a:gd name="T56" fmla="*/ 5 w 16"/>
                  <a:gd name="T57" fmla="*/ 2 h 4"/>
                  <a:gd name="T58" fmla="*/ 4 w 16"/>
                  <a:gd name="T59" fmla="*/ 2 h 4"/>
                  <a:gd name="T60" fmla="*/ 3 w 16"/>
                  <a:gd name="T61" fmla="*/ 2 h 4"/>
                  <a:gd name="T62" fmla="*/ 2 w 16"/>
                  <a:gd name="T63" fmla="*/ 3 h 4"/>
                  <a:gd name="T64" fmla="*/ 1 w 16"/>
                  <a:gd name="T65" fmla="*/ 3 h 4"/>
                  <a:gd name="T66" fmla="*/ 0 w 16"/>
                  <a:gd name="T67" fmla="*/ 3 h 4"/>
                  <a:gd name="T68" fmla="*/ 0 w 16"/>
                  <a:gd name="T69" fmla="*/ 4 h 4"/>
                  <a:gd name="T70" fmla="*/ 1 w 16"/>
                  <a:gd name="T7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" h="4">
                    <a:moveTo>
                      <a:pt x="1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0" y="3"/>
                      <a:pt x="11" y="3"/>
                    </a:cubicBezTo>
                    <a:cubicBezTo>
                      <a:pt x="11" y="3"/>
                      <a:pt x="11" y="2"/>
                      <a:pt x="12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1"/>
                      <a:pt x="14" y="1"/>
                      <a:pt x="15" y="1"/>
                    </a:cubicBezTo>
                    <a:cubicBezTo>
                      <a:pt x="15" y="1"/>
                      <a:pt x="15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1" name="Freeform 184">
                <a:extLst>
                  <a:ext uri="{FF2B5EF4-FFF2-40B4-BE49-F238E27FC236}">
                    <a16:creationId xmlns:a16="http://schemas.microsoft.com/office/drawing/2014/main" id="{3731F5F0-5C86-4A9C-9340-5F8329AA4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164" y="849314"/>
                <a:ext cx="236538" cy="85725"/>
              </a:xfrm>
              <a:custGeom>
                <a:avLst/>
                <a:gdLst>
                  <a:gd name="T0" fmla="*/ 1 w 22"/>
                  <a:gd name="T1" fmla="*/ 7 h 8"/>
                  <a:gd name="T2" fmla="*/ 1 w 22"/>
                  <a:gd name="T3" fmla="*/ 7 h 8"/>
                  <a:gd name="T4" fmla="*/ 1 w 22"/>
                  <a:gd name="T5" fmla="*/ 8 h 8"/>
                  <a:gd name="T6" fmla="*/ 2 w 22"/>
                  <a:gd name="T7" fmla="*/ 8 h 8"/>
                  <a:gd name="T8" fmla="*/ 4 w 22"/>
                  <a:gd name="T9" fmla="*/ 8 h 8"/>
                  <a:gd name="T10" fmla="*/ 5 w 22"/>
                  <a:gd name="T11" fmla="*/ 7 h 8"/>
                  <a:gd name="T12" fmla="*/ 6 w 22"/>
                  <a:gd name="T13" fmla="*/ 7 h 8"/>
                  <a:gd name="T14" fmla="*/ 7 w 22"/>
                  <a:gd name="T15" fmla="*/ 7 h 8"/>
                  <a:gd name="T16" fmla="*/ 8 w 22"/>
                  <a:gd name="T17" fmla="*/ 6 h 8"/>
                  <a:gd name="T18" fmla="*/ 9 w 22"/>
                  <a:gd name="T19" fmla="*/ 5 h 8"/>
                  <a:gd name="T20" fmla="*/ 10 w 22"/>
                  <a:gd name="T21" fmla="*/ 5 h 8"/>
                  <a:gd name="T22" fmla="*/ 12 w 22"/>
                  <a:gd name="T23" fmla="*/ 5 h 8"/>
                  <a:gd name="T24" fmla="*/ 13 w 22"/>
                  <a:gd name="T25" fmla="*/ 4 h 8"/>
                  <a:gd name="T26" fmla="*/ 14 w 22"/>
                  <a:gd name="T27" fmla="*/ 4 h 8"/>
                  <a:gd name="T28" fmla="*/ 16 w 22"/>
                  <a:gd name="T29" fmla="*/ 3 h 8"/>
                  <a:gd name="T30" fmla="*/ 17 w 22"/>
                  <a:gd name="T31" fmla="*/ 3 h 8"/>
                  <a:gd name="T32" fmla="*/ 19 w 22"/>
                  <a:gd name="T33" fmla="*/ 3 h 8"/>
                  <a:gd name="T34" fmla="*/ 20 w 22"/>
                  <a:gd name="T35" fmla="*/ 3 h 8"/>
                  <a:gd name="T36" fmla="*/ 21 w 22"/>
                  <a:gd name="T37" fmla="*/ 2 h 8"/>
                  <a:gd name="T38" fmla="*/ 21 w 22"/>
                  <a:gd name="T39" fmla="*/ 2 h 8"/>
                  <a:gd name="T40" fmla="*/ 21 w 22"/>
                  <a:gd name="T41" fmla="*/ 2 h 8"/>
                  <a:gd name="T42" fmla="*/ 21 w 22"/>
                  <a:gd name="T43" fmla="*/ 2 h 8"/>
                  <a:gd name="T44" fmla="*/ 21 w 22"/>
                  <a:gd name="T45" fmla="*/ 1 h 8"/>
                  <a:gd name="T46" fmla="*/ 20 w 22"/>
                  <a:gd name="T47" fmla="*/ 1 h 8"/>
                  <a:gd name="T48" fmla="*/ 19 w 22"/>
                  <a:gd name="T49" fmla="*/ 0 h 8"/>
                  <a:gd name="T50" fmla="*/ 18 w 22"/>
                  <a:gd name="T51" fmla="*/ 1 h 8"/>
                  <a:gd name="T52" fmla="*/ 16 w 22"/>
                  <a:gd name="T53" fmla="*/ 1 h 8"/>
                  <a:gd name="T54" fmla="*/ 15 w 22"/>
                  <a:gd name="T55" fmla="*/ 1 h 8"/>
                  <a:gd name="T56" fmla="*/ 14 w 22"/>
                  <a:gd name="T57" fmla="*/ 0 h 8"/>
                  <a:gd name="T58" fmla="*/ 13 w 22"/>
                  <a:gd name="T59" fmla="*/ 0 h 8"/>
                  <a:gd name="T60" fmla="*/ 12 w 22"/>
                  <a:gd name="T61" fmla="*/ 0 h 8"/>
                  <a:gd name="T62" fmla="*/ 10 w 22"/>
                  <a:gd name="T63" fmla="*/ 0 h 8"/>
                  <a:gd name="T64" fmla="*/ 8 w 22"/>
                  <a:gd name="T65" fmla="*/ 0 h 8"/>
                  <a:gd name="T66" fmla="*/ 8 w 22"/>
                  <a:gd name="T67" fmla="*/ 1 h 8"/>
                  <a:gd name="T68" fmla="*/ 8 w 22"/>
                  <a:gd name="T69" fmla="*/ 2 h 8"/>
                  <a:gd name="T70" fmla="*/ 7 w 22"/>
                  <a:gd name="T71" fmla="*/ 2 h 8"/>
                  <a:gd name="T72" fmla="*/ 6 w 22"/>
                  <a:gd name="T73" fmla="*/ 3 h 8"/>
                  <a:gd name="T74" fmla="*/ 4 w 22"/>
                  <a:gd name="T75" fmla="*/ 3 h 8"/>
                  <a:gd name="T76" fmla="*/ 3 w 22"/>
                  <a:gd name="T77" fmla="*/ 4 h 8"/>
                  <a:gd name="T78" fmla="*/ 2 w 22"/>
                  <a:gd name="T79" fmla="*/ 5 h 8"/>
                  <a:gd name="T80" fmla="*/ 1 w 22"/>
                  <a:gd name="T81" fmla="*/ 5 h 8"/>
                  <a:gd name="T82" fmla="*/ 0 w 22"/>
                  <a:gd name="T83" fmla="*/ 5 h 8"/>
                  <a:gd name="T84" fmla="*/ 0 w 22"/>
                  <a:gd name="T85" fmla="*/ 6 h 8"/>
                  <a:gd name="T86" fmla="*/ 1 w 22"/>
                  <a:gd name="T8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" h="8">
                    <a:moveTo>
                      <a:pt x="1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4" y="8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8" y="7"/>
                      <a:pt x="8" y="6"/>
                    </a:cubicBezTo>
                    <a:cubicBezTo>
                      <a:pt x="9" y="6"/>
                      <a:pt x="9" y="6"/>
                      <a:pt x="9" y="5"/>
                    </a:cubicBezTo>
                    <a:cubicBezTo>
                      <a:pt x="10" y="5"/>
                      <a:pt x="10" y="6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3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6" y="2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2" name="Freeform 185">
                <a:extLst>
                  <a:ext uri="{FF2B5EF4-FFF2-40B4-BE49-F238E27FC236}">
                    <a16:creationId xmlns:a16="http://schemas.microsoft.com/office/drawing/2014/main" id="{ED44FDD3-1475-4607-B9E2-4853021F5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889" y="881064"/>
                <a:ext cx="334963" cy="130175"/>
              </a:xfrm>
              <a:custGeom>
                <a:avLst/>
                <a:gdLst>
                  <a:gd name="T0" fmla="*/ 28 w 31"/>
                  <a:gd name="T1" fmla="*/ 8 h 12"/>
                  <a:gd name="T2" fmla="*/ 30 w 31"/>
                  <a:gd name="T3" fmla="*/ 8 h 12"/>
                  <a:gd name="T4" fmla="*/ 31 w 31"/>
                  <a:gd name="T5" fmla="*/ 7 h 12"/>
                  <a:gd name="T6" fmla="*/ 29 w 31"/>
                  <a:gd name="T7" fmla="*/ 7 h 12"/>
                  <a:gd name="T8" fmla="*/ 27 w 31"/>
                  <a:gd name="T9" fmla="*/ 6 h 12"/>
                  <a:gd name="T10" fmla="*/ 27 w 31"/>
                  <a:gd name="T11" fmla="*/ 5 h 12"/>
                  <a:gd name="T12" fmla="*/ 28 w 31"/>
                  <a:gd name="T13" fmla="*/ 4 h 12"/>
                  <a:gd name="T14" fmla="*/ 29 w 31"/>
                  <a:gd name="T15" fmla="*/ 2 h 12"/>
                  <a:gd name="T16" fmla="*/ 29 w 31"/>
                  <a:gd name="T17" fmla="*/ 1 h 12"/>
                  <a:gd name="T18" fmla="*/ 27 w 31"/>
                  <a:gd name="T19" fmla="*/ 0 h 12"/>
                  <a:gd name="T20" fmla="*/ 25 w 31"/>
                  <a:gd name="T21" fmla="*/ 0 h 12"/>
                  <a:gd name="T22" fmla="*/ 24 w 31"/>
                  <a:gd name="T23" fmla="*/ 2 h 12"/>
                  <a:gd name="T24" fmla="*/ 24 w 31"/>
                  <a:gd name="T25" fmla="*/ 3 h 12"/>
                  <a:gd name="T26" fmla="*/ 22 w 31"/>
                  <a:gd name="T27" fmla="*/ 4 h 12"/>
                  <a:gd name="T28" fmla="*/ 23 w 31"/>
                  <a:gd name="T29" fmla="*/ 2 h 12"/>
                  <a:gd name="T30" fmla="*/ 21 w 31"/>
                  <a:gd name="T31" fmla="*/ 1 h 12"/>
                  <a:gd name="T32" fmla="*/ 20 w 31"/>
                  <a:gd name="T33" fmla="*/ 1 h 12"/>
                  <a:gd name="T34" fmla="*/ 18 w 31"/>
                  <a:gd name="T35" fmla="*/ 1 h 12"/>
                  <a:gd name="T36" fmla="*/ 17 w 31"/>
                  <a:gd name="T37" fmla="*/ 1 h 12"/>
                  <a:gd name="T38" fmla="*/ 15 w 31"/>
                  <a:gd name="T39" fmla="*/ 1 h 12"/>
                  <a:gd name="T40" fmla="*/ 14 w 31"/>
                  <a:gd name="T41" fmla="*/ 2 h 12"/>
                  <a:gd name="T42" fmla="*/ 14 w 31"/>
                  <a:gd name="T43" fmla="*/ 0 h 12"/>
                  <a:gd name="T44" fmla="*/ 11 w 31"/>
                  <a:gd name="T45" fmla="*/ 1 h 12"/>
                  <a:gd name="T46" fmla="*/ 8 w 31"/>
                  <a:gd name="T47" fmla="*/ 2 h 12"/>
                  <a:gd name="T48" fmla="*/ 5 w 31"/>
                  <a:gd name="T49" fmla="*/ 2 h 12"/>
                  <a:gd name="T50" fmla="*/ 3 w 31"/>
                  <a:gd name="T51" fmla="*/ 3 h 12"/>
                  <a:gd name="T52" fmla="*/ 4 w 31"/>
                  <a:gd name="T53" fmla="*/ 4 h 12"/>
                  <a:gd name="T54" fmla="*/ 5 w 31"/>
                  <a:gd name="T55" fmla="*/ 5 h 12"/>
                  <a:gd name="T56" fmla="*/ 3 w 31"/>
                  <a:gd name="T57" fmla="*/ 5 h 12"/>
                  <a:gd name="T58" fmla="*/ 2 w 31"/>
                  <a:gd name="T59" fmla="*/ 6 h 12"/>
                  <a:gd name="T60" fmla="*/ 2 w 31"/>
                  <a:gd name="T61" fmla="*/ 6 h 12"/>
                  <a:gd name="T62" fmla="*/ 4 w 31"/>
                  <a:gd name="T63" fmla="*/ 6 h 12"/>
                  <a:gd name="T64" fmla="*/ 5 w 31"/>
                  <a:gd name="T65" fmla="*/ 6 h 12"/>
                  <a:gd name="T66" fmla="*/ 8 w 31"/>
                  <a:gd name="T67" fmla="*/ 6 h 12"/>
                  <a:gd name="T68" fmla="*/ 10 w 31"/>
                  <a:gd name="T69" fmla="*/ 6 h 12"/>
                  <a:gd name="T70" fmla="*/ 11 w 31"/>
                  <a:gd name="T71" fmla="*/ 7 h 12"/>
                  <a:gd name="T72" fmla="*/ 9 w 31"/>
                  <a:gd name="T73" fmla="*/ 8 h 12"/>
                  <a:gd name="T74" fmla="*/ 5 w 31"/>
                  <a:gd name="T75" fmla="*/ 8 h 12"/>
                  <a:gd name="T76" fmla="*/ 2 w 31"/>
                  <a:gd name="T77" fmla="*/ 8 h 12"/>
                  <a:gd name="T78" fmla="*/ 0 w 31"/>
                  <a:gd name="T79" fmla="*/ 8 h 12"/>
                  <a:gd name="T80" fmla="*/ 2 w 31"/>
                  <a:gd name="T81" fmla="*/ 9 h 12"/>
                  <a:gd name="T82" fmla="*/ 5 w 31"/>
                  <a:gd name="T83" fmla="*/ 9 h 12"/>
                  <a:gd name="T84" fmla="*/ 5 w 31"/>
                  <a:gd name="T85" fmla="*/ 10 h 12"/>
                  <a:gd name="T86" fmla="*/ 5 w 31"/>
                  <a:gd name="T87" fmla="*/ 11 h 12"/>
                  <a:gd name="T88" fmla="*/ 8 w 31"/>
                  <a:gd name="T89" fmla="*/ 11 h 12"/>
                  <a:gd name="T90" fmla="*/ 10 w 31"/>
                  <a:gd name="T91" fmla="*/ 11 h 12"/>
                  <a:gd name="T92" fmla="*/ 13 w 31"/>
                  <a:gd name="T93" fmla="*/ 10 h 12"/>
                  <a:gd name="T94" fmla="*/ 16 w 31"/>
                  <a:gd name="T95" fmla="*/ 10 h 12"/>
                  <a:gd name="T96" fmla="*/ 18 w 31"/>
                  <a:gd name="T97" fmla="*/ 10 h 12"/>
                  <a:gd name="T98" fmla="*/ 20 w 31"/>
                  <a:gd name="T99" fmla="*/ 10 h 12"/>
                  <a:gd name="T100" fmla="*/ 23 w 31"/>
                  <a:gd name="T101" fmla="*/ 10 h 12"/>
                  <a:gd name="T102" fmla="*/ 26 w 31"/>
                  <a:gd name="T103" fmla="*/ 10 h 12"/>
                  <a:gd name="T104" fmla="*/ 27 w 31"/>
                  <a:gd name="T10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" h="12">
                    <a:moveTo>
                      <a:pt x="27" y="9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30" y="8"/>
                    </a:cubicBezTo>
                    <a:cubicBezTo>
                      <a:pt x="30" y="8"/>
                      <a:pt x="30" y="8"/>
                      <a:pt x="31" y="8"/>
                    </a:cubicBezTo>
                    <a:cubicBezTo>
                      <a:pt x="31" y="8"/>
                      <a:pt x="31" y="8"/>
                      <a:pt x="31" y="7"/>
                    </a:cubicBezTo>
                    <a:cubicBezTo>
                      <a:pt x="31" y="7"/>
                      <a:pt x="31" y="7"/>
                      <a:pt x="30" y="7"/>
                    </a:cubicBezTo>
                    <a:cubicBezTo>
                      <a:pt x="30" y="7"/>
                      <a:pt x="30" y="7"/>
                      <a:pt x="29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8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5"/>
                      <a:pt x="27" y="5"/>
                    </a:cubicBezTo>
                    <a:cubicBezTo>
                      <a:pt x="27" y="5"/>
                      <a:pt x="27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3"/>
                      <a:pt x="28" y="2"/>
                      <a:pt x="29" y="2"/>
                    </a:cubicBezTo>
                    <a:cubicBezTo>
                      <a:pt x="29" y="2"/>
                      <a:pt x="29" y="2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0"/>
                      <a:pt x="28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1"/>
                      <a:pt x="19" y="1"/>
                    </a:cubicBezTo>
                    <a:cubicBezTo>
                      <a:pt x="19" y="1"/>
                      <a:pt x="18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5" y="1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8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7"/>
                      <a:pt x="8" y="8"/>
                      <a:pt x="7" y="8"/>
                    </a:cubicBezTo>
                    <a:cubicBezTo>
                      <a:pt x="6" y="8"/>
                      <a:pt x="6" y="7"/>
                      <a:pt x="5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1"/>
                      <a:pt x="5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7" y="11"/>
                    </a:cubicBezTo>
                    <a:cubicBezTo>
                      <a:pt x="7" y="12"/>
                      <a:pt x="7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2" y="11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4" y="10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4" y="10"/>
                      <a:pt x="24" y="10"/>
                    </a:cubicBezTo>
                    <a:cubicBezTo>
                      <a:pt x="25" y="10"/>
                      <a:pt x="25" y="10"/>
                      <a:pt x="26" y="10"/>
                    </a:cubicBezTo>
                    <a:cubicBezTo>
                      <a:pt x="27" y="10"/>
                      <a:pt x="28" y="10"/>
                      <a:pt x="28" y="10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3" name="Freeform 186">
                <a:extLst>
                  <a:ext uri="{FF2B5EF4-FFF2-40B4-BE49-F238E27FC236}">
                    <a16:creationId xmlns:a16="http://schemas.microsoft.com/office/drawing/2014/main" id="{45A814F8-D2E3-4569-BC21-6A0DDCFE3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627" y="750889"/>
                <a:ext cx="33338" cy="22225"/>
              </a:xfrm>
              <a:custGeom>
                <a:avLst/>
                <a:gdLst>
                  <a:gd name="T0" fmla="*/ 0 w 3"/>
                  <a:gd name="T1" fmla="*/ 2 h 2"/>
                  <a:gd name="T2" fmla="*/ 1 w 3"/>
                  <a:gd name="T3" fmla="*/ 2 h 2"/>
                  <a:gd name="T4" fmla="*/ 1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1 w 3"/>
                  <a:gd name="T11" fmla="*/ 1 h 2"/>
                  <a:gd name="T12" fmla="*/ 0 w 3"/>
                  <a:gd name="T13" fmla="*/ 1 h 2"/>
                  <a:gd name="T14" fmla="*/ 0 w 3"/>
                  <a:gd name="T15" fmla="*/ 2 h 2"/>
                  <a:gd name="T16" fmla="*/ 0 w 3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4" name="Freeform 187">
                <a:extLst>
                  <a:ext uri="{FF2B5EF4-FFF2-40B4-BE49-F238E27FC236}">
                    <a16:creationId xmlns:a16="http://schemas.microsoft.com/office/drawing/2014/main" id="{8AA72ABA-B8BF-4245-BCA2-E844E5558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52" y="762001"/>
                <a:ext cx="65088" cy="22225"/>
              </a:xfrm>
              <a:custGeom>
                <a:avLst/>
                <a:gdLst>
                  <a:gd name="T0" fmla="*/ 0 w 6"/>
                  <a:gd name="T1" fmla="*/ 1 h 2"/>
                  <a:gd name="T2" fmla="*/ 0 w 6"/>
                  <a:gd name="T3" fmla="*/ 2 h 2"/>
                  <a:gd name="T4" fmla="*/ 1 w 6"/>
                  <a:gd name="T5" fmla="*/ 2 h 2"/>
                  <a:gd name="T6" fmla="*/ 2 w 6"/>
                  <a:gd name="T7" fmla="*/ 2 h 2"/>
                  <a:gd name="T8" fmla="*/ 3 w 6"/>
                  <a:gd name="T9" fmla="*/ 2 h 2"/>
                  <a:gd name="T10" fmla="*/ 4 w 6"/>
                  <a:gd name="T11" fmla="*/ 1 h 2"/>
                  <a:gd name="T12" fmla="*/ 5 w 6"/>
                  <a:gd name="T13" fmla="*/ 1 h 2"/>
                  <a:gd name="T14" fmla="*/ 6 w 6"/>
                  <a:gd name="T15" fmla="*/ 1 h 2"/>
                  <a:gd name="T16" fmla="*/ 6 w 6"/>
                  <a:gd name="T17" fmla="*/ 0 h 2"/>
                  <a:gd name="T18" fmla="*/ 5 w 6"/>
                  <a:gd name="T19" fmla="*/ 0 h 2"/>
                  <a:gd name="T20" fmla="*/ 4 w 6"/>
                  <a:gd name="T21" fmla="*/ 0 h 2"/>
                  <a:gd name="T22" fmla="*/ 3 w 6"/>
                  <a:gd name="T23" fmla="*/ 0 h 2"/>
                  <a:gd name="T24" fmla="*/ 1 w 6"/>
                  <a:gd name="T25" fmla="*/ 0 h 2"/>
                  <a:gd name="T26" fmla="*/ 1 w 6"/>
                  <a:gd name="T27" fmla="*/ 1 h 2"/>
                  <a:gd name="T28" fmla="*/ 0 w 6"/>
                  <a:gd name="T2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5" name="Freeform 188">
                <a:extLst>
                  <a:ext uri="{FF2B5EF4-FFF2-40B4-BE49-F238E27FC236}">
                    <a16:creationId xmlns:a16="http://schemas.microsoft.com/office/drawing/2014/main" id="{FD94957C-B9DF-4A70-902B-59933497F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2" y="741364"/>
                <a:ext cx="65088" cy="20638"/>
              </a:xfrm>
              <a:custGeom>
                <a:avLst/>
                <a:gdLst>
                  <a:gd name="T0" fmla="*/ 1 w 6"/>
                  <a:gd name="T1" fmla="*/ 2 h 2"/>
                  <a:gd name="T2" fmla="*/ 1 w 6"/>
                  <a:gd name="T3" fmla="*/ 2 h 2"/>
                  <a:gd name="T4" fmla="*/ 3 w 6"/>
                  <a:gd name="T5" fmla="*/ 1 h 2"/>
                  <a:gd name="T6" fmla="*/ 3 w 6"/>
                  <a:gd name="T7" fmla="*/ 2 h 2"/>
                  <a:gd name="T8" fmla="*/ 5 w 6"/>
                  <a:gd name="T9" fmla="*/ 2 h 2"/>
                  <a:gd name="T10" fmla="*/ 5 w 6"/>
                  <a:gd name="T11" fmla="*/ 1 h 2"/>
                  <a:gd name="T12" fmla="*/ 5 w 6"/>
                  <a:gd name="T13" fmla="*/ 0 h 2"/>
                  <a:gd name="T14" fmla="*/ 4 w 6"/>
                  <a:gd name="T15" fmla="*/ 0 h 2"/>
                  <a:gd name="T16" fmla="*/ 3 w 6"/>
                  <a:gd name="T17" fmla="*/ 0 h 2"/>
                  <a:gd name="T18" fmla="*/ 2 w 6"/>
                  <a:gd name="T19" fmla="*/ 0 h 2"/>
                  <a:gd name="T20" fmla="*/ 1 w 6"/>
                  <a:gd name="T21" fmla="*/ 1 h 2"/>
                  <a:gd name="T22" fmla="*/ 0 w 6"/>
                  <a:gd name="T23" fmla="*/ 1 h 2"/>
                  <a:gd name="T24" fmla="*/ 1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6" name="Freeform 189">
                <a:extLst>
                  <a:ext uri="{FF2B5EF4-FFF2-40B4-BE49-F238E27FC236}">
                    <a16:creationId xmlns:a16="http://schemas.microsoft.com/office/drawing/2014/main" id="{3EB213DE-88CC-4A9B-A5B4-92FD03B1B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814" y="795339"/>
                <a:ext cx="238125" cy="65088"/>
              </a:xfrm>
              <a:custGeom>
                <a:avLst/>
                <a:gdLst>
                  <a:gd name="T0" fmla="*/ 9 w 22"/>
                  <a:gd name="T1" fmla="*/ 1 h 6"/>
                  <a:gd name="T2" fmla="*/ 8 w 22"/>
                  <a:gd name="T3" fmla="*/ 1 h 6"/>
                  <a:gd name="T4" fmla="*/ 7 w 22"/>
                  <a:gd name="T5" fmla="*/ 1 h 6"/>
                  <a:gd name="T6" fmla="*/ 6 w 22"/>
                  <a:gd name="T7" fmla="*/ 1 h 6"/>
                  <a:gd name="T8" fmla="*/ 5 w 22"/>
                  <a:gd name="T9" fmla="*/ 2 h 6"/>
                  <a:gd name="T10" fmla="*/ 4 w 22"/>
                  <a:gd name="T11" fmla="*/ 2 h 6"/>
                  <a:gd name="T12" fmla="*/ 3 w 22"/>
                  <a:gd name="T13" fmla="*/ 3 h 6"/>
                  <a:gd name="T14" fmla="*/ 2 w 22"/>
                  <a:gd name="T15" fmla="*/ 3 h 6"/>
                  <a:gd name="T16" fmla="*/ 1 w 22"/>
                  <a:gd name="T17" fmla="*/ 3 h 6"/>
                  <a:gd name="T18" fmla="*/ 0 w 22"/>
                  <a:gd name="T19" fmla="*/ 3 h 6"/>
                  <a:gd name="T20" fmla="*/ 0 w 22"/>
                  <a:gd name="T21" fmla="*/ 4 h 6"/>
                  <a:gd name="T22" fmla="*/ 1 w 22"/>
                  <a:gd name="T23" fmla="*/ 4 h 6"/>
                  <a:gd name="T24" fmla="*/ 2 w 22"/>
                  <a:gd name="T25" fmla="*/ 4 h 6"/>
                  <a:gd name="T26" fmla="*/ 2 w 22"/>
                  <a:gd name="T27" fmla="*/ 4 h 6"/>
                  <a:gd name="T28" fmla="*/ 4 w 22"/>
                  <a:gd name="T29" fmla="*/ 3 h 6"/>
                  <a:gd name="T30" fmla="*/ 4 w 22"/>
                  <a:gd name="T31" fmla="*/ 4 h 6"/>
                  <a:gd name="T32" fmla="*/ 5 w 22"/>
                  <a:gd name="T33" fmla="*/ 3 h 6"/>
                  <a:gd name="T34" fmla="*/ 7 w 22"/>
                  <a:gd name="T35" fmla="*/ 4 h 6"/>
                  <a:gd name="T36" fmla="*/ 6 w 22"/>
                  <a:gd name="T37" fmla="*/ 4 h 6"/>
                  <a:gd name="T38" fmla="*/ 5 w 22"/>
                  <a:gd name="T39" fmla="*/ 4 h 6"/>
                  <a:gd name="T40" fmla="*/ 4 w 22"/>
                  <a:gd name="T41" fmla="*/ 4 h 6"/>
                  <a:gd name="T42" fmla="*/ 4 w 22"/>
                  <a:gd name="T43" fmla="*/ 5 h 6"/>
                  <a:gd name="T44" fmla="*/ 4 w 22"/>
                  <a:gd name="T45" fmla="*/ 5 h 6"/>
                  <a:gd name="T46" fmla="*/ 6 w 22"/>
                  <a:gd name="T47" fmla="*/ 5 h 6"/>
                  <a:gd name="T48" fmla="*/ 7 w 22"/>
                  <a:gd name="T49" fmla="*/ 5 h 6"/>
                  <a:gd name="T50" fmla="*/ 9 w 22"/>
                  <a:gd name="T51" fmla="*/ 5 h 6"/>
                  <a:gd name="T52" fmla="*/ 10 w 22"/>
                  <a:gd name="T53" fmla="*/ 4 h 6"/>
                  <a:gd name="T54" fmla="*/ 12 w 22"/>
                  <a:gd name="T55" fmla="*/ 4 h 6"/>
                  <a:gd name="T56" fmla="*/ 13 w 22"/>
                  <a:gd name="T57" fmla="*/ 4 h 6"/>
                  <a:gd name="T58" fmla="*/ 14 w 22"/>
                  <a:gd name="T59" fmla="*/ 4 h 6"/>
                  <a:gd name="T60" fmla="*/ 16 w 22"/>
                  <a:gd name="T61" fmla="*/ 4 h 6"/>
                  <a:gd name="T62" fmla="*/ 17 w 22"/>
                  <a:gd name="T63" fmla="*/ 4 h 6"/>
                  <a:gd name="T64" fmla="*/ 18 w 22"/>
                  <a:gd name="T65" fmla="*/ 4 h 6"/>
                  <a:gd name="T66" fmla="*/ 19 w 22"/>
                  <a:gd name="T67" fmla="*/ 4 h 6"/>
                  <a:gd name="T68" fmla="*/ 21 w 22"/>
                  <a:gd name="T69" fmla="*/ 3 h 6"/>
                  <a:gd name="T70" fmla="*/ 22 w 22"/>
                  <a:gd name="T71" fmla="*/ 3 h 6"/>
                  <a:gd name="T72" fmla="*/ 22 w 22"/>
                  <a:gd name="T73" fmla="*/ 2 h 6"/>
                  <a:gd name="T74" fmla="*/ 21 w 22"/>
                  <a:gd name="T75" fmla="*/ 1 h 6"/>
                  <a:gd name="T76" fmla="*/ 20 w 22"/>
                  <a:gd name="T77" fmla="*/ 1 h 6"/>
                  <a:gd name="T78" fmla="*/ 19 w 22"/>
                  <a:gd name="T79" fmla="*/ 2 h 6"/>
                  <a:gd name="T80" fmla="*/ 18 w 22"/>
                  <a:gd name="T81" fmla="*/ 2 h 6"/>
                  <a:gd name="T82" fmla="*/ 19 w 22"/>
                  <a:gd name="T83" fmla="*/ 1 h 6"/>
                  <a:gd name="T84" fmla="*/ 19 w 22"/>
                  <a:gd name="T85" fmla="*/ 0 h 6"/>
                  <a:gd name="T86" fmla="*/ 18 w 22"/>
                  <a:gd name="T87" fmla="*/ 0 h 6"/>
                  <a:gd name="T88" fmla="*/ 16 w 22"/>
                  <a:gd name="T89" fmla="*/ 0 h 6"/>
                  <a:gd name="T90" fmla="*/ 15 w 22"/>
                  <a:gd name="T91" fmla="*/ 1 h 6"/>
                  <a:gd name="T92" fmla="*/ 16 w 22"/>
                  <a:gd name="T93" fmla="*/ 2 h 6"/>
                  <a:gd name="T94" fmla="*/ 15 w 22"/>
                  <a:gd name="T95" fmla="*/ 3 h 6"/>
                  <a:gd name="T96" fmla="*/ 14 w 22"/>
                  <a:gd name="T97" fmla="*/ 3 h 6"/>
                  <a:gd name="T98" fmla="*/ 12 w 22"/>
                  <a:gd name="T99" fmla="*/ 2 h 6"/>
                  <a:gd name="T100" fmla="*/ 11 w 22"/>
                  <a:gd name="T101" fmla="*/ 2 h 6"/>
                  <a:gd name="T102" fmla="*/ 10 w 22"/>
                  <a:gd name="T103" fmla="*/ 1 h 6"/>
                  <a:gd name="T104" fmla="*/ 9 w 22"/>
                  <a:gd name="T10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" h="6">
                    <a:moveTo>
                      <a:pt x="9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10" y="5"/>
                      <a:pt x="10" y="4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4"/>
                    </a:cubicBezTo>
                    <a:cubicBezTo>
                      <a:pt x="16" y="4"/>
                      <a:pt x="17" y="4"/>
                      <a:pt x="17" y="4"/>
                    </a:cubicBezTo>
                    <a:cubicBezTo>
                      <a:pt x="17" y="4"/>
                      <a:pt x="18" y="4"/>
                      <a:pt x="18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1" y="3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19" y="1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1"/>
                      <a:pt x="16" y="1"/>
                      <a:pt x="16" y="2"/>
                    </a:cubicBezTo>
                    <a:cubicBezTo>
                      <a:pt x="15" y="2"/>
                      <a:pt x="15" y="3"/>
                      <a:pt x="15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7" name="Freeform 190">
                <a:extLst>
                  <a:ext uri="{FF2B5EF4-FFF2-40B4-BE49-F238E27FC236}">
                    <a16:creationId xmlns:a16="http://schemas.microsoft.com/office/drawing/2014/main" id="{79330E09-BF97-4D3E-BC18-ABACDDA04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52" y="968376"/>
                <a:ext cx="76200" cy="31750"/>
              </a:xfrm>
              <a:custGeom>
                <a:avLst/>
                <a:gdLst>
                  <a:gd name="T0" fmla="*/ 1 w 7"/>
                  <a:gd name="T1" fmla="*/ 3 h 3"/>
                  <a:gd name="T2" fmla="*/ 2 w 7"/>
                  <a:gd name="T3" fmla="*/ 2 h 3"/>
                  <a:gd name="T4" fmla="*/ 3 w 7"/>
                  <a:gd name="T5" fmla="*/ 3 h 3"/>
                  <a:gd name="T6" fmla="*/ 4 w 7"/>
                  <a:gd name="T7" fmla="*/ 3 h 3"/>
                  <a:gd name="T8" fmla="*/ 5 w 7"/>
                  <a:gd name="T9" fmla="*/ 3 h 3"/>
                  <a:gd name="T10" fmla="*/ 6 w 7"/>
                  <a:gd name="T11" fmla="*/ 3 h 3"/>
                  <a:gd name="T12" fmla="*/ 7 w 7"/>
                  <a:gd name="T13" fmla="*/ 2 h 3"/>
                  <a:gd name="T14" fmla="*/ 7 w 7"/>
                  <a:gd name="T15" fmla="*/ 1 h 3"/>
                  <a:gd name="T16" fmla="*/ 7 w 7"/>
                  <a:gd name="T17" fmla="*/ 1 h 3"/>
                  <a:gd name="T18" fmla="*/ 6 w 7"/>
                  <a:gd name="T19" fmla="*/ 1 h 3"/>
                  <a:gd name="T20" fmla="*/ 5 w 7"/>
                  <a:gd name="T21" fmla="*/ 0 h 3"/>
                  <a:gd name="T22" fmla="*/ 5 w 7"/>
                  <a:gd name="T23" fmla="*/ 0 h 3"/>
                  <a:gd name="T24" fmla="*/ 4 w 7"/>
                  <a:gd name="T25" fmla="*/ 0 h 3"/>
                  <a:gd name="T26" fmla="*/ 3 w 7"/>
                  <a:gd name="T27" fmla="*/ 0 h 3"/>
                  <a:gd name="T28" fmla="*/ 3 w 7"/>
                  <a:gd name="T29" fmla="*/ 1 h 3"/>
                  <a:gd name="T30" fmla="*/ 2 w 7"/>
                  <a:gd name="T31" fmla="*/ 2 h 3"/>
                  <a:gd name="T32" fmla="*/ 1 w 7"/>
                  <a:gd name="T33" fmla="*/ 2 h 3"/>
                  <a:gd name="T34" fmla="*/ 0 w 7"/>
                  <a:gd name="T35" fmla="*/ 2 h 3"/>
                  <a:gd name="T36" fmla="*/ 1 w 7"/>
                  <a:gd name="T3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1" y="2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8" name="Freeform 191">
                <a:extLst>
                  <a:ext uri="{FF2B5EF4-FFF2-40B4-BE49-F238E27FC236}">
                    <a16:creationId xmlns:a16="http://schemas.microsoft.com/office/drawing/2014/main" id="{AED7FCB6-FA6B-4B95-A6A4-B75B3BF2C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869951"/>
                <a:ext cx="42863" cy="22225"/>
              </a:xfrm>
              <a:custGeom>
                <a:avLst/>
                <a:gdLst>
                  <a:gd name="T0" fmla="*/ 3 w 4"/>
                  <a:gd name="T1" fmla="*/ 1 h 2"/>
                  <a:gd name="T2" fmla="*/ 4 w 4"/>
                  <a:gd name="T3" fmla="*/ 1 h 2"/>
                  <a:gd name="T4" fmla="*/ 4 w 4"/>
                  <a:gd name="T5" fmla="*/ 0 h 2"/>
                  <a:gd name="T6" fmla="*/ 3 w 4"/>
                  <a:gd name="T7" fmla="*/ 0 h 2"/>
                  <a:gd name="T8" fmla="*/ 3 w 4"/>
                  <a:gd name="T9" fmla="*/ 0 h 2"/>
                  <a:gd name="T10" fmla="*/ 2 w 4"/>
                  <a:gd name="T11" fmla="*/ 0 h 2"/>
                  <a:gd name="T12" fmla="*/ 0 w 4"/>
                  <a:gd name="T13" fmla="*/ 0 h 2"/>
                  <a:gd name="T14" fmla="*/ 0 w 4"/>
                  <a:gd name="T15" fmla="*/ 0 h 2"/>
                  <a:gd name="T16" fmla="*/ 0 w 4"/>
                  <a:gd name="T17" fmla="*/ 1 h 2"/>
                  <a:gd name="T18" fmla="*/ 0 w 4"/>
                  <a:gd name="T19" fmla="*/ 1 h 2"/>
                  <a:gd name="T20" fmla="*/ 1 w 4"/>
                  <a:gd name="T21" fmla="*/ 2 h 2"/>
                  <a:gd name="T22" fmla="*/ 2 w 4"/>
                  <a:gd name="T23" fmla="*/ 1 h 2"/>
                  <a:gd name="T24" fmla="*/ 3 w 4"/>
                  <a:gd name="T2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9" name="Freeform 192">
                <a:extLst>
                  <a:ext uri="{FF2B5EF4-FFF2-40B4-BE49-F238E27FC236}">
                    <a16:creationId xmlns:a16="http://schemas.microsoft.com/office/drawing/2014/main" id="{B828BC4F-370B-40EA-9C89-336B1293C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2827" y="827089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0 h 1"/>
                  <a:gd name="T12" fmla="*/ 3 w 3"/>
                  <a:gd name="T13" fmla="*/ 0 h 1"/>
                  <a:gd name="T14" fmla="*/ 2 w 3"/>
                  <a:gd name="T15" fmla="*/ 0 h 1"/>
                  <a:gd name="T16" fmla="*/ 1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0" name="Freeform 193">
                <a:extLst>
                  <a:ext uri="{FF2B5EF4-FFF2-40B4-BE49-F238E27FC236}">
                    <a16:creationId xmlns:a16="http://schemas.microsoft.com/office/drawing/2014/main" id="{29AF7A40-D640-4EF3-8155-8543A8A83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6802" y="762001"/>
                <a:ext cx="22225" cy="33338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2 h 3"/>
                  <a:gd name="T4" fmla="*/ 2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1 w 2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1" name="Freeform 194">
                <a:extLst>
                  <a:ext uri="{FF2B5EF4-FFF2-40B4-BE49-F238E27FC236}">
                    <a16:creationId xmlns:a16="http://schemas.microsoft.com/office/drawing/2014/main" id="{0F3A0871-9C74-4964-8934-781736521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5689" y="795339"/>
                <a:ext cx="33338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1 h 3"/>
                  <a:gd name="T10" fmla="*/ 2 w 3"/>
                  <a:gd name="T11" fmla="*/ 1 h 3"/>
                  <a:gd name="T12" fmla="*/ 2 w 3"/>
                  <a:gd name="T13" fmla="*/ 0 h 3"/>
                  <a:gd name="T14" fmla="*/ 1 w 3"/>
                  <a:gd name="T15" fmla="*/ 0 h 3"/>
                  <a:gd name="T16" fmla="*/ 0 w 3"/>
                  <a:gd name="T17" fmla="*/ 0 h 3"/>
                  <a:gd name="T18" fmla="*/ 0 w 3"/>
                  <a:gd name="T19" fmla="*/ 1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2" name="Freeform 195">
                <a:extLst>
                  <a:ext uri="{FF2B5EF4-FFF2-40B4-BE49-F238E27FC236}">
                    <a16:creationId xmlns:a16="http://schemas.microsoft.com/office/drawing/2014/main" id="{C6B201FA-D39A-4B86-8A81-3051AE2C6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2" y="860426"/>
                <a:ext cx="141288" cy="74613"/>
              </a:xfrm>
              <a:custGeom>
                <a:avLst/>
                <a:gdLst>
                  <a:gd name="T0" fmla="*/ 4 w 13"/>
                  <a:gd name="T1" fmla="*/ 1 h 7"/>
                  <a:gd name="T2" fmla="*/ 4 w 13"/>
                  <a:gd name="T3" fmla="*/ 2 h 7"/>
                  <a:gd name="T4" fmla="*/ 5 w 13"/>
                  <a:gd name="T5" fmla="*/ 2 h 7"/>
                  <a:gd name="T6" fmla="*/ 4 w 13"/>
                  <a:gd name="T7" fmla="*/ 3 h 7"/>
                  <a:gd name="T8" fmla="*/ 4 w 13"/>
                  <a:gd name="T9" fmla="*/ 3 h 7"/>
                  <a:gd name="T10" fmla="*/ 3 w 13"/>
                  <a:gd name="T11" fmla="*/ 3 h 7"/>
                  <a:gd name="T12" fmla="*/ 2 w 13"/>
                  <a:gd name="T13" fmla="*/ 3 h 7"/>
                  <a:gd name="T14" fmla="*/ 1 w 13"/>
                  <a:gd name="T15" fmla="*/ 2 h 7"/>
                  <a:gd name="T16" fmla="*/ 1 w 13"/>
                  <a:gd name="T17" fmla="*/ 3 h 7"/>
                  <a:gd name="T18" fmla="*/ 0 w 13"/>
                  <a:gd name="T19" fmla="*/ 3 h 7"/>
                  <a:gd name="T20" fmla="*/ 0 w 13"/>
                  <a:gd name="T21" fmla="*/ 4 h 7"/>
                  <a:gd name="T22" fmla="*/ 1 w 13"/>
                  <a:gd name="T23" fmla="*/ 4 h 7"/>
                  <a:gd name="T24" fmla="*/ 2 w 13"/>
                  <a:gd name="T25" fmla="*/ 5 h 7"/>
                  <a:gd name="T26" fmla="*/ 3 w 13"/>
                  <a:gd name="T27" fmla="*/ 6 h 7"/>
                  <a:gd name="T28" fmla="*/ 3 w 13"/>
                  <a:gd name="T29" fmla="*/ 6 h 7"/>
                  <a:gd name="T30" fmla="*/ 5 w 13"/>
                  <a:gd name="T31" fmla="*/ 6 h 7"/>
                  <a:gd name="T32" fmla="*/ 6 w 13"/>
                  <a:gd name="T33" fmla="*/ 6 h 7"/>
                  <a:gd name="T34" fmla="*/ 7 w 13"/>
                  <a:gd name="T35" fmla="*/ 6 h 7"/>
                  <a:gd name="T36" fmla="*/ 8 w 13"/>
                  <a:gd name="T37" fmla="*/ 6 h 7"/>
                  <a:gd name="T38" fmla="*/ 9 w 13"/>
                  <a:gd name="T39" fmla="*/ 5 h 7"/>
                  <a:gd name="T40" fmla="*/ 10 w 13"/>
                  <a:gd name="T41" fmla="*/ 4 h 7"/>
                  <a:gd name="T42" fmla="*/ 10 w 13"/>
                  <a:gd name="T43" fmla="*/ 4 h 7"/>
                  <a:gd name="T44" fmla="*/ 10 w 13"/>
                  <a:gd name="T45" fmla="*/ 3 h 7"/>
                  <a:gd name="T46" fmla="*/ 9 w 13"/>
                  <a:gd name="T47" fmla="*/ 3 h 7"/>
                  <a:gd name="T48" fmla="*/ 10 w 13"/>
                  <a:gd name="T49" fmla="*/ 2 h 7"/>
                  <a:gd name="T50" fmla="*/ 11 w 13"/>
                  <a:gd name="T51" fmla="*/ 2 h 7"/>
                  <a:gd name="T52" fmla="*/ 12 w 13"/>
                  <a:gd name="T53" fmla="*/ 2 h 7"/>
                  <a:gd name="T54" fmla="*/ 12 w 13"/>
                  <a:gd name="T55" fmla="*/ 1 h 7"/>
                  <a:gd name="T56" fmla="*/ 11 w 13"/>
                  <a:gd name="T57" fmla="*/ 1 h 7"/>
                  <a:gd name="T58" fmla="*/ 9 w 13"/>
                  <a:gd name="T59" fmla="*/ 1 h 7"/>
                  <a:gd name="T60" fmla="*/ 8 w 13"/>
                  <a:gd name="T61" fmla="*/ 1 h 7"/>
                  <a:gd name="T62" fmla="*/ 6 w 13"/>
                  <a:gd name="T63" fmla="*/ 1 h 7"/>
                  <a:gd name="T64" fmla="*/ 4 w 13"/>
                  <a:gd name="T65" fmla="*/ 1 h 7"/>
                  <a:gd name="T66" fmla="*/ 4 w 13"/>
                  <a:gd name="T6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" h="7">
                    <a:moveTo>
                      <a:pt x="4" y="1"/>
                    </a:move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2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7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3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3" name="Freeform 196">
                <a:extLst>
                  <a:ext uri="{FF2B5EF4-FFF2-40B4-BE49-F238E27FC236}">
                    <a16:creationId xmlns:a16="http://schemas.microsoft.com/office/drawing/2014/main" id="{C52DE51A-9738-404E-9B14-7032E410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4" y="730251"/>
                <a:ext cx="96838" cy="53975"/>
              </a:xfrm>
              <a:custGeom>
                <a:avLst/>
                <a:gdLst>
                  <a:gd name="T0" fmla="*/ 1 w 9"/>
                  <a:gd name="T1" fmla="*/ 3 h 5"/>
                  <a:gd name="T2" fmla="*/ 2 w 9"/>
                  <a:gd name="T3" fmla="*/ 3 h 5"/>
                  <a:gd name="T4" fmla="*/ 4 w 9"/>
                  <a:gd name="T5" fmla="*/ 3 h 5"/>
                  <a:gd name="T6" fmla="*/ 5 w 9"/>
                  <a:gd name="T7" fmla="*/ 3 h 5"/>
                  <a:gd name="T8" fmla="*/ 6 w 9"/>
                  <a:gd name="T9" fmla="*/ 4 h 5"/>
                  <a:gd name="T10" fmla="*/ 6 w 9"/>
                  <a:gd name="T11" fmla="*/ 5 h 5"/>
                  <a:gd name="T12" fmla="*/ 7 w 9"/>
                  <a:gd name="T13" fmla="*/ 4 h 5"/>
                  <a:gd name="T14" fmla="*/ 8 w 9"/>
                  <a:gd name="T15" fmla="*/ 3 h 5"/>
                  <a:gd name="T16" fmla="*/ 9 w 9"/>
                  <a:gd name="T17" fmla="*/ 3 h 5"/>
                  <a:gd name="T18" fmla="*/ 9 w 9"/>
                  <a:gd name="T19" fmla="*/ 2 h 5"/>
                  <a:gd name="T20" fmla="*/ 8 w 9"/>
                  <a:gd name="T21" fmla="*/ 1 h 5"/>
                  <a:gd name="T22" fmla="*/ 7 w 9"/>
                  <a:gd name="T23" fmla="*/ 1 h 5"/>
                  <a:gd name="T24" fmla="*/ 6 w 9"/>
                  <a:gd name="T25" fmla="*/ 1 h 5"/>
                  <a:gd name="T26" fmla="*/ 5 w 9"/>
                  <a:gd name="T27" fmla="*/ 1 h 5"/>
                  <a:gd name="T28" fmla="*/ 3 w 9"/>
                  <a:gd name="T29" fmla="*/ 0 h 5"/>
                  <a:gd name="T30" fmla="*/ 2 w 9"/>
                  <a:gd name="T31" fmla="*/ 1 h 5"/>
                  <a:gd name="T32" fmla="*/ 1 w 9"/>
                  <a:gd name="T33" fmla="*/ 1 h 5"/>
                  <a:gd name="T34" fmla="*/ 1 w 9"/>
                  <a:gd name="T35" fmla="*/ 2 h 5"/>
                  <a:gd name="T36" fmla="*/ 0 w 9"/>
                  <a:gd name="T37" fmla="*/ 2 h 5"/>
                  <a:gd name="T38" fmla="*/ 1 w 9"/>
                  <a:gd name="T3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" h="5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5" y="2"/>
                      <a:pt x="5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4" name="Freeform 197">
                <a:extLst>
                  <a:ext uri="{FF2B5EF4-FFF2-40B4-BE49-F238E27FC236}">
                    <a16:creationId xmlns:a16="http://schemas.microsoft.com/office/drawing/2014/main" id="{A22C7BBE-6DBD-49B4-8BAE-37CE07A71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2" y="795339"/>
                <a:ext cx="87313" cy="42863"/>
              </a:xfrm>
              <a:custGeom>
                <a:avLst/>
                <a:gdLst>
                  <a:gd name="T0" fmla="*/ 0 w 8"/>
                  <a:gd name="T1" fmla="*/ 3 h 4"/>
                  <a:gd name="T2" fmla="*/ 0 w 8"/>
                  <a:gd name="T3" fmla="*/ 4 h 4"/>
                  <a:gd name="T4" fmla="*/ 1 w 8"/>
                  <a:gd name="T5" fmla="*/ 4 h 4"/>
                  <a:gd name="T6" fmla="*/ 3 w 8"/>
                  <a:gd name="T7" fmla="*/ 4 h 4"/>
                  <a:gd name="T8" fmla="*/ 4 w 8"/>
                  <a:gd name="T9" fmla="*/ 4 h 4"/>
                  <a:gd name="T10" fmla="*/ 5 w 8"/>
                  <a:gd name="T11" fmla="*/ 3 h 4"/>
                  <a:gd name="T12" fmla="*/ 5 w 8"/>
                  <a:gd name="T13" fmla="*/ 3 h 4"/>
                  <a:gd name="T14" fmla="*/ 7 w 8"/>
                  <a:gd name="T15" fmla="*/ 2 h 4"/>
                  <a:gd name="T16" fmla="*/ 7 w 8"/>
                  <a:gd name="T17" fmla="*/ 1 h 4"/>
                  <a:gd name="T18" fmla="*/ 8 w 8"/>
                  <a:gd name="T19" fmla="*/ 1 h 4"/>
                  <a:gd name="T20" fmla="*/ 7 w 8"/>
                  <a:gd name="T21" fmla="*/ 0 h 4"/>
                  <a:gd name="T22" fmla="*/ 6 w 8"/>
                  <a:gd name="T23" fmla="*/ 1 h 4"/>
                  <a:gd name="T24" fmla="*/ 6 w 8"/>
                  <a:gd name="T25" fmla="*/ 1 h 4"/>
                  <a:gd name="T26" fmla="*/ 5 w 8"/>
                  <a:gd name="T27" fmla="*/ 0 h 4"/>
                  <a:gd name="T28" fmla="*/ 4 w 8"/>
                  <a:gd name="T29" fmla="*/ 0 h 4"/>
                  <a:gd name="T30" fmla="*/ 3 w 8"/>
                  <a:gd name="T31" fmla="*/ 0 h 4"/>
                  <a:gd name="T32" fmla="*/ 2 w 8"/>
                  <a:gd name="T33" fmla="*/ 0 h 4"/>
                  <a:gd name="T34" fmla="*/ 1 w 8"/>
                  <a:gd name="T35" fmla="*/ 1 h 4"/>
                  <a:gd name="T36" fmla="*/ 1 w 8"/>
                  <a:gd name="T37" fmla="*/ 1 h 4"/>
                  <a:gd name="T38" fmla="*/ 0 w 8"/>
                  <a:gd name="T39" fmla="*/ 2 h 4"/>
                  <a:gd name="T40" fmla="*/ 0 w 8"/>
                  <a:gd name="T41" fmla="*/ 3 h 4"/>
                  <a:gd name="T42" fmla="*/ 0 w 8"/>
                  <a:gd name="T4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" h="4">
                    <a:moveTo>
                      <a:pt x="0" y="3"/>
                    </a:move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5" name="Freeform 198">
                <a:extLst>
                  <a:ext uri="{FF2B5EF4-FFF2-40B4-BE49-F238E27FC236}">
                    <a16:creationId xmlns:a16="http://schemas.microsoft.com/office/drawing/2014/main" id="{57BFF810-5983-448C-97D4-5522B53F8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4752" y="827089"/>
                <a:ext cx="53975" cy="22225"/>
              </a:xfrm>
              <a:custGeom>
                <a:avLst/>
                <a:gdLst>
                  <a:gd name="T0" fmla="*/ 2 w 5"/>
                  <a:gd name="T1" fmla="*/ 2 h 2"/>
                  <a:gd name="T2" fmla="*/ 4 w 5"/>
                  <a:gd name="T3" fmla="*/ 1 h 2"/>
                  <a:gd name="T4" fmla="*/ 4 w 5"/>
                  <a:gd name="T5" fmla="*/ 1 h 2"/>
                  <a:gd name="T6" fmla="*/ 5 w 5"/>
                  <a:gd name="T7" fmla="*/ 1 h 2"/>
                  <a:gd name="T8" fmla="*/ 4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1 w 5"/>
                  <a:gd name="T15" fmla="*/ 0 h 2"/>
                  <a:gd name="T16" fmla="*/ 0 w 5"/>
                  <a:gd name="T17" fmla="*/ 0 h 2"/>
                  <a:gd name="T18" fmla="*/ 0 w 5"/>
                  <a:gd name="T19" fmla="*/ 1 h 2"/>
                  <a:gd name="T20" fmla="*/ 0 w 5"/>
                  <a:gd name="T21" fmla="*/ 1 h 2"/>
                  <a:gd name="T22" fmla="*/ 1 w 5"/>
                  <a:gd name="T23" fmla="*/ 2 h 2"/>
                  <a:gd name="T24" fmla="*/ 2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2" y="2"/>
                    </a:move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6" name="Freeform 199">
                <a:extLst>
                  <a:ext uri="{FF2B5EF4-FFF2-40B4-BE49-F238E27FC236}">
                    <a16:creationId xmlns:a16="http://schemas.microsoft.com/office/drawing/2014/main" id="{ED288130-30F9-4EB1-8213-785707599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7" y="860426"/>
                <a:ext cx="130175" cy="53975"/>
              </a:xfrm>
              <a:custGeom>
                <a:avLst/>
                <a:gdLst>
                  <a:gd name="T0" fmla="*/ 3 w 12"/>
                  <a:gd name="T1" fmla="*/ 1 h 5"/>
                  <a:gd name="T2" fmla="*/ 2 w 12"/>
                  <a:gd name="T3" fmla="*/ 1 h 5"/>
                  <a:gd name="T4" fmla="*/ 2 w 12"/>
                  <a:gd name="T5" fmla="*/ 2 h 5"/>
                  <a:gd name="T6" fmla="*/ 1 w 12"/>
                  <a:gd name="T7" fmla="*/ 2 h 5"/>
                  <a:gd name="T8" fmla="*/ 0 w 12"/>
                  <a:gd name="T9" fmla="*/ 3 h 5"/>
                  <a:gd name="T10" fmla="*/ 0 w 12"/>
                  <a:gd name="T11" fmla="*/ 4 h 5"/>
                  <a:gd name="T12" fmla="*/ 0 w 12"/>
                  <a:gd name="T13" fmla="*/ 5 h 5"/>
                  <a:gd name="T14" fmla="*/ 1 w 12"/>
                  <a:gd name="T15" fmla="*/ 5 h 5"/>
                  <a:gd name="T16" fmla="*/ 2 w 12"/>
                  <a:gd name="T17" fmla="*/ 5 h 5"/>
                  <a:gd name="T18" fmla="*/ 3 w 12"/>
                  <a:gd name="T19" fmla="*/ 4 h 5"/>
                  <a:gd name="T20" fmla="*/ 3 w 12"/>
                  <a:gd name="T21" fmla="*/ 4 h 5"/>
                  <a:gd name="T22" fmla="*/ 4 w 12"/>
                  <a:gd name="T23" fmla="*/ 3 h 5"/>
                  <a:gd name="T24" fmla="*/ 5 w 12"/>
                  <a:gd name="T25" fmla="*/ 3 h 5"/>
                  <a:gd name="T26" fmla="*/ 6 w 12"/>
                  <a:gd name="T27" fmla="*/ 3 h 5"/>
                  <a:gd name="T28" fmla="*/ 7 w 12"/>
                  <a:gd name="T29" fmla="*/ 3 h 5"/>
                  <a:gd name="T30" fmla="*/ 8 w 12"/>
                  <a:gd name="T31" fmla="*/ 3 h 5"/>
                  <a:gd name="T32" fmla="*/ 9 w 12"/>
                  <a:gd name="T33" fmla="*/ 2 h 5"/>
                  <a:gd name="T34" fmla="*/ 10 w 12"/>
                  <a:gd name="T35" fmla="*/ 2 h 5"/>
                  <a:gd name="T36" fmla="*/ 11 w 12"/>
                  <a:gd name="T37" fmla="*/ 1 h 5"/>
                  <a:gd name="T38" fmla="*/ 12 w 12"/>
                  <a:gd name="T39" fmla="*/ 0 h 5"/>
                  <a:gd name="T40" fmla="*/ 12 w 12"/>
                  <a:gd name="T41" fmla="*/ 0 h 5"/>
                  <a:gd name="T42" fmla="*/ 11 w 12"/>
                  <a:gd name="T43" fmla="*/ 0 h 5"/>
                  <a:gd name="T44" fmla="*/ 10 w 12"/>
                  <a:gd name="T45" fmla="*/ 0 h 5"/>
                  <a:gd name="T46" fmla="*/ 9 w 12"/>
                  <a:gd name="T47" fmla="*/ 0 h 5"/>
                  <a:gd name="T48" fmla="*/ 8 w 12"/>
                  <a:gd name="T49" fmla="*/ 0 h 5"/>
                  <a:gd name="T50" fmla="*/ 6 w 12"/>
                  <a:gd name="T51" fmla="*/ 0 h 5"/>
                  <a:gd name="T52" fmla="*/ 5 w 12"/>
                  <a:gd name="T53" fmla="*/ 0 h 5"/>
                  <a:gd name="T54" fmla="*/ 3 w 12"/>
                  <a:gd name="T5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" h="5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7" name="Freeform 200">
                <a:extLst>
                  <a:ext uri="{FF2B5EF4-FFF2-40B4-BE49-F238E27FC236}">
                    <a16:creationId xmlns:a16="http://schemas.microsoft.com/office/drawing/2014/main" id="{E37B6430-FEFD-470B-B5DA-B4F9EC7F0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7" y="750889"/>
                <a:ext cx="53975" cy="22225"/>
              </a:xfrm>
              <a:custGeom>
                <a:avLst/>
                <a:gdLst>
                  <a:gd name="T0" fmla="*/ 1 w 5"/>
                  <a:gd name="T1" fmla="*/ 1 h 2"/>
                  <a:gd name="T2" fmla="*/ 2 w 5"/>
                  <a:gd name="T3" fmla="*/ 1 h 2"/>
                  <a:gd name="T4" fmla="*/ 2 w 5"/>
                  <a:gd name="T5" fmla="*/ 1 h 2"/>
                  <a:gd name="T6" fmla="*/ 4 w 5"/>
                  <a:gd name="T7" fmla="*/ 1 h 2"/>
                  <a:gd name="T8" fmla="*/ 5 w 5"/>
                  <a:gd name="T9" fmla="*/ 1 h 2"/>
                  <a:gd name="T10" fmla="*/ 5 w 5"/>
                  <a:gd name="T11" fmla="*/ 1 h 2"/>
                  <a:gd name="T12" fmla="*/ 5 w 5"/>
                  <a:gd name="T13" fmla="*/ 0 h 2"/>
                  <a:gd name="T14" fmla="*/ 4 w 5"/>
                  <a:gd name="T15" fmla="*/ 0 h 2"/>
                  <a:gd name="T16" fmla="*/ 3 w 5"/>
                  <a:gd name="T17" fmla="*/ 0 h 2"/>
                  <a:gd name="T18" fmla="*/ 2 w 5"/>
                  <a:gd name="T19" fmla="*/ 0 h 2"/>
                  <a:gd name="T20" fmla="*/ 1 w 5"/>
                  <a:gd name="T21" fmla="*/ 0 h 2"/>
                  <a:gd name="T22" fmla="*/ 1 w 5"/>
                  <a:gd name="T23" fmla="*/ 0 h 2"/>
                  <a:gd name="T24" fmla="*/ 1 w 5"/>
                  <a:gd name="T25" fmla="*/ 1 h 2"/>
                  <a:gd name="T26" fmla="*/ 1 w 5"/>
                  <a:gd name="T2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8" name="Freeform 201">
                <a:extLst>
                  <a:ext uri="{FF2B5EF4-FFF2-40B4-BE49-F238E27FC236}">
                    <a16:creationId xmlns:a16="http://schemas.microsoft.com/office/drawing/2014/main" id="{D27DD4E0-6624-42B0-9FB9-E69EBA9F7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9839" y="773114"/>
                <a:ext cx="53975" cy="11113"/>
              </a:xfrm>
              <a:custGeom>
                <a:avLst/>
                <a:gdLst>
                  <a:gd name="T0" fmla="*/ 3 w 5"/>
                  <a:gd name="T1" fmla="*/ 0 h 1"/>
                  <a:gd name="T2" fmla="*/ 1 w 5"/>
                  <a:gd name="T3" fmla="*/ 0 h 1"/>
                  <a:gd name="T4" fmla="*/ 1 w 5"/>
                  <a:gd name="T5" fmla="*/ 0 h 1"/>
                  <a:gd name="T6" fmla="*/ 1 w 5"/>
                  <a:gd name="T7" fmla="*/ 1 h 1"/>
                  <a:gd name="T8" fmla="*/ 2 w 5"/>
                  <a:gd name="T9" fmla="*/ 1 h 1"/>
                  <a:gd name="T10" fmla="*/ 2 w 5"/>
                  <a:gd name="T11" fmla="*/ 1 h 1"/>
                  <a:gd name="T12" fmla="*/ 3 w 5"/>
                  <a:gd name="T13" fmla="*/ 1 h 1"/>
                  <a:gd name="T14" fmla="*/ 5 w 5"/>
                  <a:gd name="T15" fmla="*/ 1 h 1"/>
                  <a:gd name="T16" fmla="*/ 5 w 5"/>
                  <a:gd name="T17" fmla="*/ 0 h 1"/>
                  <a:gd name="T18" fmla="*/ 4 w 5"/>
                  <a:gd name="T19" fmla="*/ 0 h 1"/>
                  <a:gd name="T20" fmla="*/ 3 w 5"/>
                  <a:gd name="T2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1">
                    <a:moveTo>
                      <a:pt x="3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9" name="Freeform 202">
                <a:extLst>
                  <a:ext uri="{FF2B5EF4-FFF2-40B4-BE49-F238E27FC236}">
                    <a16:creationId xmlns:a16="http://schemas.microsoft.com/office/drawing/2014/main" id="{17A77965-EC2C-4BB3-88CC-2006FAB01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502" y="784226"/>
                <a:ext cx="280988" cy="76200"/>
              </a:xfrm>
              <a:custGeom>
                <a:avLst/>
                <a:gdLst>
                  <a:gd name="T0" fmla="*/ 1 w 26"/>
                  <a:gd name="T1" fmla="*/ 2 h 7"/>
                  <a:gd name="T2" fmla="*/ 2 w 26"/>
                  <a:gd name="T3" fmla="*/ 2 h 7"/>
                  <a:gd name="T4" fmla="*/ 4 w 26"/>
                  <a:gd name="T5" fmla="*/ 2 h 7"/>
                  <a:gd name="T6" fmla="*/ 5 w 26"/>
                  <a:gd name="T7" fmla="*/ 2 h 7"/>
                  <a:gd name="T8" fmla="*/ 5 w 26"/>
                  <a:gd name="T9" fmla="*/ 2 h 7"/>
                  <a:gd name="T10" fmla="*/ 5 w 26"/>
                  <a:gd name="T11" fmla="*/ 3 h 7"/>
                  <a:gd name="T12" fmla="*/ 5 w 26"/>
                  <a:gd name="T13" fmla="*/ 4 h 7"/>
                  <a:gd name="T14" fmla="*/ 4 w 26"/>
                  <a:gd name="T15" fmla="*/ 4 h 7"/>
                  <a:gd name="T16" fmla="*/ 4 w 26"/>
                  <a:gd name="T17" fmla="*/ 5 h 7"/>
                  <a:gd name="T18" fmla="*/ 4 w 26"/>
                  <a:gd name="T19" fmla="*/ 5 h 7"/>
                  <a:gd name="T20" fmla="*/ 5 w 26"/>
                  <a:gd name="T21" fmla="*/ 5 h 7"/>
                  <a:gd name="T22" fmla="*/ 6 w 26"/>
                  <a:gd name="T23" fmla="*/ 6 h 7"/>
                  <a:gd name="T24" fmla="*/ 7 w 26"/>
                  <a:gd name="T25" fmla="*/ 6 h 7"/>
                  <a:gd name="T26" fmla="*/ 8 w 26"/>
                  <a:gd name="T27" fmla="*/ 5 h 7"/>
                  <a:gd name="T28" fmla="*/ 9 w 26"/>
                  <a:gd name="T29" fmla="*/ 5 h 7"/>
                  <a:gd name="T30" fmla="*/ 9 w 26"/>
                  <a:gd name="T31" fmla="*/ 6 h 7"/>
                  <a:gd name="T32" fmla="*/ 10 w 26"/>
                  <a:gd name="T33" fmla="*/ 6 h 7"/>
                  <a:gd name="T34" fmla="*/ 12 w 26"/>
                  <a:gd name="T35" fmla="*/ 6 h 7"/>
                  <a:gd name="T36" fmla="*/ 13 w 26"/>
                  <a:gd name="T37" fmla="*/ 5 h 7"/>
                  <a:gd name="T38" fmla="*/ 15 w 26"/>
                  <a:gd name="T39" fmla="*/ 6 h 7"/>
                  <a:gd name="T40" fmla="*/ 16 w 26"/>
                  <a:gd name="T41" fmla="*/ 6 h 7"/>
                  <a:gd name="T42" fmla="*/ 17 w 26"/>
                  <a:gd name="T43" fmla="*/ 5 h 7"/>
                  <a:gd name="T44" fmla="*/ 18 w 26"/>
                  <a:gd name="T45" fmla="*/ 6 h 7"/>
                  <a:gd name="T46" fmla="*/ 19 w 26"/>
                  <a:gd name="T47" fmla="*/ 6 h 7"/>
                  <a:gd name="T48" fmla="*/ 21 w 26"/>
                  <a:gd name="T49" fmla="*/ 7 h 7"/>
                  <a:gd name="T50" fmla="*/ 22 w 26"/>
                  <a:gd name="T51" fmla="*/ 6 h 7"/>
                  <a:gd name="T52" fmla="*/ 23 w 26"/>
                  <a:gd name="T53" fmla="*/ 6 h 7"/>
                  <a:gd name="T54" fmla="*/ 24 w 26"/>
                  <a:gd name="T55" fmla="*/ 6 h 7"/>
                  <a:gd name="T56" fmla="*/ 25 w 26"/>
                  <a:gd name="T57" fmla="*/ 5 h 7"/>
                  <a:gd name="T58" fmla="*/ 25 w 26"/>
                  <a:gd name="T59" fmla="*/ 5 h 7"/>
                  <a:gd name="T60" fmla="*/ 26 w 26"/>
                  <a:gd name="T61" fmla="*/ 4 h 7"/>
                  <a:gd name="T62" fmla="*/ 25 w 26"/>
                  <a:gd name="T63" fmla="*/ 3 h 7"/>
                  <a:gd name="T64" fmla="*/ 24 w 26"/>
                  <a:gd name="T65" fmla="*/ 3 h 7"/>
                  <a:gd name="T66" fmla="*/ 23 w 26"/>
                  <a:gd name="T67" fmla="*/ 3 h 7"/>
                  <a:gd name="T68" fmla="*/ 22 w 26"/>
                  <a:gd name="T69" fmla="*/ 3 h 7"/>
                  <a:gd name="T70" fmla="*/ 21 w 26"/>
                  <a:gd name="T71" fmla="*/ 3 h 7"/>
                  <a:gd name="T72" fmla="*/ 20 w 26"/>
                  <a:gd name="T73" fmla="*/ 3 h 7"/>
                  <a:gd name="T74" fmla="*/ 19 w 26"/>
                  <a:gd name="T75" fmla="*/ 3 h 7"/>
                  <a:gd name="T76" fmla="*/ 18 w 26"/>
                  <a:gd name="T77" fmla="*/ 3 h 7"/>
                  <a:gd name="T78" fmla="*/ 16 w 26"/>
                  <a:gd name="T79" fmla="*/ 3 h 7"/>
                  <a:gd name="T80" fmla="*/ 15 w 26"/>
                  <a:gd name="T81" fmla="*/ 4 h 7"/>
                  <a:gd name="T82" fmla="*/ 13 w 26"/>
                  <a:gd name="T83" fmla="*/ 4 h 7"/>
                  <a:gd name="T84" fmla="*/ 12 w 26"/>
                  <a:gd name="T85" fmla="*/ 3 h 7"/>
                  <a:gd name="T86" fmla="*/ 11 w 26"/>
                  <a:gd name="T87" fmla="*/ 3 h 7"/>
                  <a:gd name="T88" fmla="*/ 10 w 26"/>
                  <a:gd name="T89" fmla="*/ 4 h 7"/>
                  <a:gd name="T90" fmla="*/ 10 w 26"/>
                  <a:gd name="T91" fmla="*/ 3 h 7"/>
                  <a:gd name="T92" fmla="*/ 10 w 26"/>
                  <a:gd name="T93" fmla="*/ 3 h 7"/>
                  <a:gd name="T94" fmla="*/ 11 w 26"/>
                  <a:gd name="T95" fmla="*/ 2 h 7"/>
                  <a:gd name="T96" fmla="*/ 10 w 26"/>
                  <a:gd name="T97" fmla="*/ 2 h 7"/>
                  <a:gd name="T98" fmla="*/ 9 w 26"/>
                  <a:gd name="T99" fmla="*/ 1 h 7"/>
                  <a:gd name="T100" fmla="*/ 8 w 26"/>
                  <a:gd name="T101" fmla="*/ 1 h 7"/>
                  <a:gd name="T102" fmla="*/ 6 w 26"/>
                  <a:gd name="T103" fmla="*/ 1 h 7"/>
                  <a:gd name="T104" fmla="*/ 6 w 26"/>
                  <a:gd name="T105" fmla="*/ 1 h 7"/>
                  <a:gd name="T106" fmla="*/ 5 w 26"/>
                  <a:gd name="T107" fmla="*/ 1 h 7"/>
                  <a:gd name="T108" fmla="*/ 3 w 26"/>
                  <a:gd name="T109" fmla="*/ 1 h 7"/>
                  <a:gd name="T110" fmla="*/ 2 w 26"/>
                  <a:gd name="T111" fmla="*/ 1 h 7"/>
                  <a:gd name="T112" fmla="*/ 1 w 26"/>
                  <a:gd name="T113" fmla="*/ 1 h 7"/>
                  <a:gd name="T114" fmla="*/ 0 w 26"/>
                  <a:gd name="T115" fmla="*/ 1 h 7"/>
                  <a:gd name="T116" fmla="*/ 1 w 26"/>
                  <a:gd name="T1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6" h="7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10" y="6"/>
                      <a:pt x="10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4" y="5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6"/>
                      <a:pt x="17" y="5"/>
                      <a:pt x="17" y="5"/>
                    </a:cubicBezTo>
                    <a:cubicBezTo>
                      <a:pt x="18" y="5"/>
                      <a:pt x="18" y="5"/>
                      <a:pt x="18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20" y="7"/>
                      <a:pt x="21" y="7"/>
                    </a:cubicBezTo>
                    <a:cubicBezTo>
                      <a:pt x="21" y="7"/>
                      <a:pt x="21" y="7"/>
                      <a:pt x="22" y="6"/>
                    </a:cubicBezTo>
                    <a:cubicBezTo>
                      <a:pt x="22" y="6"/>
                      <a:pt x="23" y="6"/>
                      <a:pt x="23" y="6"/>
                    </a:cubicBezTo>
                    <a:cubicBezTo>
                      <a:pt x="23" y="6"/>
                      <a:pt x="24" y="6"/>
                      <a:pt x="24" y="6"/>
                    </a:cubicBezTo>
                    <a:cubicBezTo>
                      <a:pt x="24" y="6"/>
                      <a:pt x="24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0" name="Freeform 203">
                <a:extLst>
                  <a:ext uri="{FF2B5EF4-FFF2-40B4-BE49-F238E27FC236}">
                    <a16:creationId xmlns:a16="http://schemas.microsoft.com/office/drawing/2014/main" id="{0771EF7E-37FA-4274-837F-32F6338C7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2" y="773114"/>
                <a:ext cx="44450" cy="11113"/>
              </a:xfrm>
              <a:custGeom>
                <a:avLst/>
                <a:gdLst>
                  <a:gd name="T0" fmla="*/ 3 w 4"/>
                  <a:gd name="T1" fmla="*/ 0 h 1"/>
                  <a:gd name="T2" fmla="*/ 2 w 4"/>
                  <a:gd name="T3" fmla="*/ 0 h 1"/>
                  <a:gd name="T4" fmla="*/ 1 w 4"/>
                  <a:gd name="T5" fmla="*/ 0 h 1"/>
                  <a:gd name="T6" fmla="*/ 0 w 4"/>
                  <a:gd name="T7" fmla="*/ 1 h 1"/>
                  <a:gd name="T8" fmla="*/ 1 w 4"/>
                  <a:gd name="T9" fmla="*/ 1 h 1"/>
                  <a:gd name="T10" fmla="*/ 2 w 4"/>
                  <a:gd name="T11" fmla="*/ 1 h 1"/>
                  <a:gd name="T12" fmla="*/ 3 w 4"/>
                  <a:gd name="T13" fmla="*/ 1 h 1"/>
                  <a:gd name="T14" fmla="*/ 3 w 4"/>
                  <a:gd name="T15" fmla="*/ 1 h 1"/>
                  <a:gd name="T16" fmla="*/ 4 w 4"/>
                  <a:gd name="T17" fmla="*/ 0 h 1"/>
                  <a:gd name="T18" fmla="*/ 3 w 4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1" name="Freeform 204">
                <a:extLst>
                  <a:ext uri="{FF2B5EF4-FFF2-40B4-BE49-F238E27FC236}">
                    <a16:creationId xmlns:a16="http://schemas.microsoft.com/office/drawing/2014/main" id="{750A042C-57B3-4852-9DD6-555057547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2" y="1076326"/>
                <a:ext cx="161925" cy="74613"/>
              </a:xfrm>
              <a:custGeom>
                <a:avLst/>
                <a:gdLst>
                  <a:gd name="T0" fmla="*/ 14 w 15"/>
                  <a:gd name="T1" fmla="*/ 5 h 7"/>
                  <a:gd name="T2" fmla="*/ 14 w 15"/>
                  <a:gd name="T3" fmla="*/ 4 h 7"/>
                  <a:gd name="T4" fmla="*/ 13 w 15"/>
                  <a:gd name="T5" fmla="*/ 4 h 7"/>
                  <a:gd name="T6" fmla="*/ 13 w 15"/>
                  <a:gd name="T7" fmla="*/ 4 h 7"/>
                  <a:gd name="T8" fmla="*/ 12 w 15"/>
                  <a:gd name="T9" fmla="*/ 3 h 7"/>
                  <a:gd name="T10" fmla="*/ 11 w 15"/>
                  <a:gd name="T11" fmla="*/ 2 h 7"/>
                  <a:gd name="T12" fmla="*/ 10 w 15"/>
                  <a:gd name="T13" fmla="*/ 1 h 7"/>
                  <a:gd name="T14" fmla="*/ 9 w 15"/>
                  <a:gd name="T15" fmla="*/ 1 h 7"/>
                  <a:gd name="T16" fmla="*/ 9 w 15"/>
                  <a:gd name="T17" fmla="*/ 0 h 7"/>
                  <a:gd name="T18" fmla="*/ 9 w 15"/>
                  <a:gd name="T19" fmla="*/ 0 h 7"/>
                  <a:gd name="T20" fmla="*/ 7 w 15"/>
                  <a:gd name="T21" fmla="*/ 0 h 7"/>
                  <a:gd name="T22" fmla="*/ 6 w 15"/>
                  <a:gd name="T23" fmla="*/ 1 h 7"/>
                  <a:gd name="T24" fmla="*/ 5 w 15"/>
                  <a:gd name="T25" fmla="*/ 2 h 7"/>
                  <a:gd name="T26" fmla="*/ 5 w 15"/>
                  <a:gd name="T27" fmla="*/ 3 h 7"/>
                  <a:gd name="T28" fmla="*/ 4 w 15"/>
                  <a:gd name="T29" fmla="*/ 3 h 7"/>
                  <a:gd name="T30" fmla="*/ 3 w 15"/>
                  <a:gd name="T31" fmla="*/ 4 h 7"/>
                  <a:gd name="T32" fmla="*/ 2 w 15"/>
                  <a:gd name="T33" fmla="*/ 4 h 7"/>
                  <a:gd name="T34" fmla="*/ 2 w 15"/>
                  <a:gd name="T35" fmla="*/ 4 h 7"/>
                  <a:gd name="T36" fmla="*/ 1 w 15"/>
                  <a:gd name="T37" fmla="*/ 5 h 7"/>
                  <a:gd name="T38" fmla="*/ 1 w 15"/>
                  <a:gd name="T39" fmla="*/ 5 h 7"/>
                  <a:gd name="T40" fmla="*/ 1 w 15"/>
                  <a:gd name="T41" fmla="*/ 6 h 7"/>
                  <a:gd name="T42" fmla="*/ 1 w 15"/>
                  <a:gd name="T43" fmla="*/ 5 h 7"/>
                  <a:gd name="T44" fmla="*/ 2 w 15"/>
                  <a:gd name="T45" fmla="*/ 5 h 7"/>
                  <a:gd name="T46" fmla="*/ 3 w 15"/>
                  <a:gd name="T47" fmla="*/ 6 h 7"/>
                  <a:gd name="T48" fmla="*/ 3 w 15"/>
                  <a:gd name="T49" fmla="*/ 7 h 7"/>
                  <a:gd name="T50" fmla="*/ 5 w 15"/>
                  <a:gd name="T51" fmla="*/ 6 h 7"/>
                  <a:gd name="T52" fmla="*/ 5 w 15"/>
                  <a:gd name="T53" fmla="*/ 6 h 7"/>
                  <a:gd name="T54" fmla="*/ 6 w 15"/>
                  <a:gd name="T55" fmla="*/ 6 h 7"/>
                  <a:gd name="T56" fmla="*/ 7 w 15"/>
                  <a:gd name="T57" fmla="*/ 5 h 7"/>
                  <a:gd name="T58" fmla="*/ 8 w 15"/>
                  <a:gd name="T59" fmla="*/ 5 h 7"/>
                  <a:gd name="T60" fmla="*/ 8 w 15"/>
                  <a:gd name="T61" fmla="*/ 4 h 7"/>
                  <a:gd name="T62" fmla="*/ 9 w 15"/>
                  <a:gd name="T63" fmla="*/ 5 h 7"/>
                  <a:gd name="T64" fmla="*/ 10 w 15"/>
                  <a:gd name="T65" fmla="*/ 5 h 7"/>
                  <a:gd name="T66" fmla="*/ 11 w 15"/>
                  <a:gd name="T67" fmla="*/ 6 h 7"/>
                  <a:gd name="T68" fmla="*/ 12 w 15"/>
                  <a:gd name="T69" fmla="*/ 6 h 7"/>
                  <a:gd name="T70" fmla="*/ 13 w 15"/>
                  <a:gd name="T71" fmla="*/ 6 h 7"/>
                  <a:gd name="T72" fmla="*/ 14 w 15"/>
                  <a:gd name="T73" fmla="*/ 6 h 7"/>
                  <a:gd name="T74" fmla="*/ 14 w 15"/>
                  <a:gd name="T7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" h="7">
                    <a:moveTo>
                      <a:pt x="14" y="5"/>
                    </a:moveTo>
                    <a:cubicBezTo>
                      <a:pt x="14" y="5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9" y="4"/>
                      <a:pt x="9" y="4"/>
                      <a:pt x="9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  <a:cubicBezTo>
                      <a:pt x="14" y="7"/>
                      <a:pt x="14" y="6"/>
                      <a:pt x="14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2" name="Freeform 206">
                <a:extLst>
                  <a:ext uri="{FF2B5EF4-FFF2-40B4-BE49-F238E27FC236}">
                    <a16:creationId xmlns:a16="http://schemas.microsoft.com/office/drawing/2014/main" id="{F190DB3B-6BDB-4F14-81A3-8022ECB1B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150939"/>
                <a:ext cx="63500" cy="33338"/>
              </a:xfrm>
              <a:custGeom>
                <a:avLst/>
                <a:gdLst>
                  <a:gd name="T0" fmla="*/ 4 w 6"/>
                  <a:gd name="T1" fmla="*/ 2 h 3"/>
                  <a:gd name="T2" fmla="*/ 5 w 6"/>
                  <a:gd name="T3" fmla="*/ 1 h 3"/>
                  <a:gd name="T4" fmla="*/ 5 w 6"/>
                  <a:gd name="T5" fmla="*/ 0 h 3"/>
                  <a:gd name="T6" fmla="*/ 5 w 6"/>
                  <a:gd name="T7" fmla="*/ 0 h 3"/>
                  <a:gd name="T8" fmla="*/ 3 w 6"/>
                  <a:gd name="T9" fmla="*/ 0 h 3"/>
                  <a:gd name="T10" fmla="*/ 2 w 6"/>
                  <a:gd name="T11" fmla="*/ 0 h 3"/>
                  <a:gd name="T12" fmla="*/ 1 w 6"/>
                  <a:gd name="T13" fmla="*/ 1 h 3"/>
                  <a:gd name="T14" fmla="*/ 1 w 6"/>
                  <a:gd name="T15" fmla="*/ 2 h 3"/>
                  <a:gd name="T16" fmla="*/ 1 w 6"/>
                  <a:gd name="T17" fmla="*/ 2 h 3"/>
                  <a:gd name="T18" fmla="*/ 2 w 6"/>
                  <a:gd name="T19" fmla="*/ 2 h 3"/>
                  <a:gd name="T20" fmla="*/ 3 w 6"/>
                  <a:gd name="T21" fmla="*/ 2 h 3"/>
                  <a:gd name="T22" fmla="*/ 4 w 6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3">
                    <a:moveTo>
                      <a:pt x="4" y="2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3" name="Freeform 207">
                <a:extLst>
                  <a:ext uri="{FF2B5EF4-FFF2-40B4-BE49-F238E27FC236}">
                    <a16:creationId xmlns:a16="http://schemas.microsoft.com/office/drawing/2014/main" id="{EB3EFF82-7B43-4F2E-B203-196C2095F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01" y="1130301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4" name="Freeform 208">
                <a:extLst>
                  <a:ext uri="{FF2B5EF4-FFF2-40B4-BE49-F238E27FC236}">
                    <a16:creationId xmlns:a16="http://schemas.microsoft.com/office/drawing/2014/main" id="{3312CB04-8D11-42DF-B3A3-95536B275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1" y="11303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5" name="Freeform 209">
                <a:extLst>
                  <a:ext uri="{FF2B5EF4-FFF2-40B4-BE49-F238E27FC236}">
                    <a16:creationId xmlns:a16="http://schemas.microsoft.com/office/drawing/2014/main" id="{BAC49819-35FB-4447-9805-72338D125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968376"/>
                <a:ext cx="31750" cy="31750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0 w 3"/>
                  <a:gd name="T5" fmla="*/ 2 h 3"/>
                  <a:gd name="T6" fmla="*/ 1 w 3"/>
                  <a:gd name="T7" fmla="*/ 3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2 w 3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2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6" name="Freeform 210">
                <a:extLst>
                  <a:ext uri="{FF2B5EF4-FFF2-40B4-BE49-F238E27FC236}">
                    <a16:creationId xmlns:a16="http://schemas.microsoft.com/office/drawing/2014/main" id="{724B2241-1307-456D-B259-099D34F3D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926" y="687389"/>
                <a:ext cx="182563" cy="85725"/>
              </a:xfrm>
              <a:custGeom>
                <a:avLst/>
                <a:gdLst>
                  <a:gd name="T0" fmla="*/ 1 w 17"/>
                  <a:gd name="T1" fmla="*/ 5 h 8"/>
                  <a:gd name="T2" fmla="*/ 2 w 17"/>
                  <a:gd name="T3" fmla="*/ 5 h 8"/>
                  <a:gd name="T4" fmla="*/ 4 w 17"/>
                  <a:gd name="T5" fmla="*/ 5 h 8"/>
                  <a:gd name="T6" fmla="*/ 5 w 17"/>
                  <a:gd name="T7" fmla="*/ 5 h 8"/>
                  <a:gd name="T8" fmla="*/ 6 w 17"/>
                  <a:gd name="T9" fmla="*/ 5 h 8"/>
                  <a:gd name="T10" fmla="*/ 6 w 17"/>
                  <a:gd name="T11" fmla="*/ 5 h 8"/>
                  <a:gd name="T12" fmla="*/ 4 w 17"/>
                  <a:gd name="T13" fmla="*/ 5 h 8"/>
                  <a:gd name="T14" fmla="*/ 3 w 17"/>
                  <a:gd name="T15" fmla="*/ 6 h 8"/>
                  <a:gd name="T16" fmla="*/ 2 w 17"/>
                  <a:gd name="T17" fmla="*/ 5 h 8"/>
                  <a:gd name="T18" fmla="*/ 1 w 17"/>
                  <a:gd name="T19" fmla="*/ 5 h 8"/>
                  <a:gd name="T20" fmla="*/ 2 w 17"/>
                  <a:gd name="T21" fmla="*/ 6 h 8"/>
                  <a:gd name="T22" fmla="*/ 3 w 17"/>
                  <a:gd name="T23" fmla="*/ 7 h 8"/>
                  <a:gd name="T24" fmla="*/ 3 w 17"/>
                  <a:gd name="T25" fmla="*/ 7 h 8"/>
                  <a:gd name="T26" fmla="*/ 5 w 17"/>
                  <a:gd name="T27" fmla="*/ 7 h 8"/>
                  <a:gd name="T28" fmla="*/ 7 w 17"/>
                  <a:gd name="T29" fmla="*/ 7 h 8"/>
                  <a:gd name="T30" fmla="*/ 7 w 17"/>
                  <a:gd name="T31" fmla="*/ 7 h 8"/>
                  <a:gd name="T32" fmla="*/ 8 w 17"/>
                  <a:gd name="T33" fmla="*/ 6 h 8"/>
                  <a:gd name="T34" fmla="*/ 9 w 17"/>
                  <a:gd name="T35" fmla="*/ 6 h 8"/>
                  <a:gd name="T36" fmla="*/ 11 w 17"/>
                  <a:gd name="T37" fmla="*/ 6 h 8"/>
                  <a:gd name="T38" fmla="*/ 12 w 17"/>
                  <a:gd name="T39" fmla="*/ 5 h 8"/>
                  <a:gd name="T40" fmla="*/ 13 w 17"/>
                  <a:gd name="T41" fmla="*/ 5 h 8"/>
                  <a:gd name="T42" fmla="*/ 15 w 17"/>
                  <a:gd name="T43" fmla="*/ 5 h 8"/>
                  <a:gd name="T44" fmla="*/ 16 w 17"/>
                  <a:gd name="T45" fmla="*/ 5 h 8"/>
                  <a:gd name="T46" fmla="*/ 17 w 17"/>
                  <a:gd name="T47" fmla="*/ 5 h 8"/>
                  <a:gd name="T48" fmla="*/ 17 w 17"/>
                  <a:gd name="T49" fmla="*/ 3 h 8"/>
                  <a:gd name="T50" fmla="*/ 16 w 17"/>
                  <a:gd name="T51" fmla="*/ 4 h 8"/>
                  <a:gd name="T52" fmla="*/ 15 w 17"/>
                  <a:gd name="T53" fmla="*/ 4 h 8"/>
                  <a:gd name="T54" fmla="*/ 14 w 17"/>
                  <a:gd name="T55" fmla="*/ 4 h 8"/>
                  <a:gd name="T56" fmla="*/ 15 w 17"/>
                  <a:gd name="T57" fmla="*/ 3 h 8"/>
                  <a:gd name="T58" fmla="*/ 15 w 17"/>
                  <a:gd name="T59" fmla="*/ 3 h 8"/>
                  <a:gd name="T60" fmla="*/ 15 w 17"/>
                  <a:gd name="T61" fmla="*/ 2 h 8"/>
                  <a:gd name="T62" fmla="*/ 14 w 17"/>
                  <a:gd name="T63" fmla="*/ 3 h 8"/>
                  <a:gd name="T64" fmla="*/ 13 w 17"/>
                  <a:gd name="T65" fmla="*/ 3 h 8"/>
                  <a:gd name="T66" fmla="*/ 13 w 17"/>
                  <a:gd name="T67" fmla="*/ 2 h 8"/>
                  <a:gd name="T68" fmla="*/ 12 w 17"/>
                  <a:gd name="T69" fmla="*/ 2 h 8"/>
                  <a:gd name="T70" fmla="*/ 11 w 17"/>
                  <a:gd name="T71" fmla="*/ 2 h 8"/>
                  <a:gd name="T72" fmla="*/ 10 w 17"/>
                  <a:gd name="T73" fmla="*/ 1 h 8"/>
                  <a:gd name="T74" fmla="*/ 9 w 17"/>
                  <a:gd name="T75" fmla="*/ 1 h 8"/>
                  <a:gd name="T76" fmla="*/ 8 w 17"/>
                  <a:gd name="T77" fmla="*/ 1 h 8"/>
                  <a:gd name="T78" fmla="*/ 7 w 17"/>
                  <a:gd name="T79" fmla="*/ 1 h 8"/>
                  <a:gd name="T80" fmla="*/ 5 w 17"/>
                  <a:gd name="T81" fmla="*/ 1 h 8"/>
                  <a:gd name="T82" fmla="*/ 4 w 17"/>
                  <a:gd name="T83" fmla="*/ 2 h 8"/>
                  <a:gd name="T84" fmla="*/ 3 w 17"/>
                  <a:gd name="T85" fmla="*/ 3 h 8"/>
                  <a:gd name="T86" fmla="*/ 1 w 17"/>
                  <a:gd name="T87" fmla="*/ 3 h 8"/>
                  <a:gd name="T88" fmla="*/ 0 w 17"/>
                  <a:gd name="T89" fmla="*/ 3 h 8"/>
                  <a:gd name="T90" fmla="*/ 0 w 17"/>
                  <a:gd name="T91" fmla="*/ 3 h 8"/>
                  <a:gd name="T92" fmla="*/ 0 w 17"/>
                  <a:gd name="T93" fmla="*/ 4 h 8"/>
                  <a:gd name="T94" fmla="*/ 1 w 17"/>
                  <a:gd name="T9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8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6" y="4"/>
                      <a:pt x="7" y="4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6"/>
                      <a:pt x="3" y="6"/>
                    </a:cubicBezTo>
                    <a:cubicBezTo>
                      <a:pt x="3" y="6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6" y="8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1" y="6"/>
                    </a:cubicBezTo>
                    <a:cubicBezTo>
                      <a:pt x="11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5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6" y="5"/>
                      <a:pt x="16" y="5"/>
                      <a:pt x="17" y="5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7" name="Freeform 211">
                <a:extLst>
                  <a:ext uri="{FF2B5EF4-FFF2-40B4-BE49-F238E27FC236}">
                    <a16:creationId xmlns:a16="http://schemas.microsoft.com/office/drawing/2014/main" id="{CDE64ADF-9C28-4C66-8174-E100E511E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654051"/>
                <a:ext cx="593725" cy="173038"/>
              </a:xfrm>
              <a:custGeom>
                <a:avLst/>
                <a:gdLst>
                  <a:gd name="T0" fmla="*/ 53 w 55"/>
                  <a:gd name="T1" fmla="*/ 2 h 16"/>
                  <a:gd name="T2" fmla="*/ 50 w 55"/>
                  <a:gd name="T3" fmla="*/ 1 h 16"/>
                  <a:gd name="T4" fmla="*/ 48 w 55"/>
                  <a:gd name="T5" fmla="*/ 1 h 16"/>
                  <a:gd name="T6" fmla="*/ 43 w 55"/>
                  <a:gd name="T7" fmla="*/ 1 h 16"/>
                  <a:gd name="T8" fmla="*/ 41 w 55"/>
                  <a:gd name="T9" fmla="*/ 1 h 16"/>
                  <a:gd name="T10" fmla="*/ 39 w 55"/>
                  <a:gd name="T11" fmla="*/ 1 h 16"/>
                  <a:gd name="T12" fmla="*/ 37 w 55"/>
                  <a:gd name="T13" fmla="*/ 0 h 16"/>
                  <a:gd name="T14" fmla="*/ 34 w 55"/>
                  <a:gd name="T15" fmla="*/ 1 h 16"/>
                  <a:gd name="T16" fmla="*/ 31 w 55"/>
                  <a:gd name="T17" fmla="*/ 1 h 16"/>
                  <a:gd name="T18" fmla="*/ 29 w 55"/>
                  <a:gd name="T19" fmla="*/ 1 h 16"/>
                  <a:gd name="T20" fmla="*/ 26 w 55"/>
                  <a:gd name="T21" fmla="*/ 1 h 16"/>
                  <a:gd name="T22" fmla="*/ 24 w 55"/>
                  <a:gd name="T23" fmla="*/ 2 h 16"/>
                  <a:gd name="T24" fmla="*/ 22 w 55"/>
                  <a:gd name="T25" fmla="*/ 2 h 16"/>
                  <a:gd name="T26" fmla="*/ 19 w 55"/>
                  <a:gd name="T27" fmla="*/ 2 h 16"/>
                  <a:gd name="T28" fmla="*/ 17 w 55"/>
                  <a:gd name="T29" fmla="*/ 3 h 16"/>
                  <a:gd name="T30" fmla="*/ 12 w 55"/>
                  <a:gd name="T31" fmla="*/ 3 h 16"/>
                  <a:gd name="T32" fmla="*/ 9 w 55"/>
                  <a:gd name="T33" fmla="*/ 3 h 16"/>
                  <a:gd name="T34" fmla="*/ 10 w 55"/>
                  <a:gd name="T35" fmla="*/ 4 h 16"/>
                  <a:gd name="T36" fmla="*/ 12 w 55"/>
                  <a:gd name="T37" fmla="*/ 5 h 16"/>
                  <a:gd name="T38" fmla="*/ 14 w 55"/>
                  <a:gd name="T39" fmla="*/ 5 h 16"/>
                  <a:gd name="T40" fmla="*/ 18 w 55"/>
                  <a:gd name="T41" fmla="*/ 5 h 16"/>
                  <a:gd name="T42" fmla="*/ 20 w 55"/>
                  <a:gd name="T43" fmla="*/ 5 h 16"/>
                  <a:gd name="T44" fmla="*/ 17 w 55"/>
                  <a:gd name="T45" fmla="*/ 6 h 16"/>
                  <a:gd name="T46" fmla="*/ 14 w 55"/>
                  <a:gd name="T47" fmla="*/ 6 h 16"/>
                  <a:gd name="T48" fmla="*/ 15 w 55"/>
                  <a:gd name="T49" fmla="*/ 8 h 16"/>
                  <a:gd name="T50" fmla="*/ 16 w 55"/>
                  <a:gd name="T51" fmla="*/ 8 h 16"/>
                  <a:gd name="T52" fmla="*/ 15 w 55"/>
                  <a:gd name="T53" fmla="*/ 9 h 16"/>
                  <a:gd name="T54" fmla="*/ 12 w 55"/>
                  <a:gd name="T55" fmla="*/ 9 h 16"/>
                  <a:gd name="T56" fmla="*/ 10 w 55"/>
                  <a:gd name="T57" fmla="*/ 9 h 16"/>
                  <a:gd name="T58" fmla="*/ 8 w 55"/>
                  <a:gd name="T59" fmla="*/ 10 h 16"/>
                  <a:gd name="T60" fmla="*/ 6 w 55"/>
                  <a:gd name="T61" fmla="*/ 10 h 16"/>
                  <a:gd name="T62" fmla="*/ 5 w 55"/>
                  <a:gd name="T63" fmla="*/ 11 h 16"/>
                  <a:gd name="T64" fmla="*/ 4 w 55"/>
                  <a:gd name="T65" fmla="*/ 12 h 16"/>
                  <a:gd name="T66" fmla="*/ 2 w 55"/>
                  <a:gd name="T67" fmla="*/ 12 h 16"/>
                  <a:gd name="T68" fmla="*/ 0 w 55"/>
                  <a:gd name="T69" fmla="*/ 13 h 16"/>
                  <a:gd name="T70" fmla="*/ 2 w 55"/>
                  <a:gd name="T71" fmla="*/ 14 h 16"/>
                  <a:gd name="T72" fmla="*/ 5 w 55"/>
                  <a:gd name="T73" fmla="*/ 14 h 16"/>
                  <a:gd name="T74" fmla="*/ 7 w 55"/>
                  <a:gd name="T75" fmla="*/ 14 h 16"/>
                  <a:gd name="T76" fmla="*/ 10 w 55"/>
                  <a:gd name="T77" fmla="*/ 14 h 16"/>
                  <a:gd name="T78" fmla="*/ 13 w 55"/>
                  <a:gd name="T79" fmla="*/ 13 h 16"/>
                  <a:gd name="T80" fmla="*/ 13 w 55"/>
                  <a:gd name="T81" fmla="*/ 15 h 16"/>
                  <a:gd name="T82" fmla="*/ 17 w 55"/>
                  <a:gd name="T83" fmla="*/ 14 h 16"/>
                  <a:gd name="T84" fmla="*/ 20 w 55"/>
                  <a:gd name="T85" fmla="*/ 14 h 16"/>
                  <a:gd name="T86" fmla="*/ 20 w 55"/>
                  <a:gd name="T87" fmla="*/ 12 h 16"/>
                  <a:gd name="T88" fmla="*/ 21 w 55"/>
                  <a:gd name="T89" fmla="*/ 12 h 16"/>
                  <a:gd name="T90" fmla="*/ 23 w 55"/>
                  <a:gd name="T91" fmla="*/ 10 h 16"/>
                  <a:gd name="T92" fmla="*/ 25 w 55"/>
                  <a:gd name="T93" fmla="*/ 10 h 16"/>
                  <a:gd name="T94" fmla="*/ 27 w 55"/>
                  <a:gd name="T95" fmla="*/ 10 h 16"/>
                  <a:gd name="T96" fmla="*/ 28 w 55"/>
                  <a:gd name="T97" fmla="*/ 8 h 16"/>
                  <a:gd name="T98" fmla="*/ 29 w 55"/>
                  <a:gd name="T99" fmla="*/ 7 h 16"/>
                  <a:gd name="T100" fmla="*/ 31 w 55"/>
                  <a:gd name="T101" fmla="*/ 6 h 16"/>
                  <a:gd name="T102" fmla="*/ 34 w 55"/>
                  <a:gd name="T103" fmla="*/ 7 h 16"/>
                  <a:gd name="T104" fmla="*/ 37 w 55"/>
                  <a:gd name="T105" fmla="*/ 7 h 16"/>
                  <a:gd name="T106" fmla="*/ 38 w 55"/>
                  <a:gd name="T107" fmla="*/ 6 h 16"/>
                  <a:gd name="T108" fmla="*/ 41 w 55"/>
                  <a:gd name="T109" fmla="*/ 6 h 16"/>
                  <a:gd name="T110" fmla="*/ 44 w 55"/>
                  <a:gd name="T111" fmla="*/ 5 h 16"/>
                  <a:gd name="T112" fmla="*/ 46 w 55"/>
                  <a:gd name="T113" fmla="*/ 4 h 16"/>
                  <a:gd name="T114" fmla="*/ 47 w 55"/>
                  <a:gd name="T115" fmla="*/ 3 h 16"/>
                  <a:gd name="T116" fmla="*/ 50 w 55"/>
                  <a:gd name="T117" fmla="*/ 3 h 16"/>
                  <a:gd name="T118" fmla="*/ 54 w 55"/>
                  <a:gd name="T119" fmla="*/ 3 h 16"/>
                  <a:gd name="T120" fmla="*/ 55 w 55"/>
                  <a:gd name="T12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16">
                    <a:moveTo>
                      <a:pt x="54" y="2"/>
                    </a:moveTo>
                    <a:cubicBezTo>
                      <a:pt x="54" y="2"/>
                      <a:pt x="53" y="2"/>
                      <a:pt x="53" y="2"/>
                    </a:cubicBezTo>
                    <a:cubicBezTo>
                      <a:pt x="52" y="1"/>
                      <a:pt x="52" y="2"/>
                      <a:pt x="51" y="2"/>
                    </a:cubicBezTo>
                    <a:cubicBezTo>
                      <a:pt x="51" y="1"/>
                      <a:pt x="51" y="1"/>
                      <a:pt x="50" y="1"/>
                    </a:cubicBezTo>
                    <a:cubicBezTo>
                      <a:pt x="49" y="1"/>
                      <a:pt x="49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7" y="1"/>
                      <a:pt x="47" y="1"/>
                      <a:pt x="46" y="1"/>
                    </a:cubicBezTo>
                    <a:cubicBezTo>
                      <a:pt x="45" y="1"/>
                      <a:pt x="45" y="1"/>
                      <a:pt x="43" y="1"/>
                    </a:cubicBezTo>
                    <a:cubicBezTo>
                      <a:pt x="43" y="1"/>
                      <a:pt x="43" y="1"/>
                      <a:pt x="42" y="1"/>
                    </a:cubicBezTo>
                    <a:cubicBezTo>
                      <a:pt x="42" y="1"/>
                      <a:pt x="42" y="1"/>
                      <a:pt x="41" y="1"/>
                    </a:cubicBezTo>
                    <a:cubicBezTo>
                      <a:pt x="41" y="1"/>
                      <a:pt x="41" y="1"/>
                      <a:pt x="40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7" y="1"/>
                    </a:cubicBezTo>
                    <a:cubicBezTo>
                      <a:pt x="37" y="1"/>
                      <a:pt x="37" y="1"/>
                      <a:pt x="37" y="0"/>
                    </a:cubicBezTo>
                    <a:cubicBezTo>
                      <a:pt x="36" y="0"/>
                      <a:pt x="36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30" y="1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7" y="1"/>
                      <a:pt x="27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4" y="1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2"/>
                      <a:pt x="22" y="2"/>
                      <a:pt x="22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3" y="5"/>
                      <a:pt x="13" y="5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7" y="5"/>
                      <a:pt x="17" y="5"/>
                      <a:pt x="18" y="5"/>
                    </a:cubicBezTo>
                    <a:cubicBezTo>
                      <a:pt x="18" y="5"/>
                      <a:pt x="18" y="5"/>
                      <a:pt x="19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6"/>
                      <a:pt x="18" y="6"/>
                      <a:pt x="17" y="6"/>
                    </a:cubicBezTo>
                    <a:cubicBezTo>
                      <a:pt x="16" y="6"/>
                      <a:pt x="16" y="6"/>
                      <a:pt x="15" y="6"/>
                    </a:cubicBezTo>
                    <a:cubicBezTo>
                      <a:pt x="15" y="6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6" y="8"/>
                      <a:pt x="16" y="8"/>
                    </a:cubicBezTo>
                    <a:cubicBezTo>
                      <a:pt x="16" y="9"/>
                      <a:pt x="17" y="9"/>
                      <a:pt x="17" y="9"/>
                    </a:cubicBezTo>
                    <a:cubicBezTo>
                      <a:pt x="16" y="10"/>
                      <a:pt x="16" y="9"/>
                      <a:pt x="15" y="9"/>
                    </a:cubicBezTo>
                    <a:cubicBezTo>
                      <a:pt x="15" y="9"/>
                      <a:pt x="14" y="9"/>
                      <a:pt x="14" y="9"/>
                    </a:cubicBezTo>
                    <a:cubicBezTo>
                      <a:pt x="13" y="9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3" y="12"/>
                      <a:pt x="2" y="12"/>
                    </a:cubicBezTo>
                    <a:cubicBezTo>
                      <a:pt x="2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4"/>
                      <a:pt x="2" y="14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4"/>
                      <a:pt x="13" y="14"/>
                      <a:pt x="13" y="15"/>
                    </a:cubicBezTo>
                    <a:cubicBezTo>
                      <a:pt x="13" y="16"/>
                      <a:pt x="14" y="15"/>
                      <a:pt x="15" y="14"/>
                    </a:cubicBezTo>
                    <a:cubicBezTo>
                      <a:pt x="16" y="14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8" y="14"/>
                    </a:cubicBezTo>
                    <a:cubicBezTo>
                      <a:pt x="19" y="14"/>
                      <a:pt x="19" y="14"/>
                      <a:pt x="20" y="14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3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1"/>
                      <a:pt x="21" y="12"/>
                      <a:pt x="21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3" y="11"/>
                      <a:pt x="24" y="11"/>
                    </a:cubicBezTo>
                    <a:cubicBezTo>
                      <a:pt x="24" y="11"/>
                      <a:pt x="24" y="10"/>
                      <a:pt x="25" y="10"/>
                    </a:cubicBezTo>
                    <a:cubicBezTo>
                      <a:pt x="25" y="10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10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6"/>
                      <a:pt x="30" y="6"/>
                    </a:cubicBezTo>
                    <a:cubicBezTo>
                      <a:pt x="30" y="6"/>
                      <a:pt x="31" y="6"/>
                      <a:pt x="31" y="6"/>
                    </a:cubicBezTo>
                    <a:cubicBezTo>
                      <a:pt x="32" y="6"/>
                      <a:pt x="32" y="6"/>
                      <a:pt x="33" y="6"/>
                    </a:cubicBezTo>
                    <a:cubicBezTo>
                      <a:pt x="33" y="7"/>
                      <a:pt x="33" y="7"/>
                      <a:pt x="34" y="7"/>
                    </a:cubicBezTo>
                    <a:cubicBezTo>
                      <a:pt x="34" y="7"/>
                      <a:pt x="35" y="7"/>
                      <a:pt x="35" y="7"/>
                    </a:cubicBezTo>
                    <a:cubicBezTo>
                      <a:pt x="36" y="7"/>
                      <a:pt x="36" y="7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1" y="6"/>
                    </a:cubicBezTo>
                    <a:cubicBezTo>
                      <a:pt x="42" y="6"/>
                      <a:pt x="42" y="5"/>
                      <a:pt x="43" y="5"/>
                    </a:cubicBezTo>
                    <a:cubicBezTo>
                      <a:pt x="43" y="5"/>
                      <a:pt x="43" y="5"/>
                      <a:pt x="44" y="5"/>
                    </a:cubicBezTo>
                    <a:cubicBezTo>
                      <a:pt x="44" y="4"/>
                      <a:pt x="45" y="5"/>
                      <a:pt x="45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8" y="3"/>
                      <a:pt x="48" y="3"/>
                      <a:pt x="49" y="3"/>
                    </a:cubicBezTo>
                    <a:cubicBezTo>
                      <a:pt x="49" y="3"/>
                      <a:pt x="50" y="3"/>
                      <a:pt x="50" y="3"/>
                    </a:cubicBezTo>
                    <a:cubicBezTo>
                      <a:pt x="51" y="3"/>
                      <a:pt x="51" y="3"/>
                      <a:pt x="52" y="3"/>
                    </a:cubicBezTo>
                    <a:cubicBezTo>
                      <a:pt x="53" y="3"/>
                      <a:pt x="53" y="3"/>
                      <a:pt x="54" y="3"/>
                    </a:cubicBezTo>
                    <a:cubicBezTo>
                      <a:pt x="54" y="3"/>
                      <a:pt x="54" y="3"/>
                      <a:pt x="55" y="3"/>
                    </a:cubicBezTo>
                    <a:cubicBezTo>
                      <a:pt x="55" y="3"/>
                      <a:pt x="55" y="3"/>
                      <a:pt x="55" y="2"/>
                    </a:cubicBezTo>
                    <a:cubicBezTo>
                      <a:pt x="55" y="2"/>
                      <a:pt x="54" y="2"/>
                      <a:pt x="5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8" name="Freeform 212">
                <a:extLst>
                  <a:ext uri="{FF2B5EF4-FFF2-40B4-BE49-F238E27FC236}">
                    <a16:creationId xmlns:a16="http://schemas.microsoft.com/office/drawing/2014/main" id="{700352AC-D905-48F2-870E-E2EA4F10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989" y="869951"/>
                <a:ext cx="85725" cy="22225"/>
              </a:xfrm>
              <a:custGeom>
                <a:avLst/>
                <a:gdLst>
                  <a:gd name="T0" fmla="*/ 2 w 8"/>
                  <a:gd name="T1" fmla="*/ 0 h 2"/>
                  <a:gd name="T2" fmla="*/ 1 w 8"/>
                  <a:gd name="T3" fmla="*/ 0 h 2"/>
                  <a:gd name="T4" fmla="*/ 1 w 8"/>
                  <a:gd name="T5" fmla="*/ 0 h 2"/>
                  <a:gd name="T6" fmla="*/ 0 w 8"/>
                  <a:gd name="T7" fmla="*/ 1 h 2"/>
                  <a:gd name="T8" fmla="*/ 1 w 8"/>
                  <a:gd name="T9" fmla="*/ 2 h 2"/>
                  <a:gd name="T10" fmla="*/ 3 w 8"/>
                  <a:gd name="T11" fmla="*/ 2 h 2"/>
                  <a:gd name="T12" fmla="*/ 4 w 8"/>
                  <a:gd name="T13" fmla="*/ 1 h 2"/>
                  <a:gd name="T14" fmla="*/ 5 w 8"/>
                  <a:gd name="T15" fmla="*/ 1 h 2"/>
                  <a:gd name="T16" fmla="*/ 6 w 8"/>
                  <a:gd name="T17" fmla="*/ 1 h 2"/>
                  <a:gd name="T18" fmla="*/ 8 w 8"/>
                  <a:gd name="T19" fmla="*/ 1 h 2"/>
                  <a:gd name="T20" fmla="*/ 7 w 8"/>
                  <a:gd name="T21" fmla="*/ 1 h 2"/>
                  <a:gd name="T22" fmla="*/ 6 w 8"/>
                  <a:gd name="T23" fmla="*/ 0 h 2"/>
                  <a:gd name="T24" fmla="*/ 4 w 8"/>
                  <a:gd name="T25" fmla="*/ 0 h 2"/>
                  <a:gd name="T26" fmla="*/ 2 w 8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2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2"/>
                      <a:pt x="7" y="2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9" name="Freeform 213">
                <a:extLst>
                  <a:ext uri="{FF2B5EF4-FFF2-40B4-BE49-F238E27FC236}">
                    <a16:creationId xmlns:a16="http://schemas.microsoft.com/office/drawing/2014/main" id="{F52AB602-8F73-4162-B1BF-1CF3A36A8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539" y="1011239"/>
                <a:ext cx="65088" cy="20638"/>
              </a:xfrm>
              <a:custGeom>
                <a:avLst/>
                <a:gdLst>
                  <a:gd name="T0" fmla="*/ 0 w 6"/>
                  <a:gd name="T1" fmla="*/ 2 h 2"/>
                  <a:gd name="T2" fmla="*/ 1 w 6"/>
                  <a:gd name="T3" fmla="*/ 2 h 2"/>
                  <a:gd name="T4" fmla="*/ 2 w 6"/>
                  <a:gd name="T5" fmla="*/ 2 h 2"/>
                  <a:gd name="T6" fmla="*/ 4 w 6"/>
                  <a:gd name="T7" fmla="*/ 2 h 2"/>
                  <a:gd name="T8" fmla="*/ 4 w 6"/>
                  <a:gd name="T9" fmla="*/ 2 h 2"/>
                  <a:gd name="T10" fmla="*/ 5 w 6"/>
                  <a:gd name="T11" fmla="*/ 1 h 2"/>
                  <a:gd name="T12" fmla="*/ 6 w 6"/>
                  <a:gd name="T13" fmla="*/ 0 h 2"/>
                  <a:gd name="T14" fmla="*/ 5 w 6"/>
                  <a:gd name="T15" fmla="*/ 0 h 2"/>
                  <a:gd name="T16" fmla="*/ 4 w 6"/>
                  <a:gd name="T17" fmla="*/ 0 h 2"/>
                  <a:gd name="T18" fmla="*/ 3 w 6"/>
                  <a:gd name="T19" fmla="*/ 0 h 2"/>
                  <a:gd name="T20" fmla="*/ 2 w 6"/>
                  <a:gd name="T21" fmla="*/ 0 h 2"/>
                  <a:gd name="T22" fmla="*/ 1 w 6"/>
                  <a:gd name="T23" fmla="*/ 1 h 2"/>
                  <a:gd name="T24" fmla="*/ 0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0" name="Freeform 214">
                <a:extLst>
                  <a:ext uri="{FF2B5EF4-FFF2-40B4-BE49-F238E27FC236}">
                    <a16:creationId xmlns:a16="http://schemas.microsoft.com/office/drawing/2014/main" id="{588670BB-216C-40EB-B627-EC06855F9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011239"/>
                <a:ext cx="22225" cy="20638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1" name="Freeform 215">
                <a:extLst>
                  <a:ext uri="{FF2B5EF4-FFF2-40B4-BE49-F238E27FC236}">
                    <a16:creationId xmlns:a16="http://schemas.microsoft.com/office/drawing/2014/main" id="{358071ED-B96F-44E0-A377-D5A32A948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6" y="860426"/>
                <a:ext cx="496888" cy="323850"/>
              </a:xfrm>
              <a:custGeom>
                <a:avLst/>
                <a:gdLst>
                  <a:gd name="T0" fmla="*/ 43 w 46"/>
                  <a:gd name="T1" fmla="*/ 16 h 30"/>
                  <a:gd name="T2" fmla="*/ 42 w 46"/>
                  <a:gd name="T3" fmla="*/ 15 h 30"/>
                  <a:gd name="T4" fmla="*/ 38 w 46"/>
                  <a:gd name="T5" fmla="*/ 14 h 30"/>
                  <a:gd name="T6" fmla="*/ 38 w 46"/>
                  <a:gd name="T7" fmla="*/ 12 h 30"/>
                  <a:gd name="T8" fmla="*/ 39 w 46"/>
                  <a:gd name="T9" fmla="*/ 11 h 30"/>
                  <a:gd name="T10" fmla="*/ 39 w 46"/>
                  <a:gd name="T11" fmla="*/ 9 h 30"/>
                  <a:gd name="T12" fmla="*/ 36 w 46"/>
                  <a:gd name="T13" fmla="*/ 8 h 30"/>
                  <a:gd name="T14" fmla="*/ 33 w 46"/>
                  <a:gd name="T15" fmla="*/ 6 h 30"/>
                  <a:gd name="T16" fmla="*/ 29 w 46"/>
                  <a:gd name="T17" fmla="*/ 3 h 30"/>
                  <a:gd name="T18" fmla="*/ 24 w 46"/>
                  <a:gd name="T19" fmla="*/ 4 h 30"/>
                  <a:gd name="T20" fmla="*/ 19 w 46"/>
                  <a:gd name="T21" fmla="*/ 5 h 30"/>
                  <a:gd name="T22" fmla="*/ 20 w 46"/>
                  <a:gd name="T23" fmla="*/ 1 h 30"/>
                  <a:gd name="T24" fmla="*/ 15 w 46"/>
                  <a:gd name="T25" fmla="*/ 2 h 30"/>
                  <a:gd name="T26" fmla="*/ 12 w 46"/>
                  <a:gd name="T27" fmla="*/ 3 h 30"/>
                  <a:gd name="T28" fmla="*/ 11 w 46"/>
                  <a:gd name="T29" fmla="*/ 6 h 30"/>
                  <a:gd name="T30" fmla="*/ 9 w 46"/>
                  <a:gd name="T31" fmla="*/ 5 h 30"/>
                  <a:gd name="T32" fmla="*/ 13 w 46"/>
                  <a:gd name="T33" fmla="*/ 2 h 30"/>
                  <a:gd name="T34" fmla="*/ 12 w 46"/>
                  <a:gd name="T35" fmla="*/ 0 h 30"/>
                  <a:gd name="T36" fmla="*/ 5 w 46"/>
                  <a:gd name="T37" fmla="*/ 2 h 30"/>
                  <a:gd name="T38" fmla="*/ 1 w 46"/>
                  <a:gd name="T39" fmla="*/ 6 h 30"/>
                  <a:gd name="T40" fmla="*/ 5 w 46"/>
                  <a:gd name="T41" fmla="*/ 7 h 30"/>
                  <a:gd name="T42" fmla="*/ 0 w 46"/>
                  <a:gd name="T43" fmla="*/ 8 h 30"/>
                  <a:gd name="T44" fmla="*/ 4 w 46"/>
                  <a:gd name="T45" fmla="*/ 9 h 30"/>
                  <a:gd name="T46" fmla="*/ 8 w 46"/>
                  <a:gd name="T47" fmla="*/ 9 h 30"/>
                  <a:gd name="T48" fmla="*/ 12 w 46"/>
                  <a:gd name="T49" fmla="*/ 10 h 30"/>
                  <a:gd name="T50" fmla="*/ 17 w 46"/>
                  <a:gd name="T51" fmla="*/ 10 h 30"/>
                  <a:gd name="T52" fmla="*/ 19 w 46"/>
                  <a:gd name="T53" fmla="*/ 9 h 30"/>
                  <a:gd name="T54" fmla="*/ 23 w 46"/>
                  <a:gd name="T55" fmla="*/ 11 h 30"/>
                  <a:gd name="T56" fmla="*/ 20 w 46"/>
                  <a:gd name="T57" fmla="*/ 13 h 30"/>
                  <a:gd name="T58" fmla="*/ 24 w 46"/>
                  <a:gd name="T59" fmla="*/ 13 h 30"/>
                  <a:gd name="T60" fmla="*/ 27 w 46"/>
                  <a:gd name="T61" fmla="*/ 15 h 30"/>
                  <a:gd name="T62" fmla="*/ 25 w 46"/>
                  <a:gd name="T63" fmla="*/ 17 h 30"/>
                  <a:gd name="T64" fmla="*/ 22 w 46"/>
                  <a:gd name="T65" fmla="*/ 19 h 30"/>
                  <a:gd name="T66" fmla="*/ 21 w 46"/>
                  <a:gd name="T67" fmla="*/ 21 h 30"/>
                  <a:gd name="T68" fmla="*/ 17 w 46"/>
                  <a:gd name="T69" fmla="*/ 22 h 30"/>
                  <a:gd name="T70" fmla="*/ 14 w 46"/>
                  <a:gd name="T71" fmla="*/ 21 h 30"/>
                  <a:gd name="T72" fmla="*/ 11 w 46"/>
                  <a:gd name="T73" fmla="*/ 23 h 30"/>
                  <a:gd name="T74" fmla="*/ 14 w 46"/>
                  <a:gd name="T75" fmla="*/ 24 h 30"/>
                  <a:gd name="T76" fmla="*/ 17 w 46"/>
                  <a:gd name="T77" fmla="*/ 24 h 30"/>
                  <a:gd name="T78" fmla="*/ 20 w 46"/>
                  <a:gd name="T79" fmla="*/ 24 h 30"/>
                  <a:gd name="T80" fmla="*/ 23 w 46"/>
                  <a:gd name="T81" fmla="*/ 26 h 30"/>
                  <a:gd name="T82" fmla="*/ 24 w 46"/>
                  <a:gd name="T83" fmla="*/ 28 h 30"/>
                  <a:gd name="T84" fmla="*/ 28 w 46"/>
                  <a:gd name="T85" fmla="*/ 29 h 30"/>
                  <a:gd name="T86" fmla="*/ 31 w 46"/>
                  <a:gd name="T87" fmla="*/ 30 h 30"/>
                  <a:gd name="T88" fmla="*/ 29 w 46"/>
                  <a:gd name="T89" fmla="*/ 27 h 30"/>
                  <a:gd name="T90" fmla="*/ 29 w 46"/>
                  <a:gd name="T91" fmla="*/ 26 h 30"/>
                  <a:gd name="T92" fmla="*/ 33 w 46"/>
                  <a:gd name="T93" fmla="*/ 27 h 30"/>
                  <a:gd name="T94" fmla="*/ 35 w 46"/>
                  <a:gd name="T95" fmla="*/ 26 h 30"/>
                  <a:gd name="T96" fmla="*/ 36 w 46"/>
                  <a:gd name="T97" fmla="*/ 24 h 30"/>
                  <a:gd name="T98" fmla="*/ 33 w 46"/>
                  <a:gd name="T99" fmla="*/ 21 h 30"/>
                  <a:gd name="T100" fmla="*/ 34 w 46"/>
                  <a:gd name="T101" fmla="*/ 18 h 30"/>
                  <a:gd name="T102" fmla="*/ 37 w 46"/>
                  <a:gd name="T103" fmla="*/ 20 h 30"/>
                  <a:gd name="T104" fmla="*/ 40 w 46"/>
                  <a:gd name="T105" fmla="*/ 22 h 30"/>
                  <a:gd name="T106" fmla="*/ 43 w 46"/>
                  <a:gd name="T107" fmla="*/ 20 h 30"/>
                  <a:gd name="T108" fmla="*/ 46 w 46"/>
                  <a:gd name="T109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" h="30">
                    <a:moveTo>
                      <a:pt x="46" y="17"/>
                    </a:move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17"/>
                      <a:pt x="44" y="17"/>
                      <a:pt x="44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6"/>
                      <a:pt x="42" y="17"/>
                      <a:pt x="42" y="16"/>
                    </a:cubicBezTo>
                    <a:cubicBezTo>
                      <a:pt x="42" y="16"/>
                      <a:pt x="42" y="16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0" y="14"/>
                    </a:cubicBezTo>
                    <a:cubicBezTo>
                      <a:pt x="40" y="14"/>
                      <a:pt x="40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2"/>
                      <a:pt x="36" y="12"/>
                      <a:pt x="37" y="12"/>
                    </a:cubicBezTo>
                    <a:cubicBezTo>
                      <a:pt x="37" y="12"/>
                      <a:pt x="37" y="12"/>
                      <a:pt x="38" y="12"/>
                    </a:cubicBezTo>
                    <a:cubicBezTo>
                      <a:pt x="38" y="12"/>
                      <a:pt x="38" y="12"/>
                      <a:pt x="39" y="12"/>
                    </a:cubicBezTo>
                    <a:cubicBezTo>
                      <a:pt x="39" y="12"/>
                      <a:pt x="39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9" y="11"/>
                      <a:pt x="39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9"/>
                      <a:pt x="39" y="8"/>
                      <a:pt x="3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7" y="8"/>
                    </a:cubicBezTo>
                    <a:cubicBezTo>
                      <a:pt x="37" y="8"/>
                      <a:pt x="37" y="8"/>
                      <a:pt x="36" y="8"/>
                    </a:cubicBezTo>
                    <a:cubicBezTo>
                      <a:pt x="36" y="7"/>
                      <a:pt x="35" y="7"/>
                      <a:pt x="35" y="7"/>
                    </a:cubicBezTo>
                    <a:cubicBezTo>
                      <a:pt x="35" y="7"/>
                      <a:pt x="35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5"/>
                      <a:pt x="31" y="5"/>
                    </a:cubicBezTo>
                    <a:cubicBezTo>
                      <a:pt x="30" y="5"/>
                      <a:pt x="30" y="4"/>
                      <a:pt x="30" y="4"/>
                    </a:cubicBezTo>
                    <a:cubicBezTo>
                      <a:pt x="29" y="4"/>
                      <a:pt x="29" y="3"/>
                      <a:pt x="29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4"/>
                      <a:pt x="20" y="5"/>
                      <a:pt x="19" y="5"/>
                    </a:cubicBezTo>
                    <a:cubicBezTo>
                      <a:pt x="19" y="5"/>
                      <a:pt x="20" y="4"/>
                      <a:pt x="20" y="4"/>
                    </a:cubicBezTo>
                    <a:cubicBezTo>
                      <a:pt x="21" y="3"/>
                      <a:pt x="21" y="4"/>
                      <a:pt x="21" y="3"/>
                    </a:cubicBezTo>
                    <a:cubicBezTo>
                      <a:pt x="22" y="3"/>
                      <a:pt x="21" y="3"/>
                      <a:pt x="21" y="2"/>
                    </a:cubicBezTo>
                    <a:cubicBezTo>
                      <a:pt x="21" y="2"/>
                      <a:pt x="21" y="1"/>
                      <a:pt x="20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3"/>
                      <a:pt x="13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8" y="1"/>
                      <a:pt x="8" y="1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7" y="10"/>
                    </a:cubicBezTo>
                    <a:cubicBezTo>
                      <a:pt x="17" y="10"/>
                      <a:pt x="17" y="10"/>
                      <a:pt x="18" y="10"/>
                    </a:cubicBezTo>
                    <a:cubicBezTo>
                      <a:pt x="18" y="10"/>
                      <a:pt x="18" y="10"/>
                      <a:pt x="19" y="9"/>
                    </a:cubicBezTo>
                    <a:cubicBezTo>
                      <a:pt x="19" y="9"/>
                      <a:pt x="18" y="9"/>
                      <a:pt x="18" y="9"/>
                    </a:cubicBezTo>
                    <a:cubicBezTo>
                      <a:pt x="19" y="8"/>
                      <a:pt x="19" y="8"/>
                      <a:pt x="19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1"/>
                      <a:pt x="21" y="11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2" y="12"/>
                      <a:pt x="22" y="11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4"/>
                      <a:pt x="21" y="13"/>
                      <a:pt x="22" y="13"/>
                    </a:cubicBezTo>
                    <a:cubicBezTo>
                      <a:pt x="22" y="13"/>
                      <a:pt x="22" y="13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2"/>
                      <a:pt x="24" y="13"/>
                      <a:pt x="24" y="13"/>
                    </a:cubicBezTo>
                    <a:cubicBezTo>
                      <a:pt x="24" y="13"/>
                      <a:pt x="25" y="13"/>
                      <a:pt x="25" y="14"/>
                    </a:cubicBezTo>
                    <a:cubicBezTo>
                      <a:pt x="25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5"/>
                      <a:pt x="26" y="15"/>
                      <a:pt x="27" y="15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4" y="17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1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2"/>
                      <a:pt x="17" y="22"/>
                    </a:cubicBezTo>
                    <a:cubicBezTo>
                      <a:pt x="17" y="22"/>
                      <a:pt x="17" y="21"/>
                      <a:pt x="16" y="21"/>
                    </a:cubicBezTo>
                    <a:cubicBezTo>
                      <a:pt x="16" y="21"/>
                      <a:pt x="16" y="21"/>
                      <a:pt x="15" y="21"/>
                    </a:cubicBezTo>
                    <a:cubicBezTo>
                      <a:pt x="15" y="21"/>
                      <a:pt x="15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20" y="24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23"/>
                      <a:pt x="20" y="24"/>
                      <a:pt x="20" y="24"/>
                    </a:cubicBezTo>
                    <a:cubicBezTo>
                      <a:pt x="20" y="25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3" y="25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1" y="27"/>
                      <a:pt x="21" y="27"/>
                    </a:cubicBezTo>
                    <a:cubicBezTo>
                      <a:pt x="21" y="28"/>
                      <a:pt x="22" y="27"/>
                      <a:pt x="23" y="27"/>
                    </a:cubicBezTo>
                    <a:cubicBezTo>
                      <a:pt x="23" y="27"/>
                      <a:pt x="23" y="27"/>
                      <a:pt x="24" y="28"/>
                    </a:cubicBezTo>
                    <a:cubicBezTo>
                      <a:pt x="24" y="28"/>
                      <a:pt x="24" y="27"/>
                      <a:pt x="25" y="28"/>
                    </a:cubicBezTo>
                    <a:cubicBezTo>
                      <a:pt x="25" y="28"/>
                      <a:pt x="25" y="28"/>
                      <a:pt x="25" y="29"/>
                    </a:cubicBezTo>
                    <a:cubicBezTo>
                      <a:pt x="25" y="29"/>
                      <a:pt x="26" y="29"/>
                      <a:pt x="27" y="29"/>
                    </a:cubicBezTo>
                    <a:cubicBezTo>
                      <a:pt x="27" y="29"/>
                      <a:pt x="27" y="29"/>
                      <a:pt x="28" y="29"/>
                    </a:cubicBezTo>
                    <a:cubicBezTo>
                      <a:pt x="28" y="29"/>
                      <a:pt x="28" y="29"/>
                      <a:pt x="29" y="29"/>
                    </a:cubicBezTo>
                    <a:cubicBezTo>
                      <a:pt x="29" y="29"/>
                      <a:pt x="29" y="30"/>
                      <a:pt x="29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0" y="27"/>
                      <a:pt x="29" y="27"/>
                      <a:pt x="29" y="27"/>
                    </a:cubicBezTo>
                    <a:cubicBezTo>
                      <a:pt x="29" y="27"/>
                      <a:pt x="29" y="27"/>
                      <a:pt x="28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9" y="26"/>
                      <a:pt x="2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6"/>
                      <a:pt x="31" y="27"/>
                      <a:pt x="31" y="27"/>
                    </a:cubicBezTo>
                    <a:cubicBezTo>
                      <a:pt x="31" y="27"/>
                      <a:pt x="32" y="27"/>
                      <a:pt x="32" y="28"/>
                    </a:cubicBezTo>
                    <a:cubicBezTo>
                      <a:pt x="32" y="28"/>
                      <a:pt x="32" y="27"/>
                      <a:pt x="33" y="27"/>
                    </a:cubicBezTo>
                    <a:cubicBezTo>
                      <a:pt x="33" y="27"/>
                      <a:pt x="33" y="29"/>
                      <a:pt x="34" y="28"/>
                    </a:cubicBezTo>
                    <a:cubicBezTo>
                      <a:pt x="34" y="28"/>
                      <a:pt x="34" y="28"/>
                      <a:pt x="34" y="27"/>
                    </a:cubicBezTo>
                    <a:cubicBezTo>
                      <a:pt x="34" y="27"/>
                      <a:pt x="34" y="27"/>
                      <a:pt x="35" y="27"/>
                    </a:cubicBezTo>
                    <a:cubicBezTo>
                      <a:pt x="35" y="27"/>
                      <a:pt x="34" y="26"/>
                      <a:pt x="35" y="26"/>
                    </a:cubicBezTo>
                    <a:cubicBezTo>
                      <a:pt x="35" y="26"/>
                      <a:pt x="36" y="26"/>
                      <a:pt x="36" y="26"/>
                    </a:cubicBezTo>
                    <a:cubicBezTo>
                      <a:pt x="36" y="26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0"/>
                      <a:pt x="33" y="20"/>
                    </a:cubicBezTo>
                    <a:cubicBezTo>
                      <a:pt x="33" y="20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8"/>
                      <a:pt x="35" y="18"/>
                      <a:pt x="36" y="19"/>
                    </a:cubicBezTo>
                    <a:cubicBezTo>
                      <a:pt x="36" y="19"/>
                      <a:pt x="36" y="19"/>
                      <a:pt x="37" y="19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1"/>
                      <a:pt x="38" y="21"/>
                    </a:cubicBezTo>
                    <a:cubicBezTo>
                      <a:pt x="38" y="21"/>
                      <a:pt x="38" y="21"/>
                      <a:pt x="38" y="22"/>
                    </a:cubicBezTo>
                    <a:cubicBezTo>
                      <a:pt x="38" y="22"/>
                      <a:pt x="39" y="22"/>
                      <a:pt x="39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20"/>
                      <a:pt x="42" y="20"/>
                    </a:cubicBezTo>
                    <a:cubicBezTo>
                      <a:pt x="42" y="20"/>
                      <a:pt x="42" y="21"/>
                      <a:pt x="43" y="21"/>
                    </a:cubicBezTo>
                    <a:cubicBezTo>
                      <a:pt x="43" y="21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19"/>
                    </a:cubicBezTo>
                    <a:cubicBezTo>
                      <a:pt x="45" y="19"/>
                      <a:pt x="44" y="19"/>
                      <a:pt x="45" y="19"/>
                    </a:cubicBezTo>
                    <a:cubicBezTo>
                      <a:pt x="45" y="18"/>
                      <a:pt x="45" y="19"/>
                      <a:pt x="45" y="19"/>
                    </a:cubicBezTo>
                    <a:cubicBezTo>
                      <a:pt x="46" y="19"/>
                      <a:pt x="46" y="19"/>
                      <a:pt x="46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2" name="Freeform 216">
                <a:extLst>
                  <a:ext uri="{FF2B5EF4-FFF2-40B4-BE49-F238E27FC236}">
                    <a16:creationId xmlns:a16="http://schemas.microsoft.com/office/drawing/2014/main" id="{34D8DAEF-0D75-43DF-B036-5DF7E60C0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614" y="1173164"/>
                <a:ext cx="33338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1 h 2"/>
                  <a:gd name="T8" fmla="*/ 1 w 3"/>
                  <a:gd name="T9" fmla="*/ 2 h 2"/>
                  <a:gd name="T10" fmla="*/ 1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3" name="Freeform 217">
                <a:extLst>
                  <a:ext uri="{FF2B5EF4-FFF2-40B4-BE49-F238E27FC236}">
                    <a16:creationId xmlns:a16="http://schemas.microsoft.com/office/drawing/2014/main" id="{704ACAF9-65B5-497A-9D85-C619AA345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714" y="1476376"/>
                <a:ext cx="173038" cy="161925"/>
              </a:xfrm>
              <a:custGeom>
                <a:avLst/>
                <a:gdLst>
                  <a:gd name="T0" fmla="*/ 14 w 16"/>
                  <a:gd name="T1" fmla="*/ 11 h 15"/>
                  <a:gd name="T2" fmla="*/ 14 w 16"/>
                  <a:gd name="T3" fmla="*/ 10 h 15"/>
                  <a:gd name="T4" fmla="*/ 14 w 16"/>
                  <a:gd name="T5" fmla="*/ 9 h 15"/>
                  <a:gd name="T6" fmla="*/ 15 w 16"/>
                  <a:gd name="T7" fmla="*/ 7 h 15"/>
                  <a:gd name="T8" fmla="*/ 14 w 16"/>
                  <a:gd name="T9" fmla="*/ 6 h 15"/>
                  <a:gd name="T10" fmla="*/ 13 w 16"/>
                  <a:gd name="T11" fmla="*/ 6 h 15"/>
                  <a:gd name="T12" fmla="*/ 12 w 16"/>
                  <a:gd name="T13" fmla="*/ 6 h 15"/>
                  <a:gd name="T14" fmla="*/ 10 w 16"/>
                  <a:gd name="T15" fmla="*/ 6 h 15"/>
                  <a:gd name="T16" fmla="*/ 10 w 16"/>
                  <a:gd name="T17" fmla="*/ 5 h 15"/>
                  <a:gd name="T18" fmla="*/ 9 w 16"/>
                  <a:gd name="T19" fmla="*/ 4 h 15"/>
                  <a:gd name="T20" fmla="*/ 11 w 16"/>
                  <a:gd name="T21" fmla="*/ 2 h 15"/>
                  <a:gd name="T22" fmla="*/ 12 w 16"/>
                  <a:gd name="T23" fmla="*/ 1 h 15"/>
                  <a:gd name="T24" fmla="*/ 10 w 16"/>
                  <a:gd name="T25" fmla="*/ 1 h 15"/>
                  <a:gd name="T26" fmla="*/ 8 w 16"/>
                  <a:gd name="T27" fmla="*/ 3 h 15"/>
                  <a:gd name="T28" fmla="*/ 6 w 16"/>
                  <a:gd name="T29" fmla="*/ 5 h 15"/>
                  <a:gd name="T30" fmla="*/ 4 w 16"/>
                  <a:gd name="T31" fmla="*/ 7 h 15"/>
                  <a:gd name="T32" fmla="*/ 2 w 16"/>
                  <a:gd name="T33" fmla="*/ 8 h 15"/>
                  <a:gd name="T34" fmla="*/ 2 w 16"/>
                  <a:gd name="T35" fmla="*/ 10 h 15"/>
                  <a:gd name="T36" fmla="*/ 0 w 16"/>
                  <a:gd name="T37" fmla="*/ 12 h 15"/>
                  <a:gd name="T38" fmla="*/ 3 w 16"/>
                  <a:gd name="T39" fmla="*/ 12 h 15"/>
                  <a:gd name="T40" fmla="*/ 5 w 16"/>
                  <a:gd name="T41" fmla="*/ 12 h 15"/>
                  <a:gd name="T42" fmla="*/ 7 w 16"/>
                  <a:gd name="T43" fmla="*/ 12 h 15"/>
                  <a:gd name="T44" fmla="*/ 9 w 16"/>
                  <a:gd name="T45" fmla="*/ 12 h 15"/>
                  <a:gd name="T46" fmla="*/ 8 w 16"/>
                  <a:gd name="T47" fmla="*/ 13 h 15"/>
                  <a:gd name="T48" fmla="*/ 8 w 16"/>
                  <a:gd name="T49" fmla="*/ 14 h 15"/>
                  <a:gd name="T50" fmla="*/ 10 w 16"/>
                  <a:gd name="T51" fmla="*/ 13 h 15"/>
                  <a:gd name="T52" fmla="*/ 12 w 16"/>
                  <a:gd name="T53" fmla="*/ 12 h 15"/>
                  <a:gd name="T54" fmla="*/ 12 w 16"/>
                  <a:gd name="T55" fmla="*/ 13 h 15"/>
                  <a:gd name="T56" fmla="*/ 11 w 16"/>
                  <a:gd name="T57" fmla="*/ 14 h 15"/>
                  <a:gd name="T58" fmla="*/ 13 w 16"/>
                  <a:gd name="T59" fmla="*/ 15 h 15"/>
                  <a:gd name="T60" fmla="*/ 14 w 16"/>
                  <a:gd name="T61" fmla="*/ 14 h 15"/>
                  <a:gd name="T62" fmla="*/ 16 w 16"/>
                  <a:gd name="T63" fmla="*/ 12 h 15"/>
                  <a:gd name="T64" fmla="*/ 15 w 16"/>
                  <a:gd name="T65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5">
                    <a:moveTo>
                      <a:pt x="15" y="11"/>
                    </a:moveTo>
                    <a:cubicBezTo>
                      <a:pt x="14" y="11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5" y="8"/>
                      <a:pt x="15" y="7"/>
                    </a:cubicBezTo>
                    <a:cubicBezTo>
                      <a:pt x="15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0" y="6"/>
                    </a:cubicBezTo>
                    <a:cubicBezTo>
                      <a:pt x="10" y="5"/>
                      <a:pt x="11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3"/>
                    </a:cubicBezTo>
                    <a:cubicBezTo>
                      <a:pt x="10" y="3"/>
                      <a:pt x="11" y="3"/>
                      <a:pt x="11" y="2"/>
                    </a:cubicBezTo>
                    <a:cubicBezTo>
                      <a:pt x="11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0" y="10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3" y="15"/>
                    </a:cubicBezTo>
                    <a:cubicBezTo>
                      <a:pt x="13" y="15"/>
                      <a:pt x="14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6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6" y="11"/>
                      <a:pt x="15" y="11"/>
                      <a:pt x="15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4" name="Freeform 218">
                <a:extLst>
                  <a:ext uri="{FF2B5EF4-FFF2-40B4-BE49-F238E27FC236}">
                    <a16:creationId xmlns:a16="http://schemas.microsoft.com/office/drawing/2014/main" id="{7A108C5B-F99E-4619-A946-460F6D029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876" y="1530351"/>
                <a:ext cx="65088" cy="31750"/>
              </a:xfrm>
              <a:custGeom>
                <a:avLst/>
                <a:gdLst>
                  <a:gd name="T0" fmla="*/ 3 w 6"/>
                  <a:gd name="T1" fmla="*/ 3 h 3"/>
                  <a:gd name="T2" fmla="*/ 4 w 6"/>
                  <a:gd name="T3" fmla="*/ 3 h 3"/>
                  <a:gd name="T4" fmla="*/ 6 w 6"/>
                  <a:gd name="T5" fmla="*/ 2 h 3"/>
                  <a:gd name="T6" fmla="*/ 5 w 6"/>
                  <a:gd name="T7" fmla="*/ 1 h 3"/>
                  <a:gd name="T8" fmla="*/ 4 w 6"/>
                  <a:gd name="T9" fmla="*/ 1 h 3"/>
                  <a:gd name="T10" fmla="*/ 3 w 6"/>
                  <a:gd name="T11" fmla="*/ 1 h 3"/>
                  <a:gd name="T12" fmla="*/ 3 w 6"/>
                  <a:gd name="T13" fmla="*/ 0 h 3"/>
                  <a:gd name="T14" fmla="*/ 1 w 6"/>
                  <a:gd name="T15" fmla="*/ 0 h 3"/>
                  <a:gd name="T16" fmla="*/ 0 w 6"/>
                  <a:gd name="T17" fmla="*/ 0 h 3"/>
                  <a:gd name="T18" fmla="*/ 0 w 6"/>
                  <a:gd name="T19" fmla="*/ 1 h 3"/>
                  <a:gd name="T20" fmla="*/ 1 w 6"/>
                  <a:gd name="T21" fmla="*/ 1 h 3"/>
                  <a:gd name="T22" fmla="*/ 1 w 6"/>
                  <a:gd name="T23" fmla="*/ 1 h 3"/>
                  <a:gd name="T24" fmla="*/ 2 w 6"/>
                  <a:gd name="T25" fmla="*/ 2 h 3"/>
                  <a:gd name="T26" fmla="*/ 3 w 6"/>
                  <a:gd name="T27" fmla="*/ 3 h 3"/>
                  <a:gd name="T28" fmla="*/ 3 w 6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5" name="Freeform 219">
                <a:extLst>
                  <a:ext uri="{FF2B5EF4-FFF2-40B4-BE49-F238E27FC236}">
                    <a16:creationId xmlns:a16="http://schemas.microsoft.com/office/drawing/2014/main" id="{57F1337B-FA28-46A4-8C23-53B888FD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5954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1 w 2"/>
                  <a:gd name="T9" fmla="*/ 1 h 2"/>
                  <a:gd name="T10" fmla="*/ 1 w 2"/>
                  <a:gd name="T11" fmla="*/ 0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6" name="Freeform 220">
                <a:extLst>
                  <a:ext uri="{FF2B5EF4-FFF2-40B4-BE49-F238E27FC236}">
                    <a16:creationId xmlns:a16="http://schemas.microsoft.com/office/drawing/2014/main" id="{33D4CC2F-CFBE-4FCC-863B-A9171049B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539" y="1616076"/>
                <a:ext cx="65088" cy="42863"/>
              </a:xfrm>
              <a:custGeom>
                <a:avLst/>
                <a:gdLst>
                  <a:gd name="T0" fmla="*/ 1 w 6"/>
                  <a:gd name="T1" fmla="*/ 0 h 4"/>
                  <a:gd name="T2" fmla="*/ 1 w 6"/>
                  <a:gd name="T3" fmla="*/ 0 h 4"/>
                  <a:gd name="T4" fmla="*/ 0 w 6"/>
                  <a:gd name="T5" fmla="*/ 1 h 4"/>
                  <a:gd name="T6" fmla="*/ 0 w 6"/>
                  <a:gd name="T7" fmla="*/ 2 h 4"/>
                  <a:gd name="T8" fmla="*/ 1 w 6"/>
                  <a:gd name="T9" fmla="*/ 3 h 4"/>
                  <a:gd name="T10" fmla="*/ 2 w 6"/>
                  <a:gd name="T11" fmla="*/ 3 h 4"/>
                  <a:gd name="T12" fmla="*/ 3 w 6"/>
                  <a:gd name="T13" fmla="*/ 3 h 4"/>
                  <a:gd name="T14" fmla="*/ 3 w 6"/>
                  <a:gd name="T15" fmla="*/ 4 h 4"/>
                  <a:gd name="T16" fmla="*/ 4 w 6"/>
                  <a:gd name="T17" fmla="*/ 3 h 4"/>
                  <a:gd name="T18" fmla="*/ 5 w 6"/>
                  <a:gd name="T19" fmla="*/ 3 h 4"/>
                  <a:gd name="T20" fmla="*/ 6 w 6"/>
                  <a:gd name="T21" fmla="*/ 2 h 4"/>
                  <a:gd name="T22" fmla="*/ 5 w 6"/>
                  <a:gd name="T23" fmla="*/ 2 h 4"/>
                  <a:gd name="T24" fmla="*/ 4 w 6"/>
                  <a:gd name="T25" fmla="*/ 2 h 4"/>
                  <a:gd name="T26" fmla="*/ 3 w 6"/>
                  <a:gd name="T27" fmla="*/ 2 h 4"/>
                  <a:gd name="T28" fmla="*/ 2 w 6"/>
                  <a:gd name="T29" fmla="*/ 1 h 4"/>
                  <a:gd name="T30" fmla="*/ 2 w 6"/>
                  <a:gd name="T31" fmla="*/ 1 h 4"/>
                  <a:gd name="T32" fmla="*/ 1 w 6"/>
                  <a:gd name="T3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2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7" name="Freeform 221">
                <a:extLst>
                  <a:ext uri="{FF2B5EF4-FFF2-40B4-BE49-F238E27FC236}">
                    <a16:creationId xmlns:a16="http://schemas.microsoft.com/office/drawing/2014/main" id="{C4160E95-3A0A-43D8-8FE4-97BD81F81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616076"/>
                <a:ext cx="42863" cy="42863"/>
              </a:xfrm>
              <a:custGeom>
                <a:avLst/>
                <a:gdLst>
                  <a:gd name="T0" fmla="*/ 4 w 4"/>
                  <a:gd name="T1" fmla="*/ 2 h 4"/>
                  <a:gd name="T2" fmla="*/ 4 w 4"/>
                  <a:gd name="T3" fmla="*/ 0 h 4"/>
                  <a:gd name="T4" fmla="*/ 3 w 4"/>
                  <a:gd name="T5" fmla="*/ 0 h 4"/>
                  <a:gd name="T6" fmla="*/ 2 w 4"/>
                  <a:gd name="T7" fmla="*/ 1 h 4"/>
                  <a:gd name="T8" fmla="*/ 2 w 4"/>
                  <a:gd name="T9" fmla="*/ 1 h 4"/>
                  <a:gd name="T10" fmla="*/ 1 w 4"/>
                  <a:gd name="T11" fmla="*/ 2 h 4"/>
                  <a:gd name="T12" fmla="*/ 1 w 4"/>
                  <a:gd name="T13" fmla="*/ 3 h 4"/>
                  <a:gd name="T14" fmla="*/ 0 w 4"/>
                  <a:gd name="T15" fmla="*/ 3 h 4"/>
                  <a:gd name="T16" fmla="*/ 0 w 4"/>
                  <a:gd name="T17" fmla="*/ 3 h 4"/>
                  <a:gd name="T18" fmla="*/ 1 w 4"/>
                  <a:gd name="T19" fmla="*/ 4 h 4"/>
                  <a:gd name="T20" fmla="*/ 2 w 4"/>
                  <a:gd name="T21" fmla="*/ 4 h 4"/>
                  <a:gd name="T22" fmla="*/ 3 w 4"/>
                  <a:gd name="T23" fmla="*/ 4 h 4"/>
                  <a:gd name="T24" fmla="*/ 4 w 4"/>
                  <a:gd name="T25" fmla="*/ 4 h 4"/>
                  <a:gd name="T26" fmla="*/ 4 w 4"/>
                  <a:gd name="T27" fmla="*/ 3 h 4"/>
                  <a:gd name="T28" fmla="*/ 3 w 4"/>
                  <a:gd name="T29" fmla="*/ 2 h 4"/>
                  <a:gd name="T30" fmla="*/ 4 w 4"/>
                  <a:gd name="T3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4" y="1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8" name="Freeform 222">
                <a:extLst>
                  <a:ext uri="{FF2B5EF4-FFF2-40B4-BE49-F238E27FC236}">
                    <a16:creationId xmlns:a16="http://schemas.microsoft.com/office/drawing/2014/main" id="{BEBCC9B5-57CF-41F5-AC26-44BB65B24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4" y="118427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9" name="Freeform 223">
                <a:extLst>
                  <a:ext uri="{FF2B5EF4-FFF2-40B4-BE49-F238E27FC236}">
                    <a16:creationId xmlns:a16="http://schemas.microsoft.com/office/drawing/2014/main" id="{089FE77B-E233-4F2C-8087-182057F94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0" name="Freeform 224">
                <a:extLst>
                  <a:ext uri="{FF2B5EF4-FFF2-40B4-BE49-F238E27FC236}">
                    <a16:creationId xmlns:a16="http://schemas.microsoft.com/office/drawing/2014/main" id="{5924E380-D741-43C9-AD02-54EC10964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1" name="Freeform 227">
                <a:extLst>
                  <a:ext uri="{FF2B5EF4-FFF2-40B4-BE49-F238E27FC236}">
                    <a16:creationId xmlns:a16="http://schemas.microsoft.com/office/drawing/2014/main" id="{815987C6-D0B4-4B40-9298-ACCCD8814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126" y="1431926"/>
                <a:ext cx="22225" cy="44450"/>
              </a:xfrm>
              <a:custGeom>
                <a:avLst/>
                <a:gdLst>
                  <a:gd name="T0" fmla="*/ 1 w 2"/>
                  <a:gd name="T1" fmla="*/ 2 h 4"/>
                  <a:gd name="T2" fmla="*/ 1 w 2"/>
                  <a:gd name="T3" fmla="*/ 3 h 4"/>
                  <a:gd name="T4" fmla="*/ 1 w 2"/>
                  <a:gd name="T5" fmla="*/ 4 h 4"/>
                  <a:gd name="T6" fmla="*/ 2 w 2"/>
                  <a:gd name="T7" fmla="*/ 3 h 4"/>
                  <a:gd name="T8" fmla="*/ 2 w 2"/>
                  <a:gd name="T9" fmla="*/ 2 h 4"/>
                  <a:gd name="T10" fmla="*/ 2 w 2"/>
                  <a:gd name="T11" fmla="*/ 1 h 4"/>
                  <a:gd name="T12" fmla="*/ 2 w 2"/>
                  <a:gd name="T13" fmla="*/ 1 h 4"/>
                  <a:gd name="T14" fmla="*/ 1 w 2"/>
                  <a:gd name="T15" fmla="*/ 1 h 4"/>
                  <a:gd name="T16" fmla="*/ 0 w 2"/>
                  <a:gd name="T17" fmla="*/ 1 h 4"/>
                  <a:gd name="T18" fmla="*/ 0 w 2"/>
                  <a:gd name="T19" fmla="*/ 1 h 4"/>
                  <a:gd name="T20" fmla="*/ 1 w 2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4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2" name="Freeform 228">
                <a:extLst>
                  <a:ext uri="{FF2B5EF4-FFF2-40B4-BE49-F238E27FC236}">
                    <a16:creationId xmlns:a16="http://schemas.microsoft.com/office/drawing/2014/main" id="{8FECDECC-82D5-418F-8832-B0411E2FA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126" y="1411289"/>
                <a:ext cx="53975" cy="20638"/>
              </a:xfrm>
              <a:custGeom>
                <a:avLst/>
                <a:gdLst>
                  <a:gd name="T0" fmla="*/ 1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3 w 5"/>
                  <a:gd name="T7" fmla="*/ 1 h 2"/>
                  <a:gd name="T8" fmla="*/ 5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2 w 5"/>
                  <a:gd name="T15" fmla="*/ 0 h 2"/>
                  <a:gd name="T16" fmla="*/ 1 w 5"/>
                  <a:gd name="T17" fmla="*/ 0 h 2"/>
                  <a:gd name="T18" fmla="*/ 0 w 5"/>
                  <a:gd name="T19" fmla="*/ 1 h 2"/>
                  <a:gd name="T20" fmla="*/ 1 w 5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3" name="Freeform 229">
                <a:extLst>
                  <a:ext uri="{FF2B5EF4-FFF2-40B4-BE49-F238E27FC236}">
                    <a16:creationId xmlns:a16="http://schemas.microsoft.com/office/drawing/2014/main" id="{2DF0A911-035F-45EE-BB8C-886729DE3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1497014"/>
                <a:ext cx="85725" cy="87313"/>
              </a:xfrm>
              <a:custGeom>
                <a:avLst/>
                <a:gdLst>
                  <a:gd name="T0" fmla="*/ 7 w 8"/>
                  <a:gd name="T1" fmla="*/ 3 h 8"/>
                  <a:gd name="T2" fmla="*/ 6 w 8"/>
                  <a:gd name="T3" fmla="*/ 2 h 8"/>
                  <a:gd name="T4" fmla="*/ 5 w 8"/>
                  <a:gd name="T5" fmla="*/ 2 h 8"/>
                  <a:gd name="T6" fmla="*/ 4 w 8"/>
                  <a:gd name="T7" fmla="*/ 2 h 8"/>
                  <a:gd name="T8" fmla="*/ 3 w 8"/>
                  <a:gd name="T9" fmla="*/ 1 h 8"/>
                  <a:gd name="T10" fmla="*/ 2 w 8"/>
                  <a:gd name="T11" fmla="*/ 1 h 8"/>
                  <a:gd name="T12" fmla="*/ 1 w 8"/>
                  <a:gd name="T13" fmla="*/ 1 h 8"/>
                  <a:gd name="T14" fmla="*/ 1 w 8"/>
                  <a:gd name="T15" fmla="*/ 2 h 8"/>
                  <a:gd name="T16" fmla="*/ 1 w 8"/>
                  <a:gd name="T17" fmla="*/ 3 h 8"/>
                  <a:gd name="T18" fmla="*/ 2 w 8"/>
                  <a:gd name="T19" fmla="*/ 3 h 8"/>
                  <a:gd name="T20" fmla="*/ 2 w 8"/>
                  <a:gd name="T21" fmla="*/ 4 h 8"/>
                  <a:gd name="T22" fmla="*/ 4 w 8"/>
                  <a:gd name="T23" fmla="*/ 5 h 8"/>
                  <a:gd name="T24" fmla="*/ 4 w 8"/>
                  <a:gd name="T25" fmla="*/ 6 h 8"/>
                  <a:gd name="T26" fmla="*/ 4 w 8"/>
                  <a:gd name="T27" fmla="*/ 7 h 8"/>
                  <a:gd name="T28" fmla="*/ 6 w 8"/>
                  <a:gd name="T29" fmla="*/ 7 h 8"/>
                  <a:gd name="T30" fmla="*/ 6 w 8"/>
                  <a:gd name="T31" fmla="*/ 7 h 8"/>
                  <a:gd name="T32" fmla="*/ 7 w 8"/>
                  <a:gd name="T33" fmla="*/ 8 h 8"/>
                  <a:gd name="T34" fmla="*/ 8 w 8"/>
                  <a:gd name="T35" fmla="*/ 7 h 8"/>
                  <a:gd name="T36" fmla="*/ 8 w 8"/>
                  <a:gd name="T37" fmla="*/ 7 h 8"/>
                  <a:gd name="T38" fmla="*/ 8 w 8"/>
                  <a:gd name="T39" fmla="*/ 6 h 8"/>
                  <a:gd name="T40" fmla="*/ 7 w 8"/>
                  <a:gd name="T41" fmla="*/ 5 h 8"/>
                  <a:gd name="T42" fmla="*/ 7 w 8"/>
                  <a:gd name="T43" fmla="*/ 4 h 8"/>
                  <a:gd name="T44" fmla="*/ 7 w 8"/>
                  <a:gd name="T4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8">
                    <a:moveTo>
                      <a:pt x="7" y="3"/>
                    </a:move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4" name="Freeform 230">
                <a:extLst>
                  <a:ext uri="{FF2B5EF4-FFF2-40B4-BE49-F238E27FC236}">
                    <a16:creationId xmlns:a16="http://schemas.microsoft.com/office/drawing/2014/main" id="{5F1794EE-D945-48B4-864F-E9DC4466F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801" y="2611439"/>
                <a:ext cx="130175" cy="128588"/>
              </a:xfrm>
              <a:custGeom>
                <a:avLst/>
                <a:gdLst>
                  <a:gd name="T0" fmla="*/ 11 w 12"/>
                  <a:gd name="T1" fmla="*/ 0 h 12"/>
                  <a:gd name="T2" fmla="*/ 10 w 12"/>
                  <a:gd name="T3" fmla="*/ 1 h 12"/>
                  <a:gd name="T4" fmla="*/ 9 w 12"/>
                  <a:gd name="T5" fmla="*/ 1 h 12"/>
                  <a:gd name="T6" fmla="*/ 9 w 12"/>
                  <a:gd name="T7" fmla="*/ 1 h 12"/>
                  <a:gd name="T8" fmla="*/ 8 w 12"/>
                  <a:gd name="T9" fmla="*/ 2 h 12"/>
                  <a:gd name="T10" fmla="*/ 7 w 12"/>
                  <a:gd name="T11" fmla="*/ 2 h 12"/>
                  <a:gd name="T12" fmla="*/ 7 w 12"/>
                  <a:gd name="T13" fmla="*/ 1 h 12"/>
                  <a:gd name="T14" fmla="*/ 6 w 12"/>
                  <a:gd name="T15" fmla="*/ 2 h 12"/>
                  <a:gd name="T16" fmla="*/ 5 w 12"/>
                  <a:gd name="T17" fmla="*/ 3 h 12"/>
                  <a:gd name="T18" fmla="*/ 5 w 12"/>
                  <a:gd name="T19" fmla="*/ 4 h 12"/>
                  <a:gd name="T20" fmla="*/ 3 w 12"/>
                  <a:gd name="T21" fmla="*/ 3 h 12"/>
                  <a:gd name="T22" fmla="*/ 3 w 12"/>
                  <a:gd name="T23" fmla="*/ 4 h 12"/>
                  <a:gd name="T24" fmla="*/ 2 w 12"/>
                  <a:gd name="T25" fmla="*/ 4 h 12"/>
                  <a:gd name="T26" fmla="*/ 2 w 12"/>
                  <a:gd name="T27" fmla="*/ 5 h 12"/>
                  <a:gd name="T28" fmla="*/ 1 w 12"/>
                  <a:gd name="T29" fmla="*/ 6 h 12"/>
                  <a:gd name="T30" fmla="*/ 0 w 12"/>
                  <a:gd name="T31" fmla="*/ 6 h 12"/>
                  <a:gd name="T32" fmla="*/ 0 w 12"/>
                  <a:gd name="T33" fmla="*/ 6 h 12"/>
                  <a:gd name="T34" fmla="*/ 0 w 12"/>
                  <a:gd name="T35" fmla="*/ 7 h 12"/>
                  <a:gd name="T36" fmla="*/ 1 w 12"/>
                  <a:gd name="T37" fmla="*/ 7 h 12"/>
                  <a:gd name="T38" fmla="*/ 1 w 12"/>
                  <a:gd name="T39" fmla="*/ 8 h 12"/>
                  <a:gd name="T40" fmla="*/ 2 w 12"/>
                  <a:gd name="T41" fmla="*/ 9 h 12"/>
                  <a:gd name="T42" fmla="*/ 3 w 12"/>
                  <a:gd name="T43" fmla="*/ 10 h 12"/>
                  <a:gd name="T44" fmla="*/ 4 w 12"/>
                  <a:gd name="T45" fmla="*/ 11 h 12"/>
                  <a:gd name="T46" fmla="*/ 4 w 12"/>
                  <a:gd name="T47" fmla="*/ 11 h 12"/>
                  <a:gd name="T48" fmla="*/ 5 w 12"/>
                  <a:gd name="T49" fmla="*/ 11 h 12"/>
                  <a:gd name="T50" fmla="*/ 6 w 12"/>
                  <a:gd name="T51" fmla="*/ 12 h 12"/>
                  <a:gd name="T52" fmla="*/ 6 w 12"/>
                  <a:gd name="T53" fmla="*/ 12 h 12"/>
                  <a:gd name="T54" fmla="*/ 7 w 12"/>
                  <a:gd name="T55" fmla="*/ 12 h 12"/>
                  <a:gd name="T56" fmla="*/ 8 w 12"/>
                  <a:gd name="T57" fmla="*/ 12 h 12"/>
                  <a:gd name="T58" fmla="*/ 9 w 12"/>
                  <a:gd name="T59" fmla="*/ 12 h 12"/>
                  <a:gd name="T60" fmla="*/ 9 w 12"/>
                  <a:gd name="T61" fmla="*/ 12 h 12"/>
                  <a:gd name="T62" fmla="*/ 10 w 12"/>
                  <a:gd name="T63" fmla="*/ 12 h 12"/>
                  <a:gd name="T64" fmla="*/ 10 w 12"/>
                  <a:gd name="T65" fmla="*/ 10 h 12"/>
                  <a:gd name="T66" fmla="*/ 10 w 12"/>
                  <a:gd name="T67" fmla="*/ 9 h 12"/>
                  <a:gd name="T68" fmla="*/ 10 w 12"/>
                  <a:gd name="T69" fmla="*/ 8 h 12"/>
                  <a:gd name="T70" fmla="*/ 11 w 12"/>
                  <a:gd name="T71" fmla="*/ 7 h 12"/>
                  <a:gd name="T72" fmla="*/ 10 w 12"/>
                  <a:gd name="T73" fmla="*/ 5 h 12"/>
                  <a:gd name="T74" fmla="*/ 11 w 12"/>
                  <a:gd name="T75" fmla="*/ 4 h 12"/>
                  <a:gd name="T76" fmla="*/ 11 w 12"/>
                  <a:gd name="T77" fmla="*/ 3 h 12"/>
                  <a:gd name="T78" fmla="*/ 12 w 12"/>
                  <a:gd name="T79" fmla="*/ 2 h 12"/>
                  <a:gd name="T80" fmla="*/ 12 w 12"/>
                  <a:gd name="T81" fmla="*/ 0 h 12"/>
                  <a:gd name="T82" fmla="*/ 11 w 12"/>
                  <a:gd name="T8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9" y="11"/>
                      <a:pt x="10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1" y="5"/>
                      <a:pt x="10" y="4"/>
                      <a:pt x="11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5" name="Freeform 231">
                <a:extLst>
                  <a:ext uri="{FF2B5EF4-FFF2-40B4-BE49-F238E27FC236}">
                    <a16:creationId xmlns:a16="http://schemas.microsoft.com/office/drawing/2014/main" id="{9793B124-34CA-4EEF-B406-F7BE38F2E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1714" y="2459039"/>
                <a:ext cx="96838" cy="76200"/>
              </a:xfrm>
              <a:custGeom>
                <a:avLst/>
                <a:gdLst>
                  <a:gd name="T0" fmla="*/ 9 w 9"/>
                  <a:gd name="T1" fmla="*/ 4 h 7"/>
                  <a:gd name="T2" fmla="*/ 9 w 9"/>
                  <a:gd name="T3" fmla="*/ 3 h 7"/>
                  <a:gd name="T4" fmla="*/ 8 w 9"/>
                  <a:gd name="T5" fmla="*/ 3 h 7"/>
                  <a:gd name="T6" fmla="*/ 7 w 9"/>
                  <a:gd name="T7" fmla="*/ 3 h 7"/>
                  <a:gd name="T8" fmla="*/ 6 w 9"/>
                  <a:gd name="T9" fmla="*/ 2 h 7"/>
                  <a:gd name="T10" fmla="*/ 5 w 9"/>
                  <a:gd name="T11" fmla="*/ 1 h 7"/>
                  <a:gd name="T12" fmla="*/ 4 w 9"/>
                  <a:gd name="T13" fmla="*/ 1 h 7"/>
                  <a:gd name="T14" fmla="*/ 3 w 9"/>
                  <a:gd name="T15" fmla="*/ 0 h 7"/>
                  <a:gd name="T16" fmla="*/ 2 w 9"/>
                  <a:gd name="T17" fmla="*/ 0 h 7"/>
                  <a:gd name="T18" fmla="*/ 1 w 9"/>
                  <a:gd name="T19" fmla="*/ 0 h 7"/>
                  <a:gd name="T20" fmla="*/ 1 w 9"/>
                  <a:gd name="T21" fmla="*/ 1 h 7"/>
                  <a:gd name="T22" fmla="*/ 1 w 9"/>
                  <a:gd name="T23" fmla="*/ 2 h 7"/>
                  <a:gd name="T24" fmla="*/ 0 w 9"/>
                  <a:gd name="T25" fmla="*/ 3 h 7"/>
                  <a:gd name="T26" fmla="*/ 0 w 9"/>
                  <a:gd name="T27" fmla="*/ 4 h 7"/>
                  <a:gd name="T28" fmla="*/ 0 w 9"/>
                  <a:gd name="T29" fmla="*/ 5 h 7"/>
                  <a:gd name="T30" fmla="*/ 0 w 9"/>
                  <a:gd name="T31" fmla="*/ 6 h 7"/>
                  <a:gd name="T32" fmla="*/ 0 w 9"/>
                  <a:gd name="T33" fmla="*/ 7 h 7"/>
                  <a:gd name="T34" fmla="*/ 1 w 9"/>
                  <a:gd name="T35" fmla="*/ 7 h 7"/>
                  <a:gd name="T36" fmla="*/ 2 w 9"/>
                  <a:gd name="T37" fmla="*/ 7 h 7"/>
                  <a:gd name="T38" fmla="*/ 2 w 9"/>
                  <a:gd name="T39" fmla="*/ 6 h 7"/>
                  <a:gd name="T40" fmla="*/ 3 w 9"/>
                  <a:gd name="T41" fmla="*/ 5 h 7"/>
                  <a:gd name="T42" fmla="*/ 3 w 9"/>
                  <a:gd name="T43" fmla="*/ 5 h 7"/>
                  <a:gd name="T44" fmla="*/ 4 w 9"/>
                  <a:gd name="T45" fmla="*/ 5 h 7"/>
                  <a:gd name="T46" fmla="*/ 5 w 9"/>
                  <a:gd name="T47" fmla="*/ 5 h 7"/>
                  <a:gd name="T48" fmla="*/ 5 w 9"/>
                  <a:gd name="T49" fmla="*/ 5 h 7"/>
                  <a:gd name="T50" fmla="*/ 6 w 9"/>
                  <a:gd name="T51" fmla="*/ 5 h 7"/>
                  <a:gd name="T52" fmla="*/ 7 w 9"/>
                  <a:gd name="T53" fmla="*/ 5 h 7"/>
                  <a:gd name="T54" fmla="*/ 8 w 9"/>
                  <a:gd name="T55" fmla="*/ 5 h 7"/>
                  <a:gd name="T56" fmla="*/ 8 w 9"/>
                  <a:gd name="T57" fmla="*/ 5 h 7"/>
                  <a:gd name="T58" fmla="*/ 8 w 9"/>
                  <a:gd name="T59" fmla="*/ 5 h 7"/>
                  <a:gd name="T60" fmla="*/ 9 w 9"/>
                  <a:gd name="T61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7">
                    <a:moveTo>
                      <a:pt x="9" y="4"/>
                    </a:moveTo>
                    <a:cubicBezTo>
                      <a:pt x="9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9" y="4"/>
                      <a:pt x="9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6" name="Freeform 232">
                <a:extLst>
                  <a:ext uri="{FF2B5EF4-FFF2-40B4-BE49-F238E27FC236}">
                    <a16:creationId xmlns:a16="http://schemas.microsoft.com/office/drawing/2014/main" id="{9E8B3F04-279E-4C59-878D-538726637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814" y="2697164"/>
                <a:ext cx="334963" cy="519113"/>
              </a:xfrm>
              <a:custGeom>
                <a:avLst/>
                <a:gdLst>
                  <a:gd name="T0" fmla="*/ 31 w 31"/>
                  <a:gd name="T1" fmla="*/ 33 h 48"/>
                  <a:gd name="T2" fmla="*/ 30 w 31"/>
                  <a:gd name="T3" fmla="*/ 30 h 48"/>
                  <a:gd name="T4" fmla="*/ 28 w 31"/>
                  <a:gd name="T5" fmla="*/ 27 h 48"/>
                  <a:gd name="T6" fmla="*/ 28 w 31"/>
                  <a:gd name="T7" fmla="*/ 24 h 48"/>
                  <a:gd name="T8" fmla="*/ 28 w 31"/>
                  <a:gd name="T9" fmla="*/ 20 h 48"/>
                  <a:gd name="T10" fmla="*/ 27 w 31"/>
                  <a:gd name="T11" fmla="*/ 18 h 48"/>
                  <a:gd name="T12" fmla="*/ 23 w 31"/>
                  <a:gd name="T13" fmla="*/ 17 h 48"/>
                  <a:gd name="T14" fmla="*/ 19 w 31"/>
                  <a:gd name="T15" fmla="*/ 16 h 48"/>
                  <a:gd name="T16" fmla="*/ 17 w 31"/>
                  <a:gd name="T17" fmla="*/ 12 h 48"/>
                  <a:gd name="T18" fmla="*/ 15 w 31"/>
                  <a:gd name="T19" fmla="*/ 9 h 48"/>
                  <a:gd name="T20" fmla="*/ 16 w 31"/>
                  <a:gd name="T21" fmla="*/ 5 h 48"/>
                  <a:gd name="T22" fmla="*/ 19 w 31"/>
                  <a:gd name="T23" fmla="*/ 3 h 48"/>
                  <a:gd name="T24" fmla="*/ 20 w 31"/>
                  <a:gd name="T25" fmla="*/ 2 h 48"/>
                  <a:gd name="T26" fmla="*/ 20 w 31"/>
                  <a:gd name="T27" fmla="*/ 0 h 48"/>
                  <a:gd name="T28" fmla="*/ 17 w 31"/>
                  <a:gd name="T29" fmla="*/ 2 h 48"/>
                  <a:gd name="T30" fmla="*/ 13 w 31"/>
                  <a:gd name="T31" fmla="*/ 3 h 48"/>
                  <a:gd name="T32" fmla="*/ 10 w 31"/>
                  <a:gd name="T33" fmla="*/ 4 h 48"/>
                  <a:gd name="T34" fmla="*/ 9 w 31"/>
                  <a:gd name="T35" fmla="*/ 9 h 48"/>
                  <a:gd name="T36" fmla="*/ 7 w 31"/>
                  <a:gd name="T37" fmla="*/ 10 h 48"/>
                  <a:gd name="T38" fmla="*/ 4 w 31"/>
                  <a:gd name="T39" fmla="*/ 12 h 48"/>
                  <a:gd name="T40" fmla="*/ 4 w 31"/>
                  <a:gd name="T41" fmla="*/ 14 h 48"/>
                  <a:gd name="T42" fmla="*/ 3 w 31"/>
                  <a:gd name="T43" fmla="*/ 15 h 48"/>
                  <a:gd name="T44" fmla="*/ 4 w 31"/>
                  <a:gd name="T45" fmla="*/ 18 h 48"/>
                  <a:gd name="T46" fmla="*/ 3 w 31"/>
                  <a:gd name="T47" fmla="*/ 22 h 48"/>
                  <a:gd name="T48" fmla="*/ 2 w 31"/>
                  <a:gd name="T49" fmla="*/ 27 h 48"/>
                  <a:gd name="T50" fmla="*/ 0 w 31"/>
                  <a:gd name="T51" fmla="*/ 30 h 48"/>
                  <a:gd name="T52" fmla="*/ 1 w 31"/>
                  <a:gd name="T53" fmla="*/ 32 h 48"/>
                  <a:gd name="T54" fmla="*/ 4 w 31"/>
                  <a:gd name="T55" fmla="*/ 34 h 48"/>
                  <a:gd name="T56" fmla="*/ 6 w 31"/>
                  <a:gd name="T57" fmla="*/ 34 h 48"/>
                  <a:gd name="T58" fmla="*/ 8 w 31"/>
                  <a:gd name="T59" fmla="*/ 36 h 48"/>
                  <a:gd name="T60" fmla="*/ 11 w 31"/>
                  <a:gd name="T61" fmla="*/ 37 h 48"/>
                  <a:gd name="T62" fmla="*/ 13 w 31"/>
                  <a:gd name="T63" fmla="*/ 40 h 48"/>
                  <a:gd name="T64" fmla="*/ 15 w 31"/>
                  <a:gd name="T65" fmla="*/ 43 h 48"/>
                  <a:gd name="T66" fmla="*/ 18 w 31"/>
                  <a:gd name="T67" fmla="*/ 42 h 48"/>
                  <a:gd name="T68" fmla="*/ 20 w 31"/>
                  <a:gd name="T69" fmla="*/ 43 h 48"/>
                  <a:gd name="T70" fmla="*/ 22 w 31"/>
                  <a:gd name="T71" fmla="*/ 44 h 48"/>
                  <a:gd name="T72" fmla="*/ 20 w 31"/>
                  <a:gd name="T73" fmla="*/ 46 h 48"/>
                  <a:gd name="T74" fmla="*/ 21 w 31"/>
                  <a:gd name="T75" fmla="*/ 48 h 48"/>
                  <a:gd name="T76" fmla="*/ 23 w 31"/>
                  <a:gd name="T77" fmla="*/ 46 h 48"/>
                  <a:gd name="T78" fmla="*/ 23 w 31"/>
                  <a:gd name="T79" fmla="*/ 41 h 48"/>
                  <a:gd name="T80" fmla="*/ 22 w 31"/>
                  <a:gd name="T81" fmla="*/ 36 h 48"/>
                  <a:gd name="T82" fmla="*/ 24 w 31"/>
                  <a:gd name="T83" fmla="*/ 34 h 48"/>
                  <a:gd name="T84" fmla="*/ 23 w 31"/>
                  <a:gd name="T85" fmla="*/ 31 h 48"/>
                  <a:gd name="T86" fmla="*/ 28 w 31"/>
                  <a:gd name="T87" fmla="*/ 3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" h="48">
                    <a:moveTo>
                      <a:pt x="29" y="32"/>
                    </a:moveTo>
                    <a:cubicBezTo>
                      <a:pt x="30" y="32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0"/>
                    </a:cubicBezTo>
                    <a:cubicBezTo>
                      <a:pt x="30" y="30"/>
                      <a:pt x="30" y="29"/>
                      <a:pt x="30" y="29"/>
                    </a:cubicBezTo>
                    <a:cubicBezTo>
                      <a:pt x="29" y="28"/>
                      <a:pt x="29" y="29"/>
                      <a:pt x="28" y="28"/>
                    </a:cubicBezTo>
                    <a:cubicBezTo>
                      <a:pt x="28" y="28"/>
                      <a:pt x="28" y="27"/>
                      <a:pt x="28" y="27"/>
                    </a:cubicBezTo>
                    <a:cubicBezTo>
                      <a:pt x="28" y="26"/>
                      <a:pt x="29" y="26"/>
                      <a:pt x="29" y="26"/>
                    </a:cubicBezTo>
                    <a:cubicBezTo>
                      <a:pt x="29" y="25"/>
                      <a:pt x="28" y="25"/>
                      <a:pt x="28" y="25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3"/>
                      <a:pt x="28" y="22"/>
                      <a:pt x="28" y="21"/>
                    </a:cubicBezTo>
                    <a:cubicBezTo>
                      <a:pt x="28" y="21"/>
                      <a:pt x="28" y="21"/>
                      <a:pt x="28" y="20"/>
                    </a:cubicBezTo>
                    <a:cubicBezTo>
                      <a:pt x="29" y="19"/>
                      <a:pt x="29" y="19"/>
                      <a:pt x="29" y="18"/>
                    </a:cubicBezTo>
                    <a:cubicBezTo>
                      <a:pt x="29" y="18"/>
                      <a:pt x="29" y="18"/>
                      <a:pt x="28" y="18"/>
                    </a:cubicBezTo>
                    <a:cubicBezTo>
                      <a:pt x="28" y="18"/>
                      <a:pt x="28" y="18"/>
                      <a:pt x="27" y="18"/>
                    </a:cubicBezTo>
                    <a:cubicBezTo>
                      <a:pt x="27" y="18"/>
                      <a:pt x="26" y="18"/>
                      <a:pt x="25" y="18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0" y="16"/>
                      <a:pt x="20" y="16"/>
                      <a:pt x="19" y="16"/>
                    </a:cubicBezTo>
                    <a:cubicBezTo>
                      <a:pt x="18" y="16"/>
                      <a:pt x="18" y="16"/>
                      <a:pt x="17" y="15"/>
                    </a:cubicBezTo>
                    <a:cubicBezTo>
                      <a:pt x="17" y="15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6" y="6"/>
                      <a:pt x="16" y="5"/>
                    </a:cubicBezTo>
                    <a:cubicBezTo>
                      <a:pt x="16" y="5"/>
                      <a:pt x="16" y="4"/>
                      <a:pt x="17" y="4"/>
                    </a:cubicBezTo>
                    <a:cubicBezTo>
                      <a:pt x="17" y="3"/>
                      <a:pt x="18" y="4"/>
                      <a:pt x="18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0" y="2"/>
                      <a:pt x="21" y="2"/>
                      <a:pt x="21" y="1"/>
                    </a:cubicBezTo>
                    <a:cubicBezTo>
                      <a:pt x="21" y="1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8" y="0"/>
                    </a:cubicBezTo>
                    <a:cubicBezTo>
                      <a:pt x="18" y="1"/>
                      <a:pt x="18" y="1"/>
                      <a:pt x="18" y="2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9" y="5"/>
                    </a:cubicBezTo>
                    <a:cubicBezTo>
                      <a:pt x="9" y="6"/>
                      <a:pt x="9" y="6"/>
                      <a:pt x="9" y="7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7" y="9"/>
                    </a:cubicBezTo>
                    <a:cubicBezTo>
                      <a:pt x="7" y="9"/>
                      <a:pt x="7" y="9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1"/>
                      <a:pt x="6" y="10"/>
                      <a:pt x="5" y="11"/>
                    </a:cubicBezTo>
                    <a:cubicBezTo>
                      <a:pt x="5" y="11"/>
                      <a:pt x="6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3" y="22"/>
                      <a:pt x="3" y="22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3" y="26"/>
                      <a:pt x="2" y="27"/>
                    </a:cubicBezTo>
                    <a:cubicBezTo>
                      <a:pt x="2" y="27"/>
                      <a:pt x="3" y="28"/>
                      <a:pt x="2" y="28"/>
                    </a:cubicBezTo>
                    <a:cubicBezTo>
                      <a:pt x="2" y="29"/>
                      <a:pt x="1" y="28"/>
                      <a:pt x="1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3" y="34"/>
                      <a:pt x="3" y="34"/>
                      <a:pt x="4" y="34"/>
                    </a:cubicBezTo>
                    <a:cubicBezTo>
                      <a:pt x="4" y="34"/>
                      <a:pt x="4" y="35"/>
                      <a:pt x="4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" y="35"/>
                      <a:pt x="6" y="34"/>
                      <a:pt x="6" y="34"/>
                    </a:cubicBezTo>
                    <a:cubicBezTo>
                      <a:pt x="7" y="34"/>
                      <a:pt x="7" y="35"/>
                      <a:pt x="7" y="35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9"/>
                      <a:pt x="13" y="39"/>
                      <a:pt x="13" y="39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4" y="41"/>
                      <a:pt x="14" y="41"/>
                    </a:cubicBezTo>
                    <a:cubicBezTo>
                      <a:pt x="14" y="41"/>
                      <a:pt x="14" y="42"/>
                      <a:pt x="14" y="42"/>
                    </a:cubicBezTo>
                    <a:cubicBezTo>
                      <a:pt x="15" y="42"/>
                      <a:pt x="15" y="43"/>
                      <a:pt x="15" y="43"/>
                    </a:cubicBezTo>
                    <a:cubicBezTo>
                      <a:pt x="15" y="43"/>
                      <a:pt x="16" y="43"/>
                      <a:pt x="16" y="43"/>
                    </a:cubicBezTo>
                    <a:cubicBezTo>
                      <a:pt x="16" y="43"/>
                      <a:pt x="17" y="43"/>
                      <a:pt x="17" y="43"/>
                    </a:cubicBezTo>
                    <a:cubicBezTo>
                      <a:pt x="17" y="43"/>
                      <a:pt x="17" y="42"/>
                      <a:pt x="18" y="42"/>
                    </a:cubicBezTo>
                    <a:cubicBezTo>
                      <a:pt x="18" y="42"/>
                      <a:pt x="18" y="42"/>
                      <a:pt x="19" y="42"/>
                    </a:cubicBezTo>
                    <a:cubicBezTo>
                      <a:pt x="19" y="43"/>
                      <a:pt x="20" y="42"/>
                      <a:pt x="20" y="42"/>
                    </a:cubicBezTo>
                    <a:cubicBezTo>
                      <a:pt x="20" y="42"/>
                      <a:pt x="20" y="43"/>
                      <a:pt x="20" y="43"/>
                    </a:cubicBezTo>
                    <a:cubicBezTo>
                      <a:pt x="20" y="43"/>
                      <a:pt x="21" y="43"/>
                      <a:pt x="21" y="43"/>
                    </a:cubicBezTo>
                    <a:cubicBezTo>
                      <a:pt x="22" y="43"/>
                      <a:pt x="22" y="42"/>
                      <a:pt x="22" y="43"/>
                    </a:cubicBezTo>
                    <a:cubicBezTo>
                      <a:pt x="22" y="43"/>
                      <a:pt x="22" y="43"/>
                      <a:pt x="22" y="44"/>
                    </a:cubicBezTo>
                    <a:cubicBezTo>
                      <a:pt x="22" y="44"/>
                      <a:pt x="21" y="45"/>
                      <a:pt x="21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6"/>
                      <a:pt x="20" y="46"/>
                      <a:pt x="20" y="46"/>
                    </a:cubicBezTo>
                    <a:cubicBezTo>
                      <a:pt x="20" y="47"/>
                      <a:pt x="21" y="47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2" y="48"/>
                      <a:pt x="22" y="48"/>
                      <a:pt x="23" y="48"/>
                    </a:cubicBezTo>
                    <a:cubicBezTo>
                      <a:pt x="23" y="47"/>
                      <a:pt x="22" y="47"/>
                      <a:pt x="22" y="47"/>
                    </a:cubicBezTo>
                    <a:cubicBezTo>
                      <a:pt x="22" y="46"/>
                      <a:pt x="23" y="46"/>
                      <a:pt x="23" y="46"/>
                    </a:cubicBezTo>
                    <a:cubicBezTo>
                      <a:pt x="23" y="45"/>
                      <a:pt x="23" y="45"/>
                      <a:pt x="23" y="4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4" y="42"/>
                      <a:pt x="23" y="41"/>
                      <a:pt x="23" y="41"/>
                    </a:cubicBezTo>
                    <a:cubicBezTo>
                      <a:pt x="23" y="40"/>
                      <a:pt x="23" y="40"/>
                      <a:pt x="23" y="39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2" y="37"/>
                      <a:pt x="22" y="37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4"/>
                      <a:pt x="23" y="34"/>
                    </a:cubicBezTo>
                    <a:cubicBezTo>
                      <a:pt x="23" y="34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4" y="33"/>
                    </a:cubicBezTo>
                    <a:cubicBezTo>
                      <a:pt x="24" y="33"/>
                      <a:pt x="23" y="33"/>
                      <a:pt x="23" y="33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3" y="31"/>
                      <a:pt x="23" y="31"/>
                      <a:pt x="24" y="31"/>
                    </a:cubicBezTo>
                    <a:cubicBezTo>
                      <a:pt x="24" y="30"/>
                      <a:pt x="25" y="31"/>
                      <a:pt x="26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1"/>
                      <a:pt x="29" y="3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7" name="Freeform 233">
                <a:extLst>
                  <a:ext uri="{FF2B5EF4-FFF2-40B4-BE49-F238E27FC236}">
                    <a16:creationId xmlns:a16="http://schemas.microsoft.com/office/drawing/2014/main" id="{8685DA5B-29D7-44D4-A8C4-C61008557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3767139"/>
                <a:ext cx="420688" cy="941388"/>
              </a:xfrm>
              <a:custGeom>
                <a:avLst/>
                <a:gdLst>
                  <a:gd name="T0" fmla="*/ 37 w 39"/>
                  <a:gd name="T1" fmla="*/ 10 h 87"/>
                  <a:gd name="T2" fmla="*/ 37 w 39"/>
                  <a:gd name="T3" fmla="*/ 14 h 87"/>
                  <a:gd name="T4" fmla="*/ 32 w 39"/>
                  <a:gd name="T5" fmla="*/ 16 h 87"/>
                  <a:gd name="T6" fmla="*/ 28 w 39"/>
                  <a:gd name="T7" fmla="*/ 16 h 87"/>
                  <a:gd name="T8" fmla="*/ 29 w 39"/>
                  <a:gd name="T9" fmla="*/ 14 h 87"/>
                  <a:gd name="T10" fmla="*/ 29 w 39"/>
                  <a:gd name="T11" fmla="*/ 9 h 87"/>
                  <a:gd name="T12" fmla="*/ 24 w 39"/>
                  <a:gd name="T13" fmla="*/ 7 h 87"/>
                  <a:gd name="T14" fmla="*/ 17 w 39"/>
                  <a:gd name="T15" fmla="*/ 3 h 87"/>
                  <a:gd name="T16" fmla="*/ 16 w 39"/>
                  <a:gd name="T17" fmla="*/ 1 h 87"/>
                  <a:gd name="T18" fmla="*/ 12 w 39"/>
                  <a:gd name="T19" fmla="*/ 1 h 87"/>
                  <a:gd name="T20" fmla="*/ 8 w 39"/>
                  <a:gd name="T21" fmla="*/ 0 h 87"/>
                  <a:gd name="T22" fmla="*/ 7 w 39"/>
                  <a:gd name="T23" fmla="*/ 1 h 87"/>
                  <a:gd name="T24" fmla="*/ 6 w 39"/>
                  <a:gd name="T25" fmla="*/ 8 h 87"/>
                  <a:gd name="T26" fmla="*/ 4 w 39"/>
                  <a:gd name="T27" fmla="*/ 14 h 87"/>
                  <a:gd name="T28" fmla="*/ 0 w 39"/>
                  <a:gd name="T29" fmla="*/ 22 h 87"/>
                  <a:gd name="T30" fmla="*/ 2 w 39"/>
                  <a:gd name="T31" fmla="*/ 34 h 87"/>
                  <a:gd name="T32" fmla="*/ 3 w 39"/>
                  <a:gd name="T33" fmla="*/ 41 h 87"/>
                  <a:gd name="T34" fmla="*/ 3 w 39"/>
                  <a:gd name="T35" fmla="*/ 45 h 87"/>
                  <a:gd name="T36" fmla="*/ 3 w 39"/>
                  <a:gd name="T37" fmla="*/ 53 h 87"/>
                  <a:gd name="T38" fmla="*/ 5 w 39"/>
                  <a:gd name="T39" fmla="*/ 58 h 87"/>
                  <a:gd name="T40" fmla="*/ 7 w 39"/>
                  <a:gd name="T41" fmla="*/ 63 h 87"/>
                  <a:gd name="T42" fmla="*/ 8 w 39"/>
                  <a:gd name="T43" fmla="*/ 65 h 87"/>
                  <a:gd name="T44" fmla="*/ 10 w 39"/>
                  <a:gd name="T45" fmla="*/ 70 h 87"/>
                  <a:gd name="T46" fmla="*/ 10 w 39"/>
                  <a:gd name="T47" fmla="*/ 73 h 87"/>
                  <a:gd name="T48" fmla="*/ 9 w 39"/>
                  <a:gd name="T49" fmla="*/ 78 h 87"/>
                  <a:gd name="T50" fmla="*/ 11 w 39"/>
                  <a:gd name="T51" fmla="*/ 82 h 87"/>
                  <a:gd name="T52" fmla="*/ 13 w 39"/>
                  <a:gd name="T53" fmla="*/ 84 h 87"/>
                  <a:gd name="T54" fmla="*/ 18 w 39"/>
                  <a:gd name="T55" fmla="*/ 86 h 87"/>
                  <a:gd name="T56" fmla="*/ 23 w 39"/>
                  <a:gd name="T57" fmla="*/ 87 h 87"/>
                  <a:gd name="T58" fmla="*/ 21 w 39"/>
                  <a:gd name="T59" fmla="*/ 84 h 87"/>
                  <a:gd name="T60" fmla="*/ 22 w 39"/>
                  <a:gd name="T61" fmla="*/ 80 h 87"/>
                  <a:gd name="T62" fmla="*/ 23 w 39"/>
                  <a:gd name="T63" fmla="*/ 76 h 87"/>
                  <a:gd name="T64" fmla="*/ 24 w 39"/>
                  <a:gd name="T65" fmla="*/ 73 h 87"/>
                  <a:gd name="T66" fmla="*/ 21 w 39"/>
                  <a:gd name="T67" fmla="*/ 71 h 87"/>
                  <a:gd name="T68" fmla="*/ 19 w 39"/>
                  <a:gd name="T69" fmla="*/ 68 h 87"/>
                  <a:gd name="T70" fmla="*/ 22 w 39"/>
                  <a:gd name="T71" fmla="*/ 65 h 87"/>
                  <a:gd name="T72" fmla="*/ 22 w 39"/>
                  <a:gd name="T73" fmla="*/ 61 h 87"/>
                  <a:gd name="T74" fmla="*/ 23 w 39"/>
                  <a:gd name="T75" fmla="*/ 59 h 87"/>
                  <a:gd name="T76" fmla="*/ 21 w 39"/>
                  <a:gd name="T77" fmla="*/ 58 h 87"/>
                  <a:gd name="T78" fmla="*/ 20 w 39"/>
                  <a:gd name="T79" fmla="*/ 54 h 87"/>
                  <a:gd name="T80" fmla="*/ 25 w 39"/>
                  <a:gd name="T81" fmla="*/ 55 h 87"/>
                  <a:gd name="T82" fmla="*/ 26 w 39"/>
                  <a:gd name="T83" fmla="*/ 54 h 87"/>
                  <a:gd name="T84" fmla="*/ 28 w 39"/>
                  <a:gd name="T85" fmla="*/ 49 h 87"/>
                  <a:gd name="T86" fmla="*/ 33 w 39"/>
                  <a:gd name="T87" fmla="*/ 48 h 87"/>
                  <a:gd name="T88" fmla="*/ 37 w 39"/>
                  <a:gd name="T89" fmla="*/ 43 h 87"/>
                  <a:gd name="T90" fmla="*/ 35 w 39"/>
                  <a:gd name="T91" fmla="*/ 40 h 87"/>
                  <a:gd name="T92" fmla="*/ 33 w 39"/>
                  <a:gd name="T93" fmla="*/ 38 h 87"/>
                  <a:gd name="T94" fmla="*/ 31 w 39"/>
                  <a:gd name="T95" fmla="*/ 35 h 87"/>
                  <a:gd name="T96" fmla="*/ 31 w 39"/>
                  <a:gd name="T97" fmla="*/ 31 h 87"/>
                  <a:gd name="T98" fmla="*/ 31 w 39"/>
                  <a:gd name="T99" fmla="*/ 25 h 87"/>
                  <a:gd name="T100" fmla="*/ 32 w 39"/>
                  <a:gd name="T101" fmla="*/ 23 h 87"/>
                  <a:gd name="T102" fmla="*/ 34 w 39"/>
                  <a:gd name="T103" fmla="*/ 20 h 87"/>
                  <a:gd name="T104" fmla="*/ 37 w 39"/>
                  <a:gd name="T105" fmla="*/ 16 h 87"/>
                  <a:gd name="T106" fmla="*/ 39 w 39"/>
                  <a:gd name="T107" fmla="*/ 1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87">
                    <a:moveTo>
                      <a:pt x="39" y="12"/>
                    </a:moveTo>
                    <a:cubicBezTo>
                      <a:pt x="39" y="12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0"/>
                      <a:pt x="38" y="11"/>
                      <a:pt x="37" y="10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13"/>
                      <a:pt x="37" y="13"/>
                      <a:pt x="37" y="14"/>
                    </a:cubicBezTo>
                    <a:cubicBezTo>
                      <a:pt x="37" y="14"/>
                      <a:pt x="36" y="14"/>
                      <a:pt x="36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3" y="16"/>
                      <a:pt x="32" y="16"/>
                    </a:cubicBezTo>
                    <a:cubicBezTo>
                      <a:pt x="32" y="16"/>
                      <a:pt x="32" y="16"/>
                      <a:pt x="31" y="16"/>
                    </a:cubicBezTo>
                    <a:cubicBezTo>
                      <a:pt x="31" y="16"/>
                      <a:pt x="30" y="16"/>
                      <a:pt x="30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8" y="14"/>
                      <a:pt x="28" y="14"/>
                      <a:pt x="29" y="14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30" y="10"/>
                      <a:pt x="29" y="9"/>
                      <a:pt x="29" y="9"/>
                    </a:cubicBezTo>
                    <a:cubicBezTo>
                      <a:pt x="29" y="9"/>
                      <a:pt x="28" y="9"/>
                      <a:pt x="28" y="9"/>
                    </a:cubicBezTo>
                    <a:cubicBezTo>
                      <a:pt x="28" y="9"/>
                      <a:pt x="27" y="8"/>
                      <a:pt x="27" y="8"/>
                    </a:cubicBezTo>
                    <a:cubicBezTo>
                      <a:pt x="26" y="8"/>
                      <a:pt x="26" y="8"/>
                      <a:pt x="25" y="7"/>
                    </a:cubicBezTo>
                    <a:cubicBezTo>
                      <a:pt x="25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1" y="5"/>
                      <a:pt x="21" y="5"/>
                      <a:pt x="21" y="4"/>
                    </a:cubicBezTo>
                    <a:cubicBezTo>
                      <a:pt x="19" y="3"/>
                      <a:pt x="18" y="4"/>
                      <a:pt x="17" y="3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3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5"/>
                      <a:pt x="3" y="16"/>
                      <a:pt x="2" y="17"/>
                    </a:cubicBezTo>
                    <a:cubicBezTo>
                      <a:pt x="2" y="18"/>
                      <a:pt x="1" y="18"/>
                      <a:pt x="1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1" y="24"/>
                      <a:pt x="1" y="25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2" y="29"/>
                      <a:pt x="2" y="30"/>
                      <a:pt x="2" y="31"/>
                    </a:cubicBezTo>
                    <a:cubicBezTo>
                      <a:pt x="2" y="32"/>
                      <a:pt x="2" y="33"/>
                      <a:pt x="2" y="34"/>
                    </a:cubicBezTo>
                    <a:cubicBezTo>
                      <a:pt x="2" y="35"/>
                      <a:pt x="3" y="35"/>
                      <a:pt x="3" y="37"/>
                    </a:cubicBezTo>
                    <a:cubicBezTo>
                      <a:pt x="3" y="37"/>
                      <a:pt x="3" y="38"/>
                      <a:pt x="3" y="39"/>
                    </a:cubicBezTo>
                    <a:cubicBezTo>
                      <a:pt x="3" y="39"/>
                      <a:pt x="4" y="40"/>
                      <a:pt x="3" y="40"/>
                    </a:cubicBezTo>
                    <a:cubicBezTo>
                      <a:pt x="3" y="41"/>
                      <a:pt x="3" y="40"/>
                      <a:pt x="3" y="41"/>
                    </a:cubicBezTo>
                    <a:cubicBezTo>
                      <a:pt x="2" y="41"/>
                      <a:pt x="2" y="42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2" y="44"/>
                      <a:pt x="2" y="44"/>
                      <a:pt x="2" y="45"/>
                    </a:cubicBezTo>
                    <a:cubicBezTo>
                      <a:pt x="2" y="45"/>
                      <a:pt x="3" y="45"/>
                      <a:pt x="3" y="45"/>
                    </a:cubicBezTo>
                    <a:cubicBezTo>
                      <a:pt x="4" y="46"/>
                      <a:pt x="5" y="47"/>
                      <a:pt x="4" y="47"/>
                    </a:cubicBezTo>
                    <a:cubicBezTo>
                      <a:pt x="4" y="48"/>
                      <a:pt x="4" y="48"/>
                      <a:pt x="3" y="49"/>
                    </a:cubicBezTo>
                    <a:cubicBezTo>
                      <a:pt x="3" y="50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4"/>
                      <a:pt x="4" y="55"/>
                      <a:pt x="4" y="55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59"/>
                      <a:pt x="5" y="60"/>
                      <a:pt x="5" y="60"/>
                    </a:cubicBezTo>
                    <a:cubicBezTo>
                      <a:pt x="5" y="61"/>
                      <a:pt x="6" y="61"/>
                      <a:pt x="6" y="61"/>
                    </a:cubicBezTo>
                    <a:cubicBezTo>
                      <a:pt x="6" y="61"/>
                      <a:pt x="6" y="62"/>
                      <a:pt x="6" y="62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7" y="64"/>
                      <a:pt x="7" y="64"/>
                      <a:pt x="8" y="64"/>
                    </a:cubicBezTo>
                    <a:cubicBezTo>
                      <a:pt x="8" y="65"/>
                      <a:pt x="8" y="64"/>
                      <a:pt x="9" y="65"/>
                    </a:cubicBezTo>
                    <a:cubicBezTo>
                      <a:pt x="9" y="65"/>
                      <a:pt x="8" y="65"/>
                      <a:pt x="8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66"/>
                      <a:pt x="9" y="66"/>
                      <a:pt x="9" y="6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68"/>
                      <a:pt x="9" y="68"/>
                      <a:pt x="9" y="69"/>
                    </a:cubicBezTo>
                    <a:cubicBezTo>
                      <a:pt x="9" y="69"/>
                      <a:pt x="9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0" y="71"/>
                      <a:pt x="9" y="71"/>
                      <a:pt x="9" y="71"/>
                    </a:cubicBezTo>
                    <a:cubicBezTo>
                      <a:pt x="9" y="71"/>
                      <a:pt x="9" y="71"/>
                      <a:pt x="10" y="72"/>
                    </a:cubicBezTo>
                    <a:cubicBezTo>
                      <a:pt x="10" y="72"/>
                      <a:pt x="10" y="72"/>
                      <a:pt x="10" y="73"/>
                    </a:cubicBezTo>
                    <a:cubicBezTo>
                      <a:pt x="10" y="73"/>
                      <a:pt x="9" y="73"/>
                      <a:pt x="9" y="74"/>
                    </a:cubicBezTo>
                    <a:cubicBezTo>
                      <a:pt x="9" y="74"/>
                      <a:pt x="10" y="74"/>
                      <a:pt x="10" y="75"/>
                    </a:cubicBezTo>
                    <a:cubicBezTo>
                      <a:pt x="10" y="76"/>
                      <a:pt x="10" y="76"/>
                      <a:pt x="10" y="77"/>
                    </a:cubicBezTo>
                    <a:cubicBezTo>
                      <a:pt x="9" y="78"/>
                      <a:pt x="9" y="77"/>
                      <a:pt x="9" y="78"/>
                    </a:cubicBezTo>
                    <a:cubicBezTo>
                      <a:pt x="8" y="78"/>
                      <a:pt x="9" y="79"/>
                      <a:pt x="9" y="79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10" y="81"/>
                      <a:pt x="10" y="80"/>
                      <a:pt x="11" y="80"/>
                    </a:cubicBezTo>
                    <a:cubicBezTo>
                      <a:pt x="11" y="81"/>
                      <a:pt x="10" y="81"/>
                      <a:pt x="11" y="82"/>
                    </a:cubicBezTo>
                    <a:cubicBezTo>
                      <a:pt x="11" y="82"/>
                      <a:pt x="11" y="82"/>
                      <a:pt x="12" y="82"/>
                    </a:cubicBezTo>
                    <a:cubicBezTo>
                      <a:pt x="12" y="82"/>
                      <a:pt x="12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4" y="83"/>
                      <a:pt x="13" y="83"/>
                      <a:pt x="13" y="84"/>
                    </a:cubicBezTo>
                    <a:cubicBezTo>
                      <a:pt x="13" y="84"/>
                      <a:pt x="13" y="84"/>
                      <a:pt x="14" y="8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5" y="85"/>
                      <a:pt x="15" y="85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19" y="86"/>
                      <a:pt x="19" y="85"/>
                      <a:pt x="19" y="85"/>
                    </a:cubicBezTo>
                    <a:cubicBezTo>
                      <a:pt x="20" y="85"/>
                      <a:pt x="20" y="86"/>
                      <a:pt x="21" y="86"/>
                    </a:cubicBezTo>
                    <a:cubicBezTo>
                      <a:pt x="22" y="86"/>
                      <a:pt x="22" y="86"/>
                      <a:pt x="22" y="86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4" y="86"/>
                      <a:pt x="23" y="86"/>
                      <a:pt x="23" y="86"/>
                    </a:cubicBezTo>
                    <a:cubicBezTo>
                      <a:pt x="23" y="85"/>
                      <a:pt x="22" y="86"/>
                      <a:pt x="22" y="86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1" y="85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3"/>
                      <a:pt x="20" y="82"/>
                      <a:pt x="21" y="82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2" y="81"/>
                      <a:pt x="22" y="80"/>
                    </a:cubicBezTo>
                    <a:cubicBezTo>
                      <a:pt x="22" y="80"/>
                      <a:pt x="22" y="80"/>
                      <a:pt x="22" y="79"/>
                    </a:cubicBezTo>
                    <a:cubicBezTo>
                      <a:pt x="22" y="79"/>
                      <a:pt x="22" y="79"/>
                      <a:pt x="22" y="78"/>
                    </a:cubicBezTo>
                    <a:cubicBezTo>
                      <a:pt x="22" y="78"/>
                      <a:pt x="22" y="77"/>
                      <a:pt x="22" y="77"/>
                    </a:cubicBezTo>
                    <a:cubicBezTo>
                      <a:pt x="22" y="77"/>
                      <a:pt x="22" y="77"/>
                      <a:pt x="23" y="76"/>
                    </a:cubicBezTo>
                    <a:cubicBezTo>
                      <a:pt x="23" y="76"/>
                      <a:pt x="23" y="76"/>
                      <a:pt x="24" y="76"/>
                    </a:cubicBezTo>
                    <a:cubicBezTo>
                      <a:pt x="24" y="75"/>
                      <a:pt x="24" y="75"/>
                      <a:pt x="25" y="75"/>
                    </a:cubicBezTo>
                    <a:cubicBezTo>
                      <a:pt x="25" y="74"/>
                      <a:pt x="25" y="74"/>
                      <a:pt x="25" y="73"/>
                    </a:cubicBezTo>
                    <a:cubicBezTo>
                      <a:pt x="25" y="73"/>
                      <a:pt x="25" y="73"/>
                      <a:pt x="24" y="73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1" y="72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0" y="71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19" y="70"/>
                      <a:pt x="19" y="69"/>
                      <a:pt x="19" y="69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6"/>
                      <a:pt x="22" y="67"/>
                      <a:pt x="22" y="66"/>
                    </a:cubicBezTo>
                    <a:cubicBezTo>
                      <a:pt x="22" y="66"/>
                      <a:pt x="22" y="66"/>
                      <a:pt x="22" y="65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2" y="65"/>
                      <a:pt x="23" y="65"/>
                      <a:pt x="23" y="64"/>
                    </a:cubicBezTo>
                    <a:cubicBezTo>
                      <a:pt x="23" y="64"/>
                      <a:pt x="22" y="64"/>
                      <a:pt x="22" y="63"/>
                    </a:cubicBezTo>
                    <a:cubicBezTo>
                      <a:pt x="22" y="63"/>
                      <a:pt x="22" y="63"/>
                      <a:pt x="22" y="62"/>
                    </a:cubicBezTo>
                    <a:cubicBezTo>
                      <a:pt x="22" y="62"/>
                      <a:pt x="22" y="62"/>
                      <a:pt x="22" y="61"/>
                    </a:cubicBezTo>
                    <a:cubicBezTo>
                      <a:pt x="22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60"/>
                      <a:pt x="23" y="59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2" y="59"/>
                      <a:pt x="22" y="58"/>
                    </a:cubicBezTo>
                    <a:cubicBezTo>
                      <a:pt x="22" y="58"/>
                      <a:pt x="22" y="59"/>
                      <a:pt x="21" y="58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0" y="56"/>
                      <a:pt x="20" y="56"/>
                      <a:pt x="20" y="55"/>
                    </a:cubicBezTo>
                    <a:cubicBezTo>
                      <a:pt x="20" y="55"/>
                      <a:pt x="20" y="55"/>
                      <a:pt x="20" y="54"/>
                    </a:cubicBezTo>
                    <a:cubicBezTo>
                      <a:pt x="20" y="54"/>
                      <a:pt x="21" y="54"/>
                      <a:pt x="21" y="54"/>
                    </a:cubicBezTo>
                    <a:cubicBezTo>
                      <a:pt x="22" y="54"/>
                      <a:pt x="22" y="55"/>
                      <a:pt x="23" y="55"/>
                    </a:cubicBezTo>
                    <a:cubicBezTo>
                      <a:pt x="23" y="55"/>
                      <a:pt x="23" y="55"/>
                      <a:pt x="24" y="55"/>
                    </a:cubicBezTo>
                    <a:cubicBezTo>
                      <a:pt x="24" y="55"/>
                      <a:pt x="25" y="55"/>
                      <a:pt x="25" y="55"/>
                    </a:cubicBezTo>
                    <a:cubicBezTo>
                      <a:pt x="25" y="55"/>
                      <a:pt x="26" y="55"/>
                      <a:pt x="26" y="55"/>
                    </a:cubicBezTo>
                    <a:cubicBezTo>
                      <a:pt x="26" y="55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3"/>
                      <a:pt x="26" y="52"/>
                      <a:pt x="26" y="52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8" y="49"/>
                    </a:cubicBezTo>
                    <a:cubicBezTo>
                      <a:pt x="28" y="49"/>
                      <a:pt x="28" y="49"/>
                      <a:pt x="29" y="49"/>
                    </a:cubicBezTo>
                    <a:cubicBezTo>
                      <a:pt x="29" y="49"/>
                      <a:pt x="30" y="49"/>
                      <a:pt x="30" y="49"/>
                    </a:cubicBezTo>
                    <a:cubicBezTo>
                      <a:pt x="30" y="49"/>
                      <a:pt x="31" y="49"/>
                      <a:pt x="31" y="49"/>
                    </a:cubicBezTo>
                    <a:cubicBezTo>
                      <a:pt x="32" y="49"/>
                      <a:pt x="32" y="48"/>
                      <a:pt x="33" y="48"/>
                    </a:cubicBezTo>
                    <a:cubicBezTo>
                      <a:pt x="34" y="48"/>
                      <a:pt x="34" y="48"/>
                      <a:pt x="35" y="48"/>
                    </a:cubicBezTo>
                    <a:cubicBezTo>
                      <a:pt x="35" y="47"/>
                      <a:pt x="35" y="47"/>
                      <a:pt x="36" y="46"/>
                    </a:cubicBezTo>
                    <a:cubicBezTo>
                      <a:pt x="36" y="46"/>
                      <a:pt x="36" y="45"/>
                      <a:pt x="37" y="45"/>
                    </a:cubicBezTo>
                    <a:cubicBezTo>
                      <a:pt x="37" y="44"/>
                      <a:pt x="37" y="44"/>
                      <a:pt x="37" y="43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3"/>
                      <a:pt x="37" y="43"/>
                      <a:pt x="37" y="42"/>
                    </a:cubicBezTo>
                    <a:cubicBezTo>
                      <a:pt x="36" y="42"/>
                      <a:pt x="36" y="42"/>
                      <a:pt x="36" y="41"/>
                    </a:cubicBezTo>
                    <a:cubicBezTo>
                      <a:pt x="36" y="41"/>
                      <a:pt x="35" y="41"/>
                      <a:pt x="35" y="40"/>
                    </a:cubicBezTo>
                    <a:cubicBezTo>
                      <a:pt x="35" y="40"/>
                      <a:pt x="35" y="40"/>
                      <a:pt x="35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4" y="37"/>
                      <a:pt x="34" y="38"/>
                      <a:pt x="33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6"/>
                      <a:pt x="31" y="36"/>
                      <a:pt x="31" y="36"/>
                    </a:cubicBezTo>
                    <a:cubicBezTo>
                      <a:pt x="31" y="35"/>
                      <a:pt x="32" y="35"/>
                      <a:pt x="32" y="35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35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3"/>
                    </a:cubicBezTo>
                    <a:cubicBezTo>
                      <a:pt x="31" y="33"/>
                      <a:pt x="31" y="32"/>
                      <a:pt x="31" y="32"/>
                    </a:cubicBezTo>
                    <a:cubicBezTo>
                      <a:pt x="31" y="32"/>
                      <a:pt x="31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29"/>
                      <a:pt x="31" y="29"/>
                      <a:pt x="31" y="28"/>
                    </a:cubicBezTo>
                    <a:cubicBezTo>
                      <a:pt x="31" y="28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1" y="25"/>
                    </a:cubicBezTo>
                    <a:cubicBezTo>
                      <a:pt x="31" y="25"/>
                      <a:pt x="31" y="25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3" y="22"/>
                      <a:pt x="33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4" y="21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5" y="19"/>
                      <a:pt x="35" y="19"/>
                    </a:cubicBezTo>
                    <a:cubicBezTo>
                      <a:pt x="35" y="18"/>
                      <a:pt x="35" y="18"/>
                      <a:pt x="36" y="18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7" y="17"/>
                      <a:pt x="37" y="16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8" y="15"/>
                      <a:pt x="38" y="16"/>
                      <a:pt x="38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3"/>
                      <a:pt x="39" y="13"/>
                      <a:pt x="39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8" name="Freeform 234">
                <a:extLst>
                  <a:ext uri="{FF2B5EF4-FFF2-40B4-BE49-F238E27FC236}">
                    <a16:creationId xmlns:a16="http://schemas.microsoft.com/office/drawing/2014/main" id="{91857AF3-4E58-4144-ABC1-64303EC0C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4719639"/>
                <a:ext cx="107950" cy="65088"/>
              </a:xfrm>
              <a:custGeom>
                <a:avLst/>
                <a:gdLst>
                  <a:gd name="T0" fmla="*/ 9 w 10"/>
                  <a:gd name="T1" fmla="*/ 5 h 6"/>
                  <a:gd name="T2" fmla="*/ 8 w 10"/>
                  <a:gd name="T3" fmla="*/ 5 h 6"/>
                  <a:gd name="T4" fmla="*/ 8 w 10"/>
                  <a:gd name="T5" fmla="*/ 5 h 6"/>
                  <a:gd name="T6" fmla="*/ 6 w 10"/>
                  <a:gd name="T7" fmla="*/ 4 h 6"/>
                  <a:gd name="T8" fmla="*/ 5 w 10"/>
                  <a:gd name="T9" fmla="*/ 4 h 6"/>
                  <a:gd name="T10" fmla="*/ 4 w 10"/>
                  <a:gd name="T11" fmla="*/ 3 h 6"/>
                  <a:gd name="T12" fmla="*/ 3 w 10"/>
                  <a:gd name="T13" fmla="*/ 2 h 6"/>
                  <a:gd name="T14" fmla="*/ 3 w 10"/>
                  <a:gd name="T15" fmla="*/ 2 h 6"/>
                  <a:gd name="T16" fmla="*/ 2 w 10"/>
                  <a:gd name="T17" fmla="*/ 1 h 6"/>
                  <a:gd name="T18" fmla="*/ 2 w 10"/>
                  <a:gd name="T19" fmla="*/ 1 h 6"/>
                  <a:gd name="T20" fmla="*/ 1 w 10"/>
                  <a:gd name="T21" fmla="*/ 0 h 6"/>
                  <a:gd name="T22" fmla="*/ 0 w 10"/>
                  <a:gd name="T23" fmla="*/ 0 h 6"/>
                  <a:gd name="T24" fmla="*/ 1 w 10"/>
                  <a:gd name="T25" fmla="*/ 0 h 6"/>
                  <a:gd name="T26" fmla="*/ 1 w 10"/>
                  <a:gd name="T27" fmla="*/ 1 h 6"/>
                  <a:gd name="T28" fmla="*/ 2 w 10"/>
                  <a:gd name="T29" fmla="*/ 2 h 6"/>
                  <a:gd name="T30" fmla="*/ 2 w 10"/>
                  <a:gd name="T31" fmla="*/ 3 h 6"/>
                  <a:gd name="T32" fmla="*/ 3 w 10"/>
                  <a:gd name="T33" fmla="*/ 5 h 6"/>
                  <a:gd name="T34" fmla="*/ 4 w 10"/>
                  <a:gd name="T35" fmla="*/ 5 h 6"/>
                  <a:gd name="T36" fmla="*/ 4 w 10"/>
                  <a:gd name="T37" fmla="*/ 6 h 6"/>
                  <a:gd name="T38" fmla="*/ 5 w 10"/>
                  <a:gd name="T39" fmla="*/ 5 h 6"/>
                  <a:gd name="T40" fmla="*/ 6 w 10"/>
                  <a:gd name="T41" fmla="*/ 6 h 6"/>
                  <a:gd name="T42" fmla="*/ 7 w 10"/>
                  <a:gd name="T43" fmla="*/ 6 h 6"/>
                  <a:gd name="T44" fmla="*/ 9 w 10"/>
                  <a:gd name="T45" fmla="*/ 6 h 6"/>
                  <a:gd name="T46" fmla="*/ 10 w 10"/>
                  <a:gd name="T47" fmla="*/ 6 h 6"/>
                  <a:gd name="T48" fmla="*/ 10 w 10"/>
                  <a:gd name="T49" fmla="*/ 5 h 6"/>
                  <a:gd name="T50" fmla="*/ 9 w 10"/>
                  <a:gd name="T5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" h="6">
                    <a:moveTo>
                      <a:pt x="9" y="5"/>
                    </a:move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cubicBezTo>
                      <a:pt x="4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5"/>
                    </a:cubicBezTo>
                    <a:cubicBezTo>
                      <a:pt x="5" y="5"/>
                      <a:pt x="6" y="5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9" name="Freeform 235">
                <a:extLst>
                  <a:ext uri="{FF2B5EF4-FFF2-40B4-BE49-F238E27FC236}">
                    <a16:creationId xmlns:a16="http://schemas.microsoft.com/office/drawing/2014/main" id="{CE2691F6-9C4D-4AB6-B4B8-45B76B63A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439420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  <a:gd name="T14" fmla="*/ 1 w 2"/>
                  <a:gd name="T15" fmla="*/ 0 h 2"/>
                  <a:gd name="T16" fmla="*/ 1 w 2"/>
                  <a:gd name="T17" fmla="*/ 1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0" name="Freeform 236">
                <a:extLst>
                  <a:ext uri="{FF2B5EF4-FFF2-40B4-BE49-F238E27FC236}">
                    <a16:creationId xmlns:a16="http://schemas.microsoft.com/office/drawing/2014/main" id="{E871D071-06F6-4B90-8675-3E98A5344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089" y="1897064"/>
                <a:ext cx="346075" cy="271463"/>
              </a:xfrm>
              <a:custGeom>
                <a:avLst/>
                <a:gdLst>
                  <a:gd name="T0" fmla="*/ 29 w 32"/>
                  <a:gd name="T1" fmla="*/ 3 h 25"/>
                  <a:gd name="T2" fmla="*/ 28 w 32"/>
                  <a:gd name="T3" fmla="*/ 2 h 25"/>
                  <a:gd name="T4" fmla="*/ 26 w 32"/>
                  <a:gd name="T5" fmla="*/ 4 h 25"/>
                  <a:gd name="T6" fmla="*/ 24 w 32"/>
                  <a:gd name="T7" fmla="*/ 3 h 25"/>
                  <a:gd name="T8" fmla="*/ 23 w 32"/>
                  <a:gd name="T9" fmla="*/ 1 h 25"/>
                  <a:gd name="T10" fmla="*/ 22 w 32"/>
                  <a:gd name="T11" fmla="*/ 0 h 25"/>
                  <a:gd name="T12" fmla="*/ 20 w 32"/>
                  <a:gd name="T13" fmla="*/ 0 h 25"/>
                  <a:gd name="T14" fmla="*/ 20 w 32"/>
                  <a:gd name="T15" fmla="*/ 1 h 25"/>
                  <a:gd name="T16" fmla="*/ 18 w 32"/>
                  <a:gd name="T17" fmla="*/ 3 h 25"/>
                  <a:gd name="T18" fmla="*/ 16 w 32"/>
                  <a:gd name="T19" fmla="*/ 3 h 25"/>
                  <a:gd name="T20" fmla="*/ 15 w 32"/>
                  <a:gd name="T21" fmla="*/ 3 h 25"/>
                  <a:gd name="T22" fmla="*/ 13 w 32"/>
                  <a:gd name="T23" fmla="*/ 3 h 25"/>
                  <a:gd name="T24" fmla="*/ 12 w 32"/>
                  <a:gd name="T25" fmla="*/ 2 h 25"/>
                  <a:gd name="T26" fmla="*/ 11 w 32"/>
                  <a:gd name="T27" fmla="*/ 2 h 25"/>
                  <a:gd name="T28" fmla="*/ 10 w 32"/>
                  <a:gd name="T29" fmla="*/ 3 h 25"/>
                  <a:gd name="T30" fmla="*/ 8 w 32"/>
                  <a:gd name="T31" fmla="*/ 4 h 25"/>
                  <a:gd name="T32" fmla="*/ 7 w 32"/>
                  <a:gd name="T33" fmla="*/ 6 h 25"/>
                  <a:gd name="T34" fmla="*/ 6 w 32"/>
                  <a:gd name="T35" fmla="*/ 6 h 25"/>
                  <a:gd name="T36" fmla="*/ 5 w 32"/>
                  <a:gd name="T37" fmla="*/ 8 h 25"/>
                  <a:gd name="T38" fmla="*/ 4 w 32"/>
                  <a:gd name="T39" fmla="*/ 8 h 25"/>
                  <a:gd name="T40" fmla="*/ 2 w 32"/>
                  <a:gd name="T41" fmla="*/ 8 h 25"/>
                  <a:gd name="T42" fmla="*/ 1 w 32"/>
                  <a:gd name="T43" fmla="*/ 8 h 25"/>
                  <a:gd name="T44" fmla="*/ 1 w 32"/>
                  <a:gd name="T45" fmla="*/ 11 h 25"/>
                  <a:gd name="T46" fmla="*/ 1 w 32"/>
                  <a:gd name="T47" fmla="*/ 13 h 25"/>
                  <a:gd name="T48" fmla="*/ 1 w 32"/>
                  <a:gd name="T49" fmla="*/ 16 h 25"/>
                  <a:gd name="T50" fmla="*/ 1 w 32"/>
                  <a:gd name="T51" fmla="*/ 18 h 25"/>
                  <a:gd name="T52" fmla="*/ 3 w 32"/>
                  <a:gd name="T53" fmla="*/ 19 h 25"/>
                  <a:gd name="T54" fmla="*/ 4 w 32"/>
                  <a:gd name="T55" fmla="*/ 20 h 25"/>
                  <a:gd name="T56" fmla="*/ 3 w 32"/>
                  <a:gd name="T57" fmla="*/ 23 h 25"/>
                  <a:gd name="T58" fmla="*/ 4 w 32"/>
                  <a:gd name="T59" fmla="*/ 24 h 25"/>
                  <a:gd name="T60" fmla="*/ 7 w 32"/>
                  <a:gd name="T61" fmla="*/ 25 h 25"/>
                  <a:gd name="T62" fmla="*/ 10 w 32"/>
                  <a:gd name="T63" fmla="*/ 25 h 25"/>
                  <a:gd name="T64" fmla="*/ 13 w 32"/>
                  <a:gd name="T65" fmla="*/ 25 h 25"/>
                  <a:gd name="T66" fmla="*/ 16 w 32"/>
                  <a:gd name="T67" fmla="*/ 24 h 25"/>
                  <a:gd name="T68" fmla="*/ 16 w 32"/>
                  <a:gd name="T69" fmla="*/ 21 h 25"/>
                  <a:gd name="T70" fmla="*/ 17 w 32"/>
                  <a:gd name="T71" fmla="*/ 20 h 25"/>
                  <a:gd name="T72" fmla="*/ 19 w 32"/>
                  <a:gd name="T73" fmla="*/ 19 h 25"/>
                  <a:gd name="T74" fmla="*/ 21 w 32"/>
                  <a:gd name="T75" fmla="*/ 18 h 25"/>
                  <a:gd name="T76" fmla="*/ 22 w 32"/>
                  <a:gd name="T77" fmla="*/ 19 h 25"/>
                  <a:gd name="T78" fmla="*/ 22 w 32"/>
                  <a:gd name="T79" fmla="*/ 16 h 25"/>
                  <a:gd name="T80" fmla="*/ 23 w 32"/>
                  <a:gd name="T81" fmla="*/ 12 h 25"/>
                  <a:gd name="T82" fmla="*/ 26 w 32"/>
                  <a:gd name="T83" fmla="*/ 12 h 25"/>
                  <a:gd name="T84" fmla="*/ 27 w 32"/>
                  <a:gd name="T85" fmla="*/ 9 h 25"/>
                  <a:gd name="T86" fmla="*/ 25 w 32"/>
                  <a:gd name="T87" fmla="*/ 6 h 25"/>
                  <a:gd name="T88" fmla="*/ 27 w 32"/>
                  <a:gd name="T89" fmla="*/ 4 h 25"/>
                  <a:gd name="T90" fmla="*/ 30 w 32"/>
                  <a:gd name="T91" fmla="*/ 4 h 25"/>
                  <a:gd name="T92" fmla="*/ 32 w 32"/>
                  <a:gd name="T93" fmla="*/ 3 h 25"/>
                  <a:gd name="T94" fmla="*/ 30 w 32"/>
                  <a:gd name="T9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" h="25">
                    <a:moveTo>
                      <a:pt x="30" y="3"/>
                    </a:moveTo>
                    <a:cubicBezTo>
                      <a:pt x="30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3"/>
                      <a:pt x="27" y="3"/>
                    </a:cubicBezTo>
                    <a:cubicBezTo>
                      <a:pt x="26" y="3"/>
                      <a:pt x="26" y="4"/>
                      <a:pt x="26" y="4"/>
                    </a:cubicBezTo>
                    <a:cubicBezTo>
                      <a:pt x="25" y="4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3" y="3"/>
                      <a:pt x="24" y="2"/>
                      <a:pt x="24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6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1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2" y="17"/>
                      <a:pt x="2" y="17"/>
                    </a:cubicBezTo>
                    <a:cubicBezTo>
                      <a:pt x="2" y="18"/>
                      <a:pt x="1" y="18"/>
                      <a:pt x="1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5" y="24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7" y="25"/>
                      <a:pt x="8" y="25"/>
                      <a:pt x="8" y="25"/>
                    </a:cubicBezTo>
                    <a:cubicBezTo>
                      <a:pt x="9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5"/>
                      <a:pt x="12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5" y="25"/>
                      <a:pt x="15" y="24"/>
                      <a:pt x="16" y="24"/>
                    </a:cubicBezTo>
                    <a:cubicBezTo>
                      <a:pt x="16" y="23"/>
                      <a:pt x="16" y="23"/>
                      <a:pt x="16" y="22"/>
                    </a:cubicBezTo>
                    <a:cubicBezTo>
                      <a:pt x="16" y="22"/>
                      <a:pt x="16" y="22"/>
                      <a:pt x="16" y="21"/>
                    </a:cubicBezTo>
                    <a:cubicBezTo>
                      <a:pt x="16" y="21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19"/>
                      <a:pt x="19" y="19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20" y="18"/>
                      <a:pt x="21" y="18"/>
                      <a:pt x="21" y="18"/>
                    </a:cubicBezTo>
                    <a:cubicBezTo>
                      <a:pt x="21" y="18"/>
                      <a:pt x="21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8"/>
                      <a:pt x="23" y="18"/>
                      <a:pt x="22" y="17"/>
                    </a:cubicBezTo>
                    <a:cubicBezTo>
                      <a:pt x="22" y="17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5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ubicBezTo>
                      <a:pt x="28" y="11"/>
                      <a:pt x="27" y="10"/>
                      <a:pt x="27" y="9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7"/>
                      <a:pt x="25" y="7"/>
                      <a:pt x="25" y="6"/>
                    </a:cubicBezTo>
                    <a:cubicBezTo>
                      <a:pt x="25" y="6"/>
                      <a:pt x="25" y="5"/>
                      <a:pt x="26" y="5"/>
                    </a:cubicBezTo>
                    <a:cubicBezTo>
                      <a:pt x="26" y="5"/>
                      <a:pt x="27" y="4"/>
                      <a:pt x="27" y="4"/>
                    </a:cubicBezTo>
                    <a:cubicBezTo>
                      <a:pt x="28" y="4"/>
                      <a:pt x="28" y="4"/>
                      <a:pt x="29" y="4"/>
                    </a:cubicBezTo>
                    <a:cubicBezTo>
                      <a:pt x="29" y="4"/>
                      <a:pt x="30" y="4"/>
                      <a:pt x="30" y="4"/>
                    </a:cubicBezTo>
                    <a:cubicBezTo>
                      <a:pt x="31" y="4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1" name="Freeform 237">
                <a:extLst>
                  <a:ext uri="{FF2B5EF4-FFF2-40B4-BE49-F238E27FC236}">
                    <a16:creationId xmlns:a16="http://schemas.microsoft.com/office/drawing/2014/main" id="{3BA81F84-4625-4B44-8DAF-6C4E72A58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222501"/>
                <a:ext cx="334963" cy="400050"/>
              </a:xfrm>
              <a:custGeom>
                <a:avLst/>
                <a:gdLst>
                  <a:gd name="T0" fmla="*/ 29 w 31"/>
                  <a:gd name="T1" fmla="*/ 35 h 37"/>
                  <a:gd name="T2" fmla="*/ 30 w 31"/>
                  <a:gd name="T3" fmla="*/ 33 h 37"/>
                  <a:gd name="T4" fmla="*/ 28 w 31"/>
                  <a:gd name="T5" fmla="*/ 32 h 37"/>
                  <a:gd name="T6" fmla="*/ 27 w 31"/>
                  <a:gd name="T7" fmla="*/ 15 h 37"/>
                  <a:gd name="T8" fmla="*/ 31 w 31"/>
                  <a:gd name="T9" fmla="*/ 8 h 37"/>
                  <a:gd name="T10" fmla="*/ 22 w 31"/>
                  <a:gd name="T11" fmla="*/ 0 h 37"/>
                  <a:gd name="T12" fmla="*/ 13 w 31"/>
                  <a:gd name="T13" fmla="*/ 5 h 37"/>
                  <a:gd name="T14" fmla="*/ 12 w 31"/>
                  <a:gd name="T15" fmla="*/ 13 h 37"/>
                  <a:gd name="T16" fmla="*/ 11 w 31"/>
                  <a:gd name="T17" fmla="*/ 13 h 37"/>
                  <a:gd name="T18" fmla="*/ 11 w 31"/>
                  <a:gd name="T19" fmla="*/ 18 h 37"/>
                  <a:gd name="T20" fmla="*/ 0 w 31"/>
                  <a:gd name="T21" fmla="*/ 18 h 37"/>
                  <a:gd name="T22" fmla="*/ 1 w 31"/>
                  <a:gd name="T23" fmla="*/ 20 h 37"/>
                  <a:gd name="T24" fmla="*/ 2 w 31"/>
                  <a:gd name="T25" fmla="*/ 22 h 37"/>
                  <a:gd name="T26" fmla="*/ 1 w 31"/>
                  <a:gd name="T27" fmla="*/ 24 h 37"/>
                  <a:gd name="T28" fmla="*/ 2 w 31"/>
                  <a:gd name="T29" fmla="*/ 25 h 37"/>
                  <a:gd name="T30" fmla="*/ 3 w 31"/>
                  <a:gd name="T31" fmla="*/ 26 h 37"/>
                  <a:gd name="T32" fmla="*/ 3 w 31"/>
                  <a:gd name="T33" fmla="*/ 27 h 37"/>
                  <a:gd name="T34" fmla="*/ 2 w 31"/>
                  <a:gd name="T35" fmla="*/ 30 h 37"/>
                  <a:gd name="T36" fmla="*/ 1 w 31"/>
                  <a:gd name="T37" fmla="*/ 33 h 37"/>
                  <a:gd name="T38" fmla="*/ 2 w 31"/>
                  <a:gd name="T39" fmla="*/ 32 h 37"/>
                  <a:gd name="T40" fmla="*/ 4 w 31"/>
                  <a:gd name="T41" fmla="*/ 32 h 37"/>
                  <a:gd name="T42" fmla="*/ 6 w 31"/>
                  <a:gd name="T43" fmla="*/ 32 h 37"/>
                  <a:gd name="T44" fmla="*/ 7 w 31"/>
                  <a:gd name="T45" fmla="*/ 33 h 37"/>
                  <a:gd name="T46" fmla="*/ 9 w 31"/>
                  <a:gd name="T47" fmla="*/ 33 h 37"/>
                  <a:gd name="T48" fmla="*/ 10 w 31"/>
                  <a:gd name="T49" fmla="*/ 35 h 37"/>
                  <a:gd name="T50" fmla="*/ 11 w 31"/>
                  <a:gd name="T51" fmla="*/ 36 h 37"/>
                  <a:gd name="T52" fmla="*/ 12 w 31"/>
                  <a:gd name="T53" fmla="*/ 37 h 37"/>
                  <a:gd name="T54" fmla="*/ 13 w 31"/>
                  <a:gd name="T55" fmla="*/ 36 h 37"/>
                  <a:gd name="T56" fmla="*/ 13 w 31"/>
                  <a:gd name="T57" fmla="*/ 35 h 37"/>
                  <a:gd name="T58" fmla="*/ 15 w 31"/>
                  <a:gd name="T59" fmla="*/ 36 h 37"/>
                  <a:gd name="T60" fmla="*/ 16 w 31"/>
                  <a:gd name="T61" fmla="*/ 35 h 37"/>
                  <a:gd name="T62" fmla="*/ 18 w 31"/>
                  <a:gd name="T63" fmla="*/ 35 h 37"/>
                  <a:gd name="T64" fmla="*/ 19 w 31"/>
                  <a:gd name="T65" fmla="*/ 34 h 37"/>
                  <a:gd name="T66" fmla="*/ 28 w 31"/>
                  <a:gd name="T67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" h="37">
                    <a:moveTo>
                      <a:pt x="29" y="35"/>
                    </a:move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29" y="34"/>
                      <a:pt x="29" y="34"/>
                    </a:cubicBezTo>
                    <a:cubicBezTo>
                      <a:pt x="29" y="34"/>
                      <a:pt x="30" y="34"/>
                      <a:pt x="30" y="33"/>
                    </a:cubicBezTo>
                    <a:cubicBezTo>
                      <a:pt x="30" y="33"/>
                      <a:pt x="29" y="33"/>
                      <a:pt x="29" y="32"/>
                    </a:cubicBezTo>
                    <a:cubicBezTo>
                      <a:pt x="29" y="32"/>
                      <a:pt x="29" y="32"/>
                      <a:pt x="28" y="32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4"/>
                      <a:pt x="10" y="14"/>
                      <a:pt x="11" y="15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2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2" y="30"/>
                      <a:pt x="2" y="3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3" y="32"/>
                      <a:pt x="4" y="32"/>
                      <a:pt x="4" y="32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2"/>
                    </a:cubicBezTo>
                    <a:cubicBezTo>
                      <a:pt x="6" y="32"/>
                      <a:pt x="7" y="31"/>
                      <a:pt x="7" y="32"/>
                    </a:cubicBezTo>
                    <a:cubicBezTo>
                      <a:pt x="7" y="32"/>
                      <a:pt x="7" y="32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10" y="34"/>
                      <a:pt x="10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3" y="37"/>
                      <a:pt x="13" y="37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5" y="35"/>
                      <a:pt x="14" y="36"/>
                      <a:pt x="15" y="36"/>
                    </a:cubicBezTo>
                    <a:cubicBezTo>
                      <a:pt x="15" y="36"/>
                      <a:pt x="15" y="36"/>
                      <a:pt x="15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4"/>
                      <a:pt x="19" y="34"/>
                    </a:cubicBezTo>
                    <a:cubicBezTo>
                      <a:pt x="19" y="34"/>
                      <a:pt x="20" y="35"/>
                      <a:pt x="20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9" y="35"/>
                      <a:pt x="29" y="35"/>
                      <a:pt x="29" y="3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2" name="Rectangle 238">
                <a:extLst>
                  <a:ext uri="{FF2B5EF4-FFF2-40B4-BE49-F238E27FC236}">
                    <a16:creationId xmlns:a16="http://schemas.microsoft.com/office/drawing/2014/main" id="{A4867F14-67F1-483F-A9AE-1D43596C6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7164" y="2222501"/>
                <a:ext cx="11113" cy="158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3" name="Freeform 239">
                <a:extLst>
                  <a:ext uri="{FF2B5EF4-FFF2-40B4-BE49-F238E27FC236}">
                    <a16:creationId xmlns:a16="http://schemas.microsoft.com/office/drawing/2014/main" id="{B6638F2F-0113-4525-BA38-DC5110E74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2222501"/>
                <a:ext cx="11113" cy="0"/>
              </a:xfrm>
              <a:custGeom>
                <a:avLst/>
                <a:gdLst>
                  <a:gd name="T0" fmla="*/ 0 w 7"/>
                  <a:gd name="T1" fmla="*/ 7 w 7"/>
                  <a:gd name="T2" fmla="*/ 7 w 7"/>
                  <a:gd name="T3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4" name="Freeform 240">
                <a:extLst>
                  <a:ext uri="{FF2B5EF4-FFF2-40B4-BE49-F238E27FC236}">
                    <a16:creationId xmlns:a16="http://schemas.microsoft.com/office/drawing/2014/main" id="{031BE7C3-1BC9-444C-8AD8-C2F29E38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1" y="2957514"/>
                <a:ext cx="204788" cy="280988"/>
              </a:xfrm>
              <a:custGeom>
                <a:avLst/>
                <a:gdLst>
                  <a:gd name="T0" fmla="*/ 13 w 19"/>
                  <a:gd name="T1" fmla="*/ 21 h 26"/>
                  <a:gd name="T2" fmla="*/ 13 w 19"/>
                  <a:gd name="T3" fmla="*/ 18 h 26"/>
                  <a:gd name="T4" fmla="*/ 13 w 19"/>
                  <a:gd name="T5" fmla="*/ 17 h 26"/>
                  <a:gd name="T6" fmla="*/ 15 w 19"/>
                  <a:gd name="T7" fmla="*/ 16 h 26"/>
                  <a:gd name="T8" fmla="*/ 16 w 19"/>
                  <a:gd name="T9" fmla="*/ 14 h 26"/>
                  <a:gd name="T10" fmla="*/ 17 w 19"/>
                  <a:gd name="T11" fmla="*/ 13 h 26"/>
                  <a:gd name="T12" fmla="*/ 17 w 19"/>
                  <a:gd name="T13" fmla="*/ 10 h 26"/>
                  <a:gd name="T14" fmla="*/ 17 w 19"/>
                  <a:gd name="T15" fmla="*/ 7 h 26"/>
                  <a:gd name="T16" fmla="*/ 18 w 19"/>
                  <a:gd name="T17" fmla="*/ 5 h 26"/>
                  <a:gd name="T18" fmla="*/ 19 w 19"/>
                  <a:gd name="T19" fmla="*/ 2 h 26"/>
                  <a:gd name="T20" fmla="*/ 19 w 19"/>
                  <a:gd name="T21" fmla="*/ 1 h 26"/>
                  <a:gd name="T22" fmla="*/ 17 w 19"/>
                  <a:gd name="T23" fmla="*/ 1 h 26"/>
                  <a:gd name="T24" fmla="*/ 14 w 19"/>
                  <a:gd name="T25" fmla="*/ 2 h 26"/>
                  <a:gd name="T26" fmla="*/ 13 w 19"/>
                  <a:gd name="T27" fmla="*/ 5 h 26"/>
                  <a:gd name="T28" fmla="*/ 13 w 19"/>
                  <a:gd name="T29" fmla="*/ 7 h 26"/>
                  <a:gd name="T30" fmla="*/ 11 w 19"/>
                  <a:gd name="T31" fmla="*/ 7 h 26"/>
                  <a:gd name="T32" fmla="*/ 10 w 19"/>
                  <a:gd name="T33" fmla="*/ 5 h 26"/>
                  <a:gd name="T34" fmla="*/ 8 w 19"/>
                  <a:gd name="T35" fmla="*/ 5 h 26"/>
                  <a:gd name="T36" fmla="*/ 5 w 19"/>
                  <a:gd name="T37" fmla="*/ 5 h 26"/>
                  <a:gd name="T38" fmla="*/ 5 w 19"/>
                  <a:gd name="T39" fmla="*/ 6 h 26"/>
                  <a:gd name="T40" fmla="*/ 5 w 19"/>
                  <a:gd name="T41" fmla="*/ 8 h 26"/>
                  <a:gd name="T42" fmla="*/ 7 w 19"/>
                  <a:gd name="T43" fmla="*/ 7 h 26"/>
                  <a:gd name="T44" fmla="*/ 9 w 19"/>
                  <a:gd name="T45" fmla="*/ 9 h 26"/>
                  <a:gd name="T46" fmla="*/ 7 w 19"/>
                  <a:gd name="T47" fmla="*/ 10 h 26"/>
                  <a:gd name="T48" fmla="*/ 8 w 19"/>
                  <a:gd name="T49" fmla="*/ 12 h 26"/>
                  <a:gd name="T50" fmla="*/ 8 w 19"/>
                  <a:gd name="T51" fmla="*/ 14 h 26"/>
                  <a:gd name="T52" fmla="*/ 8 w 19"/>
                  <a:gd name="T53" fmla="*/ 17 h 26"/>
                  <a:gd name="T54" fmla="*/ 7 w 19"/>
                  <a:gd name="T55" fmla="*/ 18 h 26"/>
                  <a:gd name="T56" fmla="*/ 6 w 19"/>
                  <a:gd name="T57" fmla="*/ 18 h 26"/>
                  <a:gd name="T58" fmla="*/ 5 w 19"/>
                  <a:gd name="T59" fmla="*/ 18 h 26"/>
                  <a:gd name="T60" fmla="*/ 4 w 19"/>
                  <a:gd name="T61" fmla="*/ 17 h 26"/>
                  <a:gd name="T62" fmla="*/ 3 w 19"/>
                  <a:gd name="T63" fmla="*/ 18 h 26"/>
                  <a:gd name="T64" fmla="*/ 1 w 19"/>
                  <a:gd name="T65" fmla="*/ 18 h 26"/>
                  <a:gd name="T66" fmla="*/ 1 w 19"/>
                  <a:gd name="T67" fmla="*/ 20 h 26"/>
                  <a:gd name="T68" fmla="*/ 0 w 19"/>
                  <a:gd name="T69" fmla="*/ 22 h 26"/>
                  <a:gd name="T70" fmla="*/ 0 w 19"/>
                  <a:gd name="T71" fmla="*/ 22 h 26"/>
                  <a:gd name="T72" fmla="*/ 1 w 19"/>
                  <a:gd name="T73" fmla="*/ 24 h 26"/>
                  <a:gd name="T74" fmla="*/ 2 w 19"/>
                  <a:gd name="T75" fmla="*/ 25 h 26"/>
                  <a:gd name="T76" fmla="*/ 2 w 19"/>
                  <a:gd name="T77" fmla="*/ 26 h 26"/>
                  <a:gd name="T78" fmla="*/ 3 w 19"/>
                  <a:gd name="T79" fmla="*/ 25 h 26"/>
                  <a:gd name="T80" fmla="*/ 5 w 19"/>
                  <a:gd name="T81" fmla="*/ 24 h 26"/>
                  <a:gd name="T82" fmla="*/ 7 w 19"/>
                  <a:gd name="T83" fmla="*/ 25 h 26"/>
                  <a:gd name="T84" fmla="*/ 7 w 19"/>
                  <a:gd name="T85" fmla="*/ 24 h 26"/>
                  <a:gd name="T86" fmla="*/ 9 w 19"/>
                  <a:gd name="T87" fmla="*/ 24 h 26"/>
                  <a:gd name="T88" fmla="*/ 9 w 19"/>
                  <a:gd name="T89" fmla="*/ 25 h 26"/>
                  <a:gd name="T90" fmla="*/ 11 w 19"/>
                  <a:gd name="T91" fmla="*/ 23 h 26"/>
                  <a:gd name="T92" fmla="*/ 13 w 19"/>
                  <a:gd name="T93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" h="26">
                    <a:moveTo>
                      <a:pt x="13" y="21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0"/>
                      <a:pt x="14" y="20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5"/>
                      <a:pt x="15" y="15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2"/>
                      <a:pt x="16" y="11"/>
                      <a:pt x="17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8"/>
                      <a:pt x="17" y="8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8" y="6"/>
                      <a:pt x="17" y="5"/>
                      <a:pt x="18" y="5"/>
                    </a:cubicBezTo>
                    <a:cubicBezTo>
                      <a:pt x="18" y="4"/>
                      <a:pt x="18" y="4"/>
                      <a:pt x="19" y="4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5" y="1"/>
                    </a:cubicBezTo>
                    <a:cubicBezTo>
                      <a:pt x="14" y="1"/>
                      <a:pt x="15" y="2"/>
                      <a:pt x="14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4"/>
                      <a:pt x="13" y="4"/>
                      <a:pt x="13" y="5"/>
                    </a:cubicBezTo>
                    <a:cubicBezTo>
                      <a:pt x="13" y="5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6" y="8"/>
                      <a:pt x="6" y="8"/>
                      <a:pt x="6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9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3"/>
                      <a:pt x="8" y="13"/>
                    </a:cubicBezTo>
                    <a:cubicBezTo>
                      <a:pt x="8" y="13"/>
                      <a:pt x="8" y="14"/>
                      <a:pt x="8" y="14"/>
                    </a:cubicBezTo>
                    <a:cubicBezTo>
                      <a:pt x="8" y="14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9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7"/>
                      <a:pt x="5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8"/>
                    </a:cubicBezTo>
                    <a:cubicBezTo>
                      <a:pt x="2" y="18"/>
                      <a:pt x="2" y="18"/>
                      <a:pt x="1" y="18"/>
                    </a:cubicBezTo>
                    <a:cubicBezTo>
                      <a:pt x="1" y="18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1" y="25"/>
                      <a:pt x="1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5"/>
                      <a:pt x="2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6" y="23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9" y="24"/>
                    </a:cubicBezTo>
                    <a:cubicBezTo>
                      <a:pt x="9" y="25"/>
                      <a:pt x="8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3" y="22"/>
                    </a:cubicBezTo>
                    <a:cubicBezTo>
                      <a:pt x="13" y="22"/>
                      <a:pt x="13" y="22"/>
                      <a:pt x="13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5" name="Freeform 241">
                <a:extLst>
                  <a:ext uri="{FF2B5EF4-FFF2-40B4-BE49-F238E27FC236}">
                    <a16:creationId xmlns:a16="http://schemas.microsoft.com/office/drawing/2014/main" id="{7BDAC836-00AB-4AAC-A6EB-B99841C6F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9" y="30114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6" name="Freeform 242">
                <a:extLst>
                  <a:ext uri="{FF2B5EF4-FFF2-40B4-BE49-F238E27FC236}">
                    <a16:creationId xmlns:a16="http://schemas.microsoft.com/office/drawing/2014/main" id="{182D0801-9BB2-4001-AC36-26C23C725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1" y="2751139"/>
                <a:ext cx="173038" cy="195263"/>
              </a:xfrm>
              <a:custGeom>
                <a:avLst/>
                <a:gdLst>
                  <a:gd name="T0" fmla="*/ 16 w 16"/>
                  <a:gd name="T1" fmla="*/ 4 h 18"/>
                  <a:gd name="T2" fmla="*/ 15 w 16"/>
                  <a:gd name="T3" fmla="*/ 3 h 18"/>
                  <a:gd name="T4" fmla="*/ 12 w 16"/>
                  <a:gd name="T5" fmla="*/ 2 h 18"/>
                  <a:gd name="T6" fmla="*/ 11 w 16"/>
                  <a:gd name="T7" fmla="*/ 3 h 18"/>
                  <a:gd name="T8" fmla="*/ 9 w 16"/>
                  <a:gd name="T9" fmla="*/ 1 h 18"/>
                  <a:gd name="T10" fmla="*/ 8 w 16"/>
                  <a:gd name="T11" fmla="*/ 0 h 18"/>
                  <a:gd name="T12" fmla="*/ 6 w 16"/>
                  <a:gd name="T13" fmla="*/ 1 h 18"/>
                  <a:gd name="T14" fmla="*/ 6 w 16"/>
                  <a:gd name="T15" fmla="*/ 0 h 18"/>
                  <a:gd name="T16" fmla="*/ 5 w 16"/>
                  <a:gd name="T17" fmla="*/ 1 h 18"/>
                  <a:gd name="T18" fmla="*/ 3 w 16"/>
                  <a:gd name="T19" fmla="*/ 0 h 18"/>
                  <a:gd name="T20" fmla="*/ 2 w 16"/>
                  <a:gd name="T21" fmla="*/ 1 h 18"/>
                  <a:gd name="T22" fmla="*/ 2 w 16"/>
                  <a:gd name="T23" fmla="*/ 3 h 18"/>
                  <a:gd name="T24" fmla="*/ 2 w 16"/>
                  <a:gd name="T25" fmla="*/ 5 h 18"/>
                  <a:gd name="T26" fmla="*/ 3 w 16"/>
                  <a:gd name="T27" fmla="*/ 6 h 18"/>
                  <a:gd name="T28" fmla="*/ 1 w 16"/>
                  <a:gd name="T29" fmla="*/ 6 h 18"/>
                  <a:gd name="T30" fmla="*/ 2 w 16"/>
                  <a:gd name="T31" fmla="*/ 8 h 18"/>
                  <a:gd name="T32" fmla="*/ 2 w 16"/>
                  <a:gd name="T33" fmla="*/ 8 h 18"/>
                  <a:gd name="T34" fmla="*/ 1 w 16"/>
                  <a:gd name="T35" fmla="*/ 9 h 18"/>
                  <a:gd name="T36" fmla="*/ 0 w 16"/>
                  <a:gd name="T37" fmla="*/ 11 h 18"/>
                  <a:gd name="T38" fmla="*/ 2 w 16"/>
                  <a:gd name="T39" fmla="*/ 12 h 18"/>
                  <a:gd name="T40" fmla="*/ 3 w 16"/>
                  <a:gd name="T41" fmla="*/ 14 h 18"/>
                  <a:gd name="T42" fmla="*/ 3 w 16"/>
                  <a:gd name="T43" fmla="*/ 16 h 18"/>
                  <a:gd name="T44" fmla="*/ 3 w 16"/>
                  <a:gd name="T45" fmla="*/ 18 h 18"/>
                  <a:gd name="T46" fmla="*/ 5 w 16"/>
                  <a:gd name="T47" fmla="*/ 17 h 18"/>
                  <a:gd name="T48" fmla="*/ 7 w 16"/>
                  <a:gd name="T49" fmla="*/ 16 h 18"/>
                  <a:gd name="T50" fmla="*/ 9 w 16"/>
                  <a:gd name="T51" fmla="*/ 15 h 18"/>
                  <a:gd name="T52" fmla="*/ 12 w 16"/>
                  <a:gd name="T53" fmla="*/ 15 h 18"/>
                  <a:gd name="T54" fmla="*/ 15 w 16"/>
                  <a:gd name="T55" fmla="*/ 16 h 18"/>
                  <a:gd name="T56" fmla="*/ 15 w 16"/>
                  <a:gd name="T57" fmla="*/ 15 h 18"/>
                  <a:gd name="T58" fmla="*/ 14 w 16"/>
                  <a:gd name="T59" fmla="*/ 12 h 18"/>
                  <a:gd name="T60" fmla="*/ 14 w 16"/>
                  <a:gd name="T61" fmla="*/ 10 h 18"/>
                  <a:gd name="T62" fmla="*/ 15 w 16"/>
                  <a:gd name="T63" fmla="*/ 7 h 18"/>
                  <a:gd name="T64" fmla="*/ 15 w 16"/>
                  <a:gd name="T65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8">
                    <a:moveTo>
                      <a:pt x="15" y="5"/>
                    </a:moveTo>
                    <a:cubicBezTo>
                      <a:pt x="15" y="5"/>
                      <a:pt x="16" y="4"/>
                      <a:pt x="16" y="4"/>
                    </a:cubicBezTo>
                    <a:cubicBezTo>
                      <a:pt x="16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9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0" y="11"/>
                      <a:pt x="0" y="11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2" y="13"/>
                      <a:pt x="2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5" y="16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7" y="16"/>
                      <a:pt x="8" y="16"/>
                      <a:pt x="8" y="16"/>
                    </a:cubicBezTo>
                    <a:cubicBezTo>
                      <a:pt x="8" y="16"/>
                      <a:pt x="8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1" y="15"/>
                      <a:pt x="11" y="15"/>
                      <a:pt x="12" y="15"/>
                    </a:cubicBezTo>
                    <a:cubicBezTo>
                      <a:pt x="13" y="15"/>
                      <a:pt x="13" y="15"/>
                      <a:pt x="14" y="15"/>
                    </a:cubicBezTo>
                    <a:cubicBezTo>
                      <a:pt x="14" y="15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4"/>
                      <a:pt x="15" y="14"/>
                      <a:pt x="14" y="14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5" y="7"/>
                      <a:pt x="14" y="6"/>
                      <a:pt x="15" y="6"/>
                    </a:cubicBezTo>
                    <a:cubicBezTo>
                      <a:pt x="15" y="5"/>
                      <a:pt x="15" y="5"/>
                      <a:pt x="15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7" name="Freeform 243">
                <a:extLst>
                  <a:ext uri="{FF2B5EF4-FFF2-40B4-BE49-F238E27FC236}">
                    <a16:creationId xmlns:a16="http://schemas.microsoft.com/office/drawing/2014/main" id="{E3008931-271B-468E-9EAC-C17FAEE6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289" y="2351089"/>
                <a:ext cx="420688" cy="357188"/>
              </a:xfrm>
              <a:custGeom>
                <a:avLst/>
                <a:gdLst>
                  <a:gd name="T0" fmla="*/ 29 w 39"/>
                  <a:gd name="T1" fmla="*/ 30 h 33"/>
                  <a:gd name="T2" fmla="*/ 31 w 39"/>
                  <a:gd name="T3" fmla="*/ 30 h 33"/>
                  <a:gd name="T4" fmla="*/ 33 w 39"/>
                  <a:gd name="T5" fmla="*/ 29 h 33"/>
                  <a:gd name="T6" fmla="*/ 33 w 39"/>
                  <a:gd name="T7" fmla="*/ 28 h 33"/>
                  <a:gd name="T8" fmla="*/ 34 w 39"/>
                  <a:gd name="T9" fmla="*/ 26 h 33"/>
                  <a:gd name="T10" fmla="*/ 35 w 39"/>
                  <a:gd name="T11" fmla="*/ 23 h 33"/>
                  <a:gd name="T12" fmla="*/ 36 w 39"/>
                  <a:gd name="T13" fmla="*/ 22 h 33"/>
                  <a:gd name="T14" fmla="*/ 37 w 39"/>
                  <a:gd name="T15" fmla="*/ 21 h 33"/>
                  <a:gd name="T16" fmla="*/ 38 w 39"/>
                  <a:gd name="T17" fmla="*/ 19 h 33"/>
                  <a:gd name="T18" fmla="*/ 38 w 39"/>
                  <a:gd name="T19" fmla="*/ 13 h 33"/>
                  <a:gd name="T20" fmla="*/ 39 w 39"/>
                  <a:gd name="T21" fmla="*/ 9 h 33"/>
                  <a:gd name="T22" fmla="*/ 38 w 39"/>
                  <a:gd name="T23" fmla="*/ 8 h 33"/>
                  <a:gd name="T24" fmla="*/ 37 w 39"/>
                  <a:gd name="T25" fmla="*/ 7 h 33"/>
                  <a:gd name="T26" fmla="*/ 37 w 39"/>
                  <a:gd name="T27" fmla="*/ 4 h 33"/>
                  <a:gd name="T28" fmla="*/ 37 w 39"/>
                  <a:gd name="T29" fmla="*/ 2 h 33"/>
                  <a:gd name="T30" fmla="*/ 36 w 39"/>
                  <a:gd name="T31" fmla="*/ 2 h 33"/>
                  <a:gd name="T32" fmla="*/ 34 w 39"/>
                  <a:gd name="T33" fmla="*/ 2 h 33"/>
                  <a:gd name="T34" fmla="*/ 32 w 39"/>
                  <a:gd name="T35" fmla="*/ 1 h 33"/>
                  <a:gd name="T36" fmla="*/ 31 w 39"/>
                  <a:gd name="T37" fmla="*/ 0 h 33"/>
                  <a:gd name="T38" fmla="*/ 28 w 39"/>
                  <a:gd name="T39" fmla="*/ 1 h 33"/>
                  <a:gd name="T40" fmla="*/ 27 w 39"/>
                  <a:gd name="T41" fmla="*/ 2 h 33"/>
                  <a:gd name="T42" fmla="*/ 25 w 39"/>
                  <a:gd name="T43" fmla="*/ 4 h 33"/>
                  <a:gd name="T44" fmla="*/ 21 w 39"/>
                  <a:gd name="T45" fmla="*/ 7 h 33"/>
                  <a:gd name="T46" fmla="*/ 17 w 39"/>
                  <a:gd name="T47" fmla="*/ 10 h 33"/>
                  <a:gd name="T48" fmla="*/ 14 w 39"/>
                  <a:gd name="T49" fmla="*/ 12 h 33"/>
                  <a:gd name="T50" fmla="*/ 9 w 39"/>
                  <a:gd name="T51" fmla="*/ 13 h 33"/>
                  <a:gd name="T52" fmla="*/ 10 w 39"/>
                  <a:gd name="T53" fmla="*/ 14 h 33"/>
                  <a:gd name="T54" fmla="*/ 10 w 39"/>
                  <a:gd name="T55" fmla="*/ 17 h 33"/>
                  <a:gd name="T56" fmla="*/ 10 w 39"/>
                  <a:gd name="T57" fmla="*/ 21 h 33"/>
                  <a:gd name="T58" fmla="*/ 9 w 39"/>
                  <a:gd name="T59" fmla="*/ 23 h 33"/>
                  <a:gd name="T60" fmla="*/ 7 w 39"/>
                  <a:gd name="T61" fmla="*/ 23 h 33"/>
                  <a:gd name="T62" fmla="*/ 4 w 39"/>
                  <a:gd name="T63" fmla="*/ 24 h 33"/>
                  <a:gd name="T64" fmla="*/ 2 w 39"/>
                  <a:gd name="T65" fmla="*/ 24 h 33"/>
                  <a:gd name="T66" fmla="*/ 0 w 39"/>
                  <a:gd name="T67" fmla="*/ 25 h 33"/>
                  <a:gd name="T68" fmla="*/ 0 w 39"/>
                  <a:gd name="T69" fmla="*/ 26 h 33"/>
                  <a:gd name="T70" fmla="*/ 2 w 39"/>
                  <a:gd name="T71" fmla="*/ 28 h 33"/>
                  <a:gd name="T72" fmla="*/ 2 w 39"/>
                  <a:gd name="T73" fmla="*/ 30 h 33"/>
                  <a:gd name="T74" fmla="*/ 4 w 39"/>
                  <a:gd name="T75" fmla="*/ 31 h 33"/>
                  <a:gd name="T76" fmla="*/ 5 w 39"/>
                  <a:gd name="T77" fmla="*/ 31 h 33"/>
                  <a:gd name="T78" fmla="*/ 5 w 39"/>
                  <a:gd name="T79" fmla="*/ 33 h 33"/>
                  <a:gd name="T80" fmla="*/ 7 w 39"/>
                  <a:gd name="T81" fmla="*/ 32 h 33"/>
                  <a:gd name="T82" fmla="*/ 8 w 39"/>
                  <a:gd name="T83" fmla="*/ 33 h 33"/>
                  <a:gd name="T84" fmla="*/ 8 w 39"/>
                  <a:gd name="T85" fmla="*/ 32 h 33"/>
                  <a:gd name="T86" fmla="*/ 10 w 39"/>
                  <a:gd name="T87" fmla="*/ 30 h 33"/>
                  <a:gd name="T88" fmla="*/ 11 w 39"/>
                  <a:gd name="T89" fmla="*/ 28 h 33"/>
                  <a:gd name="T90" fmla="*/ 13 w 39"/>
                  <a:gd name="T91" fmla="*/ 28 h 33"/>
                  <a:gd name="T92" fmla="*/ 14 w 39"/>
                  <a:gd name="T93" fmla="*/ 28 h 33"/>
                  <a:gd name="T94" fmla="*/ 16 w 39"/>
                  <a:gd name="T95" fmla="*/ 29 h 33"/>
                  <a:gd name="T96" fmla="*/ 18 w 39"/>
                  <a:gd name="T97" fmla="*/ 30 h 33"/>
                  <a:gd name="T98" fmla="*/ 20 w 39"/>
                  <a:gd name="T99" fmla="*/ 29 h 33"/>
                  <a:gd name="T100" fmla="*/ 22 w 39"/>
                  <a:gd name="T101" fmla="*/ 31 h 33"/>
                  <a:gd name="T102" fmla="*/ 24 w 39"/>
                  <a:gd name="T103" fmla="*/ 30 h 33"/>
                  <a:gd name="T104" fmla="*/ 26 w 39"/>
                  <a:gd name="T105" fmla="*/ 29 h 33"/>
                  <a:gd name="T106" fmla="*/ 28 w 39"/>
                  <a:gd name="T107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33">
                    <a:moveTo>
                      <a:pt x="28" y="29"/>
                    </a:move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0"/>
                      <a:pt x="30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29"/>
                      <a:pt x="31" y="29"/>
                      <a:pt x="32" y="29"/>
                    </a:cubicBezTo>
                    <a:cubicBezTo>
                      <a:pt x="32" y="29"/>
                      <a:pt x="32" y="29"/>
                      <a:pt x="33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8"/>
                      <a:pt x="33" y="28"/>
                      <a:pt x="34" y="27"/>
                    </a:cubicBezTo>
                    <a:cubicBezTo>
                      <a:pt x="34" y="27"/>
                      <a:pt x="34" y="27"/>
                      <a:pt x="34" y="26"/>
                    </a:cubicBezTo>
                    <a:cubicBezTo>
                      <a:pt x="34" y="26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6" y="23"/>
                      <a:pt x="36" y="22"/>
                      <a:pt x="36" y="22"/>
                    </a:cubicBezTo>
                    <a:cubicBezTo>
                      <a:pt x="36" y="22"/>
                      <a:pt x="36" y="21"/>
                      <a:pt x="36" y="21"/>
                    </a:cubicBezTo>
                    <a:cubicBezTo>
                      <a:pt x="36" y="21"/>
                      <a:pt x="37" y="21"/>
                      <a:pt x="37" y="21"/>
                    </a:cubicBezTo>
                    <a:cubicBezTo>
                      <a:pt x="37" y="20"/>
                      <a:pt x="37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38" y="14"/>
                      <a:pt x="38" y="13"/>
                    </a:cubicBezTo>
                    <a:cubicBezTo>
                      <a:pt x="38" y="12"/>
                      <a:pt x="38" y="12"/>
                      <a:pt x="39" y="11"/>
                    </a:cubicBezTo>
                    <a:cubicBezTo>
                      <a:pt x="39" y="10"/>
                      <a:pt x="39" y="10"/>
                      <a:pt x="39" y="9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7"/>
                    </a:cubicBezTo>
                    <a:cubicBezTo>
                      <a:pt x="38" y="7"/>
                      <a:pt x="38" y="7"/>
                      <a:pt x="37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3"/>
                      <a:pt x="35" y="3"/>
                      <a:pt x="35" y="3"/>
                    </a:cubicBezTo>
                    <a:cubicBezTo>
                      <a:pt x="35" y="3"/>
                      <a:pt x="35" y="2"/>
                      <a:pt x="34" y="2"/>
                    </a:cubicBezTo>
                    <a:cubicBezTo>
                      <a:pt x="34" y="2"/>
                      <a:pt x="34" y="2"/>
                      <a:pt x="34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4" y="5"/>
                      <a:pt x="23" y="4"/>
                      <a:pt x="22" y="5"/>
                    </a:cubicBezTo>
                    <a:cubicBezTo>
                      <a:pt x="21" y="5"/>
                      <a:pt x="21" y="6"/>
                      <a:pt x="21" y="7"/>
                    </a:cubicBezTo>
                    <a:cubicBezTo>
                      <a:pt x="20" y="7"/>
                      <a:pt x="19" y="8"/>
                      <a:pt x="18" y="8"/>
                    </a:cubicBezTo>
                    <a:cubicBezTo>
                      <a:pt x="18" y="9"/>
                      <a:pt x="17" y="9"/>
                      <a:pt x="17" y="10"/>
                    </a:cubicBezTo>
                    <a:cubicBezTo>
                      <a:pt x="16" y="10"/>
                      <a:pt x="15" y="11"/>
                      <a:pt x="15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3" y="12"/>
                      <a:pt x="13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5"/>
                      <a:pt x="10" y="16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9"/>
                      <a:pt x="10" y="20"/>
                    </a:cubicBezTo>
                    <a:cubicBezTo>
                      <a:pt x="10" y="20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9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8" y="23"/>
                      <a:pt x="8" y="24"/>
                    </a:cubicBezTo>
                    <a:cubicBezTo>
                      <a:pt x="8" y="24"/>
                      <a:pt x="7" y="23"/>
                      <a:pt x="7" y="23"/>
                    </a:cubicBezTo>
                    <a:cubicBezTo>
                      <a:pt x="6" y="23"/>
                      <a:pt x="6" y="24"/>
                      <a:pt x="6" y="24"/>
                    </a:cubicBezTo>
                    <a:cubicBezTo>
                      <a:pt x="5" y="24"/>
                      <a:pt x="5" y="24"/>
                      <a:pt x="4" y="24"/>
                    </a:cubicBezTo>
                    <a:cubicBezTo>
                      <a:pt x="4" y="24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1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7"/>
                      <a:pt x="1" y="27"/>
                    </a:cubicBezTo>
                    <a:cubicBezTo>
                      <a:pt x="1" y="28"/>
                      <a:pt x="1" y="28"/>
                      <a:pt x="2" y="28"/>
                    </a:cubicBezTo>
                    <a:cubicBezTo>
                      <a:pt x="2" y="28"/>
                      <a:pt x="2" y="28"/>
                      <a:pt x="2" y="29"/>
                    </a:cubicBezTo>
                    <a:cubicBezTo>
                      <a:pt x="3" y="29"/>
                      <a:pt x="2" y="29"/>
                      <a:pt x="2" y="30"/>
                    </a:cubicBezTo>
                    <a:cubicBezTo>
                      <a:pt x="2" y="30"/>
                      <a:pt x="2" y="31"/>
                      <a:pt x="2" y="31"/>
                    </a:cubicBezTo>
                    <a:cubicBezTo>
                      <a:pt x="3" y="31"/>
                      <a:pt x="3" y="31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1"/>
                      <a:pt x="9" y="31"/>
                      <a:pt x="9" y="31"/>
                    </a:cubicBezTo>
                    <a:cubicBezTo>
                      <a:pt x="10" y="31"/>
                      <a:pt x="9" y="30"/>
                      <a:pt x="10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9"/>
                      <a:pt x="11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8"/>
                      <a:pt x="13" y="27"/>
                      <a:pt x="13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9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29"/>
                      <a:pt x="19" y="29"/>
                    </a:cubicBezTo>
                    <a:cubicBezTo>
                      <a:pt x="19" y="29"/>
                      <a:pt x="19" y="29"/>
                      <a:pt x="20" y="29"/>
                    </a:cubicBezTo>
                    <a:cubicBezTo>
                      <a:pt x="20" y="29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1"/>
                    </a:cubicBezTo>
                    <a:cubicBezTo>
                      <a:pt x="22" y="31"/>
                      <a:pt x="22" y="31"/>
                      <a:pt x="23" y="31"/>
                    </a:cubicBezTo>
                    <a:cubicBezTo>
                      <a:pt x="23" y="31"/>
                      <a:pt x="23" y="31"/>
                      <a:pt x="24" y="30"/>
                    </a:cubicBezTo>
                    <a:cubicBezTo>
                      <a:pt x="24" y="30"/>
                      <a:pt x="24" y="30"/>
                      <a:pt x="25" y="30"/>
                    </a:cubicBezTo>
                    <a:cubicBezTo>
                      <a:pt x="25" y="29"/>
                      <a:pt x="25" y="29"/>
                      <a:pt x="26" y="29"/>
                    </a:cubicBezTo>
                    <a:cubicBezTo>
                      <a:pt x="26" y="29"/>
                      <a:pt x="27" y="29"/>
                      <a:pt x="27" y="29"/>
                    </a:cubicBezTo>
                    <a:cubicBezTo>
                      <a:pt x="27" y="29"/>
                      <a:pt x="28" y="29"/>
                      <a:pt x="28" y="2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8" name="Freeform 244">
                <a:extLst>
                  <a:ext uri="{FF2B5EF4-FFF2-40B4-BE49-F238E27FC236}">
                    <a16:creationId xmlns:a16="http://schemas.microsoft.com/office/drawing/2014/main" id="{989C8FEE-D5D4-4C42-BA86-FD9E48977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689" y="3151189"/>
                <a:ext cx="42863" cy="65088"/>
              </a:xfrm>
              <a:custGeom>
                <a:avLst/>
                <a:gdLst>
                  <a:gd name="T0" fmla="*/ 3 w 4"/>
                  <a:gd name="T1" fmla="*/ 1 h 6"/>
                  <a:gd name="T2" fmla="*/ 3 w 4"/>
                  <a:gd name="T3" fmla="*/ 0 h 6"/>
                  <a:gd name="T4" fmla="*/ 2 w 4"/>
                  <a:gd name="T5" fmla="*/ 1 h 6"/>
                  <a:gd name="T6" fmla="*/ 2 w 4"/>
                  <a:gd name="T7" fmla="*/ 1 h 6"/>
                  <a:gd name="T8" fmla="*/ 1 w 4"/>
                  <a:gd name="T9" fmla="*/ 2 h 6"/>
                  <a:gd name="T10" fmla="*/ 0 w 4"/>
                  <a:gd name="T11" fmla="*/ 1 h 6"/>
                  <a:gd name="T12" fmla="*/ 0 w 4"/>
                  <a:gd name="T13" fmla="*/ 2 h 6"/>
                  <a:gd name="T14" fmla="*/ 0 w 4"/>
                  <a:gd name="T15" fmla="*/ 2 h 6"/>
                  <a:gd name="T16" fmla="*/ 0 w 4"/>
                  <a:gd name="T17" fmla="*/ 3 h 6"/>
                  <a:gd name="T18" fmla="*/ 0 w 4"/>
                  <a:gd name="T19" fmla="*/ 4 h 6"/>
                  <a:gd name="T20" fmla="*/ 0 w 4"/>
                  <a:gd name="T21" fmla="*/ 4 h 6"/>
                  <a:gd name="T22" fmla="*/ 0 w 4"/>
                  <a:gd name="T23" fmla="*/ 4 h 6"/>
                  <a:gd name="T24" fmla="*/ 1 w 4"/>
                  <a:gd name="T25" fmla="*/ 5 h 6"/>
                  <a:gd name="T26" fmla="*/ 1 w 4"/>
                  <a:gd name="T27" fmla="*/ 6 h 6"/>
                  <a:gd name="T28" fmla="*/ 2 w 4"/>
                  <a:gd name="T29" fmla="*/ 6 h 6"/>
                  <a:gd name="T30" fmla="*/ 2 w 4"/>
                  <a:gd name="T31" fmla="*/ 6 h 6"/>
                  <a:gd name="T32" fmla="*/ 3 w 4"/>
                  <a:gd name="T33" fmla="*/ 5 h 6"/>
                  <a:gd name="T34" fmla="*/ 3 w 4"/>
                  <a:gd name="T35" fmla="*/ 4 h 6"/>
                  <a:gd name="T36" fmla="*/ 3 w 4"/>
                  <a:gd name="T37" fmla="*/ 3 h 6"/>
                  <a:gd name="T38" fmla="*/ 4 w 4"/>
                  <a:gd name="T39" fmla="*/ 2 h 6"/>
                  <a:gd name="T40" fmla="*/ 4 w 4"/>
                  <a:gd name="T41" fmla="*/ 2 h 6"/>
                  <a:gd name="T42" fmla="*/ 3 w 4"/>
                  <a:gd name="T4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6">
                    <a:moveTo>
                      <a:pt x="3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9" name="Freeform 245">
                <a:extLst>
                  <a:ext uri="{FF2B5EF4-FFF2-40B4-BE49-F238E27FC236}">
                    <a16:creationId xmlns:a16="http://schemas.microsoft.com/office/drawing/2014/main" id="{D4F20C6D-7C67-45E5-B459-AD9B56D34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1" y="3216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0" name="Freeform 246">
                <a:extLst>
                  <a:ext uri="{FF2B5EF4-FFF2-40B4-BE49-F238E27FC236}">
                    <a16:creationId xmlns:a16="http://schemas.microsoft.com/office/drawing/2014/main" id="{0F664EAF-1D04-4D7A-9743-8A867946B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901" y="3335339"/>
                <a:ext cx="323850" cy="312738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4 h 29"/>
                  <a:gd name="T4" fmla="*/ 27 w 30"/>
                  <a:gd name="T5" fmla="*/ 3 h 29"/>
                  <a:gd name="T6" fmla="*/ 24 w 30"/>
                  <a:gd name="T7" fmla="*/ 2 h 29"/>
                  <a:gd name="T8" fmla="*/ 23 w 30"/>
                  <a:gd name="T9" fmla="*/ 2 h 29"/>
                  <a:gd name="T10" fmla="*/ 23 w 30"/>
                  <a:gd name="T11" fmla="*/ 1 h 29"/>
                  <a:gd name="T12" fmla="*/ 22 w 30"/>
                  <a:gd name="T13" fmla="*/ 0 h 29"/>
                  <a:gd name="T14" fmla="*/ 21 w 30"/>
                  <a:gd name="T15" fmla="*/ 0 h 29"/>
                  <a:gd name="T16" fmla="*/ 18 w 30"/>
                  <a:gd name="T17" fmla="*/ 1 h 29"/>
                  <a:gd name="T18" fmla="*/ 16 w 30"/>
                  <a:gd name="T19" fmla="*/ 3 h 29"/>
                  <a:gd name="T20" fmla="*/ 17 w 30"/>
                  <a:gd name="T21" fmla="*/ 5 h 29"/>
                  <a:gd name="T22" fmla="*/ 17 w 30"/>
                  <a:gd name="T23" fmla="*/ 7 h 29"/>
                  <a:gd name="T24" fmla="*/ 17 w 30"/>
                  <a:gd name="T25" fmla="*/ 11 h 29"/>
                  <a:gd name="T26" fmla="*/ 18 w 30"/>
                  <a:gd name="T27" fmla="*/ 13 h 29"/>
                  <a:gd name="T28" fmla="*/ 16 w 30"/>
                  <a:gd name="T29" fmla="*/ 14 h 29"/>
                  <a:gd name="T30" fmla="*/ 14 w 30"/>
                  <a:gd name="T31" fmla="*/ 11 h 29"/>
                  <a:gd name="T32" fmla="*/ 13 w 30"/>
                  <a:gd name="T33" fmla="*/ 10 h 29"/>
                  <a:gd name="T34" fmla="*/ 11 w 30"/>
                  <a:gd name="T35" fmla="*/ 11 h 29"/>
                  <a:gd name="T36" fmla="*/ 9 w 30"/>
                  <a:gd name="T37" fmla="*/ 10 h 29"/>
                  <a:gd name="T38" fmla="*/ 8 w 30"/>
                  <a:gd name="T39" fmla="*/ 9 h 29"/>
                  <a:gd name="T40" fmla="*/ 6 w 30"/>
                  <a:gd name="T41" fmla="*/ 9 h 29"/>
                  <a:gd name="T42" fmla="*/ 5 w 30"/>
                  <a:gd name="T43" fmla="*/ 8 h 29"/>
                  <a:gd name="T44" fmla="*/ 5 w 30"/>
                  <a:gd name="T45" fmla="*/ 11 h 29"/>
                  <a:gd name="T46" fmla="*/ 5 w 30"/>
                  <a:gd name="T47" fmla="*/ 14 h 29"/>
                  <a:gd name="T48" fmla="*/ 3 w 30"/>
                  <a:gd name="T49" fmla="*/ 14 h 29"/>
                  <a:gd name="T50" fmla="*/ 0 w 30"/>
                  <a:gd name="T51" fmla="*/ 14 h 29"/>
                  <a:gd name="T52" fmla="*/ 0 w 30"/>
                  <a:gd name="T53" fmla="*/ 15 h 29"/>
                  <a:gd name="T54" fmla="*/ 0 w 30"/>
                  <a:gd name="T55" fmla="*/ 20 h 29"/>
                  <a:gd name="T56" fmla="*/ 3 w 30"/>
                  <a:gd name="T57" fmla="*/ 27 h 29"/>
                  <a:gd name="T58" fmla="*/ 4 w 30"/>
                  <a:gd name="T59" fmla="*/ 27 h 29"/>
                  <a:gd name="T60" fmla="*/ 6 w 30"/>
                  <a:gd name="T61" fmla="*/ 27 h 29"/>
                  <a:gd name="T62" fmla="*/ 8 w 30"/>
                  <a:gd name="T63" fmla="*/ 28 h 29"/>
                  <a:gd name="T64" fmla="*/ 10 w 30"/>
                  <a:gd name="T65" fmla="*/ 28 h 29"/>
                  <a:gd name="T66" fmla="*/ 11 w 30"/>
                  <a:gd name="T67" fmla="*/ 29 h 29"/>
                  <a:gd name="T68" fmla="*/ 12 w 30"/>
                  <a:gd name="T69" fmla="*/ 29 h 29"/>
                  <a:gd name="T70" fmla="*/ 13 w 30"/>
                  <a:gd name="T71" fmla="*/ 27 h 29"/>
                  <a:gd name="T72" fmla="*/ 15 w 30"/>
                  <a:gd name="T73" fmla="*/ 26 h 29"/>
                  <a:gd name="T74" fmla="*/ 16 w 30"/>
                  <a:gd name="T75" fmla="*/ 25 h 29"/>
                  <a:gd name="T76" fmla="*/ 17 w 30"/>
                  <a:gd name="T77" fmla="*/ 23 h 29"/>
                  <a:gd name="T78" fmla="*/ 18 w 30"/>
                  <a:gd name="T79" fmla="*/ 22 h 29"/>
                  <a:gd name="T80" fmla="*/ 20 w 30"/>
                  <a:gd name="T81" fmla="*/ 22 h 29"/>
                  <a:gd name="T82" fmla="*/ 21 w 30"/>
                  <a:gd name="T83" fmla="*/ 22 h 29"/>
                  <a:gd name="T84" fmla="*/ 20 w 30"/>
                  <a:gd name="T85" fmla="*/ 21 h 29"/>
                  <a:gd name="T86" fmla="*/ 21 w 30"/>
                  <a:gd name="T87" fmla="*/ 19 h 29"/>
                  <a:gd name="T88" fmla="*/ 23 w 30"/>
                  <a:gd name="T89" fmla="*/ 19 h 29"/>
                  <a:gd name="T90" fmla="*/ 25 w 30"/>
                  <a:gd name="T91" fmla="*/ 18 h 29"/>
                  <a:gd name="T92" fmla="*/ 27 w 30"/>
                  <a:gd name="T93" fmla="*/ 18 h 29"/>
                  <a:gd name="T94" fmla="*/ 28 w 30"/>
                  <a:gd name="T95" fmla="*/ 17 h 29"/>
                  <a:gd name="T96" fmla="*/ 27 w 30"/>
                  <a:gd name="T97" fmla="*/ 15 h 29"/>
                  <a:gd name="T98" fmla="*/ 28 w 30"/>
                  <a:gd name="T99" fmla="*/ 14 h 29"/>
                  <a:gd name="T100" fmla="*/ 29 w 30"/>
                  <a:gd name="T101" fmla="*/ 13 h 29"/>
                  <a:gd name="T102" fmla="*/ 29 w 30"/>
                  <a:gd name="T103" fmla="*/ 11 h 29"/>
                  <a:gd name="T104" fmla="*/ 28 w 30"/>
                  <a:gd name="T105" fmla="*/ 10 h 29"/>
                  <a:gd name="T106" fmla="*/ 29 w 30"/>
                  <a:gd name="T107" fmla="*/ 8 h 29"/>
                  <a:gd name="T108" fmla="*/ 29 w 30"/>
                  <a:gd name="T109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0" h="29">
                    <a:moveTo>
                      <a:pt x="29" y="6"/>
                    </a:moveTo>
                    <a:cubicBezTo>
                      <a:pt x="29" y="6"/>
                      <a:pt x="29" y="6"/>
                      <a:pt x="29" y="5"/>
                    </a:cubicBezTo>
                    <a:cubicBezTo>
                      <a:pt x="29" y="5"/>
                      <a:pt x="29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1"/>
                      <a:pt x="20" y="0"/>
                      <a:pt x="19" y="0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2"/>
                      <a:pt x="18" y="2"/>
                      <a:pt x="17" y="2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7" y="4"/>
                      <a:pt x="17" y="5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7"/>
                    </a:cubicBezTo>
                    <a:cubicBezTo>
                      <a:pt x="17" y="8"/>
                      <a:pt x="16" y="8"/>
                      <a:pt x="16" y="8"/>
                    </a:cubicBezTo>
                    <a:cubicBezTo>
                      <a:pt x="16" y="9"/>
                      <a:pt x="16" y="10"/>
                      <a:pt x="17" y="11"/>
                    </a:cubicBezTo>
                    <a:cubicBezTo>
                      <a:pt x="17" y="11"/>
                      <a:pt x="17" y="11"/>
                      <a:pt x="18" y="11"/>
                    </a:cubicBezTo>
                    <a:cubicBezTo>
                      <a:pt x="19" y="11"/>
                      <a:pt x="18" y="12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17" y="14"/>
                      <a:pt x="17" y="14"/>
                      <a:pt x="16" y="14"/>
                    </a:cubicBezTo>
                    <a:cubicBezTo>
                      <a:pt x="16" y="13"/>
                      <a:pt x="16" y="13"/>
                      <a:pt x="15" y="12"/>
                    </a:cubicBezTo>
                    <a:cubicBezTo>
                      <a:pt x="15" y="12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10"/>
                      <a:pt x="9" y="11"/>
                      <a:pt x="9" y="10"/>
                    </a:cubicBezTo>
                    <a:cubicBezTo>
                      <a:pt x="8" y="10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3"/>
                      <a:pt x="6" y="14"/>
                      <a:pt x="5" y="14"/>
                    </a:cubicBezTo>
                    <a:cubicBezTo>
                      <a:pt x="5" y="14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2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4" y="27"/>
                    </a:cubicBezTo>
                    <a:cubicBezTo>
                      <a:pt x="4" y="27"/>
                      <a:pt x="4" y="27"/>
                      <a:pt x="5" y="27"/>
                    </a:cubicBezTo>
                    <a:cubicBezTo>
                      <a:pt x="5" y="27"/>
                      <a:pt x="6" y="27"/>
                      <a:pt x="6" y="27"/>
                    </a:cubicBezTo>
                    <a:cubicBezTo>
                      <a:pt x="7" y="27"/>
                      <a:pt x="7" y="28"/>
                      <a:pt x="7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3" y="29"/>
                      <a:pt x="12" y="28"/>
                      <a:pt x="12" y="28"/>
                    </a:cubicBezTo>
                    <a:cubicBezTo>
                      <a:pt x="13" y="28"/>
                      <a:pt x="13" y="28"/>
                      <a:pt x="13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0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0"/>
                      <a:pt x="20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19"/>
                      <a:pt x="24" y="19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3"/>
                      <a:pt x="28" y="13"/>
                    </a:cubicBezTo>
                    <a:cubicBezTo>
                      <a:pt x="28" y="13"/>
                      <a:pt x="29" y="13"/>
                      <a:pt x="29" y="13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7"/>
                      <a:pt x="30" y="8"/>
                      <a:pt x="30" y="7"/>
                    </a:cubicBezTo>
                    <a:cubicBezTo>
                      <a:pt x="30" y="7"/>
                      <a:pt x="29" y="7"/>
                      <a:pt x="29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1" name="Freeform 247">
                <a:extLst>
                  <a:ext uri="{FF2B5EF4-FFF2-40B4-BE49-F238E27FC236}">
                    <a16:creationId xmlns:a16="http://schemas.microsoft.com/office/drawing/2014/main" id="{7686726C-5557-4B06-AD23-67362444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9" y="37893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2" name="Freeform 248">
                <a:extLst>
                  <a:ext uri="{FF2B5EF4-FFF2-40B4-BE49-F238E27FC236}">
                    <a16:creationId xmlns:a16="http://schemas.microsoft.com/office/drawing/2014/main" id="{BB41D371-2B00-4BF4-B5A7-86B9BF506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976" y="3778251"/>
                <a:ext cx="442913" cy="388938"/>
              </a:xfrm>
              <a:custGeom>
                <a:avLst/>
                <a:gdLst>
                  <a:gd name="T0" fmla="*/ 38 w 41"/>
                  <a:gd name="T1" fmla="*/ 10 h 36"/>
                  <a:gd name="T2" fmla="*/ 39 w 41"/>
                  <a:gd name="T3" fmla="*/ 7 h 36"/>
                  <a:gd name="T4" fmla="*/ 38 w 41"/>
                  <a:gd name="T5" fmla="*/ 5 h 36"/>
                  <a:gd name="T6" fmla="*/ 37 w 41"/>
                  <a:gd name="T7" fmla="*/ 2 h 36"/>
                  <a:gd name="T8" fmla="*/ 36 w 41"/>
                  <a:gd name="T9" fmla="*/ 1 h 36"/>
                  <a:gd name="T10" fmla="*/ 33 w 41"/>
                  <a:gd name="T11" fmla="*/ 0 h 36"/>
                  <a:gd name="T12" fmla="*/ 32 w 41"/>
                  <a:gd name="T13" fmla="*/ 1 h 36"/>
                  <a:gd name="T14" fmla="*/ 28 w 41"/>
                  <a:gd name="T15" fmla="*/ 3 h 36"/>
                  <a:gd name="T16" fmla="*/ 25 w 41"/>
                  <a:gd name="T17" fmla="*/ 5 h 36"/>
                  <a:gd name="T18" fmla="*/ 23 w 41"/>
                  <a:gd name="T19" fmla="*/ 7 h 36"/>
                  <a:gd name="T20" fmla="*/ 23 w 41"/>
                  <a:gd name="T21" fmla="*/ 9 h 36"/>
                  <a:gd name="T22" fmla="*/ 20 w 41"/>
                  <a:gd name="T23" fmla="*/ 10 h 36"/>
                  <a:gd name="T24" fmla="*/ 17 w 41"/>
                  <a:gd name="T25" fmla="*/ 9 h 36"/>
                  <a:gd name="T26" fmla="*/ 16 w 41"/>
                  <a:gd name="T27" fmla="*/ 9 h 36"/>
                  <a:gd name="T28" fmla="*/ 14 w 41"/>
                  <a:gd name="T29" fmla="*/ 11 h 36"/>
                  <a:gd name="T30" fmla="*/ 12 w 41"/>
                  <a:gd name="T31" fmla="*/ 13 h 36"/>
                  <a:gd name="T32" fmla="*/ 10 w 41"/>
                  <a:gd name="T33" fmla="*/ 12 h 36"/>
                  <a:gd name="T34" fmla="*/ 11 w 41"/>
                  <a:gd name="T35" fmla="*/ 10 h 36"/>
                  <a:gd name="T36" fmla="*/ 10 w 41"/>
                  <a:gd name="T37" fmla="*/ 7 h 36"/>
                  <a:gd name="T38" fmla="*/ 9 w 41"/>
                  <a:gd name="T39" fmla="*/ 18 h 36"/>
                  <a:gd name="T40" fmla="*/ 7 w 41"/>
                  <a:gd name="T41" fmla="*/ 18 h 36"/>
                  <a:gd name="T42" fmla="*/ 6 w 41"/>
                  <a:gd name="T43" fmla="*/ 19 h 36"/>
                  <a:gd name="T44" fmla="*/ 4 w 41"/>
                  <a:gd name="T45" fmla="*/ 19 h 36"/>
                  <a:gd name="T46" fmla="*/ 2 w 41"/>
                  <a:gd name="T47" fmla="*/ 18 h 36"/>
                  <a:gd name="T48" fmla="*/ 2 w 41"/>
                  <a:gd name="T49" fmla="*/ 17 h 36"/>
                  <a:gd name="T50" fmla="*/ 1 w 41"/>
                  <a:gd name="T51" fmla="*/ 17 h 36"/>
                  <a:gd name="T52" fmla="*/ 0 w 41"/>
                  <a:gd name="T53" fmla="*/ 18 h 36"/>
                  <a:gd name="T54" fmla="*/ 1 w 41"/>
                  <a:gd name="T55" fmla="*/ 19 h 36"/>
                  <a:gd name="T56" fmla="*/ 1 w 41"/>
                  <a:gd name="T57" fmla="*/ 21 h 36"/>
                  <a:gd name="T58" fmla="*/ 2 w 41"/>
                  <a:gd name="T59" fmla="*/ 24 h 36"/>
                  <a:gd name="T60" fmla="*/ 3 w 41"/>
                  <a:gd name="T61" fmla="*/ 26 h 36"/>
                  <a:gd name="T62" fmla="*/ 4 w 41"/>
                  <a:gd name="T63" fmla="*/ 28 h 36"/>
                  <a:gd name="T64" fmla="*/ 4 w 41"/>
                  <a:gd name="T65" fmla="*/ 30 h 36"/>
                  <a:gd name="T66" fmla="*/ 3 w 41"/>
                  <a:gd name="T67" fmla="*/ 31 h 36"/>
                  <a:gd name="T68" fmla="*/ 4 w 41"/>
                  <a:gd name="T69" fmla="*/ 33 h 36"/>
                  <a:gd name="T70" fmla="*/ 5 w 41"/>
                  <a:gd name="T71" fmla="*/ 34 h 36"/>
                  <a:gd name="T72" fmla="*/ 6 w 41"/>
                  <a:gd name="T73" fmla="*/ 35 h 36"/>
                  <a:gd name="T74" fmla="*/ 8 w 41"/>
                  <a:gd name="T75" fmla="*/ 36 h 36"/>
                  <a:gd name="T76" fmla="*/ 10 w 41"/>
                  <a:gd name="T77" fmla="*/ 35 h 36"/>
                  <a:gd name="T78" fmla="*/ 12 w 41"/>
                  <a:gd name="T79" fmla="*/ 35 h 36"/>
                  <a:gd name="T80" fmla="*/ 14 w 41"/>
                  <a:gd name="T81" fmla="*/ 34 h 36"/>
                  <a:gd name="T82" fmla="*/ 16 w 41"/>
                  <a:gd name="T83" fmla="*/ 34 h 36"/>
                  <a:gd name="T84" fmla="*/ 17 w 41"/>
                  <a:gd name="T85" fmla="*/ 34 h 36"/>
                  <a:gd name="T86" fmla="*/ 19 w 41"/>
                  <a:gd name="T87" fmla="*/ 34 h 36"/>
                  <a:gd name="T88" fmla="*/ 21 w 41"/>
                  <a:gd name="T89" fmla="*/ 33 h 36"/>
                  <a:gd name="T90" fmla="*/ 24 w 41"/>
                  <a:gd name="T91" fmla="*/ 33 h 36"/>
                  <a:gd name="T92" fmla="*/ 26 w 41"/>
                  <a:gd name="T93" fmla="*/ 32 h 36"/>
                  <a:gd name="T94" fmla="*/ 28 w 41"/>
                  <a:gd name="T95" fmla="*/ 31 h 36"/>
                  <a:gd name="T96" fmla="*/ 31 w 41"/>
                  <a:gd name="T97" fmla="*/ 28 h 36"/>
                  <a:gd name="T98" fmla="*/ 33 w 41"/>
                  <a:gd name="T99" fmla="*/ 26 h 36"/>
                  <a:gd name="T100" fmla="*/ 34 w 41"/>
                  <a:gd name="T101" fmla="*/ 24 h 36"/>
                  <a:gd name="T102" fmla="*/ 36 w 41"/>
                  <a:gd name="T103" fmla="*/ 21 h 36"/>
                  <a:gd name="T104" fmla="*/ 38 w 41"/>
                  <a:gd name="T105" fmla="*/ 19 h 36"/>
                  <a:gd name="T106" fmla="*/ 39 w 41"/>
                  <a:gd name="T107" fmla="*/ 18 h 36"/>
                  <a:gd name="T108" fmla="*/ 40 w 41"/>
                  <a:gd name="T109" fmla="*/ 15 h 36"/>
                  <a:gd name="T110" fmla="*/ 41 w 41"/>
                  <a:gd name="T111" fmla="*/ 13 h 36"/>
                  <a:gd name="T112" fmla="*/ 38 w 41"/>
                  <a:gd name="T113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1" h="36">
                    <a:moveTo>
                      <a:pt x="38" y="11"/>
                    </a:moveTo>
                    <a:cubicBezTo>
                      <a:pt x="38" y="11"/>
                      <a:pt x="38" y="10"/>
                      <a:pt x="38" y="10"/>
                    </a:cubicBezTo>
                    <a:cubicBezTo>
                      <a:pt x="38" y="9"/>
                      <a:pt x="38" y="9"/>
                      <a:pt x="39" y="8"/>
                    </a:cubicBezTo>
                    <a:cubicBezTo>
                      <a:pt x="39" y="8"/>
                      <a:pt x="38" y="7"/>
                      <a:pt x="39" y="7"/>
                    </a:cubicBezTo>
                    <a:cubicBezTo>
                      <a:pt x="39" y="7"/>
                      <a:pt x="39" y="6"/>
                      <a:pt x="39" y="6"/>
                    </a:cubicBezTo>
                    <a:cubicBezTo>
                      <a:pt x="39" y="5"/>
                      <a:pt x="38" y="5"/>
                      <a:pt x="38" y="5"/>
                    </a:cubicBezTo>
                    <a:cubicBezTo>
                      <a:pt x="38" y="4"/>
                      <a:pt x="37" y="4"/>
                      <a:pt x="37" y="3"/>
                    </a:cubicBezTo>
                    <a:cubicBezTo>
                      <a:pt x="37" y="2"/>
                      <a:pt x="38" y="2"/>
                      <a:pt x="37" y="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6" y="1"/>
                      <a:pt x="36" y="1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3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2"/>
                      <a:pt x="30" y="2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4" y="6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2" y="10"/>
                      <a:pt x="22" y="10"/>
                      <a:pt x="21" y="10"/>
                    </a:cubicBezTo>
                    <a:cubicBezTo>
                      <a:pt x="21" y="10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3" y="12"/>
                      <a:pt x="13" y="12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0" y="13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11"/>
                      <a:pt x="9" y="14"/>
                      <a:pt x="9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5" y="19"/>
                      <a:pt x="5" y="19"/>
                    </a:cubicBezTo>
                    <a:cubicBezTo>
                      <a:pt x="5" y="19"/>
                      <a:pt x="4" y="19"/>
                      <a:pt x="4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9"/>
                      <a:pt x="0" y="19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1" y="20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2" y="24"/>
                    </a:cubicBezTo>
                    <a:cubicBezTo>
                      <a:pt x="2" y="24"/>
                      <a:pt x="2" y="25"/>
                      <a:pt x="3" y="25"/>
                    </a:cubicBezTo>
                    <a:cubicBezTo>
                      <a:pt x="3" y="25"/>
                      <a:pt x="3" y="26"/>
                      <a:pt x="3" y="26"/>
                    </a:cubicBezTo>
                    <a:cubicBezTo>
                      <a:pt x="3" y="27"/>
                      <a:pt x="4" y="27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29"/>
                      <a:pt x="4" y="30"/>
                      <a:pt x="4" y="30"/>
                    </a:cubicBezTo>
                    <a:cubicBezTo>
                      <a:pt x="4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3" y="33"/>
                      <a:pt x="4" y="34"/>
                    </a:cubicBezTo>
                    <a:cubicBezTo>
                      <a:pt x="4" y="34"/>
                      <a:pt x="4" y="34"/>
                      <a:pt x="5" y="34"/>
                    </a:cubicBezTo>
                    <a:cubicBezTo>
                      <a:pt x="5" y="34"/>
                      <a:pt x="5" y="34"/>
                      <a:pt x="6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5"/>
                      <a:pt x="9" y="35"/>
                      <a:pt x="9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4" y="34"/>
                      <a:pt x="14" y="34"/>
                    </a:cubicBezTo>
                    <a:cubicBezTo>
                      <a:pt x="14" y="34"/>
                      <a:pt x="14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4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3" y="33"/>
                      <a:pt x="23" y="33"/>
                      <a:pt x="24" y="33"/>
                    </a:cubicBezTo>
                    <a:cubicBezTo>
                      <a:pt x="24" y="33"/>
                      <a:pt x="24" y="32"/>
                      <a:pt x="25" y="32"/>
                    </a:cubicBezTo>
                    <a:cubicBezTo>
                      <a:pt x="25" y="32"/>
                      <a:pt x="25" y="32"/>
                      <a:pt x="26" y="32"/>
                    </a:cubicBezTo>
                    <a:cubicBezTo>
                      <a:pt x="26" y="32"/>
                      <a:pt x="26" y="32"/>
                      <a:pt x="27" y="31"/>
                    </a:cubicBezTo>
                    <a:cubicBezTo>
                      <a:pt x="27" y="31"/>
                      <a:pt x="27" y="31"/>
                      <a:pt x="28" y="31"/>
                    </a:cubicBezTo>
                    <a:cubicBezTo>
                      <a:pt x="28" y="30"/>
                      <a:pt x="29" y="30"/>
                      <a:pt x="29" y="30"/>
                    </a:cubicBezTo>
                    <a:cubicBezTo>
                      <a:pt x="30" y="29"/>
                      <a:pt x="30" y="29"/>
                      <a:pt x="31" y="28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2" y="26"/>
                      <a:pt x="32" y="27"/>
                      <a:pt x="33" y="26"/>
                    </a:cubicBezTo>
                    <a:cubicBezTo>
                      <a:pt x="33" y="26"/>
                      <a:pt x="33" y="26"/>
                      <a:pt x="34" y="25"/>
                    </a:cubicBezTo>
                    <a:cubicBezTo>
                      <a:pt x="34" y="25"/>
                      <a:pt x="34" y="25"/>
                      <a:pt x="34" y="24"/>
                    </a:cubicBezTo>
                    <a:cubicBezTo>
                      <a:pt x="35" y="24"/>
                      <a:pt x="35" y="23"/>
                      <a:pt x="35" y="23"/>
                    </a:cubicBezTo>
                    <a:cubicBezTo>
                      <a:pt x="36" y="22"/>
                      <a:pt x="36" y="22"/>
                      <a:pt x="36" y="21"/>
                    </a:cubicBezTo>
                    <a:cubicBezTo>
                      <a:pt x="36" y="21"/>
                      <a:pt x="37" y="21"/>
                      <a:pt x="37" y="20"/>
                    </a:cubicBezTo>
                    <a:cubicBezTo>
                      <a:pt x="37" y="19"/>
                      <a:pt x="37" y="19"/>
                      <a:pt x="38" y="19"/>
                    </a:cubicBezTo>
                    <a:cubicBezTo>
                      <a:pt x="38" y="18"/>
                      <a:pt x="39" y="19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4"/>
                    </a:cubicBezTo>
                    <a:cubicBezTo>
                      <a:pt x="40" y="14"/>
                      <a:pt x="41" y="13"/>
                      <a:pt x="41" y="1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3" name="Freeform 249">
                <a:extLst>
                  <a:ext uri="{FF2B5EF4-FFF2-40B4-BE49-F238E27FC236}">
                    <a16:creationId xmlns:a16="http://schemas.microsoft.com/office/drawing/2014/main" id="{06C9F726-8DA2-49C2-B29B-12A1B11A4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4" y="2362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4" name="Freeform 250">
                <a:extLst>
                  <a:ext uri="{FF2B5EF4-FFF2-40B4-BE49-F238E27FC236}">
                    <a16:creationId xmlns:a16="http://schemas.microsoft.com/office/drawing/2014/main" id="{AF0021F7-F0AE-477A-9CF4-32B001832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4" y="2362201"/>
                <a:ext cx="452438" cy="604838"/>
              </a:xfrm>
              <a:custGeom>
                <a:avLst/>
                <a:gdLst>
                  <a:gd name="T0" fmla="*/ 40 w 42"/>
                  <a:gd name="T1" fmla="*/ 13 h 56"/>
                  <a:gd name="T2" fmla="*/ 38 w 42"/>
                  <a:gd name="T3" fmla="*/ 11 h 56"/>
                  <a:gd name="T4" fmla="*/ 37 w 42"/>
                  <a:gd name="T5" fmla="*/ 5 h 56"/>
                  <a:gd name="T6" fmla="*/ 35 w 42"/>
                  <a:gd name="T7" fmla="*/ 1 h 56"/>
                  <a:gd name="T8" fmla="*/ 32 w 42"/>
                  <a:gd name="T9" fmla="*/ 1 h 56"/>
                  <a:gd name="T10" fmla="*/ 30 w 42"/>
                  <a:gd name="T11" fmla="*/ 3 h 56"/>
                  <a:gd name="T12" fmla="*/ 29 w 42"/>
                  <a:gd name="T13" fmla="*/ 5 h 56"/>
                  <a:gd name="T14" fmla="*/ 27 w 42"/>
                  <a:gd name="T15" fmla="*/ 4 h 56"/>
                  <a:gd name="T16" fmla="*/ 7 w 42"/>
                  <a:gd name="T17" fmla="*/ 9 h 56"/>
                  <a:gd name="T18" fmla="*/ 4 w 42"/>
                  <a:gd name="T19" fmla="*/ 11 h 56"/>
                  <a:gd name="T20" fmla="*/ 2 w 42"/>
                  <a:gd name="T21" fmla="*/ 22 h 56"/>
                  <a:gd name="T22" fmla="*/ 1 w 42"/>
                  <a:gd name="T23" fmla="*/ 25 h 56"/>
                  <a:gd name="T24" fmla="*/ 1 w 42"/>
                  <a:gd name="T25" fmla="*/ 28 h 56"/>
                  <a:gd name="T26" fmla="*/ 1 w 42"/>
                  <a:gd name="T27" fmla="*/ 30 h 56"/>
                  <a:gd name="T28" fmla="*/ 1 w 42"/>
                  <a:gd name="T29" fmla="*/ 33 h 56"/>
                  <a:gd name="T30" fmla="*/ 2 w 42"/>
                  <a:gd name="T31" fmla="*/ 35 h 56"/>
                  <a:gd name="T32" fmla="*/ 3 w 42"/>
                  <a:gd name="T33" fmla="*/ 37 h 56"/>
                  <a:gd name="T34" fmla="*/ 4 w 42"/>
                  <a:gd name="T35" fmla="*/ 41 h 56"/>
                  <a:gd name="T36" fmla="*/ 8 w 42"/>
                  <a:gd name="T37" fmla="*/ 44 h 56"/>
                  <a:gd name="T38" fmla="*/ 10 w 42"/>
                  <a:gd name="T39" fmla="*/ 47 h 56"/>
                  <a:gd name="T40" fmla="*/ 12 w 42"/>
                  <a:gd name="T41" fmla="*/ 50 h 56"/>
                  <a:gd name="T42" fmla="*/ 13 w 42"/>
                  <a:gd name="T43" fmla="*/ 52 h 56"/>
                  <a:gd name="T44" fmla="*/ 16 w 42"/>
                  <a:gd name="T45" fmla="*/ 54 h 56"/>
                  <a:gd name="T46" fmla="*/ 18 w 42"/>
                  <a:gd name="T47" fmla="*/ 54 h 56"/>
                  <a:gd name="T48" fmla="*/ 20 w 42"/>
                  <a:gd name="T49" fmla="*/ 55 h 56"/>
                  <a:gd name="T50" fmla="*/ 22 w 42"/>
                  <a:gd name="T51" fmla="*/ 56 h 56"/>
                  <a:gd name="T52" fmla="*/ 26 w 42"/>
                  <a:gd name="T53" fmla="*/ 56 h 56"/>
                  <a:gd name="T54" fmla="*/ 28 w 42"/>
                  <a:gd name="T55" fmla="*/ 56 h 56"/>
                  <a:gd name="T56" fmla="*/ 30 w 42"/>
                  <a:gd name="T57" fmla="*/ 55 h 56"/>
                  <a:gd name="T58" fmla="*/ 34 w 42"/>
                  <a:gd name="T59" fmla="*/ 53 h 56"/>
                  <a:gd name="T60" fmla="*/ 35 w 42"/>
                  <a:gd name="T61" fmla="*/ 52 h 56"/>
                  <a:gd name="T62" fmla="*/ 33 w 42"/>
                  <a:gd name="T63" fmla="*/ 50 h 56"/>
                  <a:gd name="T64" fmla="*/ 32 w 42"/>
                  <a:gd name="T65" fmla="*/ 47 h 56"/>
                  <a:gd name="T66" fmla="*/ 29 w 42"/>
                  <a:gd name="T67" fmla="*/ 45 h 56"/>
                  <a:gd name="T68" fmla="*/ 28 w 42"/>
                  <a:gd name="T69" fmla="*/ 42 h 56"/>
                  <a:gd name="T70" fmla="*/ 30 w 42"/>
                  <a:gd name="T71" fmla="*/ 42 h 56"/>
                  <a:gd name="T72" fmla="*/ 30 w 42"/>
                  <a:gd name="T73" fmla="*/ 38 h 56"/>
                  <a:gd name="T74" fmla="*/ 32 w 42"/>
                  <a:gd name="T75" fmla="*/ 35 h 56"/>
                  <a:gd name="T76" fmla="*/ 33 w 42"/>
                  <a:gd name="T77" fmla="*/ 33 h 56"/>
                  <a:gd name="T78" fmla="*/ 34 w 42"/>
                  <a:gd name="T79" fmla="*/ 31 h 56"/>
                  <a:gd name="T80" fmla="*/ 36 w 42"/>
                  <a:gd name="T81" fmla="*/ 29 h 56"/>
                  <a:gd name="T82" fmla="*/ 36 w 42"/>
                  <a:gd name="T83" fmla="*/ 27 h 56"/>
                  <a:gd name="T84" fmla="*/ 36 w 42"/>
                  <a:gd name="T85" fmla="*/ 24 h 56"/>
                  <a:gd name="T86" fmla="*/ 37 w 42"/>
                  <a:gd name="T87" fmla="*/ 20 h 56"/>
                  <a:gd name="T88" fmla="*/ 37 w 42"/>
                  <a:gd name="T89" fmla="*/ 18 h 56"/>
                  <a:gd name="T90" fmla="*/ 39 w 42"/>
                  <a:gd name="T91" fmla="*/ 17 h 56"/>
                  <a:gd name="T92" fmla="*/ 41 w 42"/>
                  <a:gd name="T93" fmla="*/ 15 h 56"/>
                  <a:gd name="T94" fmla="*/ 41 w 42"/>
                  <a:gd name="T95" fmla="*/ 1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56">
                    <a:moveTo>
                      <a:pt x="41" y="14"/>
                    </a:moveTo>
                    <a:cubicBezTo>
                      <a:pt x="41" y="14"/>
                      <a:pt x="40" y="14"/>
                      <a:pt x="40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9" y="12"/>
                      <a:pt x="39" y="13"/>
                      <a:pt x="39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8" y="9"/>
                      <a:pt x="38" y="9"/>
                    </a:cubicBezTo>
                    <a:cubicBezTo>
                      <a:pt x="37" y="8"/>
                      <a:pt x="38" y="8"/>
                      <a:pt x="38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6" y="4"/>
                      <a:pt x="36" y="3"/>
                      <a:pt x="36" y="3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4" y="1"/>
                      <a:pt x="33" y="1"/>
                      <a:pt x="33" y="0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2"/>
                    </a:cubicBezTo>
                    <a:cubicBezTo>
                      <a:pt x="30" y="2"/>
                      <a:pt x="31" y="2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29" y="3"/>
                    </a:cubicBezTo>
                    <a:cubicBezTo>
                      <a:pt x="29" y="4"/>
                      <a:pt x="29" y="4"/>
                      <a:pt x="29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4"/>
                    </a:cubicBezTo>
                    <a:cubicBezTo>
                      <a:pt x="1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4" y="37"/>
                      <a:pt x="4" y="38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4" y="40"/>
                      <a:pt x="3" y="40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7" y="43"/>
                      <a:pt x="7" y="43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5"/>
                      <a:pt x="8" y="45"/>
                      <a:pt x="8" y="46"/>
                    </a:cubicBezTo>
                    <a:cubicBezTo>
                      <a:pt x="8" y="47"/>
                      <a:pt x="9" y="46"/>
                      <a:pt x="10" y="47"/>
                    </a:cubicBezTo>
                    <a:cubicBezTo>
                      <a:pt x="10" y="47"/>
                      <a:pt x="10" y="47"/>
                      <a:pt x="10" y="48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2" y="49"/>
                      <a:pt x="12" y="49"/>
                      <a:pt x="12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52"/>
                      <a:pt x="14" y="52"/>
                      <a:pt x="14" y="52"/>
                    </a:cubicBezTo>
                    <a:cubicBezTo>
                      <a:pt x="14" y="53"/>
                      <a:pt x="14" y="53"/>
                      <a:pt x="15" y="53"/>
                    </a:cubicBezTo>
                    <a:cubicBezTo>
                      <a:pt x="15" y="54"/>
                      <a:pt x="15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7" y="54"/>
                      <a:pt x="17" y="54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4"/>
                      <a:pt x="19" y="53"/>
                      <a:pt x="19" y="53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4"/>
                      <a:pt x="20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6"/>
                      <a:pt x="21" y="56"/>
                      <a:pt x="22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6"/>
                      <a:pt x="23" y="56"/>
                      <a:pt x="23" y="56"/>
                    </a:cubicBezTo>
                    <a:cubicBezTo>
                      <a:pt x="23" y="56"/>
                      <a:pt x="24" y="56"/>
                      <a:pt x="24" y="56"/>
                    </a:cubicBezTo>
                    <a:cubicBezTo>
                      <a:pt x="25" y="56"/>
                      <a:pt x="25" y="56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9" y="56"/>
                      <a:pt x="29" y="55"/>
                      <a:pt x="29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1" y="54"/>
                      <a:pt x="31" y="53"/>
                    </a:cubicBezTo>
                    <a:cubicBezTo>
                      <a:pt x="31" y="53"/>
                      <a:pt x="33" y="53"/>
                      <a:pt x="33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50"/>
                      <a:pt x="33" y="49"/>
                      <a:pt x="33" y="49"/>
                    </a:cubicBezTo>
                    <a:cubicBezTo>
                      <a:pt x="32" y="48"/>
                      <a:pt x="33" y="48"/>
                      <a:pt x="32" y="48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1" y="46"/>
                      <a:pt x="30" y="46"/>
                      <a:pt x="30" y="45"/>
                    </a:cubicBezTo>
                    <a:cubicBezTo>
                      <a:pt x="30" y="45"/>
                      <a:pt x="29" y="45"/>
                      <a:pt x="29" y="45"/>
                    </a:cubicBezTo>
                    <a:cubicBezTo>
                      <a:pt x="29" y="44"/>
                      <a:pt x="28" y="45"/>
                      <a:pt x="28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43"/>
                      <a:pt x="28" y="43"/>
                      <a:pt x="28" y="42"/>
                    </a:cubicBezTo>
                    <a:cubicBezTo>
                      <a:pt x="28" y="42"/>
                      <a:pt x="29" y="42"/>
                      <a:pt x="29" y="42"/>
                    </a:cubicBezTo>
                    <a:cubicBezTo>
                      <a:pt x="29" y="42"/>
                      <a:pt x="29" y="43"/>
                      <a:pt x="30" y="43"/>
                    </a:cubicBezTo>
                    <a:cubicBezTo>
                      <a:pt x="30" y="43"/>
                      <a:pt x="30" y="43"/>
                      <a:pt x="30" y="42"/>
                    </a:cubicBezTo>
                    <a:cubicBezTo>
                      <a:pt x="31" y="42"/>
                      <a:pt x="30" y="42"/>
                      <a:pt x="30" y="41"/>
                    </a:cubicBezTo>
                    <a:cubicBezTo>
                      <a:pt x="30" y="41"/>
                      <a:pt x="30" y="40"/>
                      <a:pt x="30" y="40"/>
                    </a:cubicBezTo>
                    <a:cubicBezTo>
                      <a:pt x="30" y="39"/>
                      <a:pt x="30" y="39"/>
                      <a:pt x="30" y="38"/>
                    </a:cubicBezTo>
                    <a:cubicBezTo>
                      <a:pt x="30" y="38"/>
                      <a:pt x="30" y="37"/>
                      <a:pt x="31" y="37"/>
                    </a:cubicBezTo>
                    <a:cubicBezTo>
                      <a:pt x="31" y="37"/>
                      <a:pt x="31" y="36"/>
                      <a:pt x="31" y="36"/>
                    </a:cubicBezTo>
                    <a:cubicBezTo>
                      <a:pt x="31" y="36"/>
                      <a:pt x="32" y="36"/>
                      <a:pt x="32" y="35"/>
                    </a:cubicBezTo>
                    <a:cubicBezTo>
                      <a:pt x="32" y="35"/>
                      <a:pt x="32" y="35"/>
                      <a:pt x="33" y="35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3"/>
                      <a:pt x="32" y="33"/>
                      <a:pt x="33" y="33"/>
                    </a:cubicBezTo>
                    <a:cubicBezTo>
                      <a:pt x="33" y="32"/>
                      <a:pt x="33" y="33"/>
                      <a:pt x="33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3" y="31"/>
                      <a:pt x="34" y="31"/>
                      <a:pt x="34" y="31"/>
                    </a:cubicBezTo>
                    <a:cubicBezTo>
                      <a:pt x="34" y="31"/>
                      <a:pt x="34" y="30"/>
                      <a:pt x="34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29"/>
                      <a:pt x="36" y="28"/>
                      <a:pt x="36" y="28"/>
                    </a:cubicBezTo>
                    <a:cubicBezTo>
                      <a:pt x="36" y="28"/>
                      <a:pt x="36" y="28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4"/>
                      <a:pt x="36" y="23"/>
                      <a:pt x="36" y="23"/>
                    </a:cubicBezTo>
                    <a:cubicBezTo>
                      <a:pt x="36" y="22"/>
                      <a:pt x="36" y="22"/>
                      <a:pt x="37" y="21"/>
                    </a:cubicBezTo>
                    <a:cubicBezTo>
                      <a:pt x="37" y="21"/>
                      <a:pt x="37" y="21"/>
                      <a:pt x="37" y="20"/>
                    </a:cubicBezTo>
                    <a:cubicBezTo>
                      <a:pt x="37" y="20"/>
                      <a:pt x="36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7" y="18"/>
                      <a:pt x="38" y="18"/>
                      <a:pt x="38" y="18"/>
                    </a:cubicBezTo>
                    <a:cubicBezTo>
                      <a:pt x="38" y="18"/>
                      <a:pt x="38" y="17"/>
                      <a:pt x="38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7"/>
                      <a:pt x="39" y="17"/>
                      <a:pt x="40" y="17"/>
                    </a:cubicBezTo>
                    <a:cubicBezTo>
                      <a:pt x="40" y="16"/>
                      <a:pt x="40" y="16"/>
                      <a:pt x="41" y="16"/>
                    </a:cubicBezTo>
                    <a:cubicBezTo>
                      <a:pt x="41" y="16"/>
                      <a:pt x="41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5" name="Freeform 251">
                <a:extLst>
                  <a:ext uri="{FF2B5EF4-FFF2-40B4-BE49-F238E27FC236}">
                    <a16:creationId xmlns:a16="http://schemas.microsoft.com/office/drawing/2014/main" id="{C53ABB11-5B67-4B61-A94E-B82E685EC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514" y="3443289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6" name="Freeform 252">
                <a:extLst>
                  <a:ext uri="{FF2B5EF4-FFF2-40B4-BE49-F238E27FC236}">
                    <a16:creationId xmlns:a16="http://schemas.microsoft.com/office/drawing/2014/main" id="{653A6EF8-C43F-49E5-83D2-CFA3B9071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14" y="3713164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7" name="Freeform 253">
                <a:extLst>
                  <a:ext uri="{FF2B5EF4-FFF2-40B4-BE49-F238E27FC236}">
                    <a16:creationId xmlns:a16="http://schemas.microsoft.com/office/drawing/2014/main" id="{904BE774-25BA-4C5B-8AAA-2CFBD2726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9" y="3735389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8" name="Freeform 254">
                <a:extLst>
                  <a:ext uri="{FF2B5EF4-FFF2-40B4-BE49-F238E27FC236}">
                    <a16:creationId xmlns:a16="http://schemas.microsoft.com/office/drawing/2014/main" id="{52A8985D-D65A-4FDD-8E6B-645D5BECE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2081214"/>
                <a:ext cx="1111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9" name="Freeform 255">
                <a:extLst>
                  <a:ext uri="{FF2B5EF4-FFF2-40B4-BE49-F238E27FC236}">
                    <a16:creationId xmlns:a16="http://schemas.microsoft.com/office/drawing/2014/main" id="{DCABC1B5-69C9-4AAB-80DD-5BFA0FB5D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2081214"/>
                <a:ext cx="560388" cy="508000"/>
              </a:xfrm>
              <a:custGeom>
                <a:avLst/>
                <a:gdLst>
                  <a:gd name="T0" fmla="*/ 50 w 52"/>
                  <a:gd name="T1" fmla="*/ 27 h 47"/>
                  <a:gd name="T2" fmla="*/ 45 w 52"/>
                  <a:gd name="T3" fmla="*/ 26 h 47"/>
                  <a:gd name="T4" fmla="*/ 42 w 52"/>
                  <a:gd name="T5" fmla="*/ 23 h 47"/>
                  <a:gd name="T6" fmla="*/ 41 w 52"/>
                  <a:gd name="T7" fmla="*/ 21 h 47"/>
                  <a:gd name="T8" fmla="*/ 40 w 52"/>
                  <a:gd name="T9" fmla="*/ 19 h 47"/>
                  <a:gd name="T10" fmla="*/ 39 w 52"/>
                  <a:gd name="T11" fmla="*/ 17 h 47"/>
                  <a:gd name="T12" fmla="*/ 38 w 52"/>
                  <a:gd name="T13" fmla="*/ 15 h 47"/>
                  <a:gd name="T14" fmla="*/ 37 w 52"/>
                  <a:gd name="T15" fmla="*/ 14 h 47"/>
                  <a:gd name="T16" fmla="*/ 35 w 52"/>
                  <a:gd name="T17" fmla="*/ 11 h 47"/>
                  <a:gd name="T18" fmla="*/ 34 w 52"/>
                  <a:gd name="T19" fmla="*/ 10 h 47"/>
                  <a:gd name="T20" fmla="*/ 32 w 52"/>
                  <a:gd name="T21" fmla="*/ 10 h 47"/>
                  <a:gd name="T22" fmla="*/ 30 w 52"/>
                  <a:gd name="T23" fmla="*/ 9 h 47"/>
                  <a:gd name="T24" fmla="*/ 29 w 52"/>
                  <a:gd name="T25" fmla="*/ 9 h 47"/>
                  <a:gd name="T26" fmla="*/ 23 w 52"/>
                  <a:gd name="T27" fmla="*/ 8 h 47"/>
                  <a:gd name="T28" fmla="*/ 21 w 52"/>
                  <a:gd name="T29" fmla="*/ 4 h 47"/>
                  <a:gd name="T30" fmla="*/ 15 w 52"/>
                  <a:gd name="T31" fmla="*/ 2 h 47"/>
                  <a:gd name="T32" fmla="*/ 11 w 52"/>
                  <a:gd name="T33" fmla="*/ 0 h 47"/>
                  <a:gd name="T34" fmla="*/ 9 w 52"/>
                  <a:gd name="T35" fmla="*/ 1 h 47"/>
                  <a:gd name="T36" fmla="*/ 5 w 52"/>
                  <a:gd name="T37" fmla="*/ 3 h 47"/>
                  <a:gd name="T38" fmla="*/ 7 w 52"/>
                  <a:gd name="T39" fmla="*/ 5 h 47"/>
                  <a:gd name="T40" fmla="*/ 5 w 52"/>
                  <a:gd name="T41" fmla="*/ 7 h 47"/>
                  <a:gd name="T42" fmla="*/ 2 w 52"/>
                  <a:gd name="T43" fmla="*/ 8 h 47"/>
                  <a:gd name="T44" fmla="*/ 1 w 52"/>
                  <a:gd name="T45" fmla="*/ 9 h 47"/>
                  <a:gd name="T46" fmla="*/ 1 w 52"/>
                  <a:gd name="T47" fmla="*/ 13 h 47"/>
                  <a:gd name="T48" fmla="*/ 5 w 52"/>
                  <a:gd name="T49" fmla="*/ 16 h 47"/>
                  <a:gd name="T50" fmla="*/ 7 w 52"/>
                  <a:gd name="T51" fmla="*/ 19 h 47"/>
                  <a:gd name="T52" fmla="*/ 9 w 52"/>
                  <a:gd name="T53" fmla="*/ 23 h 47"/>
                  <a:gd name="T54" fmla="*/ 12 w 52"/>
                  <a:gd name="T55" fmla="*/ 25 h 47"/>
                  <a:gd name="T56" fmla="*/ 13 w 52"/>
                  <a:gd name="T57" fmla="*/ 29 h 47"/>
                  <a:gd name="T58" fmla="*/ 13 w 52"/>
                  <a:gd name="T59" fmla="*/ 32 h 47"/>
                  <a:gd name="T60" fmla="*/ 16 w 52"/>
                  <a:gd name="T61" fmla="*/ 35 h 47"/>
                  <a:gd name="T62" fmla="*/ 18 w 52"/>
                  <a:gd name="T63" fmla="*/ 37 h 47"/>
                  <a:gd name="T64" fmla="*/ 18 w 52"/>
                  <a:gd name="T65" fmla="*/ 39 h 47"/>
                  <a:gd name="T66" fmla="*/ 20 w 52"/>
                  <a:gd name="T67" fmla="*/ 41 h 47"/>
                  <a:gd name="T68" fmla="*/ 22 w 52"/>
                  <a:gd name="T69" fmla="*/ 43 h 47"/>
                  <a:gd name="T70" fmla="*/ 26 w 52"/>
                  <a:gd name="T71" fmla="*/ 43 h 47"/>
                  <a:gd name="T72" fmla="*/ 29 w 52"/>
                  <a:gd name="T73" fmla="*/ 45 h 47"/>
                  <a:gd name="T74" fmla="*/ 31 w 52"/>
                  <a:gd name="T75" fmla="*/ 46 h 47"/>
                  <a:gd name="T76" fmla="*/ 33 w 52"/>
                  <a:gd name="T77" fmla="*/ 42 h 47"/>
                  <a:gd name="T78" fmla="*/ 40 w 52"/>
                  <a:gd name="T79" fmla="*/ 40 h 47"/>
                  <a:gd name="T80" fmla="*/ 44 w 52"/>
                  <a:gd name="T81" fmla="*/ 38 h 47"/>
                  <a:gd name="T82" fmla="*/ 50 w 52"/>
                  <a:gd name="T83" fmla="*/ 34 h 47"/>
                  <a:gd name="T84" fmla="*/ 52 w 52"/>
                  <a:gd name="T85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2" h="47">
                    <a:moveTo>
                      <a:pt x="52" y="28"/>
                    </a:moveTo>
                    <a:cubicBezTo>
                      <a:pt x="52" y="28"/>
                      <a:pt x="52" y="28"/>
                      <a:pt x="52" y="28"/>
                    </a:cubicBezTo>
                    <a:cubicBezTo>
                      <a:pt x="51" y="27"/>
                      <a:pt x="51" y="27"/>
                      <a:pt x="50" y="27"/>
                    </a:cubicBezTo>
                    <a:cubicBezTo>
                      <a:pt x="50" y="26"/>
                      <a:pt x="49" y="26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5" y="26"/>
                      <a:pt x="45" y="26"/>
                    </a:cubicBezTo>
                    <a:cubicBezTo>
                      <a:pt x="44" y="26"/>
                      <a:pt x="44" y="26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4"/>
                      <a:pt x="42" y="24"/>
                      <a:pt x="42" y="23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40" y="20"/>
                      <a:pt x="40" y="19"/>
                    </a:cubicBezTo>
                    <a:cubicBezTo>
                      <a:pt x="40" y="19"/>
                      <a:pt x="40" y="19"/>
                      <a:pt x="39" y="19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6"/>
                      <a:pt x="39" y="16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5" y="12"/>
                    </a:cubicBezTo>
                    <a:cubicBezTo>
                      <a:pt x="35" y="12"/>
                      <a:pt x="35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8"/>
                      <a:pt x="30" y="9"/>
                      <a:pt x="30" y="9"/>
                    </a:cubicBezTo>
                    <a:cubicBezTo>
                      <a:pt x="30" y="9"/>
                      <a:pt x="30" y="9"/>
                      <a:pt x="29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5" y="8"/>
                      <a:pt x="24" y="8"/>
                      <a:pt x="23" y="8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5"/>
                      <a:pt x="21" y="5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3"/>
                      <a:pt x="15" y="2"/>
                    </a:cubicBezTo>
                    <a:cubicBezTo>
                      <a:pt x="14" y="2"/>
                      <a:pt x="14" y="2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6" y="4"/>
                      <a:pt x="7" y="3"/>
                      <a:pt x="7" y="4"/>
                    </a:cubicBezTo>
                    <a:cubicBezTo>
                      <a:pt x="7" y="4"/>
                      <a:pt x="7" y="4"/>
                      <a:pt x="7" y="5"/>
                    </a:cubicBezTo>
                    <a:cubicBezTo>
                      <a:pt x="7" y="5"/>
                      <a:pt x="8" y="6"/>
                      <a:pt x="7" y="6"/>
                    </a:cubicBezTo>
                    <a:cubicBezTo>
                      <a:pt x="7" y="7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20"/>
                      <a:pt x="7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9" y="22"/>
                      <a:pt x="8" y="23"/>
                      <a:pt x="9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4"/>
                      <a:pt x="10" y="24"/>
                      <a:pt x="11" y="24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7"/>
                      <a:pt x="13" y="27"/>
                      <a:pt x="13" y="28"/>
                    </a:cubicBezTo>
                    <a:cubicBezTo>
                      <a:pt x="13" y="28"/>
                      <a:pt x="12" y="28"/>
                      <a:pt x="13" y="29"/>
                    </a:cubicBezTo>
                    <a:cubicBezTo>
                      <a:pt x="13" y="29"/>
                      <a:pt x="13" y="30"/>
                      <a:pt x="13" y="30"/>
                    </a:cubicBezTo>
                    <a:cubicBezTo>
                      <a:pt x="13" y="31"/>
                      <a:pt x="13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6" y="35"/>
                      <a:pt x="16" y="34"/>
                      <a:pt x="16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6"/>
                      <a:pt x="18" y="36"/>
                      <a:pt x="18" y="36"/>
                    </a:cubicBezTo>
                    <a:cubicBezTo>
                      <a:pt x="18" y="36"/>
                      <a:pt x="18" y="37"/>
                      <a:pt x="18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9"/>
                      <a:pt x="18" y="39"/>
                    </a:cubicBezTo>
                    <a:cubicBezTo>
                      <a:pt x="19" y="39"/>
                      <a:pt x="19" y="39"/>
                      <a:pt x="19" y="40"/>
                    </a:cubicBezTo>
                    <a:cubicBezTo>
                      <a:pt x="20" y="40"/>
                      <a:pt x="20" y="40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2"/>
                      <a:pt x="21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6" y="43"/>
                      <a:pt x="26" y="43"/>
                    </a:cubicBezTo>
                    <a:cubicBezTo>
                      <a:pt x="27" y="43"/>
                      <a:pt x="27" y="44"/>
                      <a:pt x="27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4"/>
                      <a:pt x="29" y="45"/>
                      <a:pt x="29" y="45"/>
                    </a:cubicBezTo>
                    <a:cubicBezTo>
                      <a:pt x="30" y="46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2" y="46"/>
                      <a:pt x="32" y="45"/>
                      <a:pt x="32" y="45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3" y="42"/>
                      <a:pt x="33" y="42"/>
                    </a:cubicBezTo>
                    <a:cubicBezTo>
                      <a:pt x="34" y="41"/>
                      <a:pt x="34" y="42"/>
                      <a:pt x="35" y="41"/>
                    </a:cubicBezTo>
                    <a:cubicBezTo>
                      <a:pt x="36" y="41"/>
                      <a:pt x="37" y="41"/>
                      <a:pt x="38" y="40"/>
                    </a:cubicBezTo>
                    <a:cubicBezTo>
                      <a:pt x="39" y="40"/>
                      <a:pt x="39" y="40"/>
                      <a:pt x="40" y="40"/>
                    </a:cubicBezTo>
                    <a:cubicBezTo>
                      <a:pt x="41" y="39"/>
                      <a:pt x="42" y="39"/>
                      <a:pt x="43" y="39"/>
                    </a:cubicBezTo>
                    <a:cubicBezTo>
                      <a:pt x="43" y="39"/>
                      <a:pt x="43" y="39"/>
                      <a:pt x="44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7" y="37"/>
                      <a:pt x="47" y="37"/>
                      <a:pt x="49" y="36"/>
                    </a:cubicBezTo>
                    <a:cubicBezTo>
                      <a:pt x="50" y="36"/>
                      <a:pt x="50" y="35"/>
                      <a:pt x="50" y="34"/>
                    </a:cubicBezTo>
                    <a:cubicBezTo>
                      <a:pt x="51" y="33"/>
                      <a:pt x="51" y="33"/>
                      <a:pt x="51" y="32"/>
                    </a:cubicBezTo>
                    <a:cubicBezTo>
                      <a:pt x="52" y="31"/>
                      <a:pt x="52" y="31"/>
                      <a:pt x="52" y="30"/>
                    </a:cubicBezTo>
                    <a:cubicBezTo>
                      <a:pt x="52" y="29"/>
                      <a:pt x="52" y="29"/>
                      <a:pt x="52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0" name="Freeform 256">
                <a:extLst>
                  <a:ext uri="{FF2B5EF4-FFF2-40B4-BE49-F238E27FC236}">
                    <a16:creationId xmlns:a16="http://schemas.microsoft.com/office/drawing/2014/main" id="{AE53A438-F84B-4E4A-B48A-FA67CA4D3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6" y="977901"/>
                <a:ext cx="42863" cy="22225"/>
              </a:xfrm>
              <a:custGeom>
                <a:avLst/>
                <a:gdLst>
                  <a:gd name="T0" fmla="*/ 1 w 4"/>
                  <a:gd name="T1" fmla="*/ 0 h 2"/>
                  <a:gd name="T2" fmla="*/ 1 w 4"/>
                  <a:gd name="T3" fmla="*/ 1 h 2"/>
                  <a:gd name="T4" fmla="*/ 1 w 4"/>
                  <a:gd name="T5" fmla="*/ 2 h 2"/>
                  <a:gd name="T6" fmla="*/ 3 w 4"/>
                  <a:gd name="T7" fmla="*/ 2 h 2"/>
                  <a:gd name="T8" fmla="*/ 4 w 4"/>
                  <a:gd name="T9" fmla="*/ 1 h 2"/>
                  <a:gd name="T10" fmla="*/ 4 w 4"/>
                  <a:gd name="T11" fmla="*/ 1 h 2"/>
                  <a:gd name="T12" fmla="*/ 4 w 4"/>
                  <a:gd name="T13" fmla="*/ 1 h 2"/>
                  <a:gd name="T14" fmla="*/ 3 w 4"/>
                  <a:gd name="T15" fmla="*/ 0 h 2"/>
                  <a:gd name="T16" fmla="*/ 2 w 4"/>
                  <a:gd name="T17" fmla="*/ 0 h 2"/>
                  <a:gd name="T18" fmla="*/ 1 w 4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1" name="Freeform 257">
                <a:extLst>
                  <a:ext uri="{FF2B5EF4-FFF2-40B4-BE49-F238E27FC236}">
                    <a16:creationId xmlns:a16="http://schemas.microsoft.com/office/drawing/2014/main" id="{AC6B9786-662C-4A01-9B2F-1F26BA4F5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1" y="957264"/>
                <a:ext cx="42863" cy="20638"/>
              </a:xfrm>
              <a:custGeom>
                <a:avLst/>
                <a:gdLst>
                  <a:gd name="T0" fmla="*/ 2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2 w 4"/>
                  <a:gd name="T13" fmla="*/ 1 h 2"/>
                  <a:gd name="T14" fmla="*/ 3 w 4"/>
                  <a:gd name="T15" fmla="*/ 1 h 2"/>
                  <a:gd name="T16" fmla="*/ 3 w 4"/>
                  <a:gd name="T17" fmla="*/ 1 h 2"/>
                  <a:gd name="T18" fmla="*/ 2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3" y="2"/>
                      <a:pt x="3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2" name="Freeform 258">
                <a:extLst>
                  <a:ext uri="{FF2B5EF4-FFF2-40B4-BE49-F238E27FC236}">
                    <a16:creationId xmlns:a16="http://schemas.microsoft.com/office/drawing/2014/main" id="{6B01EA2F-3EAB-47CE-8246-7D017B046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7476" y="784226"/>
                <a:ext cx="249238" cy="173038"/>
              </a:xfrm>
              <a:custGeom>
                <a:avLst/>
                <a:gdLst>
                  <a:gd name="T0" fmla="*/ 2 w 23"/>
                  <a:gd name="T1" fmla="*/ 13 h 16"/>
                  <a:gd name="T2" fmla="*/ 4 w 23"/>
                  <a:gd name="T3" fmla="*/ 14 h 16"/>
                  <a:gd name="T4" fmla="*/ 5 w 23"/>
                  <a:gd name="T5" fmla="*/ 14 h 16"/>
                  <a:gd name="T6" fmla="*/ 6 w 23"/>
                  <a:gd name="T7" fmla="*/ 15 h 16"/>
                  <a:gd name="T8" fmla="*/ 8 w 23"/>
                  <a:gd name="T9" fmla="*/ 15 h 16"/>
                  <a:gd name="T10" fmla="*/ 10 w 23"/>
                  <a:gd name="T11" fmla="*/ 15 h 16"/>
                  <a:gd name="T12" fmla="*/ 12 w 23"/>
                  <a:gd name="T13" fmla="*/ 15 h 16"/>
                  <a:gd name="T14" fmla="*/ 11 w 23"/>
                  <a:gd name="T15" fmla="*/ 14 h 16"/>
                  <a:gd name="T16" fmla="*/ 9 w 23"/>
                  <a:gd name="T17" fmla="*/ 13 h 16"/>
                  <a:gd name="T18" fmla="*/ 7 w 23"/>
                  <a:gd name="T19" fmla="*/ 12 h 16"/>
                  <a:gd name="T20" fmla="*/ 7 w 23"/>
                  <a:gd name="T21" fmla="*/ 10 h 16"/>
                  <a:gd name="T22" fmla="*/ 7 w 23"/>
                  <a:gd name="T23" fmla="*/ 9 h 16"/>
                  <a:gd name="T24" fmla="*/ 8 w 23"/>
                  <a:gd name="T25" fmla="*/ 9 h 16"/>
                  <a:gd name="T26" fmla="*/ 9 w 23"/>
                  <a:gd name="T27" fmla="*/ 7 h 16"/>
                  <a:gd name="T28" fmla="*/ 11 w 23"/>
                  <a:gd name="T29" fmla="*/ 6 h 16"/>
                  <a:gd name="T30" fmla="*/ 12 w 23"/>
                  <a:gd name="T31" fmla="*/ 5 h 16"/>
                  <a:gd name="T32" fmla="*/ 15 w 23"/>
                  <a:gd name="T33" fmla="*/ 4 h 16"/>
                  <a:gd name="T34" fmla="*/ 17 w 23"/>
                  <a:gd name="T35" fmla="*/ 4 h 16"/>
                  <a:gd name="T36" fmla="*/ 20 w 23"/>
                  <a:gd name="T37" fmla="*/ 3 h 16"/>
                  <a:gd name="T38" fmla="*/ 23 w 23"/>
                  <a:gd name="T39" fmla="*/ 2 h 16"/>
                  <a:gd name="T40" fmla="*/ 23 w 23"/>
                  <a:gd name="T41" fmla="*/ 1 h 16"/>
                  <a:gd name="T42" fmla="*/ 21 w 23"/>
                  <a:gd name="T43" fmla="*/ 0 h 16"/>
                  <a:gd name="T44" fmla="*/ 19 w 23"/>
                  <a:gd name="T45" fmla="*/ 1 h 16"/>
                  <a:gd name="T46" fmla="*/ 18 w 23"/>
                  <a:gd name="T47" fmla="*/ 2 h 16"/>
                  <a:gd name="T48" fmla="*/ 15 w 23"/>
                  <a:gd name="T49" fmla="*/ 2 h 16"/>
                  <a:gd name="T50" fmla="*/ 13 w 23"/>
                  <a:gd name="T51" fmla="*/ 2 h 16"/>
                  <a:gd name="T52" fmla="*/ 11 w 23"/>
                  <a:gd name="T53" fmla="*/ 3 h 16"/>
                  <a:gd name="T54" fmla="*/ 9 w 23"/>
                  <a:gd name="T55" fmla="*/ 3 h 16"/>
                  <a:gd name="T56" fmla="*/ 7 w 23"/>
                  <a:gd name="T57" fmla="*/ 4 h 16"/>
                  <a:gd name="T58" fmla="*/ 6 w 23"/>
                  <a:gd name="T59" fmla="*/ 5 h 16"/>
                  <a:gd name="T60" fmla="*/ 4 w 23"/>
                  <a:gd name="T61" fmla="*/ 6 h 16"/>
                  <a:gd name="T62" fmla="*/ 4 w 23"/>
                  <a:gd name="T63" fmla="*/ 7 h 16"/>
                  <a:gd name="T64" fmla="*/ 3 w 23"/>
                  <a:gd name="T65" fmla="*/ 8 h 16"/>
                  <a:gd name="T66" fmla="*/ 3 w 23"/>
                  <a:gd name="T67" fmla="*/ 9 h 16"/>
                  <a:gd name="T68" fmla="*/ 1 w 23"/>
                  <a:gd name="T69" fmla="*/ 10 h 16"/>
                  <a:gd name="T70" fmla="*/ 2 w 23"/>
                  <a:gd name="T71" fmla="*/ 11 h 16"/>
                  <a:gd name="T72" fmla="*/ 0 w 23"/>
                  <a:gd name="T73" fmla="*/ 11 h 16"/>
                  <a:gd name="T74" fmla="*/ 0 w 23"/>
                  <a:gd name="T75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" h="16">
                    <a:moveTo>
                      <a:pt x="1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3" y="14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2" y="16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10" y="14"/>
                      <a:pt x="9" y="14"/>
                    </a:cubicBezTo>
                    <a:cubicBezTo>
                      <a:pt x="9" y="14"/>
                      <a:pt x="9" y="14"/>
                      <a:pt x="9" y="13"/>
                    </a:cubicBezTo>
                    <a:cubicBezTo>
                      <a:pt x="9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8"/>
                      <a:pt x="9" y="7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3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8" y="2"/>
                    </a:cubicBezTo>
                    <a:cubicBezTo>
                      <a:pt x="18" y="2"/>
                      <a:pt x="17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7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4" y="8"/>
                      <a:pt x="4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3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1" y="12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1" y="13"/>
                      <a:pt x="1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3" name="Freeform 259">
                <a:extLst>
                  <a:ext uri="{FF2B5EF4-FFF2-40B4-BE49-F238E27FC236}">
                    <a16:creationId xmlns:a16="http://schemas.microsoft.com/office/drawing/2014/main" id="{57BBCCAE-0801-444D-A244-FD9B50008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701" y="1573214"/>
                <a:ext cx="227013" cy="150813"/>
              </a:xfrm>
              <a:custGeom>
                <a:avLst/>
                <a:gdLst>
                  <a:gd name="T0" fmla="*/ 1 w 21"/>
                  <a:gd name="T1" fmla="*/ 7 h 14"/>
                  <a:gd name="T2" fmla="*/ 0 w 21"/>
                  <a:gd name="T3" fmla="*/ 8 h 14"/>
                  <a:gd name="T4" fmla="*/ 0 w 21"/>
                  <a:gd name="T5" fmla="*/ 8 h 14"/>
                  <a:gd name="T6" fmla="*/ 1 w 21"/>
                  <a:gd name="T7" fmla="*/ 8 h 14"/>
                  <a:gd name="T8" fmla="*/ 2 w 21"/>
                  <a:gd name="T9" fmla="*/ 9 h 14"/>
                  <a:gd name="T10" fmla="*/ 2 w 21"/>
                  <a:gd name="T11" fmla="*/ 10 h 14"/>
                  <a:gd name="T12" fmla="*/ 2 w 21"/>
                  <a:gd name="T13" fmla="*/ 11 h 14"/>
                  <a:gd name="T14" fmla="*/ 3 w 21"/>
                  <a:gd name="T15" fmla="*/ 11 h 14"/>
                  <a:gd name="T16" fmla="*/ 4 w 21"/>
                  <a:gd name="T17" fmla="*/ 11 h 14"/>
                  <a:gd name="T18" fmla="*/ 5 w 21"/>
                  <a:gd name="T19" fmla="*/ 11 h 14"/>
                  <a:gd name="T20" fmla="*/ 5 w 21"/>
                  <a:gd name="T21" fmla="*/ 12 h 14"/>
                  <a:gd name="T22" fmla="*/ 5 w 21"/>
                  <a:gd name="T23" fmla="*/ 13 h 14"/>
                  <a:gd name="T24" fmla="*/ 7 w 21"/>
                  <a:gd name="T25" fmla="*/ 13 h 14"/>
                  <a:gd name="T26" fmla="*/ 8 w 21"/>
                  <a:gd name="T27" fmla="*/ 14 h 14"/>
                  <a:gd name="T28" fmla="*/ 9 w 21"/>
                  <a:gd name="T29" fmla="*/ 14 h 14"/>
                  <a:gd name="T30" fmla="*/ 9 w 21"/>
                  <a:gd name="T31" fmla="*/ 14 h 14"/>
                  <a:gd name="T32" fmla="*/ 11 w 21"/>
                  <a:gd name="T33" fmla="*/ 14 h 14"/>
                  <a:gd name="T34" fmla="*/ 11 w 21"/>
                  <a:gd name="T35" fmla="*/ 14 h 14"/>
                  <a:gd name="T36" fmla="*/ 12 w 21"/>
                  <a:gd name="T37" fmla="*/ 13 h 14"/>
                  <a:gd name="T38" fmla="*/ 13 w 21"/>
                  <a:gd name="T39" fmla="*/ 13 h 14"/>
                  <a:gd name="T40" fmla="*/ 15 w 21"/>
                  <a:gd name="T41" fmla="*/ 13 h 14"/>
                  <a:gd name="T42" fmla="*/ 16 w 21"/>
                  <a:gd name="T43" fmla="*/ 13 h 14"/>
                  <a:gd name="T44" fmla="*/ 17 w 21"/>
                  <a:gd name="T45" fmla="*/ 13 h 14"/>
                  <a:gd name="T46" fmla="*/ 18 w 21"/>
                  <a:gd name="T47" fmla="*/ 14 h 14"/>
                  <a:gd name="T48" fmla="*/ 18 w 21"/>
                  <a:gd name="T49" fmla="*/ 13 h 14"/>
                  <a:gd name="T50" fmla="*/ 19 w 21"/>
                  <a:gd name="T51" fmla="*/ 13 h 14"/>
                  <a:gd name="T52" fmla="*/ 19 w 21"/>
                  <a:gd name="T53" fmla="*/ 12 h 14"/>
                  <a:gd name="T54" fmla="*/ 19 w 21"/>
                  <a:gd name="T55" fmla="*/ 11 h 14"/>
                  <a:gd name="T56" fmla="*/ 20 w 21"/>
                  <a:gd name="T57" fmla="*/ 10 h 14"/>
                  <a:gd name="T58" fmla="*/ 21 w 21"/>
                  <a:gd name="T59" fmla="*/ 10 h 14"/>
                  <a:gd name="T60" fmla="*/ 21 w 21"/>
                  <a:gd name="T61" fmla="*/ 9 h 14"/>
                  <a:gd name="T62" fmla="*/ 20 w 21"/>
                  <a:gd name="T63" fmla="*/ 9 h 14"/>
                  <a:gd name="T64" fmla="*/ 20 w 21"/>
                  <a:gd name="T65" fmla="*/ 8 h 14"/>
                  <a:gd name="T66" fmla="*/ 19 w 21"/>
                  <a:gd name="T67" fmla="*/ 9 h 14"/>
                  <a:gd name="T68" fmla="*/ 18 w 21"/>
                  <a:gd name="T69" fmla="*/ 9 h 14"/>
                  <a:gd name="T70" fmla="*/ 17 w 21"/>
                  <a:gd name="T71" fmla="*/ 9 h 14"/>
                  <a:gd name="T72" fmla="*/ 17 w 21"/>
                  <a:gd name="T73" fmla="*/ 8 h 14"/>
                  <a:gd name="T74" fmla="*/ 17 w 21"/>
                  <a:gd name="T75" fmla="*/ 7 h 14"/>
                  <a:gd name="T76" fmla="*/ 16 w 21"/>
                  <a:gd name="T77" fmla="*/ 5 h 14"/>
                  <a:gd name="T78" fmla="*/ 15 w 21"/>
                  <a:gd name="T79" fmla="*/ 4 h 14"/>
                  <a:gd name="T80" fmla="*/ 14 w 21"/>
                  <a:gd name="T81" fmla="*/ 3 h 14"/>
                  <a:gd name="T82" fmla="*/ 14 w 21"/>
                  <a:gd name="T83" fmla="*/ 2 h 14"/>
                  <a:gd name="T84" fmla="*/ 12 w 21"/>
                  <a:gd name="T85" fmla="*/ 0 h 14"/>
                  <a:gd name="T86" fmla="*/ 13 w 21"/>
                  <a:gd name="T87" fmla="*/ 1 h 14"/>
                  <a:gd name="T88" fmla="*/ 12 w 21"/>
                  <a:gd name="T89" fmla="*/ 1 h 14"/>
                  <a:gd name="T90" fmla="*/ 12 w 21"/>
                  <a:gd name="T91" fmla="*/ 1 h 14"/>
                  <a:gd name="T92" fmla="*/ 11 w 21"/>
                  <a:gd name="T93" fmla="*/ 2 h 14"/>
                  <a:gd name="T94" fmla="*/ 10 w 21"/>
                  <a:gd name="T95" fmla="*/ 1 h 14"/>
                  <a:gd name="T96" fmla="*/ 9 w 21"/>
                  <a:gd name="T97" fmla="*/ 2 h 14"/>
                  <a:gd name="T98" fmla="*/ 8 w 21"/>
                  <a:gd name="T99" fmla="*/ 2 h 14"/>
                  <a:gd name="T100" fmla="*/ 7 w 21"/>
                  <a:gd name="T101" fmla="*/ 2 h 14"/>
                  <a:gd name="T102" fmla="*/ 6 w 21"/>
                  <a:gd name="T103" fmla="*/ 2 h 14"/>
                  <a:gd name="T104" fmla="*/ 6 w 21"/>
                  <a:gd name="T105" fmla="*/ 1 h 14"/>
                  <a:gd name="T106" fmla="*/ 5 w 21"/>
                  <a:gd name="T107" fmla="*/ 1 h 14"/>
                  <a:gd name="T108" fmla="*/ 4 w 21"/>
                  <a:gd name="T109" fmla="*/ 2 h 14"/>
                  <a:gd name="T110" fmla="*/ 4 w 21"/>
                  <a:gd name="T111" fmla="*/ 2 h 14"/>
                  <a:gd name="T112" fmla="*/ 3 w 21"/>
                  <a:gd name="T113" fmla="*/ 2 h 14"/>
                  <a:gd name="T114" fmla="*/ 3 w 21"/>
                  <a:gd name="T115" fmla="*/ 3 h 14"/>
                  <a:gd name="T116" fmla="*/ 2 w 21"/>
                  <a:gd name="T117" fmla="*/ 4 h 14"/>
                  <a:gd name="T118" fmla="*/ 1 w 21"/>
                  <a:gd name="T119" fmla="*/ 4 h 14"/>
                  <a:gd name="T120" fmla="*/ 1 w 21"/>
                  <a:gd name="T121" fmla="*/ 6 h 14"/>
                  <a:gd name="T122" fmla="*/ 1 w 21"/>
                  <a:gd name="T12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14">
                    <a:moveTo>
                      <a:pt x="1" y="7"/>
                    </a:moveTo>
                    <a:cubicBezTo>
                      <a:pt x="1" y="7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3"/>
                      <a:pt x="14" y="13"/>
                      <a:pt x="15" y="13"/>
                    </a:cubicBezTo>
                    <a:cubicBezTo>
                      <a:pt x="15" y="13"/>
                      <a:pt x="15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3"/>
                      <a:pt x="17" y="14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8" y="11"/>
                      <a:pt x="19" y="11"/>
                    </a:cubicBezTo>
                    <a:cubicBezTo>
                      <a:pt x="19" y="10"/>
                      <a:pt x="19" y="11"/>
                      <a:pt x="20" y="10"/>
                    </a:cubicBezTo>
                    <a:cubicBezTo>
                      <a:pt x="20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19" y="8"/>
                      <a:pt x="19" y="9"/>
                      <a:pt x="19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3" y="1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2" y="6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4" name="Freeform 260">
                <a:extLst>
                  <a:ext uri="{FF2B5EF4-FFF2-40B4-BE49-F238E27FC236}">
                    <a16:creationId xmlns:a16="http://schemas.microsoft.com/office/drawing/2014/main" id="{04791DD2-347A-451E-BE3A-E292164F9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4" y="1670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5" name="Freeform 261">
                <a:extLst>
                  <a:ext uri="{FF2B5EF4-FFF2-40B4-BE49-F238E27FC236}">
                    <a16:creationId xmlns:a16="http://schemas.microsoft.com/office/drawing/2014/main" id="{88878B5D-FBF8-4006-8177-A316B1DE5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1562101"/>
                <a:ext cx="173038" cy="76200"/>
              </a:xfrm>
              <a:custGeom>
                <a:avLst/>
                <a:gdLst>
                  <a:gd name="T0" fmla="*/ 1 w 16"/>
                  <a:gd name="T1" fmla="*/ 6 h 7"/>
                  <a:gd name="T2" fmla="*/ 3 w 16"/>
                  <a:gd name="T3" fmla="*/ 5 h 7"/>
                  <a:gd name="T4" fmla="*/ 4 w 16"/>
                  <a:gd name="T5" fmla="*/ 6 h 7"/>
                  <a:gd name="T6" fmla="*/ 5 w 16"/>
                  <a:gd name="T7" fmla="*/ 6 h 7"/>
                  <a:gd name="T8" fmla="*/ 7 w 16"/>
                  <a:gd name="T9" fmla="*/ 6 h 7"/>
                  <a:gd name="T10" fmla="*/ 7 w 16"/>
                  <a:gd name="T11" fmla="*/ 7 h 7"/>
                  <a:gd name="T12" fmla="*/ 8 w 16"/>
                  <a:gd name="T13" fmla="*/ 7 h 7"/>
                  <a:gd name="T14" fmla="*/ 9 w 16"/>
                  <a:gd name="T15" fmla="*/ 7 h 7"/>
                  <a:gd name="T16" fmla="*/ 9 w 16"/>
                  <a:gd name="T17" fmla="*/ 7 h 7"/>
                  <a:gd name="T18" fmla="*/ 10 w 16"/>
                  <a:gd name="T19" fmla="*/ 7 h 7"/>
                  <a:gd name="T20" fmla="*/ 11 w 16"/>
                  <a:gd name="T21" fmla="*/ 7 h 7"/>
                  <a:gd name="T22" fmla="*/ 12 w 16"/>
                  <a:gd name="T23" fmla="*/ 6 h 7"/>
                  <a:gd name="T24" fmla="*/ 12 w 16"/>
                  <a:gd name="T25" fmla="*/ 6 h 7"/>
                  <a:gd name="T26" fmla="*/ 13 w 16"/>
                  <a:gd name="T27" fmla="*/ 7 h 7"/>
                  <a:gd name="T28" fmla="*/ 13 w 16"/>
                  <a:gd name="T29" fmla="*/ 6 h 7"/>
                  <a:gd name="T30" fmla="*/ 14 w 16"/>
                  <a:gd name="T31" fmla="*/ 6 h 7"/>
                  <a:gd name="T32" fmla="*/ 14 w 16"/>
                  <a:gd name="T33" fmla="*/ 5 h 7"/>
                  <a:gd name="T34" fmla="*/ 14 w 16"/>
                  <a:gd name="T35" fmla="*/ 5 h 7"/>
                  <a:gd name="T36" fmla="*/ 15 w 16"/>
                  <a:gd name="T37" fmla="*/ 3 h 7"/>
                  <a:gd name="T38" fmla="*/ 15 w 16"/>
                  <a:gd name="T39" fmla="*/ 3 h 7"/>
                  <a:gd name="T40" fmla="*/ 15 w 16"/>
                  <a:gd name="T41" fmla="*/ 2 h 7"/>
                  <a:gd name="T42" fmla="*/ 15 w 16"/>
                  <a:gd name="T43" fmla="*/ 1 h 7"/>
                  <a:gd name="T44" fmla="*/ 15 w 16"/>
                  <a:gd name="T45" fmla="*/ 1 h 7"/>
                  <a:gd name="T46" fmla="*/ 16 w 16"/>
                  <a:gd name="T47" fmla="*/ 0 h 7"/>
                  <a:gd name="T48" fmla="*/ 15 w 16"/>
                  <a:gd name="T49" fmla="*/ 0 h 7"/>
                  <a:gd name="T50" fmla="*/ 14 w 16"/>
                  <a:gd name="T51" fmla="*/ 0 h 7"/>
                  <a:gd name="T52" fmla="*/ 13 w 16"/>
                  <a:gd name="T53" fmla="*/ 0 h 7"/>
                  <a:gd name="T54" fmla="*/ 12 w 16"/>
                  <a:gd name="T55" fmla="*/ 0 h 7"/>
                  <a:gd name="T56" fmla="*/ 10 w 16"/>
                  <a:gd name="T57" fmla="*/ 0 h 7"/>
                  <a:gd name="T58" fmla="*/ 9 w 16"/>
                  <a:gd name="T59" fmla="*/ 0 h 7"/>
                  <a:gd name="T60" fmla="*/ 8 w 16"/>
                  <a:gd name="T61" fmla="*/ 0 h 7"/>
                  <a:gd name="T62" fmla="*/ 7 w 16"/>
                  <a:gd name="T63" fmla="*/ 2 h 7"/>
                  <a:gd name="T64" fmla="*/ 6 w 16"/>
                  <a:gd name="T65" fmla="*/ 2 h 7"/>
                  <a:gd name="T66" fmla="*/ 6 w 16"/>
                  <a:gd name="T67" fmla="*/ 3 h 7"/>
                  <a:gd name="T68" fmla="*/ 6 w 16"/>
                  <a:gd name="T69" fmla="*/ 4 h 7"/>
                  <a:gd name="T70" fmla="*/ 5 w 16"/>
                  <a:gd name="T71" fmla="*/ 4 h 7"/>
                  <a:gd name="T72" fmla="*/ 4 w 16"/>
                  <a:gd name="T73" fmla="*/ 3 h 7"/>
                  <a:gd name="T74" fmla="*/ 3 w 16"/>
                  <a:gd name="T75" fmla="*/ 4 h 7"/>
                  <a:gd name="T76" fmla="*/ 2 w 16"/>
                  <a:gd name="T77" fmla="*/ 4 h 7"/>
                  <a:gd name="T78" fmla="*/ 0 w 16"/>
                  <a:gd name="T79" fmla="*/ 5 h 7"/>
                  <a:gd name="T80" fmla="*/ 0 w 16"/>
                  <a:gd name="T81" fmla="*/ 5 h 7"/>
                  <a:gd name="T82" fmla="*/ 1 w 16"/>
                  <a:gd name="T8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7">
                    <a:moveTo>
                      <a:pt x="1" y="6"/>
                    </a:move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1"/>
                      <a:pt x="8" y="1"/>
                      <a:pt x="7" y="2"/>
                    </a:cubicBezTo>
                    <a:cubicBezTo>
                      <a:pt x="7" y="2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6"/>
                      <a:pt x="1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6" name="Freeform 262">
                <a:extLst>
                  <a:ext uri="{FF2B5EF4-FFF2-40B4-BE49-F238E27FC236}">
                    <a16:creationId xmlns:a16="http://schemas.microsoft.com/office/drawing/2014/main" id="{46569A58-DF67-4FBB-9604-E36E9E409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9776" y="136842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7" name="Freeform 263">
                <a:extLst>
                  <a:ext uri="{FF2B5EF4-FFF2-40B4-BE49-F238E27FC236}">
                    <a16:creationId xmlns:a16="http://schemas.microsoft.com/office/drawing/2014/main" id="{F0A37C8F-E656-474B-95A1-BF91B4DF1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1746251"/>
                <a:ext cx="20638" cy="42863"/>
              </a:xfrm>
              <a:custGeom>
                <a:avLst/>
                <a:gdLst>
                  <a:gd name="T0" fmla="*/ 1 w 2"/>
                  <a:gd name="T1" fmla="*/ 3 h 4"/>
                  <a:gd name="T2" fmla="*/ 1 w 2"/>
                  <a:gd name="T3" fmla="*/ 4 h 4"/>
                  <a:gd name="T4" fmla="*/ 1 w 2"/>
                  <a:gd name="T5" fmla="*/ 4 h 4"/>
                  <a:gd name="T6" fmla="*/ 2 w 2"/>
                  <a:gd name="T7" fmla="*/ 4 h 4"/>
                  <a:gd name="T8" fmla="*/ 2 w 2"/>
                  <a:gd name="T9" fmla="*/ 3 h 4"/>
                  <a:gd name="T10" fmla="*/ 2 w 2"/>
                  <a:gd name="T11" fmla="*/ 1 h 4"/>
                  <a:gd name="T12" fmla="*/ 2 w 2"/>
                  <a:gd name="T13" fmla="*/ 1 h 4"/>
                  <a:gd name="T14" fmla="*/ 2 w 2"/>
                  <a:gd name="T15" fmla="*/ 0 h 4"/>
                  <a:gd name="T16" fmla="*/ 1 w 2"/>
                  <a:gd name="T17" fmla="*/ 1 h 4"/>
                  <a:gd name="T18" fmla="*/ 0 w 2"/>
                  <a:gd name="T19" fmla="*/ 1 h 4"/>
                  <a:gd name="T20" fmla="*/ 0 w 2"/>
                  <a:gd name="T21" fmla="*/ 2 h 4"/>
                  <a:gd name="T22" fmla="*/ 0 w 2"/>
                  <a:gd name="T23" fmla="*/ 3 h 4"/>
                  <a:gd name="T24" fmla="*/ 1 w 2"/>
                  <a:gd name="T2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4">
                    <a:moveTo>
                      <a:pt x="1" y="3"/>
                    </a:moveTo>
                    <a:cubicBezTo>
                      <a:pt x="1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8" name="Freeform 264">
                <a:extLst>
                  <a:ext uri="{FF2B5EF4-FFF2-40B4-BE49-F238E27FC236}">
                    <a16:creationId xmlns:a16="http://schemas.microsoft.com/office/drawing/2014/main" id="{7FAFFE4E-4606-4EF4-A708-7563F7468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6" y="1368426"/>
                <a:ext cx="65088" cy="53975"/>
              </a:xfrm>
              <a:custGeom>
                <a:avLst/>
                <a:gdLst>
                  <a:gd name="T0" fmla="*/ 2 w 6"/>
                  <a:gd name="T1" fmla="*/ 3 h 5"/>
                  <a:gd name="T2" fmla="*/ 3 w 6"/>
                  <a:gd name="T3" fmla="*/ 3 h 5"/>
                  <a:gd name="T4" fmla="*/ 3 w 6"/>
                  <a:gd name="T5" fmla="*/ 3 h 5"/>
                  <a:gd name="T6" fmla="*/ 4 w 6"/>
                  <a:gd name="T7" fmla="*/ 4 h 5"/>
                  <a:gd name="T8" fmla="*/ 6 w 6"/>
                  <a:gd name="T9" fmla="*/ 4 h 5"/>
                  <a:gd name="T10" fmla="*/ 6 w 6"/>
                  <a:gd name="T11" fmla="*/ 4 h 5"/>
                  <a:gd name="T12" fmla="*/ 5 w 6"/>
                  <a:gd name="T13" fmla="*/ 3 h 5"/>
                  <a:gd name="T14" fmla="*/ 5 w 6"/>
                  <a:gd name="T15" fmla="*/ 2 h 5"/>
                  <a:gd name="T16" fmla="*/ 5 w 6"/>
                  <a:gd name="T17" fmla="*/ 1 h 5"/>
                  <a:gd name="T18" fmla="*/ 4 w 6"/>
                  <a:gd name="T19" fmla="*/ 1 h 5"/>
                  <a:gd name="T20" fmla="*/ 3 w 6"/>
                  <a:gd name="T21" fmla="*/ 0 h 5"/>
                  <a:gd name="T22" fmla="*/ 3 w 6"/>
                  <a:gd name="T23" fmla="*/ 0 h 5"/>
                  <a:gd name="T24" fmla="*/ 2 w 6"/>
                  <a:gd name="T25" fmla="*/ 1 h 5"/>
                  <a:gd name="T26" fmla="*/ 1 w 6"/>
                  <a:gd name="T27" fmla="*/ 1 h 5"/>
                  <a:gd name="T28" fmla="*/ 0 w 6"/>
                  <a:gd name="T29" fmla="*/ 2 h 5"/>
                  <a:gd name="T30" fmla="*/ 0 w 6"/>
                  <a:gd name="T31" fmla="*/ 3 h 5"/>
                  <a:gd name="T32" fmla="*/ 1 w 6"/>
                  <a:gd name="T33" fmla="*/ 3 h 5"/>
                  <a:gd name="T34" fmla="*/ 2 w 6"/>
                  <a:gd name="T3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9" name="Freeform 265">
                <a:extLst>
                  <a:ext uri="{FF2B5EF4-FFF2-40B4-BE49-F238E27FC236}">
                    <a16:creationId xmlns:a16="http://schemas.microsoft.com/office/drawing/2014/main" id="{6E056D95-A3F0-4FB7-9B86-E1C3B3C99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589" y="1778001"/>
                <a:ext cx="173038" cy="130175"/>
              </a:xfrm>
              <a:custGeom>
                <a:avLst/>
                <a:gdLst>
                  <a:gd name="T0" fmla="*/ 11 w 16"/>
                  <a:gd name="T1" fmla="*/ 12 h 12"/>
                  <a:gd name="T2" fmla="*/ 11 w 16"/>
                  <a:gd name="T3" fmla="*/ 11 h 12"/>
                  <a:gd name="T4" fmla="*/ 9 w 16"/>
                  <a:gd name="T5" fmla="*/ 10 h 12"/>
                  <a:gd name="T6" fmla="*/ 11 w 16"/>
                  <a:gd name="T7" fmla="*/ 10 h 12"/>
                  <a:gd name="T8" fmla="*/ 10 w 16"/>
                  <a:gd name="T9" fmla="*/ 8 h 12"/>
                  <a:gd name="T10" fmla="*/ 9 w 16"/>
                  <a:gd name="T11" fmla="*/ 8 h 12"/>
                  <a:gd name="T12" fmla="*/ 8 w 16"/>
                  <a:gd name="T13" fmla="*/ 7 h 12"/>
                  <a:gd name="T14" fmla="*/ 7 w 16"/>
                  <a:gd name="T15" fmla="*/ 6 h 12"/>
                  <a:gd name="T16" fmla="*/ 7 w 16"/>
                  <a:gd name="T17" fmla="*/ 4 h 12"/>
                  <a:gd name="T18" fmla="*/ 9 w 16"/>
                  <a:gd name="T19" fmla="*/ 5 h 12"/>
                  <a:gd name="T20" fmla="*/ 9 w 16"/>
                  <a:gd name="T21" fmla="*/ 5 h 12"/>
                  <a:gd name="T22" fmla="*/ 10 w 16"/>
                  <a:gd name="T23" fmla="*/ 4 h 12"/>
                  <a:gd name="T24" fmla="*/ 11 w 16"/>
                  <a:gd name="T25" fmla="*/ 3 h 12"/>
                  <a:gd name="T26" fmla="*/ 13 w 16"/>
                  <a:gd name="T27" fmla="*/ 3 h 12"/>
                  <a:gd name="T28" fmla="*/ 15 w 16"/>
                  <a:gd name="T29" fmla="*/ 4 h 12"/>
                  <a:gd name="T30" fmla="*/ 15 w 16"/>
                  <a:gd name="T31" fmla="*/ 2 h 12"/>
                  <a:gd name="T32" fmla="*/ 15 w 16"/>
                  <a:gd name="T33" fmla="*/ 1 h 12"/>
                  <a:gd name="T34" fmla="*/ 15 w 16"/>
                  <a:gd name="T35" fmla="*/ 0 h 12"/>
                  <a:gd name="T36" fmla="*/ 14 w 16"/>
                  <a:gd name="T37" fmla="*/ 1 h 12"/>
                  <a:gd name="T38" fmla="*/ 13 w 16"/>
                  <a:gd name="T39" fmla="*/ 2 h 12"/>
                  <a:gd name="T40" fmla="*/ 11 w 16"/>
                  <a:gd name="T41" fmla="*/ 1 h 12"/>
                  <a:gd name="T42" fmla="*/ 9 w 16"/>
                  <a:gd name="T43" fmla="*/ 1 h 12"/>
                  <a:gd name="T44" fmla="*/ 7 w 16"/>
                  <a:gd name="T45" fmla="*/ 2 h 12"/>
                  <a:gd name="T46" fmla="*/ 6 w 16"/>
                  <a:gd name="T47" fmla="*/ 2 h 12"/>
                  <a:gd name="T48" fmla="*/ 3 w 16"/>
                  <a:gd name="T49" fmla="*/ 3 h 12"/>
                  <a:gd name="T50" fmla="*/ 2 w 16"/>
                  <a:gd name="T51" fmla="*/ 5 h 12"/>
                  <a:gd name="T52" fmla="*/ 0 w 16"/>
                  <a:gd name="T53" fmla="*/ 7 h 12"/>
                  <a:gd name="T54" fmla="*/ 1 w 16"/>
                  <a:gd name="T55" fmla="*/ 7 h 12"/>
                  <a:gd name="T56" fmla="*/ 2 w 16"/>
                  <a:gd name="T57" fmla="*/ 8 h 12"/>
                  <a:gd name="T58" fmla="*/ 4 w 16"/>
                  <a:gd name="T59" fmla="*/ 10 h 12"/>
                  <a:gd name="T60" fmla="*/ 5 w 16"/>
                  <a:gd name="T61" fmla="*/ 10 h 12"/>
                  <a:gd name="T62" fmla="*/ 7 w 16"/>
                  <a:gd name="T63" fmla="*/ 10 h 12"/>
                  <a:gd name="T64" fmla="*/ 8 w 16"/>
                  <a:gd name="T65" fmla="*/ 11 h 12"/>
                  <a:gd name="T66" fmla="*/ 9 w 16"/>
                  <a:gd name="T67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" h="12">
                    <a:moveTo>
                      <a:pt x="10" y="12"/>
                    </a:moveTo>
                    <a:cubicBezTo>
                      <a:pt x="10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2"/>
                    </a:cubicBezTo>
                    <a:cubicBezTo>
                      <a:pt x="15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5" y="1"/>
                      <a:pt x="14" y="1"/>
                    </a:cubicBezTo>
                    <a:cubicBezTo>
                      <a:pt x="14" y="1"/>
                      <a:pt x="14" y="1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2"/>
                      <a:pt x="10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0" name="Freeform 266">
                <a:extLst>
                  <a:ext uri="{FF2B5EF4-FFF2-40B4-BE49-F238E27FC236}">
                    <a16:creationId xmlns:a16="http://schemas.microsoft.com/office/drawing/2014/main" id="{AFCDE89D-3731-40BA-B476-8882F3CCC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9" y="1497014"/>
                <a:ext cx="301625" cy="271463"/>
              </a:xfrm>
              <a:custGeom>
                <a:avLst/>
                <a:gdLst>
                  <a:gd name="T0" fmla="*/ 12 w 28"/>
                  <a:gd name="T1" fmla="*/ 23 h 25"/>
                  <a:gd name="T2" fmla="*/ 14 w 28"/>
                  <a:gd name="T3" fmla="*/ 24 h 25"/>
                  <a:gd name="T4" fmla="*/ 16 w 28"/>
                  <a:gd name="T5" fmla="*/ 25 h 25"/>
                  <a:gd name="T6" fmla="*/ 17 w 28"/>
                  <a:gd name="T7" fmla="*/ 24 h 25"/>
                  <a:gd name="T8" fmla="*/ 17 w 28"/>
                  <a:gd name="T9" fmla="*/ 24 h 25"/>
                  <a:gd name="T10" fmla="*/ 19 w 28"/>
                  <a:gd name="T11" fmla="*/ 22 h 25"/>
                  <a:gd name="T12" fmla="*/ 22 w 28"/>
                  <a:gd name="T13" fmla="*/ 22 h 25"/>
                  <a:gd name="T14" fmla="*/ 23 w 28"/>
                  <a:gd name="T15" fmla="*/ 23 h 25"/>
                  <a:gd name="T16" fmla="*/ 25 w 28"/>
                  <a:gd name="T17" fmla="*/ 22 h 25"/>
                  <a:gd name="T18" fmla="*/ 28 w 28"/>
                  <a:gd name="T19" fmla="*/ 21 h 25"/>
                  <a:gd name="T20" fmla="*/ 28 w 28"/>
                  <a:gd name="T21" fmla="*/ 19 h 25"/>
                  <a:gd name="T22" fmla="*/ 26 w 28"/>
                  <a:gd name="T23" fmla="*/ 19 h 25"/>
                  <a:gd name="T24" fmla="*/ 27 w 28"/>
                  <a:gd name="T25" fmla="*/ 17 h 25"/>
                  <a:gd name="T26" fmla="*/ 27 w 28"/>
                  <a:gd name="T27" fmla="*/ 16 h 25"/>
                  <a:gd name="T28" fmla="*/ 27 w 28"/>
                  <a:gd name="T29" fmla="*/ 15 h 25"/>
                  <a:gd name="T30" fmla="*/ 26 w 28"/>
                  <a:gd name="T31" fmla="*/ 13 h 25"/>
                  <a:gd name="T32" fmla="*/ 26 w 28"/>
                  <a:gd name="T33" fmla="*/ 11 h 25"/>
                  <a:gd name="T34" fmla="*/ 27 w 28"/>
                  <a:gd name="T35" fmla="*/ 9 h 25"/>
                  <a:gd name="T36" fmla="*/ 27 w 28"/>
                  <a:gd name="T37" fmla="*/ 6 h 25"/>
                  <a:gd name="T38" fmla="*/ 27 w 28"/>
                  <a:gd name="T39" fmla="*/ 4 h 25"/>
                  <a:gd name="T40" fmla="*/ 24 w 28"/>
                  <a:gd name="T41" fmla="*/ 3 h 25"/>
                  <a:gd name="T42" fmla="*/ 24 w 28"/>
                  <a:gd name="T43" fmla="*/ 2 h 25"/>
                  <a:gd name="T44" fmla="*/ 22 w 28"/>
                  <a:gd name="T45" fmla="*/ 2 h 25"/>
                  <a:gd name="T46" fmla="*/ 18 w 28"/>
                  <a:gd name="T47" fmla="*/ 2 h 25"/>
                  <a:gd name="T48" fmla="*/ 16 w 28"/>
                  <a:gd name="T49" fmla="*/ 1 h 25"/>
                  <a:gd name="T50" fmla="*/ 16 w 28"/>
                  <a:gd name="T51" fmla="*/ 0 h 25"/>
                  <a:gd name="T52" fmla="*/ 14 w 28"/>
                  <a:gd name="T53" fmla="*/ 0 h 25"/>
                  <a:gd name="T54" fmla="*/ 14 w 28"/>
                  <a:gd name="T55" fmla="*/ 2 h 25"/>
                  <a:gd name="T56" fmla="*/ 12 w 28"/>
                  <a:gd name="T57" fmla="*/ 3 h 25"/>
                  <a:gd name="T58" fmla="*/ 12 w 28"/>
                  <a:gd name="T59" fmla="*/ 4 h 25"/>
                  <a:gd name="T60" fmla="*/ 11 w 28"/>
                  <a:gd name="T61" fmla="*/ 5 h 25"/>
                  <a:gd name="T62" fmla="*/ 9 w 28"/>
                  <a:gd name="T63" fmla="*/ 5 h 25"/>
                  <a:gd name="T64" fmla="*/ 8 w 28"/>
                  <a:gd name="T65" fmla="*/ 4 h 25"/>
                  <a:gd name="T66" fmla="*/ 6 w 28"/>
                  <a:gd name="T67" fmla="*/ 4 h 25"/>
                  <a:gd name="T68" fmla="*/ 6 w 28"/>
                  <a:gd name="T69" fmla="*/ 5 h 25"/>
                  <a:gd name="T70" fmla="*/ 7 w 28"/>
                  <a:gd name="T71" fmla="*/ 7 h 25"/>
                  <a:gd name="T72" fmla="*/ 5 w 28"/>
                  <a:gd name="T73" fmla="*/ 7 h 25"/>
                  <a:gd name="T74" fmla="*/ 4 w 28"/>
                  <a:gd name="T75" fmla="*/ 6 h 25"/>
                  <a:gd name="T76" fmla="*/ 2 w 28"/>
                  <a:gd name="T77" fmla="*/ 7 h 25"/>
                  <a:gd name="T78" fmla="*/ 0 w 28"/>
                  <a:gd name="T79" fmla="*/ 7 h 25"/>
                  <a:gd name="T80" fmla="*/ 0 w 28"/>
                  <a:gd name="T81" fmla="*/ 8 h 25"/>
                  <a:gd name="T82" fmla="*/ 1 w 28"/>
                  <a:gd name="T83" fmla="*/ 9 h 25"/>
                  <a:gd name="T84" fmla="*/ 2 w 28"/>
                  <a:gd name="T85" fmla="*/ 9 h 25"/>
                  <a:gd name="T86" fmla="*/ 4 w 28"/>
                  <a:gd name="T87" fmla="*/ 10 h 25"/>
                  <a:gd name="T88" fmla="*/ 5 w 28"/>
                  <a:gd name="T89" fmla="*/ 11 h 25"/>
                  <a:gd name="T90" fmla="*/ 6 w 28"/>
                  <a:gd name="T91" fmla="*/ 12 h 25"/>
                  <a:gd name="T92" fmla="*/ 7 w 28"/>
                  <a:gd name="T93" fmla="*/ 13 h 25"/>
                  <a:gd name="T94" fmla="*/ 8 w 28"/>
                  <a:gd name="T95" fmla="*/ 15 h 25"/>
                  <a:gd name="T96" fmla="*/ 8 w 28"/>
                  <a:gd name="T97" fmla="*/ 17 h 25"/>
                  <a:gd name="T98" fmla="*/ 7 w 28"/>
                  <a:gd name="T99" fmla="*/ 20 h 25"/>
                  <a:gd name="T100" fmla="*/ 7 w 28"/>
                  <a:gd name="T101" fmla="*/ 21 h 25"/>
                  <a:gd name="T102" fmla="*/ 8 w 28"/>
                  <a:gd name="T103" fmla="*/ 22 h 25"/>
                  <a:gd name="T104" fmla="*/ 9 w 28"/>
                  <a:gd name="T105" fmla="*/ 23 h 25"/>
                  <a:gd name="T106" fmla="*/ 11 w 28"/>
                  <a:gd name="T107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" h="25">
                    <a:moveTo>
                      <a:pt x="11" y="23"/>
                    </a:moveTo>
                    <a:cubicBezTo>
                      <a:pt x="11" y="23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5" y="25"/>
                      <a:pt x="15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5"/>
                      <a:pt x="17" y="25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7" y="24"/>
                      <a:pt x="17" y="24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3"/>
                      <a:pt x="25" y="23"/>
                      <a:pt x="25" y="2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8" y="19"/>
                    </a:cubicBezTo>
                    <a:cubicBezTo>
                      <a:pt x="27" y="19"/>
                      <a:pt x="27" y="20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8"/>
                      <a:pt x="26" y="18"/>
                      <a:pt x="27" y="18"/>
                    </a:cubicBezTo>
                    <a:cubicBezTo>
                      <a:pt x="27" y="17"/>
                      <a:pt x="27" y="18"/>
                      <a:pt x="27" y="17"/>
                    </a:cubicBezTo>
                    <a:cubicBezTo>
                      <a:pt x="27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4"/>
                      <a:pt x="27" y="14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2"/>
                    </a:cubicBezTo>
                    <a:cubicBezTo>
                      <a:pt x="25" y="12"/>
                      <a:pt x="25" y="12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9"/>
                    </a:cubicBezTo>
                    <a:cubicBezTo>
                      <a:pt x="27" y="9"/>
                      <a:pt x="27" y="9"/>
                      <a:pt x="27" y="8"/>
                    </a:cubicBezTo>
                    <a:cubicBezTo>
                      <a:pt x="27" y="8"/>
                      <a:pt x="27" y="7"/>
                      <a:pt x="27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6"/>
                      <a:pt x="2" y="7"/>
                      <a:pt x="2" y="7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5" y="11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7" y="14"/>
                      <a:pt x="8" y="15"/>
                    </a:cubicBezTo>
                    <a:cubicBezTo>
                      <a:pt x="8" y="15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7" y="18"/>
                      <a:pt x="7" y="19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7" y="20"/>
                      <a:pt x="7" y="21"/>
                      <a:pt x="6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8" y="22"/>
                    </a:cubicBezTo>
                    <a:cubicBezTo>
                      <a:pt x="8" y="22"/>
                      <a:pt x="8" y="22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3"/>
                      <a:pt x="11" y="2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1" name="Freeform 267">
                <a:extLst>
                  <a:ext uri="{FF2B5EF4-FFF2-40B4-BE49-F238E27FC236}">
                    <a16:creationId xmlns:a16="http://schemas.microsoft.com/office/drawing/2014/main" id="{EBD7CB16-0AFF-4104-8294-DAB5D205D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9" y="1897064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5 w 5"/>
                  <a:gd name="T3" fmla="*/ 1 h 5"/>
                  <a:gd name="T4" fmla="*/ 4 w 5"/>
                  <a:gd name="T5" fmla="*/ 0 h 5"/>
                  <a:gd name="T6" fmla="*/ 3 w 5"/>
                  <a:gd name="T7" fmla="*/ 0 h 5"/>
                  <a:gd name="T8" fmla="*/ 2 w 5"/>
                  <a:gd name="T9" fmla="*/ 0 h 5"/>
                  <a:gd name="T10" fmla="*/ 1 w 5"/>
                  <a:gd name="T11" fmla="*/ 0 h 5"/>
                  <a:gd name="T12" fmla="*/ 0 w 5"/>
                  <a:gd name="T13" fmla="*/ 0 h 5"/>
                  <a:gd name="T14" fmla="*/ 0 w 5"/>
                  <a:gd name="T15" fmla="*/ 1 h 5"/>
                  <a:gd name="T16" fmla="*/ 0 w 5"/>
                  <a:gd name="T17" fmla="*/ 1 h 5"/>
                  <a:gd name="T18" fmla="*/ 1 w 5"/>
                  <a:gd name="T19" fmla="*/ 2 h 5"/>
                  <a:gd name="T20" fmla="*/ 1 w 5"/>
                  <a:gd name="T21" fmla="*/ 3 h 5"/>
                  <a:gd name="T22" fmla="*/ 2 w 5"/>
                  <a:gd name="T23" fmla="*/ 4 h 5"/>
                  <a:gd name="T24" fmla="*/ 3 w 5"/>
                  <a:gd name="T25" fmla="*/ 3 h 5"/>
                  <a:gd name="T26" fmla="*/ 3 w 5"/>
                  <a:gd name="T27" fmla="*/ 4 h 5"/>
                  <a:gd name="T28" fmla="*/ 3 w 5"/>
                  <a:gd name="T29" fmla="*/ 5 h 5"/>
                  <a:gd name="T30" fmla="*/ 3 w 5"/>
                  <a:gd name="T31" fmla="*/ 4 h 5"/>
                  <a:gd name="T32" fmla="*/ 4 w 5"/>
                  <a:gd name="T33" fmla="*/ 4 h 5"/>
                  <a:gd name="T34" fmla="*/ 5 w 5"/>
                  <a:gd name="T35" fmla="*/ 5 h 5"/>
                  <a:gd name="T36" fmla="*/ 5 w 5"/>
                  <a:gd name="T37" fmla="*/ 4 h 5"/>
                  <a:gd name="T38" fmla="*/ 5 w 5"/>
                  <a:gd name="T39" fmla="*/ 3 h 5"/>
                  <a:gd name="T40" fmla="*/ 4 w 5"/>
                  <a:gd name="T41" fmla="*/ 2 h 5"/>
                  <a:gd name="T42" fmla="*/ 5 w 5"/>
                  <a:gd name="T4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2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4" y="5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2" name="Freeform 268">
                <a:extLst>
                  <a:ext uri="{FF2B5EF4-FFF2-40B4-BE49-F238E27FC236}">
                    <a16:creationId xmlns:a16="http://schemas.microsoft.com/office/drawing/2014/main" id="{F58ACEA0-387C-4CCD-986C-B5D626822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0764" y="189706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3" name="Freeform 269">
                <a:extLst>
                  <a:ext uri="{FF2B5EF4-FFF2-40B4-BE49-F238E27FC236}">
                    <a16:creationId xmlns:a16="http://schemas.microsoft.com/office/drawing/2014/main" id="{FF57EA34-E5C5-47D4-B603-9B2870440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651" y="1930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4" name="Freeform 270">
                <a:extLst>
                  <a:ext uri="{FF2B5EF4-FFF2-40B4-BE49-F238E27FC236}">
                    <a16:creationId xmlns:a16="http://schemas.microsoft.com/office/drawing/2014/main" id="{D311FC56-3995-419B-99DB-641463A54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941514"/>
                <a:ext cx="9525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5" name="Freeform 271">
                <a:extLst>
                  <a:ext uri="{FF2B5EF4-FFF2-40B4-BE49-F238E27FC236}">
                    <a16:creationId xmlns:a16="http://schemas.microsoft.com/office/drawing/2014/main" id="{7E1E474E-1125-4F44-9A46-80671AF03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9" y="1962151"/>
                <a:ext cx="65088" cy="42863"/>
              </a:xfrm>
              <a:custGeom>
                <a:avLst/>
                <a:gdLst>
                  <a:gd name="T0" fmla="*/ 1 w 6"/>
                  <a:gd name="T1" fmla="*/ 2 h 4"/>
                  <a:gd name="T2" fmla="*/ 2 w 6"/>
                  <a:gd name="T3" fmla="*/ 2 h 4"/>
                  <a:gd name="T4" fmla="*/ 3 w 6"/>
                  <a:gd name="T5" fmla="*/ 3 h 4"/>
                  <a:gd name="T6" fmla="*/ 4 w 6"/>
                  <a:gd name="T7" fmla="*/ 3 h 4"/>
                  <a:gd name="T8" fmla="*/ 5 w 6"/>
                  <a:gd name="T9" fmla="*/ 3 h 4"/>
                  <a:gd name="T10" fmla="*/ 6 w 6"/>
                  <a:gd name="T11" fmla="*/ 3 h 4"/>
                  <a:gd name="T12" fmla="*/ 6 w 6"/>
                  <a:gd name="T13" fmla="*/ 3 h 4"/>
                  <a:gd name="T14" fmla="*/ 6 w 6"/>
                  <a:gd name="T15" fmla="*/ 2 h 4"/>
                  <a:gd name="T16" fmla="*/ 5 w 6"/>
                  <a:gd name="T17" fmla="*/ 1 h 4"/>
                  <a:gd name="T18" fmla="*/ 4 w 6"/>
                  <a:gd name="T19" fmla="*/ 1 h 4"/>
                  <a:gd name="T20" fmla="*/ 3 w 6"/>
                  <a:gd name="T21" fmla="*/ 1 h 4"/>
                  <a:gd name="T22" fmla="*/ 3 w 6"/>
                  <a:gd name="T23" fmla="*/ 2 h 4"/>
                  <a:gd name="T24" fmla="*/ 2 w 6"/>
                  <a:gd name="T25" fmla="*/ 1 h 4"/>
                  <a:gd name="T26" fmla="*/ 1 w 6"/>
                  <a:gd name="T27" fmla="*/ 1 h 4"/>
                  <a:gd name="T28" fmla="*/ 0 w 6"/>
                  <a:gd name="T29" fmla="*/ 1 h 4"/>
                  <a:gd name="T30" fmla="*/ 0 w 6"/>
                  <a:gd name="T31" fmla="*/ 1 h 4"/>
                  <a:gd name="T32" fmla="*/ 0 w 6"/>
                  <a:gd name="T33" fmla="*/ 2 h 4"/>
                  <a:gd name="T34" fmla="*/ 1 w 6"/>
                  <a:gd name="T3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4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6" name="Freeform 272">
                <a:extLst>
                  <a:ext uri="{FF2B5EF4-FFF2-40B4-BE49-F238E27FC236}">
                    <a16:creationId xmlns:a16="http://schemas.microsoft.com/office/drawing/2014/main" id="{D40DAC24-982B-4E54-98D8-A91B838E6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1919289"/>
                <a:ext cx="171450" cy="161925"/>
              </a:xfrm>
              <a:custGeom>
                <a:avLst/>
                <a:gdLst>
                  <a:gd name="T0" fmla="*/ 0 w 16"/>
                  <a:gd name="T1" fmla="*/ 11 h 15"/>
                  <a:gd name="T2" fmla="*/ 0 w 16"/>
                  <a:gd name="T3" fmla="*/ 12 h 15"/>
                  <a:gd name="T4" fmla="*/ 0 w 16"/>
                  <a:gd name="T5" fmla="*/ 12 h 15"/>
                  <a:gd name="T6" fmla="*/ 1 w 16"/>
                  <a:gd name="T7" fmla="*/ 13 h 15"/>
                  <a:gd name="T8" fmla="*/ 1 w 16"/>
                  <a:gd name="T9" fmla="*/ 13 h 15"/>
                  <a:gd name="T10" fmla="*/ 2 w 16"/>
                  <a:gd name="T11" fmla="*/ 13 h 15"/>
                  <a:gd name="T12" fmla="*/ 3 w 16"/>
                  <a:gd name="T13" fmla="*/ 14 h 15"/>
                  <a:gd name="T14" fmla="*/ 4 w 16"/>
                  <a:gd name="T15" fmla="*/ 15 h 15"/>
                  <a:gd name="T16" fmla="*/ 5 w 16"/>
                  <a:gd name="T17" fmla="*/ 14 h 15"/>
                  <a:gd name="T18" fmla="*/ 6 w 16"/>
                  <a:gd name="T19" fmla="*/ 13 h 15"/>
                  <a:gd name="T20" fmla="*/ 8 w 16"/>
                  <a:gd name="T21" fmla="*/ 12 h 15"/>
                  <a:gd name="T22" fmla="*/ 9 w 16"/>
                  <a:gd name="T23" fmla="*/ 11 h 15"/>
                  <a:gd name="T24" fmla="*/ 9 w 16"/>
                  <a:gd name="T25" fmla="*/ 11 h 15"/>
                  <a:gd name="T26" fmla="*/ 10 w 16"/>
                  <a:gd name="T27" fmla="*/ 10 h 15"/>
                  <a:gd name="T28" fmla="*/ 11 w 16"/>
                  <a:gd name="T29" fmla="*/ 10 h 15"/>
                  <a:gd name="T30" fmla="*/ 11 w 16"/>
                  <a:gd name="T31" fmla="*/ 9 h 15"/>
                  <a:gd name="T32" fmla="*/ 13 w 16"/>
                  <a:gd name="T33" fmla="*/ 9 h 15"/>
                  <a:gd name="T34" fmla="*/ 13 w 16"/>
                  <a:gd name="T35" fmla="*/ 8 h 15"/>
                  <a:gd name="T36" fmla="*/ 13 w 16"/>
                  <a:gd name="T37" fmla="*/ 6 h 15"/>
                  <a:gd name="T38" fmla="*/ 13 w 16"/>
                  <a:gd name="T39" fmla="*/ 5 h 15"/>
                  <a:gd name="T40" fmla="*/ 13 w 16"/>
                  <a:gd name="T41" fmla="*/ 3 h 15"/>
                  <a:gd name="T42" fmla="*/ 14 w 16"/>
                  <a:gd name="T43" fmla="*/ 2 h 15"/>
                  <a:gd name="T44" fmla="*/ 15 w 16"/>
                  <a:gd name="T45" fmla="*/ 1 h 15"/>
                  <a:gd name="T46" fmla="*/ 16 w 16"/>
                  <a:gd name="T47" fmla="*/ 1 h 15"/>
                  <a:gd name="T48" fmla="*/ 16 w 16"/>
                  <a:gd name="T49" fmla="*/ 1 h 15"/>
                  <a:gd name="T50" fmla="*/ 16 w 16"/>
                  <a:gd name="T51" fmla="*/ 0 h 15"/>
                  <a:gd name="T52" fmla="*/ 15 w 16"/>
                  <a:gd name="T53" fmla="*/ 0 h 15"/>
                  <a:gd name="T54" fmla="*/ 14 w 16"/>
                  <a:gd name="T55" fmla="*/ 1 h 15"/>
                  <a:gd name="T56" fmla="*/ 13 w 16"/>
                  <a:gd name="T57" fmla="*/ 1 h 15"/>
                  <a:gd name="T58" fmla="*/ 11 w 16"/>
                  <a:gd name="T59" fmla="*/ 1 h 15"/>
                  <a:gd name="T60" fmla="*/ 11 w 16"/>
                  <a:gd name="T61" fmla="*/ 1 h 15"/>
                  <a:gd name="T62" fmla="*/ 10 w 16"/>
                  <a:gd name="T63" fmla="*/ 1 h 15"/>
                  <a:gd name="T64" fmla="*/ 9 w 16"/>
                  <a:gd name="T65" fmla="*/ 2 h 15"/>
                  <a:gd name="T66" fmla="*/ 8 w 16"/>
                  <a:gd name="T67" fmla="*/ 2 h 15"/>
                  <a:gd name="T68" fmla="*/ 7 w 16"/>
                  <a:gd name="T69" fmla="*/ 2 h 15"/>
                  <a:gd name="T70" fmla="*/ 6 w 16"/>
                  <a:gd name="T71" fmla="*/ 1 h 15"/>
                  <a:gd name="T72" fmla="*/ 4 w 16"/>
                  <a:gd name="T73" fmla="*/ 2 h 15"/>
                  <a:gd name="T74" fmla="*/ 3 w 16"/>
                  <a:gd name="T75" fmla="*/ 2 h 15"/>
                  <a:gd name="T76" fmla="*/ 2 w 16"/>
                  <a:gd name="T77" fmla="*/ 1 h 15"/>
                  <a:gd name="T78" fmla="*/ 2 w 16"/>
                  <a:gd name="T79" fmla="*/ 2 h 15"/>
                  <a:gd name="T80" fmla="*/ 2 w 16"/>
                  <a:gd name="T81" fmla="*/ 3 h 15"/>
                  <a:gd name="T82" fmla="*/ 1 w 16"/>
                  <a:gd name="T83" fmla="*/ 4 h 15"/>
                  <a:gd name="T84" fmla="*/ 0 w 16"/>
                  <a:gd name="T85" fmla="*/ 4 h 15"/>
                  <a:gd name="T86" fmla="*/ 0 w 16"/>
                  <a:gd name="T87" fmla="*/ 4 h 15"/>
                  <a:gd name="T88" fmla="*/ 0 w 16"/>
                  <a:gd name="T89" fmla="*/ 5 h 15"/>
                  <a:gd name="T90" fmla="*/ 0 w 16"/>
                  <a:gd name="T91" fmla="*/ 6 h 15"/>
                  <a:gd name="T92" fmla="*/ 0 w 16"/>
                  <a:gd name="T93" fmla="*/ 7 h 15"/>
                  <a:gd name="T94" fmla="*/ 0 w 16"/>
                  <a:gd name="T95" fmla="*/ 8 h 15"/>
                  <a:gd name="T96" fmla="*/ 0 w 16"/>
                  <a:gd name="T97" fmla="*/ 10 h 15"/>
                  <a:gd name="T98" fmla="*/ 0 w 16"/>
                  <a:gd name="T99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" h="15">
                    <a:moveTo>
                      <a:pt x="0" y="11"/>
                    </a:move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4" y="15"/>
                      <a:pt x="4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0"/>
                      <a:pt x="10" y="10"/>
                    </a:cubicBezTo>
                    <a:cubicBezTo>
                      <a:pt x="10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2" y="9"/>
                      <a:pt x="12" y="10"/>
                      <a:pt x="13" y="9"/>
                    </a:cubicBezTo>
                    <a:cubicBezTo>
                      <a:pt x="13" y="9"/>
                      <a:pt x="13" y="8"/>
                      <a:pt x="13" y="8"/>
                    </a:cubicBezTo>
                    <a:cubicBezTo>
                      <a:pt x="14" y="7"/>
                      <a:pt x="14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7" name="Freeform 273">
                <a:extLst>
                  <a:ext uri="{FF2B5EF4-FFF2-40B4-BE49-F238E27FC236}">
                    <a16:creationId xmlns:a16="http://schemas.microsoft.com/office/drawing/2014/main" id="{843D9F86-8F8B-4AFC-A761-92E962324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4914" y="274002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8" name="Freeform 274">
                <a:extLst>
                  <a:ext uri="{FF2B5EF4-FFF2-40B4-BE49-F238E27FC236}">
                    <a16:creationId xmlns:a16="http://schemas.microsoft.com/office/drawing/2014/main" id="{0C8DA680-CC94-4E3B-86A0-CA367AFBA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7776" y="2816226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9" name="Freeform 275">
                <a:extLst>
                  <a:ext uri="{FF2B5EF4-FFF2-40B4-BE49-F238E27FC236}">
                    <a16:creationId xmlns:a16="http://schemas.microsoft.com/office/drawing/2014/main" id="{D0E949E5-E55C-4102-AC52-3CAB2E2D6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6026" y="2795589"/>
                <a:ext cx="22225" cy="9525"/>
              </a:xfrm>
              <a:custGeom>
                <a:avLst/>
                <a:gdLst>
                  <a:gd name="T0" fmla="*/ 1 w 2"/>
                  <a:gd name="T1" fmla="*/ 0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0" name="Freeform 276">
                <a:extLst>
                  <a:ext uri="{FF2B5EF4-FFF2-40B4-BE49-F238E27FC236}">
                    <a16:creationId xmlns:a16="http://schemas.microsoft.com/office/drawing/2014/main" id="{C6C52381-AE5D-4F8F-9C2E-373D8AC74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5589" y="2849564"/>
                <a:ext cx="11113" cy="206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1 h 2"/>
                  <a:gd name="T6" fmla="*/ 0 w 1"/>
                  <a:gd name="T7" fmla="*/ 2 h 2"/>
                  <a:gd name="T8" fmla="*/ 1 w 1"/>
                  <a:gd name="T9" fmla="*/ 1 h 2"/>
                  <a:gd name="T10" fmla="*/ 1 w 1"/>
                  <a:gd name="T11" fmla="*/ 0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1" name="Freeform 277">
                <a:extLst>
                  <a:ext uri="{FF2B5EF4-FFF2-40B4-BE49-F238E27FC236}">
                    <a16:creationId xmlns:a16="http://schemas.microsoft.com/office/drawing/2014/main" id="{40BDDF70-1BDE-432A-A6D5-3241F9172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708026"/>
                <a:ext cx="42863" cy="22225"/>
              </a:xfrm>
              <a:custGeom>
                <a:avLst/>
                <a:gdLst>
                  <a:gd name="T0" fmla="*/ 1 w 4"/>
                  <a:gd name="T1" fmla="*/ 1 h 2"/>
                  <a:gd name="T2" fmla="*/ 2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1 w 4"/>
                  <a:gd name="T15" fmla="*/ 0 h 2"/>
                  <a:gd name="T16" fmla="*/ 0 w 4"/>
                  <a:gd name="T17" fmla="*/ 0 h 2"/>
                  <a:gd name="T18" fmla="*/ 1 w 4"/>
                  <a:gd name="T19" fmla="*/ 1 h 2"/>
                  <a:gd name="T20" fmla="*/ 1 w 4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2" name="Freeform 278">
                <a:extLst>
                  <a:ext uri="{FF2B5EF4-FFF2-40B4-BE49-F238E27FC236}">
                    <a16:creationId xmlns:a16="http://schemas.microsoft.com/office/drawing/2014/main" id="{96A51D3D-5DAF-407A-A31F-411F24435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6664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3" name="Freeform 279">
                <a:extLst>
                  <a:ext uri="{FF2B5EF4-FFF2-40B4-BE49-F238E27FC236}">
                    <a16:creationId xmlns:a16="http://schemas.microsoft.com/office/drawing/2014/main" id="{7DB3B901-FD92-4D17-AD5D-A795D7FED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708026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4" name="Freeform 280">
                <a:extLst>
                  <a:ext uri="{FF2B5EF4-FFF2-40B4-BE49-F238E27FC236}">
                    <a16:creationId xmlns:a16="http://schemas.microsoft.com/office/drawing/2014/main" id="{47FCD16B-9F30-4D4E-8568-47DAB09EE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389" y="696914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5" name="Freeform 281">
                <a:extLst>
                  <a:ext uri="{FF2B5EF4-FFF2-40B4-BE49-F238E27FC236}">
                    <a16:creationId xmlns:a16="http://schemas.microsoft.com/office/drawing/2014/main" id="{04331F01-747D-4CDE-AA41-D4B224E95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389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6" name="Freeform 282">
                <a:extLst>
                  <a:ext uri="{FF2B5EF4-FFF2-40B4-BE49-F238E27FC236}">
                    <a16:creationId xmlns:a16="http://schemas.microsoft.com/office/drawing/2014/main" id="{AB7D63FE-4230-4A9E-A482-1EE2D7758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8889" y="7191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7" name="Freeform 283">
                <a:extLst>
                  <a:ext uri="{FF2B5EF4-FFF2-40B4-BE49-F238E27FC236}">
                    <a16:creationId xmlns:a16="http://schemas.microsoft.com/office/drawing/2014/main" id="{750BF107-5B46-43DA-A2A6-996F1D404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4" y="708026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2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0 w 3"/>
                  <a:gd name="T17" fmla="*/ 1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8" name="Freeform 284">
                <a:extLst>
                  <a:ext uri="{FF2B5EF4-FFF2-40B4-BE49-F238E27FC236}">
                    <a16:creationId xmlns:a16="http://schemas.microsoft.com/office/drawing/2014/main" id="{C8503784-5D62-4DCE-B431-50056D372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9" y="7080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3 w 4"/>
                  <a:gd name="T9" fmla="*/ 0 h 1"/>
                  <a:gd name="T10" fmla="*/ 2 w 4"/>
                  <a:gd name="T11" fmla="*/ 0 h 1"/>
                  <a:gd name="T12" fmla="*/ 0 w 4"/>
                  <a:gd name="T13" fmla="*/ 0 h 1"/>
                  <a:gd name="T14" fmla="*/ 0 w 4"/>
                  <a:gd name="T15" fmla="*/ 1 h 1"/>
                  <a:gd name="T16" fmla="*/ 1 w 4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9" name="Freeform 285">
                <a:extLst>
                  <a:ext uri="{FF2B5EF4-FFF2-40B4-BE49-F238E27FC236}">
                    <a16:creationId xmlns:a16="http://schemas.microsoft.com/office/drawing/2014/main" id="{13BC5D97-489D-4DEF-A96E-550AD8140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4" y="696914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3 w 3"/>
                  <a:gd name="T3" fmla="*/ 1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0" name="Freeform 286">
                <a:extLst>
                  <a:ext uri="{FF2B5EF4-FFF2-40B4-BE49-F238E27FC236}">
                    <a16:creationId xmlns:a16="http://schemas.microsoft.com/office/drawing/2014/main" id="{DA3290AA-8792-4A16-BB7E-53492FC9A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9451" y="696914"/>
                <a:ext cx="96838" cy="33338"/>
              </a:xfrm>
              <a:custGeom>
                <a:avLst/>
                <a:gdLst>
                  <a:gd name="T0" fmla="*/ 2 w 9"/>
                  <a:gd name="T1" fmla="*/ 2 h 3"/>
                  <a:gd name="T2" fmla="*/ 4 w 9"/>
                  <a:gd name="T3" fmla="*/ 2 h 3"/>
                  <a:gd name="T4" fmla="*/ 5 w 9"/>
                  <a:gd name="T5" fmla="*/ 2 h 3"/>
                  <a:gd name="T6" fmla="*/ 6 w 9"/>
                  <a:gd name="T7" fmla="*/ 2 h 3"/>
                  <a:gd name="T8" fmla="*/ 8 w 9"/>
                  <a:gd name="T9" fmla="*/ 2 h 3"/>
                  <a:gd name="T10" fmla="*/ 9 w 9"/>
                  <a:gd name="T11" fmla="*/ 2 h 3"/>
                  <a:gd name="T12" fmla="*/ 9 w 9"/>
                  <a:gd name="T13" fmla="*/ 1 h 3"/>
                  <a:gd name="T14" fmla="*/ 8 w 9"/>
                  <a:gd name="T15" fmla="*/ 0 h 3"/>
                  <a:gd name="T16" fmla="*/ 6 w 9"/>
                  <a:gd name="T17" fmla="*/ 0 h 3"/>
                  <a:gd name="T18" fmla="*/ 5 w 9"/>
                  <a:gd name="T19" fmla="*/ 0 h 3"/>
                  <a:gd name="T20" fmla="*/ 3 w 9"/>
                  <a:gd name="T21" fmla="*/ 0 h 3"/>
                  <a:gd name="T22" fmla="*/ 2 w 9"/>
                  <a:gd name="T23" fmla="*/ 1 h 3"/>
                  <a:gd name="T24" fmla="*/ 1 w 9"/>
                  <a:gd name="T25" fmla="*/ 1 h 3"/>
                  <a:gd name="T26" fmla="*/ 0 w 9"/>
                  <a:gd name="T27" fmla="*/ 1 h 3"/>
                  <a:gd name="T28" fmla="*/ 1 w 9"/>
                  <a:gd name="T29" fmla="*/ 2 h 3"/>
                  <a:gd name="T30" fmla="*/ 2 w 9"/>
                  <a:gd name="T3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1" name="Freeform 287">
                <a:extLst>
                  <a:ext uri="{FF2B5EF4-FFF2-40B4-BE49-F238E27FC236}">
                    <a16:creationId xmlns:a16="http://schemas.microsoft.com/office/drawing/2014/main" id="{82ACF095-C291-4757-9EDE-9484FC35C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2314" y="719139"/>
                <a:ext cx="130175" cy="42863"/>
              </a:xfrm>
              <a:custGeom>
                <a:avLst/>
                <a:gdLst>
                  <a:gd name="T0" fmla="*/ 3 w 12"/>
                  <a:gd name="T1" fmla="*/ 0 h 4"/>
                  <a:gd name="T2" fmla="*/ 1 w 12"/>
                  <a:gd name="T3" fmla="*/ 1 h 4"/>
                  <a:gd name="T4" fmla="*/ 0 w 12"/>
                  <a:gd name="T5" fmla="*/ 1 h 4"/>
                  <a:gd name="T6" fmla="*/ 1 w 12"/>
                  <a:gd name="T7" fmla="*/ 2 h 4"/>
                  <a:gd name="T8" fmla="*/ 2 w 12"/>
                  <a:gd name="T9" fmla="*/ 2 h 4"/>
                  <a:gd name="T10" fmla="*/ 3 w 12"/>
                  <a:gd name="T11" fmla="*/ 2 h 4"/>
                  <a:gd name="T12" fmla="*/ 4 w 12"/>
                  <a:gd name="T13" fmla="*/ 2 h 4"/>
                  <a:gd name="T14" fmla="*/ 5 w 12"/>
                  <a:gd name="T15" fmla="*/ 2 h 4"/>
                  <a:gd name="T16" fmla="*/ 7 w 12"/>
                  <a:gd name="T17" fmla="*/ 3 h 4"/>
                  <a:gd name="T18" fmla="*/ 8 w 12"/>
                  <a:gd name="T19" fmla="*/ 3 h 4"/>
                  <a:gd name="T20" fmla="*/ 10 w 12"/>
                  <a:gd name="T21" fmla="*/ 3 h 4"/>
                  <a:gd name="T22" fmla="*/ 12 w 12"/>
                  <a:gd name="T23" fmla="*/ 3 h 4"/>
                  <a:gd name="T24" fmla="*/ 12 w 12"/>
                  <a:gd name="T25" fmla="*/ 3 h 4"/>
                  <a:gd name="T26" fmla="*/ 12 w 12"/>
                  <a:gd name="T27" fmla="*/ 2 h 4"/>
                  <a:gd name="T28" fmla="*/ 11 w 12"/>
                  <a:gd name="T29" fmla="*/ 2 h 4"/>
                  <a:gd name="T30" fmla="*/ 11 w 12"/>
                  <a:gd name="T31" fmla="*/ 1 h 4"/>
                  <a:gd name="T32" fmla="*/ 10 w 12"/>
                  <a:gd name="T33" fmla="*/ 1 h 4"/>
                  <a:gd name="T34" fmla="*/ 9 w 12"/>
                  <a:gd name="T35" fmla="*/ 1 h 4"/>
                  <a:gd name="T36" fmla="*/ 8 w 12"/>
                  <a:gd name="T37" fmla="*/ 1 h 4"/>
                  <a:gd name="T38" fmla="*/ 7 w 12"/>
                  <a:gd name="T39" fmla="*/ 0 h 4"/>
                  <a:gd name="T40" fmla="*/ 6 w 12"/>
                  <a:gd name="T41" fmla="*/ 0 h 4"/>
                  <a:gd name="T42" fmla="*/ 5 w 12"/>
                  <a:gd name="T43" fmla="*/ 0 h 4"/>
                  <a:gd name="T44" fmla="*/ 3 w 12"/>
                  <a:gd name="T4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" h="4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10" y="3"/>
                    </a:cubicBezTo>
                    <a:cubicBezTo>
                      <a:pt x="11" y="3"/>
                      <a:pt x="11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2" name="Freeform 288">
                <a:extLst>
                  <a:ext uri="{FF2B5EF4-FFF2-40B4-BE49-F238E27FC236}">
                    <a16:creationId xmlns:a16="http://schemas.microsoft.com/office/drawing/2014/main" id="{25C9E91C-354B-47F2-A24B-734DDC9B9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26" y="730251"/>
                <a:ext cx="87313" cy="42863"/>
              </a:xfrm>
              <a:custGeom>
                <a:avLst/>
                <a:gdLst>
                  <a:gd name="T0" fmla="*/ 1 w 8"/>
                  <a:gd name="T1" fmla="*/ 4 h 4"/>
                  <a:gd name="T2" fmla="*/ 2 w 8"/>
                  <a:gd name="T3" fmla="*/ 4 h 4"/>
                  <a:gd name="T4" fmla="*/ 3 w 8"/>
                  <a:gd name="T5" fmla="*/ 3 h 4"/>
                  <a:gd name="T6" fmla="*/ 5 w 8"/>
                  <a:gd name="T7" fmla="*/ 3 h 4"/>
                  <a:gd name="T8" fmla="*/ 7 w 8"/>
                  <a:gd name="T9" fmla="*/ 3 h 4"/>
                  <a:gd name="T10" fmla="*/ 8 w 8"/>
                  <a:gd name="T11" fmla="*/ 3 h 4"/>
                  <a:gd name="T12" fmla="*/ 8 w 8"/>
                  <a:gd name="T13" fmla="*/ 2 h 4"/>
                  <a:gd name="T14" fmla="*/ 6 w 8"/>
                  <a:gd name="T15" fmla="*/ 2 h 4"/>
                  <a:gd name="T16" fmla="*/ 6 w 8"/>
                  <a:gd name="T17" fmla="*/ 2 h 4"/>
                  <a:gd name="T18" fmla="*/ 4 w 8"/>
                  <a:gd name="T19" fmla="*/ 1 h 4"/>
                  <a:gd name="T20" fmla="*/ 3 w 8"/>
                  <a:gd name="T21" fmla="*/ 1 h 4"/>
                  <a:gd name="T22" fmla="*/ 3 w 8"/>
                  <a:gd name="T23" fmla="*/ 2 h 4"/>
                  <a:gd name="T24" fmla="*/ 3 w 8"/>
                  <a:gd name="T25" fmla="*/ 1 h 4"/>
                  <a:gd name="T26" fmla="*/ 1 w 8"/>
                  <a:gd name="T27" fmla="*/ 1 h 4"/>
                  <a:gd name="T28" fmla="*/ 0 w 8"/>
                  <a:gd name="T29" fmla="*/ 2 h 4"/>
                  <a:gd name="T30" fmla="*/ 0 w 8"/>
                  <a:gd name="T31" fmla="*/ 3 h 4"/>
                  <a:gd name="T32" fmla="*/ 1 w 8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4">
                    <a:moveTo>
                      <a:pt x="1" y="4"/>
                    </a:move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6" y="3"/>
                      <a:pt x="7" y="4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3" name="Freeform 289">
                <a:extLst>
                  <a:ext uri="{FF2B5EF4-FFF2-40B4-BE49-F238E27FC236}">
                    <a16:creationId xmlns:a16="http://schemas.microsoft.com/office/drawing/2014/main" id="{F6B0DDDE-F11C-4852-831B-68AB46F7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6" y="804864"/>
                <a:ext cx="161925" cy="44450"/>
              </a:xfrm>
              <a:custGeom>
                <a:avLst/>
                <a:gdLst>
                  <a:gd name="T0" fmla="*/ 1 w 15"/>
                  <a:gd name="T1" fmla="*/ 2 h 4"/>
                  <a:gd name="T2" fmla="*/ 1 w 15"/>
                  <a:gd name="T3" fmla="*/ 3 h 4"/>
                  <a:gd name="T4" fmla="*/ 2 w 15"/>
                  <a:gd name="T5" fmla="*/ 3 h 4"/>
                  <a:gd name="T6" fmla="*/ 3 w 15"/>
                  <a:gd name="T7" fmla="*/ 3 h 4"/>
                  <a:gd name="T8" fmla="*/ 4 w 15"/>
                  <a:gd name="T9" fmla="*/ 3 h 4"/>
                  <a:gd name="T10" fmla="*/ 5 w 15"/>
                  <a:gd name="T11" fmla="*/ 4 h 4"/>
                  <a:gd name="T12" fmla="*/ 5 w 15"/>
                  <a:gd name="T13" fmla="*/ 4 h 4"/>
                  <a:gd name="T14" fmla="*/ 5 w 15"/>
                  <a:gd name="T15" fmla="*/ 4 h 4"/>
                  <a:gd name="T16" fmla="*/ 7 w 15"/>
                  <a:gd name="T17" fmla="*/ 4 h 4"/>
                  <a:gd name="T18" fmla="*/ 8 w 15"/>
                  <a:gd name="T19" fmla="*/ 4 h 4"/>
                  <a:gd name="T20" fmla="*/ 10 w 15"/>
                  <a:gd name="T21" fmla="*/ 3 h 4"/>
                  <a:gd name="T22" fmla="*/ 11 w 15"/>
                  <a:gd name="T23" fmla="*/ 3 h 4"/>
                  <a:gd name="T24" fmla="*/ 12 w 15"/>
                  <a:gd name="T25" fmla="*/ 3 h 4"/>
                  <a:gd name="T26" fmla="*/ 13 w 15"/>
                  <a:gd name="T27" fmla="*/ 4 h 4"/>
                  <a:gd name="T28" fmla="*/ 14 w 15"/>
                  <a:gd name="T29" fmla="*/ 3 h 4"/>
                  <a:gd name="T30" fmla="*/ 15 w 15"/>
                  <a:gd name="T31" fmla="*/ 3 h 4"/>
                  <a:gd name="T32" fmla="*/ 15 w 15"/>
                  <a:gd name="T33" fmla="*/ 2 h 4"/>
                  <a:gd name="T34" fmla="*/ 14 w 15"/>
                  <a:gd name="T35" fmla="*/ 2 h 4"/>
                  <a:gd name="T36" fmla="*/ 12 w 15"/>
                  <a:gd name="T37" fmla="*/ 2 h 4"/>
                  <a:gd name="T38" fmla="*/ 11 w 15"/>
                  <a:gd name="T39" fmla="*/ 1 h 4"/>
                  <a:gd name="T40" fmla="*/ 9 w 15"/>
                  <a:gd name="T41" fmla="*/ 1 h 4"/>
                  <a:gd name="T42" fmla="*/ 8 w 15"/>
                  <a:gd name="T43" fmla="*/ 1 h 4"/>
                  <a:gd name="T44" fmla="*/ 7 w 15"/>
                  <a:gd name="T45" fmla="*/ 1 h 4"/>
                  <a:gd name="T46" fmla="*/ 6 w 15"/>
                  <a:gd name="T47" fmla="*/ 1 h 4"/>
                  <a:gd name="T48" fmla="*/ 6 w 15"/>
                  <a:gd name="T49" fmla="*/ 1 h 4"/>
                  <a:gd name="T50" fmla="*/ 6 w 15"/>
                  <a:gd name="T51" fmla="*/ 2 h 4"/>
                  <a:gd name="T52" fmla="*/ 5 w 15"/>
                  <a:gd name="T53" fmla="*/ 1 h 4"/>
                  <a:gd name="T54" fmla="*/ 5 w 15"/>
                  <a:gd name="T55" fmla="*/ 1 h 4"/>
                  <a:gd name="T56" fmla="*/ 3 w 15"/>
                  <a:gd name="T57" fmla="*/ 1 h 4"/>
                  <a:gd name="T58" fmla="*/ 2 w 15"/>
                  <a:gd name="T59" fmla="*/ 0 h 4"/>
                  <a:gd name="T60" fmla="*/ 1 w 15"/>
                  <a:gd name="T61" fmla="*/ 0 h 4"/>
                  <a:gd name="T62" fmla="*/ 0 w 15"/>
                  <a:gd name="T63" fmla="*/ 1 h 4"/>
                  <a:gd name="T64" fmla="*/ 1 w 15"/>
                  <a:gd name="T6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4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9" y="4"/>
                      <a:pt x="9" y="4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4" y="4"/>
                      <a:pt x="14" y="3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4" name="Freeform 290">
                <a:extLst>
                  <a:ext uri="{FF2B5EF4-FFF2-40B4-BE49-F238E27FC236}">
                    <a16:creationId xmlns:a16="http://schemas.microsoft.com/office/drawing/2014/main" id="{A47F82E0-CD4B-4C19-B28F-E8485C4BE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6" y="827089"/>
                <a:ext cx="96838" cy="33338"/>
              </a:xfrm>
              <a:custGeom>
                <a:avLst/>
                <a:gdLst>
                  <a:gd name="T0" fmla="*/ 0 w 9"/>
                  <a:gd name="T1" fmla="*/ 1 h 3"/>
                  <a:gd name="T2" fmla="*/ 1 w 9"/>
                  <a:gd name="T3" fmla="*/ 1 h 3"/>
                  <a:gd name="T4" fmla="*/ 2 w 9"/>
                  <a:gd name="T5" fmla="*/ 1 h 3"/>
                  <a:gd name="T6" fmla="*/ 4 w 9"/>
                  <a:gd name="T7" fmla="*/ 1 h 3"/>
                  <a:gd name="T8" fmla="*/ 5 w 9"/>
                  <a:gd name="T9" fmla="*/ 2 h 3"/>
                  <a:gd name="T10" fmla="*/ 6 w 9"/>
                  <a:gd name="T11" fmla="*/ 2 h 3"/>
                  <a:gd name="T12" fmla="*/ 7 w 9"/>
                  <a:gd name="T13" fmla="*/ 2 h 3"/>
                  <a:gd name="T14" fmla="*/ 9 w 9"/>
                  <a:gd name="T15" fmla="*/ 2 h 3"/>
                  <a:gd name="T16" fmla="*/ 9 w 9"/>
                  <a:gd name="T17" fmla="*/ 1 h 3"/>
                  <a:gd name="T18" fmla="*/ 8 w 9"/>
                  <a:gd name="T19" fmla="*/ 1 h 3"/>
                  <a:gd name="T20" fmla="*/ 7 w 9"/>
                  <a:gd name="T21" fmla="*/ 1 h 3"/>
                  <a:gd name="T22" fmla="*/ 6 w 9"/>
                  <a:gd name="T23" fmla="*/ 1 h 3"/>
                  <a:gd name="T24" fmla="*/ 4 w 9"/>
                  <a:gd name="T25" fmla="*/ 0 h 3"/>
                  <a:gd name="T26" fmla="*/ 3 w 9"/>
                  <a:gd name="T27" fmla="*/ 0 h 3"/>
                  <a:gd name="T28" fmla="*/ 2 w 9"/>
                  <a:gd name="T29" fmla="*/ 0 h 3"/>
                  <a:gd name="T30" fmla="*/ 1 w 9"/>
                  <a:gd name="T31" fmla="*/ 1 h 3"/>
                  <a:gd name="T32" fmla="*/ 0 w 9"/>
                  <a:gd name="T33" fmla="*/ 0 h 3"/>
                  <a:gd name="T34" fmla="*/ 0 w 9"/>
                  <a:gd name="T35" fmla="*/ 0 h 3"/>
                  <a:gd name="T36" fmla="*/ 0 w 9"/>
                  <a:gd name="T3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3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9" y="3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5" name="Freeform 291">
                <a:extLst>
                  <a:ext uri="{FF2B5EF4-FFF2-40B4-BE49-F238E27FC236}">
                    <a16:creationId xmlns:a16="http://schemas.microsoft.com/office/drawing/2014/main" id="{8D136974-CEBB-41E1-B21D-AAE0E37F5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376" y="7842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6" name="Freeform 292">
                <a:extLst>
                  <a:ext uri="{FF2B5EF4-FFF2-40B4-BE49-F238E27FC236}">
                    <a16:creationId xmlns:a16="http://schemas.microsoft.com/office/drawing/2014/main" id="{26C10853-019E-4962-914B-09D27FC25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8139" y="8159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7" name="Freeform 293">
                <a:extLst>
                  <a:ext uri="{FF2B5EF4-FFF2-40B4-BE49-F238E27FC236}">
                    <a16:creationId xmlns:a16="http://schemas.microsoft.com/office/drawing/2014/main" id="{40FE138C-0B54-4DF2-A7D6-430115AA9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39" y="860426"/>
                <a:ext cx="22225" cy="9525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8" name="Freeform 294">
                <a:extLst>
                  <a:ext uri="{FF2B5EF4-FFF2-40B4-BE49-F238E27FC236}">
                    <a16:creationId xmlns:a16="http://schemas.microsoft.com/office/drawing/2014/main" id="{3B7768CA-82C4-42DE-9465-585BC3F27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0064" y="869951"/>
                <a:ext cx="74613" cy="22225"/>
              </a:xfrm>
              <a:custGeom>
                <a:avLst/>
                <a:gdLst>
                  <a:gd name="T0" fmla="*/ 1 w 7"/>
                  <a:gd name="T1" fmla="*/ 0 h 2"/>
                  <a:gd name="T2" fmla="*/ 1 w 7"/>
                  <a:gd name="T3" fmla="*/ 0 h 2"/>
                  <a:gd name="T4" fmla="*/ 0 w 7"/>
                  <a:gd name="T5" fmla="*/ 1 h 2"/>
                  <a:gd name="T6" fmla="*/ 1 w 7"/>
                  <a:gd name="T7" fmla="*/ 1 h 2"/>
                  <a:gd name="T8" fmla="*/ 2 w 7"/>
                  <a:gd name="T9" fmla="*/ 1 h 2"/>
                  <a:gd name="T10" fmla="*/ 3 w 7"/>
                  <a:gd name="T11" fmla="*/ 1 h 2"/>
                  <a:gd name="T12" fmla="*/ 4 w 7"/>
                  <a:gd name="T13" fmla="*/ 1 h 2"/>
                  <a:gd name="T14" fmla="*/ 5 w 7"/>
                  <a:gd name="T15" fmla="*/ 2 h 2"/>
                  <a:gd name="T16" fmla="*/ 7 w 7"/>
                  <a:gd name="T17" fmla="*/ 1 h 2"/>
                  <a:gd name="T18" fmla="*/ 6 w 7"/>
                  <a:gd name="T19" fmla="*/ 1 h 2"/>
                  <a:gd name="T20" fmla="*/ 5 w 7"/>
                  <a:gd name="T21" fmla="*/ 1 h 2"/>
                  <a:gd name="T22" fmla="*/ 3 w 7"/>
                  <a:gd name="T23" fmla="*/ 0 h 2"/>
                  <a:gd name="T24" fmla="*/ 2 w 7"/>
                  <a:gd name="T25" fmla="*/ 0 h 2"/>
                  <a:gd name="T26" fmla="*/ 1 w 7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9" name="Freeform 295">
                <a:extLst>
                  <a:ext uri="{FF2B5EF4-FFF2-40B4-BE49-F238E27FC236}">
                    <a16:creationId xmlns:a16="http://schemas.microsoft.com/office/drawing/2014/main" id="{3DB77593-78D0-40B2-920E-EE430E58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739" y="96837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0" name="Freeform 296">
                <a:extLst>
                  <a:ext uri="{FF2B5EF4-FFF2-40B4-BE49-F238E27FC236}">
                    <a16:creationId xmlns:a16="http://schemas.microsoft.com/office/drawing/2014/main" id="{B76B3455-5455-4FA5-8375-80831E11B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4176" y="1377951"/>
                <a:ext cx="22225" cy="33338"/>
              </a:xfrm>
              <a:custGeom>
                <a:avLst/>
                <a:gdLst>
                  <a:gd name="T0" fmla="*/ 0 w 2"/>
                  <a:gd name="T1" fmla="*/ 1 h 3"/>
                  <a:gd name="T2" fmla="*/ 1 w 2"/>
                  <a:gd name="T3" fmla="*/ 1 h 3"/>
                  <a:gd name="T4" fmla="*/ 1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1 h 3"/>
                  <a:gd name="T12" fmla="*/ 0 w 2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1" name="Freeform 297">
                <a:extLst>
                  <a:ext uri="{FF2B5EF4-FFF2-40B4-BE49-F238E27FC236}">
                    <a16:creationId xmlns:a16="http://schemas.microsoft.com/office/drawing/2014/main" id="{C6841F02-0F20-4281-8D03-B7B9DA75C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6" y="1389064"/>
                <a:ext cx="20638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2 h 2"/>
                  <a:gd name="T10" fmla="*/ 1 w 2"/>
                  <a:gd name="T11" fmla="*/ 1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2" name="Freeform 298">
                <a:extLst>
                  <a:ext uri="{FF2B5EF4-FFF2-40B4-BE49-F238E27FC236}">
                    <a16:creationId xmlns:a16="http://schemas.microsoft.com/office/drawing/2014/main" id="{EAFD816C-DDCF-46CD-93F2-6BDA558D0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1454151"/>
                <a:ext cx="33338" cy="11113"/>
              </a:xfrm>
              <a:custGeom>
                <a:avLst/>
                <a:gdLst>
                  <a:gd name="T0" fmla="*/ 1 w 3"/>
                  <a:gd name="T1" fmla="*/ 1 h 1"/>
                  <a:gd name="T2" fmla="*/ 2 w 3"/>
                  <a:gd name="T3" fmla="*/ 1 h 1"/>
                  <a:gd name="T4" fmla="*/ 2 w 3"/>
                  <a:gd name="T5" fmla="*/ 1 h 1"/>
                  <a:gd name="T6" fmla="*/ 3 w 3"/>
                  <a:gd name="T7" fmla="*/ 0 h 1"/>
                  <a:gd name="T8" fmla="*/ 2 w 3"/>
                  <a:gd name="T9" fmla="*/ 0 h 1"/>
                  <a:gd name="T10" fmla="*/ 1 w 3"/>
                  <a:gd name="T11" fmla="*/ 0 h 1"/>
                  <a:gd name="T12" fmla="*/ 1 w 3"/>
                  <a:gd name="T13" fmla="*/ 0 h 1"/>
                  <a:gd name="T14" fmla="*/ 1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3" name="Freeform 299">
                <a:extLst>
                  <a:ext uri="{FF2B5EF4-FFF2-40B4-BE49-F238E27FC236}">
                    <a16:creationId xmlns:a16="http://schemas.microsoft.com/office/drawing/2014/main" id="{6038D130-4910-4822-AAFD-532384633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526" y="1465264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4" name="Freeform 300">
                <a:extLst>
                  <a:ext uri="{FF2B5EF4-FFF2-40B4-BE49-F238E27FC236}">
                    <a16:creationId xmlns:a16="http://schemas.microsoft.com/office/drawing/2014/main" id="{1FB421B7-63DF-43A4-ACC8-F307D928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476" y="1476376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5" name="Freeform 301">
                <a:extLst>
                  <a:ext uri="{FF2B5EF4-FFF2-40B4-BE49-F238E27FC236}">
                    <a16:creationId xmlns:a16="http://schemas.microsoft.com/office/drawing/2014/main" id="{4A974CAA-2695-438B-8F87-479678DE2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1" y="1508126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6" name="Freeform 302">
                <a:extLst>
                  <a:ext uri="{FF2B5EF4-FFF2-40B4-BE49-F238E27FC236}">
                    <a16:creationId xmlns:a16="http://schemas.microsoft.com/office/drawing/2014/main" id="{A60D9DAA-4C3F-4466-A0F2-84A11A398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1" y="1519239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2 w 3"/>
                  <a:gd name="T5" fmla="*/ 0 h 2"/>
                  <a:gd name="T6" fmla="*/ 1 w 3"/>
                  <a:gd name="T7" fmla="*/ 0 h 2"/>
                  <a:gd name="T8" fmla="*/ 1 w 3"/>
                  <a:gd name="T9" fmla="*/ 1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7" name="Freeform 303">
                <a:extLst>
                  <a:ext uri="{FF2B5EF4-FFF2-40B4-BE49-F238E27FC236}">
                    <a16:creationId xmlns:a16="http://schemas.microsoft.com/office/drawing/2014/main" id="{E20BE072-FBBA-49A5-9811-44E4F59EB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6226" y="15509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8" name="Freeform 305">
                <a:extLst>
                  <a:ext uri="{FF2B5EF4-FFF2-40B4-BE49-F238E27FC236}">
                    <a16:creationId xmlns:a16="http://schemas.microsoft.com/office/drawing/2014/main" id="{45CCA47B-360F-497A-BEA1-F2B3A5E0A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18764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9" name="Freeform 306">
                <a:extLst>
                  <a:ext uri="{FF2B5EF4-FFF2-40B4-BE49-F238E27FC236}">
                    <a16:creationId xmlns:a16="http://schemas.microsoft.com/office/drawing/2014/main" id="{2E3173D8-9916-4F22-9B85-459A22999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789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0" name="Freeform 307">
                <a:extLst>
                  <a:ext uri="{FF2B5EF4-FFF2-40B4-BE49-F238E27FC236}">
                    <a16:creationId xmlns:a16="http://schemas.microsoft.com/office/drawing/2014/main" id="{48D33BE3-E81C-4805-9C07-03A0BA81D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1" y="1465264"/>
                <a:ext cx="788988" cy="334963"/>
              </a:xfrm>
              <a:custGeom>
                <a:avLst/>
                <a:gdLst>
                  <a:gd name="T0" fmla="*/ 58 w 73"/>
                  <a:gd name="T1" fmla="*/ 27 h 31"/>
                  <a:gd name="T2" fmla="*/ 59 w 73"/>
                  <a:gd name="T3" fmla="*/ 25 h 31"/>
                  <a:gd name="T4" fmla="*/ 58 w 73"/>
                  <a:gd name="T5" fmla="*/ 23 h 31"/>
                  <a:gd name="T6" fmla="*/ 57 w 73"/>
                  <a:gd name="T7" fmla="*/ 21 h 31"/>
                  <a:gd name="T8" fmla="*/ 60 w 73"/>
                  <a:gd name="T9" fmla="*/ 21 h 31"/>
                  <a:gd name="T10" fmla="*/ 62 w 73"/>
                  <a:gd name="T11" fmla="*/ 21 h 31"/>
                  <a:gd name="T12" fmla="*/ 64 w 73"/>
                  <a:gd name="T13" fmla="*/ 20 h 31"/>
                  <a:gd name="T14" fmla="*/ 66 w 73"/>
                  <a:gd name="T15" fmla="*/ 17 h 31"/>
                  <a:gd name="T16" fmla="*/ 69 w 73"/>
                  <a:gd name="T17" fmla="*/ 16 h 31"/>
                  <a:gd name="T18" fmla="*/ 71 w 73"/>
                  <a:gd name="T19" fmla="*/ 16 h 31"/>
                  <a:gd name="T20" fmla="*/ 73 w 73"/>
                  <a:gd name="T21" fmla="*/ 17 h 31"/>
                  <a:gd name="T22" fmla="*/ 72 w 73"/>
                  <a:gd name="T23" fmla="*/ 15 h 31"/>
                  <a:gd name="T24" fmla="*/ 69 w 73"/>
                  <a:gd name="T25" fmla="*/ 13 h 31"/>
                  <a:gd name="T26" fmla="*/ 66 w 73"/>
                  <a:gd name="T27" fmla="*/ 13 h 31"/>
                  <a:gd name="T28" fmla="*/ 64 w 73"/>
                  <a:gd name="T29" fmla="*/ 13 h 31"/>
                  <a:gd name="T30" fmla="*/ 61 w 73"/>
                  <a:gd name="T31" fmla="*/ 12 h 31"/>
                  <a:gd name="T32" fmla="*/ 61 w 73"/>
                  <a:gd name="T33" fmla="*/ 8 h 31"/>
                  <a:gd name="T34" fmla="*/ 59 w 73"/>
                  <a:gd name="T35" fmla="*/ 7 h 31"/>
                  <a:gd name="T36" fmla="*/ 55 w 73"/>
                  <a:gd name="T37" fmla="*/ 6 h 31"/>
                  <a:gd name="T38" fmla="*/ 49 w 73"/>
                  <a:gd name="T39" fmla="*/ 8 h 31"/>
                  <a:gd name="T40" fmla="*/ 43 w 73"/>
                  <a:gd name="T41" fmla="*/ 8 h 31"/>
                  <a:gd name="T42" fmla="*/ 40 w 73"/>
                  <a:gd name="T43" fmla="*/ 7 h 31"/>
                  <a:gd name="T44" fmla="*/ 36 w 73"/>
                  <a:gd name="T45" fmla="*/ 5 h 31"/>
                  <a:gd name="T46" fmla="*/ 30 w 73"/>
                  <a:gd name="T47" fmla="*/ 6 h 31"/>
                  <a:gd name="T48" fmla="*/ 28 w 73"/>
                  <a:gd name="T49" fmla="*/ 5 h 31"/>
                  <a:gd name="T50" fmla="*/ 24 w 73"/>
                  <a:gd name="T51" fmla="*/ 3 h 31"/>
                  <a:gd name="T52" fmla="*/ 20 w 73"/>
                  <a:gd name="T53" fmla="*/ 1 h 31"/>
                  <a:gd name="T54" fmla="*/ 17 w 73"/>
                  <a:gd name="T55" fmla="*/ 2 h 31"/>
                  <a:gd name="T56" fmla="*/ 19 w 73"/>
                  <a:gd name="T57" fmla="*/ 5 h 31"/>
                  <a:gd name="T58" fmla="*/ 18 w 73"/>
                  <a:gd name="T59" fmla="*/ 7 h 31"/>
                  <a:gd name="T60" fmla="*/ 14 w 73"/>
                  <a:gd name="T61" fmla="*/ 6 h 31"/>
                  <a:gd name="T62" fmla="*/ 10 w 73"/>
                  <a:gd name="T63" fmla="*/ 5 h 31"/>
                  <a:gd name="T64" fmla="*/ 7 w 73"/>
                  <a:gd name="T65" fmla="*/ 4 h 31"/>
                  <a:gd name="T66" fmla="*/ 6 w 73"/>
                  <a:gd name="T67" fmla="*/ 4 h 31"/>
                  <a:gd name="T68" fmla="*/ 2 w 73"/>
                  <a:gd name="T69" fmla="*/ 6 h 31"/>
                  <a:gd name="T70" fmla="*/ 0 w 73"/>
                  <a:gd name="T71" fmla="*/ 8 h 31"/>
                  <a:gd name="T72" fmla="*/ 2 w 73"/>
                  <a:gd name="T73" fmla="*/ 11 h 31"/>
                  <a:gd name="T74" fmla="*/ 5 w 73"/>
                  <a:gd name="T75" fmla="*/ 13 h 31"/>
                  <a:gd name="T76" fmla="*/ 8 w 73"/>
                  <a:gd name="T77" fmla="*/ 16 h 31"/>
                  <a:gd name="T78" fmla="*/ 9 w 73"/>
                  <a:gd name="T79" fmla="*/ 18 h 31"/>
                  <a:gd name="T80" fmla="*/ 14 w 73"/>
                  <a:gd name="T81" fmla="*/ 19 h 31"/>
                  <a:gd name="T82" fmla="*/ 18 w 73"/>
                  <a:gd name="T83" fmla="*/ 21 h 31"/>
                  <a:gd name="T84" fmla="*/ 22 w 73"/>
                  <a:gd name="T85" fmla="*/ 24 h 31"/>
                  <a:gd name="T86" fmla="*/ 25 w 73"/>
                  <a:gd name="T87" fmla="*/ 27 h 31"/>
                  <a:gd name="T88" fmla="*/ 31 w 73"/>
                  <a:gd name="T89" fmla="*/ 28 h 31"/>
                  <a:gd name="T90" fmla="*/ 36 w 73"/>
                  <a:gd name="T91" fmla="*/ 28 h 31"/>
                  <a:gd name="T92" fmla="*/ 40 w 73"/>
                  <a:gd name="T93" fmla="*/ 29 h 31"/>
                  <a:gd name="T94" fmla="*/ 43 w 73"/>
                  <a:gd name="T95" fmla="*/ 30 h 31"/>
                  <a:gd name="T96" fmla="*/ 46 w 73"/>
                  <a:gd name="T97" fmla="*/ 30 h 31"/>
                  <a:gd name="T98" fmla="*/ 48 w 73"/>
                  <a:gd name="T99" fmla="*/ 30 h 31"/>
                  <a:gd name="T100" fmla="*/ 51 w 73"/>
                  <a:gd name="T101" fmla="*/ 29 h 31"/>
                  <a:gd name="T102" fmla="*/ 55 w 73"/>
                  <a:gd name="T103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3" h="31">
                    <a:moveTo>
                      <a:pt x="56" y="29"/>
                    </a:move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27"/>
                      <a:pt x="57" y="27"/>
                      <a:pt x="58" y="27"/>
                    </a:cubicBezTo>
                    <a:cubicBezTo>
                      <a:pt x="58" y="27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60" y="25"/>
                      <a:pt x="60" y="25"/>
                      <a:pt x="60" y="24"/>
                    </a:cubicBezTo>
                    <a:cubicBezTo>
                      <a:pt x="60" y="24"/>
                      <a:pt x="59" y="24"/>
                      <a:pt x="59" y="24"/>
                    </a:cubicBezTo>
                    <a:cubicBezTo>
                      <a:pt x="59" y="23"/>
                      <a:pt x="59" y="23"/>
                      <a:pt x="58" y="23"/>
                    </a:cubicBezTo>
                    <a:cubicBezTo>
                      <a:pt x="58" y="23"/>
                      <a:pt x="58" y="23"/>
                      <a:pt x="57" y="23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57" y="22"/>
                      <a:pt x="57" y="21"/>
                      <a:pt x="57" y="21"/>
                    </a:cubicBezTo>
                    <a:cubicBezTo>
                      <a:pt x="57" y="21"/>
                      <a:pt x="58" y="21"/>
                      <a:pt x="58" y="21"/>
                    </a:cubicBezTo>
                    <a:cubicBezTo>
                      <a:pt x="59" y="20"/>
                      <a:pt x="59" y="20"/>
                      <a:pt x="59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1"/>
                      <a:pt x="61" y="21"/>
                      <a:pt x="61" y="22"/>
                    </a:cubicBezTo>
                    <a:cubicBezTo>
                      <a:pt x="61" y="22"/>
                      <a:pt x="61" y="22"/>
                      <a:pt x="62" y="22"/>
                    </a:cubicBezTo>
                    <a:cubicBezTo>
                      <a:pt x="62" y="22"/>
                      <a:pt x="62" y="21"/>
                      <a:pt x="62" y="21"/>
                    </a:cubicBezTo>
                    <a:cubicBezTo>
                      <a:pt x="63" y="21"/>
                      <a:pt x="63" y="21"/>
                      <a:pt x="63" y="2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4" y="19"/>
                      <a:pt x="64" y="20"/>
                      <a:pt x="64" y="20"/>
                    </a:cubicBezTo>
                    <a:cubicBezTo>
                      <a:pt x="65" y="20"/>
                      <a:pt x="65" y="20"/>
                      <a:pt x="66" y="19"/>
                    </a:cubicBezTo>
                    <a:cubicBezTo>
                      <a:pt x="66" y="19"/>
                      <a:pt x="66" y="19"/>
                      <a:pt x="66" y="18"/>
                    </a:cubicBezTo>
                    <a:cubicBezTo>
                      <a:pt x="66" y="18"/>
                      <a:pt x="66" y="18"/>
                      <a:pt x="66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16"/>
                      <a:pt x="70" y="16"/>
                      <a:pt x="71" y="16"/>
                    </a:cubicBezTo>
                    <a:cubicBezTo>
                      <a:pt x="71" y="16"/>
                      <a:pt x="71" y="16"/>
                      <a:pt x="72" y="17"/>
                    </a:cubicBezTo>
                    <a:cubicBezTo>
                      <a:pt x="72" y="17"/>
                      <a:pt x="73" y="18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6"/>
                      <a:pt x="73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1" y="14"/>
                      <a:pt x="70" y="14"/>
                      <a:pt x="70" y="14"/>
                    </a:cubicBezTo>
                    <a:cubicBezTo>
                      <a:pt x="69" y="14"/>
                      <a:pt x="69" y="13"/>
                      <a:pt x="69" y="13"/>
                    </a:cubicBezTo>
                    <a:cubicBezTo>
                      <a:pt x="68" y="13"/>
                      <a:pt x="68" y="13"/>
                      <a:pt x="68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3"/>
                      <a:pt x="67" y="13"/>
                      <a:pt x="66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3" y="13"/>
                      <a:pt x="63" y="13"/>
                      <a:pt x="62" y="13"/>
                    </a:cubicBezTo>
                    <a:cubicBezTo>
                      <a:pt x="62" y="13"/>
                      <a:pt x="61" y="13"/>
                      <a:pt x="61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1" y="11"/>
                      <a:pt x="61" y="10"/>
                      <a:pt x="61" y="10"/>
                    </a:cubicBezTo>
                    <a:cubicBezTo>
                      <a:pt x="61" y="9"/>
                      <a:pt x="61" y="9"/>
                      <a:pt x="61" y="8"/>
                    </a:cubicBezTo>
                    <a:cubicBezTo>
                      <a:pt x="61" y="8"/>
                      <a:pt x="61" y="8"/>
                      <a:pt x="61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0" y="7"/>
                      <a:pt x="60" y="7"/>
                      <a:pt x="59" y="7"/>
                    </a:cubicBezTo>
                    <a:cubicBezTo>
                      <a:pt x="59" y="7"/>
                      <a:pt x="58" y="7"/>
                      <a:pt x="58" y="7"/>
                    </a:cubicBezTo>
                    <a:cubicBezTo>
                      <a:pt x="57" y="7"/>
                      <a:pt x="57" y="7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4" y="6"/>
                      <a:pt x="54" y="6"/>
                      <a:pt x="53" y="7"/>
                    </a:cubicBezTo>
                    <a:cubicBezTo>
                      <a:pt x="52" y="7"/>
                      <a:pt x="52" y="7"/>
                      <a:pt x="51" y="8"/>
                    </a:cubicBezTo>
                    <a:cubicBezTo>
                      <a:pt x="50" y="8"/>
                      <a:pt x="50" y="8"/>
                      <a:pt x="49" y="8"/>
                    </a:cubicBezTo>
                    <a:cubicBezTo>
                      <a:pt x="48" y="8"/>
                      <a:pt x="48" y="8"/>
                      <a:pt x="47" y="8"/>
                    </a:cubicBezTo>
                    <a:cubicBezTo>
                      <a:pt x="46" y="8"/>
                      <a:pt x="46" y="8"/>
                      <a:pt x="45" y="8"/>
                    </a:cubicBezTo>
                    <a:cubicBezTo>
                      <a:pt x="44" y="8"/>
                      <a:pt x="44" y="9"/>
                      <a:pt x="43" y="8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0" y="7"/>
                      <a:pt x="40" y="7"/>
                    </a:cubicBezTo>
                    <a:cubicBezTo>
                      <a:pt x="39" y="7"/>
                      <a:pt x="39" y="6"/>
                      <a:pt x="38" y="6"/>
                    </a:cubicBezTo>
                    <a:cubicBezTo>
                      <a:pt x="38" y="6"/>
                      <a:pt x="38" y="6"/>
                      <a:pt x="37" y="6"/>
                    </a:cubicBezTo>
                    <a:cubicBezTo>
                      <a:pt x="37" y="6"/>
                      <a:pt x="36" y="5"/>
                      <a:pt x="36" y="5"/>
                    </a:cubicBezTo>
                    <a:cubicBezTo>
                      <a:pt x="35" y="5"/>
                      <a:pt x="35" y="5"/>
                      <a:pt x="34" y="5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5"/>
                      <a:pt x="29" y="6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3" y="2"/>
                      <a:pt x="22" y="2"/>
                    </a:cubicBezTo>
                    <a:cubicBezTo>
                      <a:pt x="22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1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5" y="6"/>
                      <a:pt x="14" y="6"/>
                    </a:cubicBezTo>
                    <a:cubicBezTo>
                      <a:pt x="13" y="6"/>
                      <a:pt x="13" y="7"/>
                      <a:pt x="12" y="7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2" y="6"/>
                      <a:pt x="1" y="7"/>
                    </a:cubicBezTo>
                    <a:cubicBezTo>
                      <a:pt x="1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1" y="9"/>
                      <a:pt x="1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4" y="14"/>
                      <a:pt x="5" y="13"/>
                      <a:pt x="5" y="13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8" y="17"/>
                      <a:pt x="9" y="1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0" y="19"/>
                      <a:pt x="10" y="18"/>
                      <a:pt x="11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5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20" y="22"/>
                      <a:pt x="20" y="22"/>
                      <a:pt x="20" y="23"/>
                    </a:cubicBezTo>
                    <a:cubicBezTo>
                      <a:pt x="21" y="23"/>
                      <a:pt x="21" y="23"/>
                      <a:pt x="22" y="24"/>
                    </a:cubicBezTo>
                    <a:cubicBezTo>
                      <a:pt x="22" y="24"/>
                      <a:pt x="22" y="24"/>
                      <a:pt x="22" y="25"/>
                    </a:cubicBezTo>
                    <a:cubicBezTo>
                      <a:pt x="23" y="25"/>
                      <a:pt x="23" y="26"/>
                      <a:pt x="24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8"/>
                      <a:pt x="28" y="28"/>
                      <a:pt x="29" y="28"/>
                    </a:cubicBezTo>
                    <a:cubicBezTo>
                      <a:pt x="30" y="28"/>
                      <a:pt x="30" y="28"/>
                      <a:pt x="31" y="28"/>
                    </a:cubicBezTo>
                    <a:cubicBezTo>
                      <a:pt x="32" y="28"/>
                      <a:pt x="32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8"/>
                      <a:pt x="36" y="28"/>
                      <a:pt x="36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8" y="28"/>
                      <a:pt x="38" y="28"/>
                      <a:pt x="39" y="29"/>
                    </a:cubicBezTo>
                    <a:cubicBezTo>
                      <a:pt x="39" y="29"/>
                      <a:pt x="39" y="29"/>
                      <a:pt x="40" y="29"/>
                    </a:cubicBezTo>
                    <a:cubicBezTo>
                      <a:pt x="40" y="29"/>
                      <a:pt x="40" y="29"/>
                      <a:pt x="41" y="29"/>
                    </a:cubicBezTo>
                    <a:cubicBezTo>
                      <a:pt x="41" y="29"/>
                      <a:pt x="41" y="29"/>
                      <a:pt x="42" y="30"/>
                    </a:cubicBezTo>
                    <a:cubicBezTo>
                      <a:pt x="42" y="30"/>
                      <a:pt x="42" y="30"/>
                      <a:pt x="43" y="30"/>
                    </a:cubicBezTo>
                    <a:cubicBezTo>
                      <a:pt x="43" y="30"/>
                      <a:pt x="44" y="30"/>
                      <a:pt x="44" y="30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30"/>
                      <a:pt x="46" y="30"/>
                      <a:pt x="46" y="30"/>
                    </a:cubicBezTo>
                    <a:cubicBezTo>
                      <a:pt x="46" y="30"/>
                      <a:pt x="46" y="31"/>
                      <a:pt x="46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8" y="31"/>
                      <a:pt x="48" y="30"/>
                      <a:pt x="48" y="30"/>
                    </a:cubicBezTo>
                    <a:cubicBezTo>
                      <a:pt x="49" y="30"/>
                      <a:pt x="49" y="30"/>
                      <a:pt x="49" y="29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0" y="29"/>
                      <a:pt x="51" y="29"/>
                      <a:pt x="51" y="29"/>
                    </a:cubicBezTo>
                    <a:cubicBezTo>
                      <a:pt x="51" y="28"/>
                      <a:pt x="52" y="29"/>
                      <a:pt x="52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4" y="28"/>
                      <a:pt x="54" y="28"/>
                      <a:pt x="55" y="28"/>
                    </a:cubicBezTo>
                    <a:cubicBezTo>
                      <a:pt x="55" y="28"/>
                      <a:pt x="56" y="29"/>
                      <a:pt x="56" y="2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1" name="Freeform 308">
                <a:extLst>
                  <a:ext uri="{FF2B5EF4-FFF2-40B4-BE49-F238E27FC236}">
                    <a16:creationId xmlns:a16="http://schemas.microsoft.com/office/drawing/2014/main" id="{039AA890-127B-429F-855F-123CD5573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376" y="1811339"/>
                <a:ext cx="204788" cy="139700"/>
              </a:xfrm>
              <a:custGeom>
                <a:avLst/>
                <a:gdLst>
                  <a:gd name="T0" fmla="*/ 18 w 19"/>
                  <a:gd name="T1" fmla="*/ 8 h 13"/>
                  <a:gd name="T2" fmla="*/ 16 w 19"/>
                  <a:gd name="T3" fmla="*/ 8 h 13"/>
                  <a:gd name="T4" fmla="*/ 15 w 19"/>
                  <a:gd name="T5" fmla="*/ 7 h 13"/>
                  <a:gd name="T6" fmla="*/ 15 w 19"/>
                  <a:gd name="T7" fmla="*/ 6 h 13"/>
                  <a:gd name="T8" fmla="*/ 14 w 19"/>
                  <a:gd name="T9" fmla="*/ 4 h 13"/>
                  <a:gd name="T10" fmla="*/ 14 w 19"/>
                  <a:gd name="T11" fmla="*/ 4 h 13"/>
                  <a:gd name="T12" fmla="*/ 13 w 19"/>
                  <a:gd name="T13" fmla="*/ 4 h 13"/>
                  <a:gd name="T14" fmla="*/ 11 w 19"/>
                  <a:gd name="T15" fmla="*/ 4 h 13"/>
                  <a:gd name="T16" fmla="*/ 10 w 19"/>
                  <a:gd name="T17" fmla="*/ 4 h 13"/>
                  <a:gd name="T18" fmla="*/ 8 w 19"/>
                  <a:gd name="T19" fmla="*/ 4 h 13"/>
                  <a:gd name="T20" fmla="*/ 7 w 19"/>
                  <a:gd name="T21" fmla="*/ 4 h 13"/>
                  <a:gd name="T22" fmla="*/ 6 w 19"/>
                  <a:gd name="T23" fmla="*/ 4 h 13"/>
                  <a:gd name="T24" fmla="*/ 5 w 19"/>
                  <a:gd name="T25" fmla="*/ 3 h 13"/>
                  <a:gd name="T26" fmla="*/ 5 w 19"/>
                  <a:gd name="T27" fmla="*/ 3 h 13"/>
                  <a:gd name="T28" fmla="*/ 5 w 19"/>
                  <a:gd name="T29" fmla="*/ 2 h 13"/>
                  <a:gd name="T30" fmla="*/ 6 w 19"/>
                  <a:gd name="T31" fmla="*/ 2 h 13"/>
                  <a:gd name="T32" fmla="*/ 6 w 19"/>
                  <a:gd name="T33" fmla="*/ 1 h 13"/>
                  <a:gd name="T34" fmla="*/ 5 w 19"/>
                  <a:gd name="T35" fmla="*/ 1 h 13"/>
                  <a:gd name="T36" fmla="*/ 4 w 19"/>
                  <a:gd name="T37" fmla="*/ 1 h 13"/>
                  <a:gd name="T38" fmla="*/ 3 w 19"/>
                  <a:gd name="T39" fmla="*/ 2 h 13"/>
                  <a:gd name="T40" fmla="*/ 3 w 19"/>
                  <a:gd name="T41" fmla="*/ 2 h 13"/>
                  <a:gd name="T42" fmla="*/ 3 w 19"/>
                  <a:gd name="T43" fmla="*/ 3 h 13"/>
                  <a:gd name="T44" fmla="*/ 2 w 19"/>
                  <a:gd name="T45" fmla="*/ 4 h 13"/>
                  <a:gd name="T46" fmla="*/ 1 w 19"/>
                  <a:gd name="T47" fmla="*/ 5 h 13"/>
                  <a:gd name="T48" fmla="*/ 0 w 19"/>
                  <a:gd name="T49" fmla="*/ 5 h 13"/>
                  <a:gd name="T50" fmla="*/ 0 w 19"/>
                  <a:gd name="T51" fmla="*/ 7 h 13"/>
                  <a:gd name="T52" fmla="*/ 1 w 19"/>
                  <a:gd name="T53" fmla="*/ 7 h 13"/>
                  <a:gd name="T54" fmla="*/ 2 w 19"/>
                  <a:gd name="T55" fmla="*/ 7 h 13"/>
                  <a:gd name="T56" fmla="*/ 2 w 19"/>
                  <a:gd name="T57" fmla="*/ 8 h 13"/>
                  <a:gd name="T58" fmla="*/ 2 w 19"/>
                  <a:gd name="T59" fmla="*/ 9 h 13"/>
                  <a:gd name="T60" fmla="*/ 2 w 19"/>
                  <a:gd name="T61" fmla="*/ 10 h 13"/>
                  <a:gd name="T62" fmla="*/ 2 w 19"/>
                  <a:gd name="T63" fmla="*/ 11 h 13"/>
                  <a:gd name="T64" fmla="*/ 3 w 19"/>
                  <a:gd name="T65" fmla="*/ 11 h 13"/>
                  <a:gd name="T66" fmla="*/ 3 w 19"/>
                  <a:gd name="T67" fmla="*/ 11 h 13"/>
                  <a:gd name="T68" fmla="*/ 4 w 19"/>
                  <a:gd name="T69" fmla="*/ 11 h 13"/>
                  <a:gd name="T70" fmla="*/ 5 w 19"/>
                  <a:gd name="T71" fmla="*/ 11 h 13"/>
                  <a:gd name="T72" fmla="*/ 6 w 19"/>
                  <a:gd name="T73" fmla="*/ 11 h 13"/>
                  <a:gd name="T74" fmla="*/ 7 w 19"/>
                  <a:gd name="T75" fmla="*/ 9 h 13"/>
                  <a:gd name="T76" fmla="*/ 7 w 19"/>
                  <a:gd name="T77" fmla="*/ 9 h 13"/>
                  <a:gd name="T78" fmla="*/ 7 w 19"/>
                  <a:gd name="T79" fmla="*/ 8 h 13"/>
                  <a:gd name="T80" fmla="*/ 8 w 19"/>
                  <a:gd name="T81" fmla="*/ 8 h 13"/>
                  <a:gd name="T82" fmla="*/ 9 w 19"/>
                  <a:gd name="T83" fmla="*/ 8 h 13"/>
                  <a:gd name="T84" fmla="*/ 9 w 19"/>
                  <a:gd name="T85" fmla="*/ 8 h 13"/>
                  <a:gd name="T86" fmla="*/ 10 w 19"/>
                  <a:gd name="T87" fmla="*/ 9 h 13"/>
                  <a:gd name="T88" fmla="*/ 11 w 19"/>
                  <a:gd name="T89" fmla="*/ 10 h 13"/>
                  <a:gd name="T90" fmla="*/ 11 w 19"/>
                  <a:gd name="T91" fmla="*/ 11 h 13"/>
                  <a:gd name="T92" fmla="*/ 11 w 19"/>
                  <a:gd name="T93" fmla="*/ 12 h 13"/>
                  <a:gd name="T94" fmla="*/ 13 w 19"/>
                  <a:gd name="T95" fmla="*/ 12 h 13"/>
                  <a:gd name="T96" fmla="*/ 14 w 19"/>
                  <a:gd name="T97" fmla="*/ 11 h 13"/>
                  <a:gd name="T98" fmla="*/ 15 w 19"/>
                  <a:gd name="T99" fmla="*/ 10 h 13"/>
                  <a:gd name="T100" fmla="*/ 16 w 19"/>
                  <a:gd name="T101" fmla="*/ 10 h 13"/>
                  <a:gd name="T102" fmla="*/ 16 w 19"/>
                  <a:gd name="T103" fmla="*/ 11 h 13"/>
                  <a:gd name="T104" fmla="*/ 17 w 19"/>
                  <a:gd name="T105" fmla="*/ 11 h 13"/>
                  <a:gd name="T106" fmla="*/ 18 w 19"/>
                  <a:gd name="T107" fmla="*/ 11 h 13"/>
                  <a:gd name="T108" fmla="*/ 19 w 19"/>
                  <a:gd name="T109" fmla="*/ 10 h 13"/>
                  <a:gd name="T110" fmla="*/ 19 w 19"/>
                  <a:gd name="T111" fmla="*/ 9 h 13"/>
                  <a:gd name="T112" fmla="*/ 18 w 19"/>
                  <a:gd name="T113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" h="13">
                    <a:moveTo>
                      <a:pt x="18" y="8"/>
                    </a:moveTo>
                    <a:cubicBezTo>
                      <a:pt x="18" y="7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5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9" y="4"/>
                      <a:pt x="9" y="5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3" y="8"/>
                      <a:pt x="3" y="9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6" y="11"/>
                    </a:cubicBezTo>
                    <a:cubicBezTo>
                      <a:pt x="16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8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2" name="Freeform 309">
                <a:extLst>
                  <a:ext uri="{FF2B5EF4-FFF2-40B4-BE49-F238E27FC236}">
                    <a16:creationId xmlns:a16="http://schemas.microsoft.com/office/drawing/2014/main" id="{9D976FD8-C1BC-487D-8BFF-306890182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1" y="2265364"/>
                <a:ext cx="141288" cy="184150"/>
              </a:xfrm>
              <a:custGeom>
                <a:avLst/>
                <a:gdLst>
                  <a:gd name="T0" fmla="*/ 12 w 13"/>
                  <a:gd name="T1" fmla="*/ 10 h 17"/>
                  <a:gd name="T2" fmla="*/ 11 w 13"/>
                  <a:gd name="T3" fmla="*/ 8 h 17"/>
                  <a:gd name="T4" fmla="*/ 10 w 13"/>
                  <a:gd name="T5" fmla="*/ 9 h 17"/>
                  <a:gd name="T6" fmla="*/ 9 w 13"/>
                  <a:gd name="T7" fmla="*/ 8 h 17"/>
                  <a:gd name="T8" fmla="*/ 9 w 13"/>
                  <a:gd name="T9" fmla="*/ 7 h 17"/>
                  <a:gd name="T10" fmla="*/ 11 w 13"/>
                  <a:gd name="T11" fmla="*/ 6 h 17"/>
                  <a:gd name="T12" fmla="*/ 11 w 13"/>
                  <a:gd name="T13" fmla="*/ 5 h 17"/>
                  <a:gd name="T14" fmla="*/ 10 w 13"/>
                  <a:gd name="T15" fmla="*/ 4 h 17"/>
                  <a:gd name="T16" fmla="*/ 6 w 13"/>
                  <a:gd name="T17" fmla="*/ 4 h 17"/>
                  <a:gd name="T18" fmla="*/ 4 w 13"/>
                  <a:gd name="T19" fmla="*/ 3 h 17"/>
                  <a:gd name="T20" fmla="*/ 4 w 13"/>
                  <a:gd name="T21" fmla="*/ 1 h 17"/>
                  <a:gd name="T22" fmla="*/ 3 w 13"/>
                  <a:gd name="T23" fmla="*/ 1 h 17"/>
                  <a:gd name="T24" fmla="*/ 1 w 13"/>
                  <a:gd name="T25" fmla="*/ 0 h 17"/>
                  <a:gd name="T26" fmla="*/ 1 w 13"/>
                  <a:gd name="T27" fmla="*/ 2 h 17"/>
                  <a:gd name="T28" fmla="*/ 2 w 13"/>
                  <a:gd name="T29" fmla="*/ 3 h 17"/>
                  <a:gd name="T30" fmla="*/ 2 w 13"/>
                  <a:gd name="T31" fmla="*/ 4 h 17"/>
                  <a:gd name="T32" fmla="*/ 1 w 13"/>
                  <a:gd name="T33" fmla="*/ 5 h 17"/>
                  <a:gd name="T34" fmla="*/ 2 w 13"/>
                  <a:gd name="T35" fmla="*/ 6 h 17"/>
                  <a:gd name="T36" fmla="*/ 2 w 13"/>
                  <a:gd name="T37" fmla="*/ 8 h 17"/>
                  <a:gd name="T38" fmla="*/ 3 w 13"/>
                  <a:gd name="T39" fmla="*/ 9 h 17"/>
                  <a:gd name="T40" fmla="*/ 4 w 13"/>
                  <a:gd name="T41" fmla="*/ 12 h 17"/>
                  <a:gd name="T42" fmla="*/ 3 w 13"/>
                  <a:gd name="T43" fmla="*/ 14 h 17"/>
                  <a:gd name="T44" fmla="*/ 5 w 13"/>
                  <a:gd name="T45" fmla="*/ 13 h 17"/>
                  <a:gd name="T46" fmla="*/ 6 w 13"/>
                  <a:gd name="T47" fmla="*/ 13 h 17"/>
                  <a:gd name="T48" fmla="*/ 8 w 13"/>
                  <a:gd name="T49" fmla="*/ 12 h 17"/>
                  <a:gd name="T50" fmla="*/ 8 w 13"/>
                  <a:gd name="T51" fmla="*/ 11 h 17"/>
                  <a:gd name="T52" fmla="*/ 9 w 13"/>
                  <a:gd name="T53" fmla="*/ 10 h 17"/>
                  <a:gd name="T54" fmla="*/ 10 w 13"/>
                  <a:gd name="T55" fmla="*/ 12 h 17"/>
                  <a:gd name="T56" fmla="*/ 11 w 13"/>
                  <a:gd name="T57" fmla="*/ 15 h 17"/>
                  <a:gd name="T58" fmla="*/ 12 w 13"/>
                  <a:gd name="T59" fmla="*/ 17 h 17"/>
                  <a:gd name="T60" fmla="*/ 13 w 13"/>
                  <a:gd name="T61" fmla="*/ 16 h 17"/>
                  <a:gd name="T62" fmla="*/ 13 w 13"/>
                  <a:gd name="T63" fmla="*/ 13 h 17"/>
                  <a:gd name="T64" fmla="*/ 13 w 13"/>
                  <a:gd name="T65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" h="17">
                    <a:moveTo>
                      <a:pt x="13" y="11"/>
                    </a:moveTo>
                    <a:cubicBezTo>
                      <a:pt x="12" y="10"/>
                      <a:pt x="12" y="11"/>
                      <a:pt x="12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10" y="6"/>
                    </a:cubicBezTo>
                    <a:cubicBezTo>
                      <a:pt x="10" y="6"/>
                      <a:pt x="10" y="6"/>
                      <a:pt x="11" y="6"/>
                    </a:cubicBezTo>
                    <a:cubicBezTo>
                      <a:pt x="11" y="6"/>
                      <a:pt x="10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5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3" y="7"/>
                      <a:pt x="3" y="7"/>
                    </a:cubicBezTo>
                    <a:cubicBezTo>
                      <a:pt x="3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8" y="12"/>
                      <a:pt x="8" y="11"/>
                    </a:cubicBezTo>
                    <a:cubicBezTo>
                      <a:pt x="9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0" y="11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3"/>
                    </a:cubicBezTo>
                    <a:cubicBezTo>
                      <a:pt x="11" y="14"/>
                      <a:pt x="11" y="14"/>
                      <a:pt x="11" y="15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6"/>
                      <a:pt x="13" y="16"/>
                    </a:cubicBezTo>
                    <a:cubicBezTo>
                      <a:pt x="13" y="15"/>
                      <a:pt x="13" y="15"/>
                      <a:pt x="13" y="14"/>
                    </a:cubicBezTo>
                    <a:cubicBezTo>
                      <a:pt x="13" y="14"/>
                      <a:pt x="13" y="13"/>
                      <a:pt x="13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1"/>
                      <a:pt x="13" y="11"/>
                      <a:pt x="13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3" name="Freeform 310">
                <a:extLst>
                  <a:ext uri="{FF2B5EF4-FFF2-40B4-BE49-F238E27FC236}">
                    <a16:creationId xmlns:a16="http://schemas.microsoft.com/office/drawing/2014/main" id="{76333858-0017-4129-AE74-302E760ED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1" y="2038351"/>
                <a:ext cx="22225" cy="1111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1 h 1"/>
                  <a:gd name="T8" fmla="*/ 0 w 2"/>
                  <a:gd name="T9" fmla="*/ 1 h 1"/>
                  <a:gd name="T10" fmla="*/ 1 w 2"/>
                  <a:gd name="T11" fmla="*/ 1 h 1"/>
                  <a:gd name="T12" fmla="*/ 2 w 2"/>
                  <a:gd name="T13" fmla="*/ 1 h 1"/>
                  <a:gd name="T14" fmla="*/ 2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4" name="Freeform 311">
                <a:extLst>
                  <a:ext uri="{FF2B5EF4-FFF2-40B4-BE49-F238E27FC236}">
                    <a16:creationId xmlns:a16="http://schemas.microsoft.com/office/drawing/2014/main" id="{BD95FD3D-82A6-4672-83B6-F03136809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1876426"/>
                <a:ext cx="119063" cy="161925"/>
              </a:xfrm>
              <a:custGeom>
                <a:avLst/>
                <a:gdLst>
                  <a:gd name="T0" fmla="*/ 1 w 11"/>
                  <a:gd name="T1" fmla="*/ 4 h 15"/>
                  <a:gd name="T2" fmla="*/ 2 w 11"/>
                  <a:gd name="T3" fmla="*/ 5 h 15"/>
                  <a:gd name="T4" fmla="*/ 1 w 11"/>
                  <a:gd name="T5" fmla="*/ 6 h 15"/>
                  <a:gd name="T6" fmla="*/ 1 w 11"/>
                  <a:gd name="T7" fmla="*/ 7 h 15"/>
                  <a:gd name="T8" fmla="*/ 2 w 11"/>
                  <a:gd name="T9" fmla="*/ 8 h 15"/>
                  <a:gd name="T10" fmla="*/ 3 w 11"/>
                  <a:gd name="T11" fmla="*/ 9 h 15"/>
                  <a:gd name="T12" fmla="*/ 3 w 11"/>
                  <a:gd name="T13" fmla="*/ 11 h 15"/>
                  <a:gd name="T14" fmla="*/ 3 w 11"/>
                  <a:gd name="T15" fmla="*/ 12 h 15"/>
                  <a:gd name="T16" fmla="*/ 3 w 11"/>
                  <a:gd name="T17" fmla="*/ 13 h 15"/>
                  <a:gd name="T18" fmla="*/ 4 w 11"/>
                  <a:gd name="T19" fmla="*/ 14 h 15"/>
                  <a:gd name="T20" fmla="*/ 5 w 11"/>
                  <a:gd name="T21" fmla="*/ 15 h 15"/>
                  <a:gd name="T22" fmla="*/ 6 w 11"/>
                  <a:gd name="T23" fmla="*/ 14 h 15"/>
                  <a:gd name="T24" fmla="*/ 5 w 11"/>
                  <a:gd name="T25" fmla="*/ 13 h 15"/>
                  <a:gd name="T26" fmla="*/ 6 w 11"/>
                  <a:gd name="T27" fmla="*/ 12 h 15"/>
                  <a:gd name="T28" fmla="*/ 7 w 11"/>
                  <a:gd name="T29" fmla="*/ 12 h 15"/>
                  <a:gd name="T30" fmla="*/ 9 w 11"/>
                  <a:gd name="T31" fmla="*/ 11 h 15"/>
                  <a:gd name="T32" fmla="*/ 10 w 11"/>
                  <a:gd name="T33" fmla="*/ 11 h 15"/>
                  <a:gd name="T34" fmla="*/ 11 w 11"/>
                  <a:gd name="T35" fmla="*/ 11 h 15"/>
                  <a:gd name="T36" fmla="*/ 11 w 11"/>
                  <a:gd name="T37" fmla="*/ 10 h 15"/>
                  <a:gd name="T38" fmla="*/ 11 w 11"/>
                  <a:gd name="T39" fmla="*/ 8 h 15"/>
                  <a:gd name="T40" fmla="*/ 10 w 11"/>
                  <a:gd name="T41" fmla="*/ 7 h 15"/>
                  <a:gd name="T42" fmla="*/ 9 w 11"/>
                  <a:gd name="T43" fmla="*/ 6 h 15"/>
                  <a:gd name="T44" fmla="*/ 8 w 11"/>
                  <a:gd name="T45" fmla="*/ 4 h 15"/>
                  <a:gd name="T46" fmla="*/ 7 w 11"/>
                  <a:gd name="T47" fmla="*/ 3 h 15"/>
                  <a:gd name="T48" fmla="*/ 6 w 11"/>
                  <a:gd name="T49" fmla="*/ 2 h 15"/>
                  <a:gd name="T50" fmla="*/ 5 w 11"/>
                  <a:gd name="T51" fmla="*/ 2 h 15"/>
                  <a:gd name="T52" fmla="*/ 4 w 11"/>
                  <a:gd name="T53" fmla="*/ 1 h 15"/>
                  <a:gd name="T54" fmla="*/ 3 w 11"/>
                  <a:gd name="T55" fmla="*/ 0 h 15"/>
                  <a:gd name="T56" fmla="*/ 3 w 11"/>
                  <a:gd name="T57" fmla="*/ 0 h 15"/>
                  <a:gd name="T58" fmla="*/ 2 w 11"/>
                  <a:gd name="T59" fmla="*/ 1 h 15"/>
                  <a:gd name="T60" fmla="*/ 1 w 11"/>
                  <a:gd name="T61" fmla="*/ 2 h 15"/>
                  <a:gd name="T62" fmla="*/ 1 w 11"/>
                  <a:gd name="T63" fmla="*/ 3 h 15"/>
                  <a:gd name="T64" fmla="*/ 0 w 11"/>
                  <a:gd name="T65" fmla="*/ 3 h 15"/>
                  <a:gd name="T66" fmla="*/ 1 w 11"/>
                  <a:gd name="T67" fmla="*/ 4 h 15"/>
                  <a:gd name="T68" fmla="*/ 1 w 11"/>
                  <a:gd name="T69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" h="15">
                    <a:moveTo>
                      <a:pt x="1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4"/>
                    </a:cubicBezTo>
                    <a:cubicBezTo>
                      <a:pt x="6" y="14"/>
                      <a:pt x="5" y="14"/>
                      <a:pt x="5" y="13"/>
                    </a:cubicBezTo>
                    <a:cubicBezTo>
                      <a:pt x="5" y="13"/>
                      <a:pt x="5" y="13"/>
                      <a:pt x="6" y="12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5" name="Freeform 312">
                <a:extLst>
                  <a:ext uri="{FF2B5EF4-FFF2-40B4-BE49-F238E27FC236}">
                    <a16:creationId xmlns:a16="http://schemas.microsoft.com/office/drawing/2014/main" id="{5EF1BF32-C56D-4297-9932-E40A82306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19081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6" name="Freeform 313">
                <a:extLst>
                  <a:ext uri="{FF2B5EF4-FFF2-40B4-BE49-F238E27FC236}">
                    <a16:creationId xmlns:a16="http://schemas.microsoft.com/office/drawing/2014/main" id="{F49EA959-0FFF-4C3C-B9F4-985A214F7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5401" y="2784476"/>
                <a:ext cx="63500" cy="119063"/>
              </a:xfrm>
              <a:custGeom>
                <a:avLst/>
                <a:gdLst>
                  <a:gd name="T0" fmla="*/ 5 w 6"/>
                  <a:gd name="T1" fmla="*/ 6 h 11"/>
                  <a:gd name="T2" fmla="*/ 5 w 6"/>
                  <a:gd name="T3" fmla="*/ 6 h 11"/>
                  <a:gd name="T4" fmla="*/ 4 w 6"/>
                  <a:gd name="T5" fmla="*/ 4 h 11"/>
                  <a:gd name="T6" fmla="*/ 3 w 6"/>
                  <a:gd name="T7" fmla="*/ 4 h 11"/>
                  <a:gd name="T8" fmla="*/ 3 w 6"/>
                  <a:gd name="T9" fmla="*/ 2 h 11"/>
                  <a:gd name="T10" fmla="*/ 2 w 6"/>
                  <a:gd name="T11" fmla="*/ 2 h 11"/>
                  <a:gd name="T12" fmla="*/ 2 w 6"/>
                  <a:gd name="T13" fmla="*/ 1 h 11"/>
                  <a:gd name="T14" fmla="*/ 2 w 6"/>
                  <a:gd name="T15" fmla="*/ 0 h 11"/>
                  <a:gd name="T16" fmla="*/ 0 w 6"/>
                  <a:gd name="T17" fmla="*/ 0 h 11"/>
                  <a:gd name="T18" fmla="*/ 1 w 6"/>
                  <a:gd name="T19" fmla="*/ 1 h 11"/>
                  <a:gd name="T20" fmla="*/ 1 w 6"/>
                  <a:gd name="T21" fmla="*/ 2 h 11"/>
                  <a:gd name="T22" fmla="*/ 1 w 6"/>
                  <a:gd name="T23" fmla="*/ 2 h 11"/>
                  <a:gd name="T24" fmla="*/ 1 w 6"/>
                  <a:gd name="T25" fmla="*/ 4 h 11"/>
                  <a:gd name="T26" fmla="*/ 0 w 6"/>
                  <a:gd name="T27" fmla="*/ 5 h 11"/>
                  <a:gd name="T28" fmla="*/ 1 w 6"/>
                  <a:gd name="T29" fmla="*/ 6 h 11"/>
                  <a:gd name="T30" fmla="*/ 0 w 6"/>
                  <a:gd name="T31" fmla="*/ 7 h 11"/>
                  <a:gd name="T32" fmla="*/ 1 w 6"/>
                  <a:gd name="T33" fmla="*/ 8 h 11"/>
                  <a:gd name="T34" fmla="*/ 1 w 6"/>
                  <a:gd name="T35" fmla="*/ 9 h 11"/>
                  <a:gd name="T36" fmla="*/ 1 w 6"/>
                  <a:gd name="T37" fmla="*/ 9 h 11"/>
                  <a:gd name="T38" fmla="*/ 1 w 6"/>
                  <a:gd name="T39" fmla="*/ 10 h 11"/>
                  <a:gd name="T40" fmla="*/ 1 w 6"/>
                  <a:gd name="T41" fmla="*/ 11 h 11"/>
                  <a:gd name="T42" fmla="*/ 2 w 6"/>
                  <a:gd name="T43" fmla="*/ 11 h 11"/>
                  <a:gd name="T44" fmla="*/ 3 w 6"/>
                  <a:gd name="T45" fmla="*/ 11 h 11"/>
                  <a:gd name="T46" fmla="*/ 4 w 6"/>
                  <a:gd name="T47" fmla="*/ 10 h 11"/>
                  <a:gd name="T48" fmla="*/ 5 w 6"/>
                  <a:gd name="T49" fmla="*/ 9 h 11"/>
                  <a:gd name="T50" fmla="*/ 5 w 6"/>
                  <a:gd name="T51" fmla="*/ 9 h 11"/>
                  <a:gd name="T52" fmla="*/ 5 w 6"/>
                  <a:gd name="T53" fmla="*/ 8 h 11"/>
                  <a:gd name="T54" fmla="*/ 5 w 6"/>
                  <a:gd name="T5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11">
                    <a:moveTo>
                      <a:pt x="5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0" y="6"/>
                      <a:pt x="0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5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7" name="Freeform 314">
                <a:extLst>
                  <a:ext uri="{FF2B5EF4-FFF2-40B4-BE49-F238E27FC236}">
                    <a16:creationId xmlns:a16="http://schemas.microsoft.com/office/drawing/2014/main" id="{EF35AD35-E91E-4C87-8070-518DCCEDD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9" y="2362201"/>
                <a:ext cx="249238" cy="465138"/>
              </a:xfrm>
              <a:custGeom>
                <a:avLst/>
                <a:gdLst>
                  <a:gd name="T0" fmla="*/ 17 w 23"/>
                  <a:gd name="T1" fmla="*/ 19 h 43"/>
                  <a:gd name="T2" fmla="*/ 15 w 23"/>
                  <a:gd name="T3" fmla="*/ 18 h 43"/>
                  <a:gd name="T4" fmla="*/ 14 w 23"/>
                  <a:gd name="T5" fmla="*/ 17 h 43"/>
                  <a:gd name="T6" fmla="*/ 13 w 23"/>
                  <a:gd name="T7" fmla="*/ 15 h 43"/>
                  <a:gd name="T8" fmla="*/ 12 w 23"/>
                  <a:gd name="T9" fmla="*/ 14 h 43"/>
                  <a:gd name="T10" fmla="*/ 11 w 23"/>
                  <a:gd name="T11" fmla="*/ 13 h 43"/>
                  <a:gd name="T12" fmla="*/ 11 w 23"/>
                  <a:gd name="T13" fmla="*/ 11 h 43"/>
                  <a:gd name="T14" fmla="*/ 12 w 23"/>
                  <a:gd name="T15" fmla="*/ 9 h 43"/>
                  <a:gd name="T16" fmla="*/ 13 w 23"/>
                  <a:gd name="T17" fmla="*/ 7 h 43"/>
                  <a:gd name="T18" fmla="*/ 15 w 23"/>
                  <a:gd name="T19" fmla="*/ 6 h 43"/>
                  <a:gd name="T20" fmla="*/ 16 w 23"/>
                  <a:gd name="T21" fmla="*/ 5 h 43"/>
                  <a:gd name="T22" fmla="*/ 14 w 23"/>
                  <a:gd name="T23" fmla="*/ 5 h 43"/>
                  <a:gd name="T24" fmla="*/ 12 w 23"/>
                  <a:gd name="T25" fmla="*/ 3 h 43"/>
                  <a:gd name="T26" fmla="*/ 12 w 23"/>
                  <a:gd name="T27" fmla="*/ 2 h 43"/>
                  <a:gd name="T28" fmla="*/ 10 w 23"/>
                  <a:gd name="T29" fmla="*/ 1 h 43"/>
                  <a:gd name="T30" fmla="*/ 8 w 23"/>
                  <a:gd name="T31" fmla="*/ 0 h 43"/>
                  <a:gd name="T32" fmla="*/ 6 w 23"/>
                  <a:gd name="T33" fmla="*/ 1 h 43"/>
                  <a:gd name="T34" fmla="*/ 4 w 23"/>
                  <a:gd name="T35" fmla="*/ 2 h 43"/>
                  <a:gd name="T36" fmla="*/ 2 w 23"/>
                  <a:gd name="T37" fmla="*/ 2 h 43"/>
                  <a:gd name="T38" fmla="*/ 1 w 23"/>
                  <a:gd name="T39" fmla="*/ 3 h 43"/>
                  <a:gd name="T40" fmla="*/ 1 w 23"/>
                  <a:gd name="T41" fmla="*/ 3 h 43"/>
                  <a:gd name="T42" fmla="*/ 3 w 23"/>
                  <a:gd name="T43" fmla="*/ 5 h 43"/>
                  <a:gd name="T44" fmla="*/ 4 w 23"/>
                  <a:gd name="T45" fmla="*/ 7 h 43"/>
                  <a:gd name="T46" fmla="*/ 6 w 23"/>
                  <a:gd name="T47" fmla="*/ 7 h 43"/>
                  <a:gd name="T48" fmla="*/ 7 w 23"/>
                  <a:gd name="T49" fmla="*/ 8 h 43"/>
                  <a:gd name="T50" fmla="*/ 9 w 23"/>
                  <a:gd name="T51" fmla="*/ 9 h 43"/>
                  <a:gd name="T52" fmla="*/ 9 w 23"/>
                  <a:gd name="T53" fmla="*/ 13 h 43"/>
                  <a:gd name="T54" fmla="*/ 11 w 23"/>
                  <a:gd name="T55" fmla="*/ 15 h 43"/>
                  <a:gd name="T56" fmla="*/ 12 w 23"/>
                  <a:gd name="T57" fmla="*/ 17 h 43"/>
                  <a:gd name="T58" fmla="*/ 13 w 23"/>
                  <a:gd name="T59" fmla="*/ 18 h 43"/>
                  <a:gd name="T60" fmla="*/ 15 w 23"/>
                  <a:gd name="T61" fmla="*/ 20 h 43"/>
                  <a:gd name="T62" fmla="*/ 16 w 23"/>
                  <a:gd name="T63" fmla="*/ 21 h 43"/>
                  <a:gd name="T64" fmla="*/ 16 w 23"/>
                  <a:gd name="T65" fmla="*/ 22 h 43"/>
                  <a:gd name="T66" fmla="*/ 17 w 23"/>
                  <a:gd name="T67" fmla="*/ 24 h 43"/>
                  <a:gd name="T68" fmla="*/ 16 w 23"/>
                  <a:gd name="T69" fmla="*/ 26 h 43"/>
                  <a:gd name="T70" fmla="*/ 17 w 23"/>
                  <a:gd name="T71" fmla="*/ 27 h 43"/>
                  <a:gd name="T72" fmla="*/ 18 w 23"/>
                  <a:gd name="T73" fmla="*/ 28 h 43"/>
                  <a:gd name="T74" fmla="*/ 18 w 23"/>
                  <a:gd name="T75" fmla="*/ 30 h 43"/>
                  <a:gd name="T76" fmla="*/ 17 w 23"/>
                  <a:gd name="T77" fmla="*/ 32 h 43"/>
                  <a:gd name="T78" fmla="*/ 16 w 23"/>
                  <a:gd name="T79" fmla="*/ 32 h 43"/>
                  <a:gd name="T80" fmla="*/ 15 w 23"/>
                  <a:gd name="T81" fmla="*/ 33 h 43"/>
                  <a:gd name="T82" fmla="*/ 14 w 23"/>
                  <a:gd name="T83" fmla="*/ 34 h 43"/>
                  <a:gd name="T84" fmla="*/ 13 w 23"/>
                  <a:gd name="T85" fmla="*/ 35 h 43"/>
                  <a:gd name="T86" fmla="*/ 12 w 23"/>
                  <a:gd name="T87" fmla="*/ 36 h 43"/>
                  <a:gd name="T88" fmla="*/ 10 w 23"/>
                  <a:gd name="T89" fmla="*/ 37 h 43"/>
                  <a:gd name="T90" fmla="*/ 11 w 23"/>
                  <a:gd name="T91" fmla="*/ 38 h 43"/>
                  <a:gd name="T92" fmla="*/ 12 w 23"/>
                  <a:gd name="T93" fmla="*/ 39 h 43"/>
                  <a:gd name="T94" fmla="*/ 11 w 23"/>
                  <a:gd name="T95" fmla="*/ 40 h 43"/>
                  <a:gd name="T96" fmla="*/ 12 w 23"/>
                  <a:gd name="T97" fmla="*/ 42 h 43"/>
                  <a:gd name="T98" fmla="*/ 14 w 23"/>
                  <a:gd name="T99" fmla="*/ 41 h 43"/>
                  <a:gd name="T100" fmla="*/ 15 w 23"/>
                  <a:gd name="T101" fmla="*/ 41 h 43"/>
                  <a:gd name="T102" fmla="*/ 15 w 23"/>
                  <a:gd name="T103" fmla="*/ 40 h 43"/>
                  <a:gd name="T104" fmla="*/ 17 w 23"/>
                  <a:gd name="T105" fmla="*/ 38 h 43"/>
                  <a:gd name="T106" fmla="*/ 18 w 23"/>
                  <a:gd name="T107" fmla="*/ 37 h 43"/>
                  <a:gd name="T108" fmla="*/ 21 w 23"/>
                  <a:gd name="T109" fmla="*/ 35 h 43"/>
                  <a:gd name="T110" fmla="*/ 23 w 23"/>
                  <a:gd name="T111" fmla="*/ 33 h 43"/>
                  <a:gd name="T112" fmla="*/ 23 w 23"/>
                  <a:gd name="T113" fmla="*/ 31 h 43"/>
                  <a:gd name="T114" fmla="*/ 22 w 23"/>
                  <a:gd name="T115" fmla="*/ 29 h 43"/>
                  <a:gd name="T116" fmla="*/ 21 w 23"/>
                  <a:gd name="T117" fmla="*/ 26 h 43"/>
                  <a:gd name="T118" fmla="*/ 20 w 23"/>
                  <a:gd name="T119" fmla="*/ 23 h 43"/>
                  <a:gd name="T120" fmla="*/ 19 w 23"/>
                  <a:gd name="T121" fmla="*/ 21 h 43"/>
                  <a:gd name="T122" fmla="*/ 18 w 23"/>
                  <a:gd name="T123" fmla="*/ 20 h 43"/>
                  <a:gd name="T124" fmla="*/ 17 w 23"/>
                  <a:gd name="T125" fmla="*/ 1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" h="43">
                    <a:moveTo>
                      <a:pt x="17" y="19"/>
                    </a:moveTo>
                    <a:cubicBezTo>
                      <a:pt x="17" y="19"/>
                      <a:pt x="17" y="19"/>
                      <a:pt x="17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4" y="18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7"/>
                      <a:pt x="13" y="16"/>
                      <a:pt x="13" y="16"/>
                    </a:cubicBezTo>
                    <a:cubicBezTo>
                      <a:pt x="13" y="16"/>
                      <a:pt x="13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2" y="14"/>
                      <a:pt x="12" y="14"/>
                      <a:pt x="11" y="14"/>
                    </a:cubicBezTo>
                    <a:cubicBezTo>
                      <a:pt x="11" y="14"/>
                      <a:pt x="11" y="13"/>
                      <a:pt x="11" y="13"/>
                    </a:cubicBezTo>
                    <a:cubicBezTo>
                      <a:pt x="11" y="13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3" y="8"/>
                    </a:cubicBezTo>
                    <a:cubicBezTo>
                      <a:pt x="13" y="8"/>
                      <a:pt x="12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2"/>
                      <a:pt x="12" y="2"/>
                    </a:cubicBezTo>
                    <a:cubicBezTo>
                      <a:pt x="12" y="2"/>
                      <a:pt x="12" y="2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7"/>
                      <a:pt x="4" y="7"/>
                    </a:cubicBezTo>
                    <a:cubicBezTo>
                      <a:pt x="4" y="7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6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2"/>
                      <a:pt x="16" y="22"/>
                    </a:cubicBezTo>
                    <a:cubicBezTo>
                      <a:pt x="16" y="22"/>
                      <a:pt x="17" y="22"/>
                      <a:pt x="17" y="23"/>
                    </a:cubicBezTo>
                    <a:cubicBezTo>
                      <a:pt x="17" y="23"/>
                      <a:pt x="17" y="23"/>
                      <a:pt x="17" y="24"/>
                    </a:cubicBezTo>
                    <a:cubicBezTo>
                      <a:pt x="17" y="24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6"/>
                      <a:pt x="17" y="26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8"/>
                      <a:pt x="17" y="27"/>
                      <a:pt x="18" y="28"/>
                    </a:cubicBezTo>
                    <a:cubicBezTo>
                      <a:pt x="18" y="28"/>
                      <a:pt x="17" y="28"/>
                      <a:pt x="17" y="29"/>
                    </a:cubicBezTo>
                    <a:cubicBezTo>
                      <a:pt x="17" y="29"/>
                      <a:pt x="17" y="29"/>
                      <a:pt x="18" y="30"/>
                    </a:cubicBezTo>
                    <a:cubicBezTo>
                      <a:pt x="18" y="30"/>
                      <a:pt x="18" y="31"/>
                      <a:pt x="18" y="31"/>
                    </a:cubicBezTo>
                    <a:cubicBezTo>
                      <a:pt x="17" y="31"/>
                      <a:pt x="17" y="32"/>
                      <a:pt x="17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5" y="32"/>
                    </a:cubicBezTo>
                    <a:cubicBezTo>
                      <a:pt x="15" y="32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4" y="33"/>
                    </a:cubicBezTo>
                    <a:cubicBezTo>
                      <a:pt x="14" y="33"/>
                      <a:pt x="14" y="34"/>
                      <a:pt x="14" y="34"/>
                    </a:cubicBezTo>
                    <a:cubicBezTo>
                      <a:pt x="14" y="34"/>
                      <a:pt x="14" y="35"/>
                      <a:pt x="14" y="35"/>
                    </a:cubicBezTo>
                    <a:cubicBezTo>
                      <a:pt x="14" y="35"/>
                      <a:pt x="13" y="35"/>
                      <a:pt x="13" y="35"/>
                    </a:cubicBezTo>
                    <a:cubicBezTo>
                      <a:pt x="12" y="35"/>
                      <a:pt x="12" y="35"/>
                      <a:pt x="12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40"/>
                      <a:pt x="11" y="40"/>
                      <a:pt x="11" y="40"/>
                    </a:cubicBezTo>
                    <a:cubicBezTo>
                      <a:pt x="11" y="41"/>
                      <a:pt x="12" y="41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3"/>
                      <a:pt x="12" y="42"/>
                      <a:pt x="13" y="42"/>
                    </a:cubicBezTo>
                    <a:cubicBezTo>
                      <a:pt x="13" y="42"/>
                      <a:pt x="13" y="42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5" y="41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7" y="38"/>
                      <a:pt x="16" y="38"/>
                      <a:pt x="17" y="38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6"/>
                      <a:pt x="18" y="37"/>
                      <a:pt x="18" y="37"/>
                    </a:cubicBezTo>
                    <a:cubicBezTo>
                      <a:pt x="19" y="36"/>
                      <a:pt x="20" y="36"/>
                      <a:pt x="20" y="36"/>
                    </a:cubicBezTo>
                    <a:cubicBezTo>
                      <a:pt x="21" y="36"/>
                      <a:pt x="21" y="35"/>
                      <a:pt x="21" y="35"/>
                    </a:cubicBezTo>
                    <a:cubicBezTo>
                      <a:pt x="21" y="35"/>
                      <a:pt x="22" y="34"/>
                      <a:pt x="22" y="34"/>
                    </a:cubicBezTo>
                    <a:cubicBezTo>
                      <a:pt x="22" y="34"/>
                      <a:pt x="23" y="33"/>
                      <a:pt x="23" y="33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2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2" y="29"/>
                      <a:pt x="22" y="29"/>
                    </a:cubicBezTo>
                    <a:cubicBezTo>
                      <a:pt x="22" y="28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1" y="26"/>
                    </a:cubicBezTo>
                    <a:cubicBezTo>
                      <a:pt x="21" y="25"/>
                      <a:pt x="21" y="25"/>
                      <a:pt x="21" y="24"/>
                    </a:cubicBezTo>
                    <a:cubicBezTo>
                      <a:pt x="21" y="24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19" y="22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18" y="20"/>
                    </a:cubicBezTo>
                    <a:cubicBezTo>
                      <a:pt x="18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8" name="Freeform 315">
                <a:extLst>
                  <a:ext uri="{FF2B5EF4-FFF2-40B4-BE49-F238E27FC236}">
                    <a16:creationId xmlns:a16="http://schemas.microsoft.com/office/drawing/2014/main" id="{14894E28-F13A-464C-B467-32998839C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126" y="2243139"/>
                <a:ext cx="31750" cy="42863"/>
              </a:xfrm>
              <a:custGeom>
                <a:avLst/>
                <a:gdLst>
                  <a:gd name="T0" fmla="*/ 1 w 3"/>
                  <a:gd name="T1" fmla="*/ 3 h 4"/>
                  <a:gd name="T2" fmla="*/ 2 w 3"/>
                  <a:gd name="T3" fmla="*/ 3 h 4"/>
                  <a:gd name="T4" fmla="*/ 2 w 3"/>
                  <a:gd name="T5" fmla="*/ 2 h 4"/>
                  <a:gd name="T6" fmla="*/ 3 w 3"/>
                  <a:gd name="T7" fmla="*/ 2 h 4"/>
                  <a:gd name="T8" fmla="*/ 2 w 3"/>
                  <a:gd name="T9" fmla="*/ 1 h 4"/>
                  <a:gd name="T10" fmla="*/ 2 w 3"/>
                  <a:gd name="T11" fmla="*/ 0 h 4"/>
                  <a:gd name="T12" fmla="*/ 1 w 3"/>
                  <a:gd name="T13" fmla="*/ 0 h 4"/>
                  <a:gd name="T14" fmla="*/ 1 w 3"/>
                  <a:gd name="T15" fmla="*/ 2 h 4"/>
                  <a:gd name="T16" fmla="*/ 1 w 3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9" name="Freeform 316">
                <a:extLst>
                  <a:ext uri="{FF2B5EF4-FFF2-40B4-BE49-F238E27FC236}">
                    <a16:creationId xmlns:a16="http://schemas.microsoft.com/office/drawing/2014/main" id="{ED013523-DD90-44F4-BC16-6BB56DA94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2651" y="2297114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0" name="Freeform 317">
                <a:extLst>
                  <a:ext uri="{FF2B5EF4-FFF2-40B4-BE49-F238E27FC236}">
                    <a16:creationId xmlns:a16="http://schemas.microsoft.com/office/drawing/2014/main" id="{63BB6DFA-FE42-474F-BEED-72D6626CB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876" y="2286001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2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1 h 2"/>
                  <a:gd name="T10" fmla="*/ 1 w 1"/>
                  <a:gd name="T11" fmla="*/ 1 h 2"/>
                  <a:gd name="T12" fmla="*/ 1 w 1"/>
                  <a:gd name="T13" fmla="*/ 0 h 2"/>
                  <a:gd name="T14" fmla="*/ 0 w 1"/>
                  <a:gd name="T15" fmla="*/ 1 h 2"/>
                  <a:gd name="T16" fmla="*/ 0 w 1"/>
                  <a:gd name="T17" fmla="*/ 1 h 2"/>
                  <a:gd name="T18" fmla="*/ 0 w 1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1" name="Freeform 318">
                <a:extLst>
                  <a:ext uri="{FF2B5EF4-FFF2-40B4-BE49-F238E27FC236}">
                    <a16:creationId xmlns:a16="http://schemas.microsoft.com/office/drawing/2014/main" id="{A2AAB232-B56C-4598-B972-8746896C9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2014" y="2330451"/>
                <a:ext cx="11113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2" name="Freeform 319">
                <a:extLst>
                  <a:ext uri="{FF2B5EF4-FFF2-40B4-BE49-F238E27FC236}">
                    <a16:creationId xmlns:a16="http://schemas.microsoft.com/office/drawing/2014/main" id="{D3288DA0-7FE5-4DD8-B611-2925E2132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901" y="2308226"/>
                <a:ext cx="22225" cy="22225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1 h 2"/>
                  <a:gd name="T16" fmla="*/ 0 w 2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3" name="Freeform 320">
                <a:extLst>
                  <a:ext uri="{FF2B5EF4-FFF2-40B4-BE49-F238E27FC236}">
                    <a16:creationId xmlns:a16="http://schemas.microsoft.com/office/drawing/2014/main" id="{F05BB2E8-C2F8-46C4-A110-3FEA7B7A7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1" y="2351089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4" name="Freeform 321">
                <a:extLst>
                  <a:ext uri="{FF2B5EF4-FFF2-40B4-BE49-F238E27FC236}">
                    <a16:creationId xmlns:a16="http://schemas.microsoft.com/office/drawing/2014/main" id="{9305BFE3-47D0-4B8E-887A-7F80AB199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237331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1 w 2"/>
                  <a:gd name="T5" fmla="*/ 0 h 2"/>
                  <a:gd name="T6" fmla="*/ 0 w 2"/>
                  <a:gd name="T7" fmla="*/ 0 h 2"/>
                  <a:gd name="T8" fmla="*/ 1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5" name="Freeform 322">
                <a:extLst>
                  <a:ext uri="{FF2B5EF4-FFF2-40B4-BE49-F238E27FC236}">
                    <a16:creationId xmlns:a16="http://schemas.microsoft.com/office/drawing/2014/main" id="{1FEE5702-F316-4FE8-9CC6-75B45DB32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2708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6" name="Freeform 323">
                <a:extLst>
                  <a:ext uri="{FF2B5EF4-FFF2-40B4-BE49-F238E27FC236}">
                    <a16:creationId xmlns:a16="http://schemas.microsoft.com/office/drawing/2014/main" id="{186EBD4F-A98F-4C06-A01D-DE330EFE0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01" y="2622551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1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7" name="Freeform 324">
                <a:extLst>
                  <a:ext uri="{FF2B5EF4-FFF2-40B4-BE49-F238E27FC236}">
                    <a16:creationId xmlns:a16="http://schemas.microsoft.com/office/drawing/2014/main" id="{3830F5E8-7D34-4468-A84F-38222E77E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2578101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8" name="Freeform 325">
                <a:extLst>
                  <a:ext uri="{FF2B5EF4-FFF2-40B4-BE49-F238E27FC236}">
                    <a16:creationId xmlns:a16="http://schemas.microsoft.com/office/drawing/2014/main" id="{5797A484-C3E2-4905-9997-3BC995524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1" y="2459039"/>
                <a:ext cx="85725" cy="65088"/>
              </a:xfrm>
              <a:custGeom>
                <a:avLst/>
                <a:gdLst>
                  <a:gd name="T0" fmla="*/ 1 w 8"/>
                  <a:gd name="T1" fmla="*/ 5 h 6"/>
                  <a:gd name="T2" fmla="*/ 2 w 8"/>
                  <a:gd name="T3" fmla="*/ 5 h 6"/>
                  <a:gd name="T4" fmla="*/ 4 w 8"/>
                  <a:gd name="T5" fmla="*/ 5 h 6"/>
                  <a:gd name="T6" fmla="*/ 5 w 8"/>
                  <a:gd name="T7" fmla="*/ 6 h 6"/>
                  <a:gd name="T8" fmla="*/ 6 w 8"/>
                  <a:gd name="T9" fmla="*/ 6 h 6"/>
                  <a:gd name="T10" fmla="*/ 7 w 8"/>
                  <a:gd name="T11" fmla="*/ 6 h 6"/>
                  <a:gd name="T12" fmla="*/ 7 w 8"/>
                  <a:gd name="T13" fmla="*/ 5 h 6"/>
                  <a:gd name="T14" fmla="*/ 7 w 8"/>
                  <a:gd name="T15" fmla="*/ 4 h 6"/>
                  <a:gd name="T16" fmla="*/ 7 w 8"/>
                  <a:gd name="T17" fmla="*/ 3 h 6"/>
                  <a:gd name="T18" fmla="*/ 8 w 8"/>
                  <a:gd name="T19" fmla="*/ 2 h 6"/>
                  <a:gd name="T20" fmla="*/ 8 w 8"/>
                  <a:gd name="T21" fmla="*/ 1 h 6"/>
                  <a:gd name="T22" fmla="*/ 8 w 8"/>
                  <a:gd name="T23" fmla="*/ 0 h 6"/>
                  <a:gd name="T24" fmla="*/ 6 w 8"/>
                  <a:gd name="T25" fmla="*/ 0 h 6"/>
                  <a:gd name="T26" fmla="*/ 5 w 8"/>
                  <a:gd name="T27" fmla="*/ 0 h 6"/>
                  <a:gd name="T28" fmla="*/ 3 w 8"/>
                  <a:gd name="T29" fmla="*/ 1 h 6"/>
                  <a:gd name="T30" fmla="*/ 3 w 8"/>
                  <a:gd name="T31" fmla="*/ 1 h 6"/>
                  <a:gd name="T32" fmla="*/ 4 w 8"/>
                  <a:gd name="T33" fmla="*/ 2 h 6"/>
                  <a:gd name="T34" fmla="*/ 5 w 8"/>
                  <a:gd name="T35" fmla="*/ 2 h 6"/>
                  <a:gd name="T36" fmla="*/ 5 w 8"/>
                  <a:gd name="T37" fmla="*/ 3 h 6"/>
                  <a:gd name="T38" fmla="*/ 5 w 8"/>
                  <a:gd name="T39" fmla="*/ 3 h 6"/>
                  <a:gd name="T40" fmla="*/ 6 w 8"/>
                  <a:gd name="T41" fmla="*/ 4 h 6"/>
                  <a:gd name="T42" fmla="*/ 5 w 8"/>
                  <a:gd name="T43" fmla="*/ 4 h 6"/>
                  <a:gd name="T44" fmla="*/ 4 w 8"/>
                  <a:gd name="T45" fmla="*/ 4 h 6"/>
                  <a:gd name="T46" fmla="*/ 3 w 8"/>
                  <a:gd name="T47" fmla="*/ 4 h 6"/>
                  <a:gd name="T48" fmla="*/ 1 w 8"/>
                  <a:gd name="T49" fmla="*/ 4 h 6"/>
                  <a:gd name="T50" fmla="*/ 0 w 8"/>
                  <a:gd name="T51" fmla="*/ 4 h 6"/>
                  <a:gd name="T52" fmla="*/ 0 w 8"/>
                  <a:gd name="T53" fmla="*/ 5 h 6"/>
                  <a:gd name="T54" fmla="*/ 1 w 8"/>
                  <a:gd name="T5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6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4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5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9" name="Freeform 326">
                <a:extLst>
                  <a:ext uri="{FF2B5EF4-FFF2-40B4-BE49-F238E27FC236}">
                    <a16:creationId xmlns:a16="http://schemas.microsoft.com/office/drawing/2014/main" id="{871D98B6-76CC-4EDA-B6A4-FD4316E52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9" y="2513014"/>
                <a:ext cx="53975" cy="76200"/>
              </a:xfrm>
              <a:custGeom>
                <a:avLst/>
                <a:gdLst>
                  <a:gd name="T0" fmla="*/ 4 w 5"/>
                  <a:gd name="T1" fmla="*/ 0 h 7"/>
                  <a:gd name="T2" fmla="*/ 3 w 5"/>
                  <a:gd name="T3" fmla="*/ 0 h 7"/>
                  <a:gd name="T4" fmla="*/ 3 w 5"/>
                  <a:gd name="T5" fmla="*/ 0 h 7"/>
                  <a:gd name="T6" fmla="*/ 2 w 5"/>
                  <a:gd name="T7" fmla="*/ 1 h 7"/>
                  <a:gd name="T8" fmla="*/ 1 w 5"/>
                  <a:gd name="T9" fmla="*/ 1 h 7"/>
                  <a:gd name="T10" fmla="*/ 1 w 5"/>
                  <a:gd name="T11" fmla="*/ 3 h 7"/>
                  <a:gd name="T12" fmla="*/ 1 w 5"/>
                  <a:gd name="T13" fmla="*/ 4 h 7"/>
                  <a:gd name="T14" fmla="*/ 0 w 5"/>
                  <a:gd name="T15" fmla="*/ 5 h 7"/>
                  <a:gd name="T16" fmla="*/ 1 w 5"/>
                  <a:gd name="T17" fmla="*/ 7 h 7"/>
                  <a:gd name="T18" fmla="*/ 2 w 5"/>
                  <a:gd name="T19" fmla="*/ 7 h 7"/>
                  <a:gd name="T20" fmla="*/ 2 w 5"/>
                  <a:gd name="T21" fmla="*/ 7 h 7"/>
                  <a:gd name="T22" fmla="*/ 2 w 5"/>
                  <a:gd name="T23" fmla="*/ 6 h 7"/>
                  <a:gd name="T24" fmla="*/ 2 w 5"/>
                  <a:gd name="T25" fmla="*/ 6 h 7"/>
                  <a:gd name="T26" fmla="*/ 4 w 5"/>
                  <a:gd name="T27" fmla="*/ 4 h 7"/>
                  <a:gd name="T28" fmla="*/ 4 w 5"/>
                  <a:gd name="T29" fmla="*/ 3 h 7"/>
                  <a:gd name="T30" fmla="*/ 4 w 5"/>
                  <a:gd name="T31" fmla="*/ 2 h 7"/>
                  <a:gd name="T32" fmla="*/ 5 w 5"/>
                  <a:gd name="T33" fmla="*/ 1 h 7"/>
                  <a:gd name="T34" fmla="*/ 4 w 5"/>
                  <a:gd name="T35" fmla="*/ 0 h 7"/>
                  <a:gd name="T36" fmla="*/ 4 w 5"/>
                  <a:gd name="T3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5"/>
                      <a:pt x="3" y="5"/>
                      <a:pt x="4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0" name="Freeform 327">
                <a:extLst>
                  <a:ext uri="{FF2B5EF4-FFF2-40B4-BE49-F238E27FC236}">
                    <a16:creationId xmlns:a16="http://schemas.microsoft.com/office/drawing/2014/main" id="{53F4B389-4845-4882-9572-B88D644DF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3022601"/>
                <a:ext cx="0" cy="9525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1" name="Freeform 328">
                <a:extLst>
                  <a:ext uri="{FF2B5EF4-FFF2-40B4-BE49-F238E27FC236}">
                    <a16:creationId xmlns:a16="http://schemas.microsoft.com/office/drawing/2014/main" id="{446646F9-7148-4383-8745-70BBE0B03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2816226"/>
                <a:ext cx="130175" cy="227013"/>
              </a:xfrm>
              <a:custGeom>
                <a:avLst/>
                <a:gdLst>
                  <a:gd name="T0" fmla="*/ 2 w 12"/>
                  <a:gd name="T1" fmla="*/ 3 h 21"/>
                  <a:gd name="T2" fmla="*/ 2 w 12"/>
                  <a:gd name="T3" fmla="*/ 4 h 21"/>
                  <a:gd name="T4" fmla="*/ 2 w 12"/>
                  <a:gd name="T5" fmla="*/ 4 h 21"/>
                  <a:gd name="T6" fmla="*/ 1 w 12"/>
                  <a:gd name="T7" fmla="*/ 5 h 21"/>
                  <a:gd name="T8" fmla="*/ 0 w 12"/>
                  <a:gd name="T9" fmla="*/ 5 h 21"/>
                  <a:gd name="T10" fmla="*/ 0 w 12"/>
                  <a:gd name="T11" fmla="*/ 7 h 21"/>
                  <a:gd name="T12" fmla="*/ 1 w 12"/>
                  <a:gd name="T13" fmla="*/ 9 h 21"/>
                  <a:gd name="T14" fmla="*/ 1 w 12"/>
                  <a:gd name="T15" fmla="*/ 10 h 21"/>
                  <a:gd name="T16" fmla="*/ 1 w 12"/>
                  <a:gd name="T17" fmla="*/ 10 h 21"/>
                  <a:gd name="T18" fmla="*/ 3 w 12"/>
                  <a:gd name="T19" fmla="*/ 10 h 21"/>
                  <a:gd name="T20" fmla="*/ 3 w 12"/>
                  <a:gd name="T21" fmla="*/ 10 h 21"/>
                  <a:gd name="T22" fmla="*/ 3 w 12"/>
                  <a:gd name="T23" fmla="*/ 12 h 21"/>
                  <a:gd name="T24" fmla="*/ 3 w 12"/>
                  <a:gd name="T25" fmla="*/ 13 h 21"/>
                  <a:gd name="T26" fmla="*/ 4 w 12"/>
                  <a:gd name="T27" fmla="*/ 13 h 21"/>
                  <a:gd name="T28" fmla="*/ 4 w 12"/>
                  <a:gd name="T29" fmla="*/ 14 h 21"/>
                  <a:gd name="T30" fmla="*/ 3 w 12"/>
                  <a:gd name="T31" fmla="*/ 15 h 21"/>
                  <a:gd name="T32" fmla="*/ 3 w 12"/>
                  <a:gd name="T33" fmla="*/ 16 h 21"/>
                  <a:gd name="T34" fmla="*/ 3 w 12"/>
                  <a:gd name="T35" fmla="*/ 18 h 21"/>
                  <a:gd name="T36" fmla="*/ 3 w 12"/>
                  <a:gd name="T37" fmla="*/ 18 h 21"/>
                  <a:gd name="T38" fmla="*/ 4 w 12"/>
                  <a:gd name="T39" fmla="*/ 19 h 21"/>
                  <a:gd name="T40" fmla="*/ 4 w 12"/>
                  <a:gd name="T41" fmla="*/ 21 h 21"/>
                  <a:gd name="T42" fmla="*/ 5 w 12"/>
                  <a:gd name="T43" fmla="*/ 21 h 21"/>
                  <a:gd name="T44" fmla="*/ 6 w 12"/>
                  <a:gd name="T45" fmla="*/ 21 h 21"/>
                  <a:gd name="T46" fmla="*/ 7 w 12"/>
                  <a:gd name="T47" fmla="*/ 21 h 21"/>
                  <a:gd name="T48" fmla="*/ 8 w 12"/>
                  <a:gd name="T49" fmla="*/ 20 h 21"/>
                  <a:gd name="T50" fmla="*/ 9 w 12"/>
                  <a:gd name="T51" fmla="*/ 20 h 21"/>
                  <a:gd name="T52" fmla="*/ 10 w 12"/>
                  <a:gd name="T53" fmla="*/ 19 h 21"/>
                  <a:gd name="T54" fmla="*/ 12 w 12"/>
                  <a:gd name="T55" fmla="*/ 19 h 21"/>
                  <a:gd name="T56" fmla="*/ 11 w 12"/>
                  <a:gd name="T57" fmla="*/ 18 h 21"/>
                  <a:gd name="T58" fmla="*/ 10 w 12"/>
                  <a:gd name="T59" fmla="*/ 17 h 21"/>
                  <a:gd name="T60" fmla="*/ 10 w 12"/>
                  <a:gd name="T61" fmla="*/ 16 h 21"/>
                  <a:gd name="T62" fmla="*/ 10 w 12"/>
                  <a:gd name="T63" fmla="*/ 15 h 21"/>
                  <a:gd name="T64" fmla="*/ 9 w 12"/>
                  <a:gd name="T65" fmla="*/ 15 h 21"/>
                  <a:gd name="T66" fmla="*/ 8 w 12"/>
                  <a:gd name="T67" fmla="*/ 14 h 21"/>
                  <a:gd name="T68" fmla="*/ 8 w 12"/>
                  <a:gd name="T69" fmla="*/ 11 h 21"/>
                  <a:gd name="T70" fmla="*/ 9 w 12"/>
                  <a:gd name="T71" fmla="*/ 10 h 21"/>
                  <a:gd name="T72" fmla="*/ 10 w 12"/>
                  <a:gd name="T73" fmla="*/ 11 h 21"/>
                  <a:gd name="T74" fmla="*/ 10 w 12"/>
                  <a:gd name="T75" fmla="*/ 9 h 21"/>
                  <a:gd name="T76" fmla="*/ 10 w 12"/>
                  <a:gd name="T77" fmla="*/ 8 h 21"/>
                  <a:gd name="T78" fmla="*/ 10 w 12"/>
                  <a:gd name="T79" fmla="*/ 7 h 21"/>
                  <a:gd name="T80" fmla="*/ 10 w 12"/>
                  <a:gd name="T81" fmla="*/ 7 h 21"/>
                  <a:gd name="T82" fmla="*/ 10 w 12"/>
                  <a:gd name="T83" fmla="*/ 6 h 21"/>
                  <a:gd name="T84" fmla="*/ 9 w 12"/>
                  <a:gd name="T85" fmla="*/ 6 h 21"/>
                  <a:gd name="T86" fmla="*/ 8 w 12"/>
                  <a:gd name="T87" fmla="*/ 5 h 21"/>
                  <a:gd name="T88" fmla="*/ 8 w 12"/>
                  <a:gd name="T89" fmla="*/ 5 h 21"/>
                  <a:gd name="T90" fmla="*/ 7 w 12"/>
                  <a:gd name="T91" fmla="*/ 4 h 21"/>
                  <a:gd name="T92" fmla="*/ 6 w 12"/>
                  <a:gd name="T93" fmla="*/ 3 h 21"/>
                  <a:gd name="T94" fmla="*/ 6 w 12"/>
                  <a:gd name="T95" fmla="*/ 2 h 21"/>
                  <a:gd name="T96" fmla="*/ 5 w 12"/>
                  <a:gd name="T97" fmla="*/ 1 h 21"/>
                  <a:gd name="T98" fmla="*/ 4 w 12"/>
                  <a:gd name="T99" fmla="*/ 0 h 21"/>
                  <a:gd name="T100" fmla="*/ 4 w 12"/>
                  <a:gd name="T101" fmla="*/ 0 h 21"/>
                  <a:gd name="T102" fmla="*/ 4 w 12"/>
                  <a:gd name="T103" fmla="*/ 1 h 21"/>
                  <a:gd name="T104" fmla="*/ 3 w 12"/>
                  <a:gd name="T105" fmla="*/ 2 h 21"/>
                  <a:gd name="T106" fmla="*/ 2 w 12"/>
                  <a:gd name="T107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" h="21">
                    <a:moveTo>
                      <a:pt x="2" y="3"/>
                    </a:moveTo>
                    <a:cubicBezTo>
                      <a:pt x="2" y="3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8"/>
                      <a:pt x="0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0"/>
                      <a:pt x="2" y="9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3" y="17"/>
                      <a:pt x="2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3" y="19"/>
                      <a:pt x="4" y="19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6" y="21"/>
                      <a:pt x="7" y="21"/>
                    </a:cubicBezTo>
                    <a:cubicBezTo>
                      <a:pt x="7" y="20"/>
                      <a:pt x="8" y="21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2" y="19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8"/>
                      <a:pt x="11" y="18"/>
                      <a:pt x="10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0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5"/>
                      <a:pt x="8" y="14"/>
                      <a:pt x="8" y="14"/>
                    </a:cubicBezTo>
                    <a:cubicBezTo>
                      <a:pt x="8" y="13"/>
                      <a:pt x="8" y="12"/>
                      <a:pt x="8" y="11"/>
                    </a:cubicBezTo>
                    <a:cubicBezTo>
                      <a:pt x="8" y="11"/>
                      <a:pt x="8" y="10"/>
                      <a:pt x="9" y="10"/>
                    </a:cubicBezTo>
                    <a:cubicBezTo>
                      <a:pt x="9" y="10"/>
                      <a:pt x="9" y="11"/>
                      <a:pt x="10" y="11"/>
                    </a:cubicBezTo>
                    <a:cubicBezTo>
                      <a:pt x="10" y="11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6" y="4"/>
                      <a:pt x="7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2" name="Freeform 329">
                <a:extLst>
                  <a:ext uri="{FF2B5EF4-FFF2-40B4-BE49-F238E27FC236}">
                    <a16:creationId xmlns:a16="http://schemas.microsoft.com/office/drawing/2014/main" id="{A4BE0A46-B699-41EE-A773-310D34F15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1" y="3032126"/>
                <a:ext cx="171450" cy="206375"/>
              </a:xfrm>
              <a:custGeom>
                <a:avLst/>
                <a:gdLst>
                  <a:gd name="T0" fmla="*/ 1 w 16"/>
                  <a:gd name="T1" fmla="*/ 11 h 19"/>
                  <a:gd name="T2" fmla="*/ 1 w 16"/>
                  <a:gd name="T3" fmla="*/ 12 h 19"/>
                  <a:gd name="T4" fmla="*/ 2 w 16"/>
                  <a:gd name="T5" fmla="*/ 12 h 19"/>
                  <a:gd name="T6" fmla="*/ 4 w 16"/>
                  <a:gd name="T7" fmla="*/ 13 h 19"/>
                  <a:gd name="T8" fmla="*/ 3 w 16"/>
                  <a:gd name="T9" fmla="*/ 13 h 19"/>
                  <a:gd name="T10" fmla="*/ 3 w 16"/>
                  <a:gd name="T11" fmla="*/ 14 h 19"/>
                  <a:gd name="T12" fmla="*/ 3 w 16"/>
                  <a:gd name="T13" fmla="*/ 14 h 19"/>
                  <a:gd name="T14" fmla="*/ 3 w 16"/>
                  <a:gd name="T15" fmla="*/ 15 h 19"/>
                  <a:gd name="T16" fmla="*/ 4 w 16"/>
                  <a:gd name="T17" fmla="*/ 16 h 19"/>
                  <a:gd name="T18" fmla="*/ 3 w 16"/>
                  <a:gd name="T19" fmla="*/ 16 h 19"/>
                  <a:gd name="T20" fmla="*/ 3 w 16"/>
                  <a:gd name="T21" fmla="*/ 17 h 19"/>
                  <a:gd name="T22" fmla="*/ 4 w 16"/>
                  <a:gd name="T23" fmla="*/ 17 h 19"/>
                  <a:gd name="T24" fmla="*/ 5 w 16"/>
                  <a:gd name="T25" fmla="*/ 18 h 19"/>
                  <a:gd name="T26" fmla="*/ 6 w 16"/>
                  <a:gd name="T27" fmla="*/ 19 h 19"/>
                  <a:gd name="T28" fmla="*/ 7 w 16"/>
                  <a:gd name="T29" fmla="*/ 18 h 19"/>
                  <a:gd name="T30" fmla="*/ 7 w 16"/>
                  <a:gd name="T31" fmla="*/ 17 h 19"/>
                  <a:gd name="T32" fmla="*/ 8 w 16"/>
                  <a:gd name="T33" fmla="*/ 15 h 19"/>
                  <a:gd name="T34" fmla="*/ 9 w 16"/>
                  <a:gd name="T35" fmla="*/ 14 h 19"/>
                  <a:gd name="T36" fmla="*/ 9 w 16"/>
                  <a:gd name="T37" fmla="*/ 13 h 19"/>
                  <a:gd name="T38" fmla="*/ 11 w 16"/>
                  <a:gd name="T39" fmla="*/ 13 h 19"/>
                  <a:gd name="T40" fmla="*/ 12 w 16"/>
                  <a:gd name="T41" fmla="*/ 12 h 19"/>
                  <a:gd name="T42" fmla="*/ 13 w 16"/>
                  <a:gd name="T43" fmla="*/ 12 h 19"/>
                  <a:gd name="T44" fmla="*/ 14 w 16"/>
                  <a:gd name="T45" fmla="*/ 11 h 19"/>
                  <a:gd name="T46" fmla="*/ 15 w 16"/>
                  <a:gd name="T47" fmla="*/ 10 h 19"/>
                  <a:gd name="T48" fmla="*/ 15 w 16"/>
                  <a:gd name="T49" fmla="*/ 9 h 19"/>
                  <a:gd name="T50" fmla="*/ 15 w 16"/>
                  <a:gd name="T51" fmla="*/ 7 h 19"/>
                  <a:gd name="T52" fmla="*/ 16 w 16"/>
                  <a:gd name="T53" fmla="*/ 6 h 19"/>
                  <a:gd name="T54" fmla="*/ 15 w 16"/>
                  <a:gd name="T55" fmla="*/ 5 h 19"/>
                  <a:gd name="T56" fmla="*/ 15 w 16"/>
                  <a:gd name="T57" fmla="*/ 5 h 19"/>
                  <a:gd name="T58" fmla="*/ 14 w 16"/>
                  <a:gd name="T59" fmla="*/ 4 h 19"/>
                  <a:gd name="T60" fmla="*/ 13 w 16"/>
                  <a:gd name="T61" fmla="*/ 3 h 19"/>
                  <a:gd name="T62" fmla="*/ 12 w 16"/>
                  <a:gd name="T63" fmla="*/ 4 h 19"/>
                  <a:gd name="T64" fmla="*/ 11 w 16"/>
                  <a:gd name="T65" fmla="*/ 4 h 19"/>
                  <a:gd name="T66" fmla="*/ 11 w 16"/>
                  <a:gd name="T67" fmla="*/ 3 h 19"/>
                  <a:gd name="T68" fmla="*/ 9 w 16"/>
                  <a:gd name="T69" fmla="*/ 3 h 19"/>
                  <a:gd name="T70" fmla="*/ 8 w 16"/>
                  <a:gd name="T71" fmla="*/ 2 h 19"/>
                  <a:gd name="T72" fmla="*/ 8 w 16"/>
                  <a:gd name="T73" fmla="*/ 1 h 19"/>
                  <a:gd name="T74" fmla="*/ 7 w 16"/>
                  <a:gd name="T75" fmla="*/ 1 h 19"/>
                  <a:gd name="T76" fmla="*/ 7 w 16"/>
                  <a:gd name="T77" fmla="*/ 0 h 19"/>
                  <a:gd name="T78" fmla="*/ 6 w 16"/>
                  <a:gd name="T79" fmla="*/ 2 h 19"/>
                  <a:gd name="T80" fmla="*/ 4 w 16"/>
                  <a:gd name="T81" fmla="*/ 2 h 19"/>
                  <a:gd name="T82" fmla="*/ 4 w 16"/>
                  <a:gd name="T83" fmla="*/ 3 h 19"/>
                  <a:gd name="T84" fmla="*/ 3 w 16"/>
                  <a:gd name="T85" fmla="*/ 5 h 19"/>
                  <a:gd name="T86" fmla="*/ 3 w 16"/>
                  <a:gd name="T87" fmla="*/ 5 h 19"/>
                  <a:gd name="T88" fmla="*/ 2 w 16"/>
                  <a:gd name="T89" fmla="*/ 5 h 19"/>
                  <a:gd name="T90" fmla="*/ 1 w 16"/>
                  <a:gd name="T91" fmla="*/ 7 h 19"/>
                  <a:gd name="T92" fmla="*/ 0 w 16"/>
                  <a:gd name="T93" fmla="*/ 9 h 19"/>
                  <a:gd name="T94" fmla="*/ 0 w 16"/>
                  <a:gd name="T95" fmla="*/ 10 h 19"/>
                  <a:gd name="T96" fmla="*/ 1 w 16"/>
                  <a:gd name="T9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19">
                    <a:moveTo>
                      <a:pt x="1" y="11"/>
                    </a:move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2"/>
                      <a:pt x="4" y="13"/>
                    </a:cubicBezTo>
                    <a:cubicBezTo>
                      <a:pt x="4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4" y="15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5" y="17"/>
                      <a:pt x="5" y="18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18"/>
                    </a:cubicBezTo>
                    <a:cubicBezTo>
                      <a:pt x="7" y="18"/>
                      <a:pt x="7" y="17"/>
                      <a:pt x="7" y="17"/>
                    </a:cubicBezTo>
                    <a:cubicBezTo>
                      <a:pt x="7" y="16"/>
                      <a:pt x="7" y="16"/>
                      <a:pt x="8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5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3" y="4"/>
                      <a:pt x="12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5" y="2"/>
                      <a:pt x="5" y="1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3" name="Freeform 330">
                <a:extLst>
                  <a:ext uri="{FF2B5EF4-FFF2-40B4-BE49-F238E27FC236}">
                    <a16:creationId xmlns:a16="http://schemas.microsoft.com/office/drawing/2014/main" id="{DA356CDB-6367-403C-9058-4FD2E60E9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5051" y="3594101"/>
                <a:ext cx="301625" cy="1157288"/>
              </a:xfrm>
              <a:custGeom>
                <a:avLst/>
                <a:gdLst>
                  <a:gd name="T0" fmla="*/ 25 w 28"/>
                  <a:gd name="T1" fmla="*/ 104 h 107"/>
                  <a:gd name="T2" fmla="*/ 28 w 28"/>
                  <a:gd name="T3" fmla="*/ 103 h 107"/>
                  <a:gd name="T4" fmla="*/ 23 w 28"/>
                  <a:gd name="T5" fmla="*/ 102 h 107"/>
                  <a:gd name="T6" fmla="*/ 18 w 28"/>
                  <a:gd name="T7" fmla="*/ 100 h 107"/>
                  <a:gd name="T8" fmla="*/ 16 w 28"/>
                  <a:gd name="T9" fmla="*/ 98 h 107"/>
                  <a:gd name="T10" fmla="*/ 14 w 28"/>
                  <a:gd name="T11" fmla="*/ 94 h 107"/>
                  <a:gd name="T12" fmla="*/ 14 w 28"/>
                  <a:gd name="T13" fmla="*/ 90 h 107"/>
                  <a:gd name="T14" fmla="*/ 15 w 28"/>
                  <a:gd name="T15" fmla="*/ 86 h 107"/>
                  <a:gd name="T16" fmla="*/ 14 w 28"/>
                  <a:gd name="T17" fmla="*/ 82 h 107"/>
                  <a:gd name="T18" fmla="*/ 13 w 28"/>
                  <a:gd name="T19" fmla="*/ 80 h 107"/>
                  <a:gd name="T20" fmla="*/ 11 w 28"/>
                  <a:gd name="T21" fmla="*/ 78 h 107"/>
                  <a:gd name="T22" fmla="*/ 9 w 28"/>
                  <a:gd name="T23" fmla="*/ 73 h 107"/>
                  <a:gd name="T24" fmla="*/ 8 w 28"/>
                  <a:gd name="T25" fmla="*/ 68 h 107"/>
                  <a:gd name="T26" fmla="*/ 7 w 28"/>
                  <a:gd name="T27" fmla="*/ 61 h 107"/>
                  <a:gd name="T28" fmla="*/ 8 w 28"/>
                  <a:gd name="T29" fmla="*/ 55 h 107"/>
                  <a:gd name="T30" fmla="*/ 7 w 28"/>
                  <a:gd name="T31" fmla="*/ 47 h 107"/>
                  <a:gd name="T32" fmla="*/ 6 w 28"/>
                  <a:gd name="T33" fmla="*/ 35 h 107"/>
                  <a:gd name="T34" fmla="*/ 10 w 28"/>
                  <a:gd name="T35" fmla="*/ 27 h 107"/>
                  <a:gd name="T36" fmla="*/ 12 w 28"/>
                  <a:gd name="T37" fmla="*/ 21 h 107"/>
                  <a:gd name="T38" fmla="*/ 10 w 28"/>
                  <a:gd name="T39" fmla="*/ 17 h 107"/>
                  <a:gd name="T40" fmla="*/ 11 w 28"/>
                  <a:gd name="T41" fmla="*/ 11 h 107"/>
                  <a:gd name="T42" fmla="*/ 9 w 28"/>
                  <a:gd name="T43" fmla="*/ 5 h 107"/>
                  <a:gd name="T44" fmla="*/ 5 w 28"/>
                  <a:gd name="T45" fmla="*/ 1 h 107"/>
                  <a:gd name="T46" fmla="*/ 3 w 28"/>
                  <a:gd name="T47" fmla="*/ 2 h 107"/>
                  <a:gd name="T48" fmla="*/ 0 w 28"/>
                  <a:gd name="T49" fmla="*/ 5 h 107"/>
                  <a:gd name="T50" fmla="*/ 1 w 28"/>
                  <a:gd name="T51" fmla="*/ 7 h 107"/>
                  <a:gd name="T52" fmla="*/ 3 w 28"/>
                  <a:gd name="T53" fmla="*/ 14 h 107"/>
                  <a:gd name="T54" fmla="*/ 2 w 28"/>
                  <a:gd name="T55" fmla="*/ 21 h 107"/>
                  <a:gd name="T56" fmla="*/ 3 w 28"/>
                  <a:gd name="T57" fmla="*/ 26 h 107"/>
                  <a:gd name="T58" fmla="*/ 3 w 28"/>
                  <a:gd name="T59" fmla="*/ 31 h 107"/>
                  <a:gd name="T60" fmla="*/ 2 w 28"/>
                  <a:gd name="T61" fmla="*/ 36 h 107"/>
                  <a:gd name="T62" fmla="*/ 2 w 28"/>
                  <a:gd name="T63" fmla="*/ 40 h 107"/>
                  <a:gd name="T64" fmla="*/ 3 w 28"/>
                  <a:gd name="T65" fmla="*/ 45 h 107"/>
                  <a:gd name="T66" fmla="*/ 3 w 28"/>
                  <a:gd name="T67" fmla="*/ 50 h 107"/>
                  <a:gd name="T68" fmla="*/ 3 w 28"/>
                  <a:gd name="T69" fmla="*/ 55 h 107"/>
                  <a:gd name="T70" fmla="*/ 3 w 28"/>
                  <a:gd name="T71" fmla="*/ 61 h 107"/>
                  <a:gd name="T72" fmla="*/ 4 w 28"/>
                  <a:gd name="T73" fmla="*/ 67 h 107"/>
                  <a:gd name="T74" fmla="*/ 5 w 28"/>
                  <a:gd name="T75" fmla="*/ 71 h 107"/>
                  <a:gd name="T76" fmla="*/ 8 w 28"/>
                  <a:gd name="T77" fmla="*/ 72 h 107"/>
                  <a:gd name="T78" fmla="*/ 9 w 28"/>
                  <a:gd name="T79" fmla="*/ 75 h 107"/>
                  <a:gd name="T80" fmla="*/ 9 w 28"/>
                  <a:gd name="T81" fmla="*/ 78 h 107"/>
                  <a:gd name="T82" fmla="*/ 10 w 28"/>
                  <a:gd name="T83" fmla="*/ 81 h 107"/>
                  <a:gd name="T84" fmla="*/ 10 w 28"/>
                  <a:gd name="T85" fmla="*/ 84 h 107"/>
                  <a:gd name="T86" fmla="*/ 10 w 28"/>
                  <a:gd name="T87" fmla="*/ 89 h 107"/>
                  <a:gd name="T88" fmla="*/ 13 w 28"/>
                  <a:gd name="T89" fmla="*/ 91 h 107"/>
                  <a:gd name="T90" fmla="*/ 11 w 28"/>
                  <a:gd name="T91" fmla="*/ 94 h 107"/>
                  <a:gd name="T92" fmla="*/ 13 w 28"/>
                  <a:gd name="T93" fmla="*/ 97 h 107"/>
                  <a:gd name="T94" fmla="*/ 16 w 28"/>
                  <a:gd name="T95" fmla="*/ 100 h 107"/>
                  <a:gd name="T96" fmla="*/ 18 w 28"/>
                  <a:gd name="T97" fmla="*/ 103 h 107"/>
                  <a:gd name="T98" fmla="*/ 21 w 28"/>
                  <a:gd name="T99" fmla="*/ 103 h 107"/>
                  <a:gd name="T100" fmla="*/ 22 w 28"/>
                  <a:gd name="T101" fmla="*/ 105 h 107"/>
                  <a:gd name="T102" fmla="*/ 20 w 28"/>
                  <a:gd name="T103" fmla="*/ 105 h 107"/>
                  <a:gd name="T104" fmla="*/ 23 w 28"/>
                  <a:gd name="T105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" h="107">
                    <a:moveTo>
                      <a:pt x="24" y="107"/>
                    </a:moveTo>
                    <a:cubicBezTo>
                      <a:pt x="24" y="107"/>
                      <a:pt x="24" y="106"/>
                      <a:pt x="24" y="106"/>
                    </a:cubicBezTo>
                    <a:cubicBezTo>
                      <a:pt x="24" y="106"/>
                      <a:pt x="24" y="105"/>
                      <a:pt x="25" y="105"/>
                    </a:cubicBezTo>
                    <a:cubicBezTo>
                      <a:pt x="25" y="105"/>
                      <a:pt x="25" y="105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6" y="103"/>
                      <a:pt x="27" y="103"/>
                      <a:pt x="27" y="103"/>
                    </a:cubicBezTo>
                    <a:cubicBezTo>
                      <a:pt x="28" y="103"/>
                      <a:pt x="28" y="103"/>
                      <a:pt x="28" y="103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2"/>
                      <a:pt x="27" y="102"/>
                      <a:pt x="26" y="102"/>
                    </a:cubicBezTo>
                    <a:cubicBezTo>
                      <a:pt x="25" y="102"/>
                      <a:pt x="25" y="101"/>
                      <a:pt x="24" y="101"/>
                    </a:cubicBezTo>
                    <a:cubicBezTo>
                      <a:pt x="24" y="101"/>
                      <a:pt x="24" y="102"/>
                      <a:pt x="23" y="102"/>
                    </a:cubicBezTo>
                    <a:cubicBezTo>
                      <a:pt x="22" y="102"/>
                      <a:pt x="22" y="102"/>
                      <a:pt x="21" y="102"/>
                    </a:cubicBezTo>
                    <a:cubicBezTo>
                      <a:pt x="20" y="101"/>
                      <a:pt x="20" y="101"/>
                      <a:pt x="19" y="101"/>
                    </a:cubicBezTo>
                    <a:cubicBezTo>
                      <a:pt x="19" y="101"/>
                      <a:pt x="19" y="101"/>
                      <a:pt x="19" y="100"/>
                    </a:cubicBezTo>
                    <a:cubicBezTo>
                      <a:pt x="18" y="100"/>
                      <a:pt x="18" y="100"/>
                      <a:pt x="18" y="100"/>
                    </a:cubicBezTo>
                    <a:cubicBezTo>
                      <a:pt x="18" y="99"/>
                      <a:pt x="19" y="99"/>
                      <a:pt x="18" y="98"/>
                    </a:cubicBezTo>
                    <a:cubicBezTo>
                      <a:pt x="18" y="98"/>
                      <a:pt x="18" y="98"/>
                      <a:pt x="18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7"/>
                      <a:pt x="16" y="97"/>
                      <a:pt x="16" y="96"/>
                    </a:cubicBezTo>
                    <a:cubicBezTo>
                      <a:pt x="15" y="96"/>
                      <a:pt x="15" y="97"/>
                      <a:pt x="14" y="96"/>
                    </a:cubicBezTo>
                    <a:cubicBezTo>
                      <a:pt x="14" y="96"/>
                      <a:pt x="14" y="96"/>
                      <a:pt x="14" y="95"/>
                    </a:cubicBezTo>
                    <a:cubicBezTo>
                      <a:pt x="14" y="95"/>
                      <a:pt x="13" y="94"/>
                      <a:pt x="14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3"/>
                      <a:pt x="14" y="94"/>
                      <a:pt x="15" y="93"/>
                    </a:cubicBezTo>
                    <a:cubicBezTo>
                      <a:pt x="15" y="92"/>
                      <a:pt x="15" y="92"/>
                      <a:pt x="15" y="91"/>
                    </a:cubicBezTo>
                    <a:cubicBezTo>
                      <a:pt x="15" y="90"/>
                      <a:pt x="14" y="90"/>
                      <a:pt x="14" y="90"/>
                    </a:cubicBezTo>
                    <a:cubicBezTo>
                      <a:pt x="14" y="89"/>
                      <a:pt x="15" y="89"/>
                      <a:pt x="15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4" y="87"/>
                      <a:pt x="15" y="87"/>
                      <a:pt x="15" y="86"/>
                    </a:cubicBezTo>
                    <a:cubicBezTo>
                      <a:pt x="15" y="86"/>
                      <a:pt x="15" y="86"/>
                      <a:pt x="15" y="86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4"/>
                      <a:pt x="14" y="84"/>
                      <a:pt x="14" y="83"/>
                    </a:cubicBezTo>
                    <a:cubicBezTo>
                      <a:pt x="14" y="83"/>
                      <a:pt x="14" y="83"/>
                      <a:pt x="14" y="82"/>
                    </a:cubicBezTo>
                    <a:cubicBezTo>
                      <a:pt x="14" y="82"/>
                      <a:pt x="13" y="82"/>
                      <a:pt x="13" y="81"/>
                    </a:cubicBezTo>
                    <a:cubicBezTo>
                      <a:pt x="13" y="81"/>
                      <a:pt x="14" y="81"/>
                      <a:pt x="14" y="81"/>
                    </a:cubicBezTo>
                    <a:cubicBezTo>
                      <a:pt x="14" y="81"/>
                      <a:pt x="14" y="80"/>
                      <a:pt x="14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3" y="81"/>
                      <a:pt x="13" y="81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2" y="80"/>
                      <a:pt x="12" y="80"/>
                      <a:pt x="12" y="79"/>
                    </a:cubicBezTo>
                    <a:cubicBezTo>
                      <a:pt x="12" y="79"/>
                      <a:pt x="12" y="79"/>
                      <a:pt x="11" y="78"/>
                    </a:cubicBezTo>
                    <a:cubicBezTo>
                      <a:pt x="11" y="78"/>
                      <a:pt x="11" y="77"/>
                      <a:pt x="11" y="77"/>
                    </a:cubicBezTo>
                    <a:cubicBezTo>
                      <a:pt x="11" y="77"/>
                      <a:pt x="10" y="77"/>
                      <a:pt x="10" y="76"/>
                    </a:cubicBezTo>
                    <a:cubicBezTo>
                      <a:pt x="10" y="76"/>
                      <a:pt x="10" y="75"/>
                      <a:pt x="10" y="74"/>
                    </a:cubicBezTo>
                    <a:cubicBezTo>
                      <a:pt x="10" y="74"/>
                      <a:pt x="10" y="74"/>
                      <a:pt x="9" y="73"/>
                    </a:cubicBezTo>
                    <a:cubicBezTo>
                      <a:pt x="9" y="73"/>
                      <a:pt x="9" y="73"/>
                      <a:pt x="9" y="72"/>
                    </a:cubicBezTo>
                    <a:cubicBezTo>
                      <a:pt x="9" y="72"/>
                      <a:pt x="9" y="72"/>
                      <a:pt x="9" y="71"/>
                    </a:cubicBezTo>
                    <a:cubicBezTo>
                      <a:pt x="9" y="71"/>
                      <a:pt x="8" y="70"/>
                      <a:pt x="8" y="69"/>
                    </a:cubicBezTo>
                    <a:cubicBezTo>
                      <a:pt x="8" y="69"/>
                      <a:pt x="8" y="69"/>
                      <a:pt x="8" y="68"/>
                    </a:cubicBezTo>
                    <a:cubicBezTo>
                      <a:pt x="8" y="67"/>
                      <a:pt x="8" y="66"/>
                      <a:pt x="8" y="65"/>
                    </a:cubicBezTo>
                    <a:cubicBezTo>
                      <a:pt x="9" y="64"/>
                      <a:pt x="9" y="64"/>
                      <a:pt x="9" y="63"/>
                    </a:cubicBezTo>
                    <a:cubicBezTo>
                      <a:pt x="10" y="63"/>
                      <a:pt x="9" y="62"/>
                      <a:pt x="8" y="61"/>
                    </a:cubicBezTo>
                    <a:cubicBezTo>
                      <a:pt x="8" y="61"/>
                      <a:pt x="7" y="61"/>
                      <a:pt x="7" y="61"/>
                    </a:cubicBezTo>
                    <a:cubicBezTo>
                      <a:pt x="7" y="60"/>
                      <a:pt x="7" y="59"/>
                      <a:pt x="7" y="59"/>
                    </a:cubicBezTo>
                    <a:cubicBezTo>
                      <a:pt x="7" y="58"/>
                      <a:pt x="7" y="57"/>
                      <a:pt x="8" y="57"/>
                    </a:cubicBezTo>
                    <a:cubicBezTo>
                      <a:pt x="8" y="56"/>
                      <a:pt x="8" y="57"/>
                      <a:pt x="8" y="56"/>
                    </a:cubicBezTo>
                    <a:cubicBezTo>
                      <a:pt x="9" y="56"/>
                      <a:pt x="8" y="55"/>
                      <a:pt x="8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1"/>
                      <a:pt x="7" y="51"/>
                      <a:pt x="7" y="50"/>
                    </a:cubicBezTo>
                    <a:cubicBezTo>
                      <a:pt x="7" y="49"/>
                      <a:pt x="7" y="48"/>
                      <a:pt x="7" y="47"/>
                    </a:cubicBezTo>
                    <a:cubicBezTo>
                      <a:pt x="7" y="46"/>
                      <a:pt x="7" y="45"/>
                      <a:pt x="6" y="44"/>
                    </a:cubicBezTo>
                    <a:cubicBezTo>
                      <a:pt x="6" y="43"/>
                      <a:pt x="6" y="42"/>
                      <a:pt x="6" y="41"/>
                    </a:cubicBezTo>
                    <a:cubicBezTo>
                      <a:pt x="6" y="40"/>
                      <a:pt x="5" y="39"/>
                      <a:pt x="5" y="38"/>
                    </a:cubicBezTo>
                    <a:cubicBezTo>
                      <a:pt x="5" y="37"/>
                      <a:pt x="5" y="36"/>
                      <a:pt x="6" y="35"/>
                    </a:cubicBezTo>
                    <a:cubicBezTo>
                      <a:pt x="6" y="34"/>
                      <a:pt x="7" y="34"/>
                      <a:pt x="7" y="33"/>
                    </a:cubicBezTo>
                    <a:cubicBezTo>
                      <a:pt x="8" y="32"/>
                      <a:pt x="8" y="31"/>
                      <a:pt x="9" y="30"/>
                    </a:cubicBezTo>
                    <a:cubicBezTo>
                      <a:pt x="9" y="30"/>
                      <a:pt x="9" y="29"/>
                      <a:pt x="10" y="29"/>
                    </a:cubicBezTo>
                    <a:cubicBezTo>
                      <a:pt x="10" y="28"/>
                      <a:pt x="10" y="28"/>
                      <a:pt x="10" y="27"/>
                    </a:cubicBezTo>
                    <a:cubicBezTo>
                      <a:pt x="11" y="27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2" y="22"/>
                      <a:pt x="12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19"/>
                      <a:pt x="12" y="18"/>
                      <a:pt x="12" y="17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0" y="17"/>
                    </a:cubicBezTo>
                    <a:cubicBezTo>
                      <a:pt x="10" y="16"/>
                      <a:pt x="10" y="16"/>
                      <a:pt x="10" y="15"/>
                    </a:cubicBezTo>
                    <a:cubicBezTo>
                      <a:pt x="10" y="15"/>
                      <a:pt x="10" y="14"/>
                      <a:pt x="11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10" y="8"/>
                      <a:pt x="10" y="8"/>
                    </a:cubicBezTo>
                    <a:cubicBezTo>
                      <a:pt x="10" y="7"/>
                      <a:pt x="9" y="6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4"/>
                      <a:pt x="3" y="14"/>
                      <a:pt x="3" y="14"/>
                    </a:cubicBezTo>
                    <a:cubicBezTo>
                      <a:pt x="3" y="15"/>
                      <a:pt x="2" y="16"/>
                      <a:pt x="2" y="16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1" y="19"/>
                      <a:pt x="1" y="20"/>
                    </a:cubicBezTo>
                    <a:cubicBezTo>
                      <a:pt x="2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5"/>
                    </a:cubicBezTo>
                    <a:cubicBezTo>
                      <a:pt x="2" y="25"/>
                      <a:pt x="3" y="25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8"/>
                    </a:cubicBezTo>
                    <a:cubicBezTo>
                      <a:pt x="3" y="28"/>
                      <a:pt x="3" y="29"/>
                      <a:pt x="3" y="29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3" y="31"/>
                      <a:pt x="3" y="32"/>
                    </a:cubicBezTo>
                    <a:cubicBezTo>
                      <a:pt x="3" y="32"/>
                      <a:pt x="3" y="33"/>
                      <a:pt x="3" y="33"/>
                    </a:cubicBezTo>
                    <a:cubicBezTo>
                      <a:pt x="3" y="34"/>
                      <a:pt x="3" y="34"/>
                      <a:pt x="3" y="35"/>
                    </a:cubicBezTo>
                    <a:cubicBezTo>
                      <a:pt x="3" y="35"/>
                      <a:pt x="2" y="35"/>
                      <a:pt x="2" y="36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7"/>
                    </a:cubicBezTo>
                    <a:cubicBezTo>
                      <a:pt x="3" y="38"/>
                      <a:pt x="3" y="38"/>
                      <a:pt x="3" y="39"/>
                    </a:cubicBezTo>
                    <a:cubicBezTo>
                      <a:pt x="3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2"/>
                    </a:cubicBezTo>
                    <a:cubicBezTo>
                      <a:pt x="2" y="43"/>
                      <a:pt x="2" y="43"/>
                      <a:pt x="2" y="44"/>
                    </a:cubicBezTo>
                    <a:cubicBezTo>
                      <a:pt x="3" y="44"/>
                      <a:pt x="3" y="44"/>
                      <a:pt x="3" y="45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4" y="47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50"/>
                      <a:pt x="3" y="50"/>
                    </a:cubicBezTo>
                    <a:cubicBezTo>
                      <a:pt x="3" y="51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4"/>
                      <a:pt x="3" y="54"/>
                      <a:pt x="3" y="55"/>
                    </a:cubicBezTo>
                    <a:cubicBezTo>
                      <a:pt x="3" y="56"/>
                      <a:pt x="3" y="56"/>
                      <a:pt x="3" y="57"/>
                    </a:cubicBezTo>
                    <a:cubicBezTo>
                      <a:pt x="3" y="57"/>
                      <a:pt x="3" y="58"/>
                      <a:pt x="3" y="58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60"/>
                      <a:pt x="2" y="60"/>
                      <a:pt x="3" y="61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4" y="63"/>
                      <a:pt x="4" y="63"/>
                      <a:pt x="4" y="64"/>
                    </a:cubicBezTo>
                    <a:cubicBezTo>
                      <a:pt x="4" y="64"/>
                      <a:pt x="4" y="65"/>
                      <a:pt x="4" y="66"/>
                    </a:cubicBezTo>
                    <a:cubicBezTo>
                      <a:pt x="4" y="66"/>
                      <a:pt x="4" y="66"/>
                      <a:pt x="4" y="67"/>
                    </a:cubicBezTo>
                    <a:cubicBezTo>
                      <a:pt x="4" y="67"/>
                      <a:pt x="4" y="67"/>
                      <a:pt x="4" y="68"/>
                    </a:cubicBezTo>
                    <a:cubicBezTo>
                      <a:pt x="4" y="68"/>
                      <a:pt x="4" y="68"/>
                      <a:pt x="4" y="69"/>
                    </a:cubicBezTo>
                    <a:cubicBezTo>
                      <a:pt x="4" y="69"/>
                      <a:pt x="4" y="70"/>
                      <a:pt x="4" y="70"/>
                    </a:cubicBezTo>
                    <a:cubicBezTo>
                      <a:pt x="4" y="70"/>
                      <a:pt x="4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5" y="72"/>
                      <a:pt x="6" y="73"/>
                      <a:pt x="6" y="73"/>
                    </a:cubicBezTo>
                    <a:cubicBezTo>
                      <a:pt x="6" y="73"/>
                      <a:pt x="6" y="72"/>
                      <a:pt x="7" y="72"/>
                    </a:cubicBezTo>
                    <a:cubicBezTo>
                      <a:pt x="7" y="72"/>
                      <a:pt x="7" y="72"/>
                      <a:pt x="8" y="72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8" y="74"/>
                      <a:pt x="8" y="74"/>
                      <a:pt x="9" y="74"/>
                    </a:cubicBezTo>
                    <a:cubicBezTo>
                      <a:pt x="9" y="74"/>
                      <a:pt x="9" y="74"/>
                      <a:pt x="9" y="74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9" y="77"/>
                      <a:pt x="8" y="78"/>
                      <a:pt x="9" y="78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0" y="78"/>
                      <a:pt x="9" y="79"/>
                      <a:pt x="9" y="80"/>
                    </a:cubicBezTo>
                    <a:cubicBezTo>
                      <a:pt x="9" y="80"/>
                      <a:pt x="9" y="80"/>
                      <a:pt x="10" y="80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10" y="80"/>
                      <a:pt x="10" y="81"/>
                      <a:pt x="10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10" y="83"/>
                      <a:pt x="10" y="84"/>
                      <a:pt x="10" y="84"/>
                    </a:cubicBezTo>
                    <a:cubicBezTo>
                      <a:pt x="10" y="84"/>
                      <a:pt x="10" y="85"/>
                      <a:pt x="10" y="85"/>
                    </a:cubicBezTo>
                    <a:cubicBezTo>
                      <a:pt x="10" y="85"/>
                      <a:pt x="10" y="86"/>
                      <a:pt x="10" y="87"/>
                    </a:cubicBezTo>
                    <a:cubicBezTo>
                      <a:pt x="10" y="87"/>
                      <a:pt x="11" y="88"/>
                      <a:pt x="10" y="88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90"/>
                    </a:cubicBezTo>
                    <a:cubicBezTo>
                      <a:pt x="11" y="90"/>
                      <a:pt x="10" y="90"/>
                      <a:pt x="11" y="91"/>
                    </a:cubicBezTo>
                    <a:cubicBezTo>
                      <a:pt x="11" y="91"/>
                      <a:pt x="11" y="90"/>
                      <a:pt x="12" y="91"/>
                    </a:cubicBezTo>
                    <a:cubicBezTo>
                      <a:pt x="12" y="91"/>
                      <a:pt x="13" y="91"/>
                      <a:pt x="13" y="91"/>
                    </a:cubicBezTo>
                    <a:cubicBezTo>
                      <a:pt x="13" y="91"/>
                      <a:pt x="12" y="91"/>
                      <a:pt x="12" y="92"/>
                    </a:cubicBezTo>
                    <a:cubicBezTo>
                      <a:pt x="12" y="92"/>
                      <a:pt x="12" y="92"/>
                      <a:pt x="11" y="93"/>
                    </a:cubicBezTo>
                    <a:cubicBezTo>
                      <a:pt x="11" y="93"/>
                      <a:pt x="11" y="94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2" y="94"/>
                      <a:pt x="12" y="94"/>
                      <a:pt x="12" y="95"/>
                    </a:cubicBezTo>
                    <a:cubicBezTo>
                      <a:pt x="12" y="95"/>
                      <a:pt x="13" y="95"/>
                      <a:pt x="13" y="95"/>
                    </a:cubicBezTo>
                    <a:cubicBezTo>
                      <a:pt x="13" y="96"/>
                      <a:pt x="13" y="96"/>
                      <a:pt x="13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3" y="97"/>
                      <a:pt x="14" y="97"/>
                      <a:pt x="14" y="97"/>
                    </a:cubicBezTo>
                    <a:cubicBezTo>
                      <a:pt x="14" y="98"/>
                      <a:pt x="14" y="98"/>
                      <a:pt x="14" y="99"/>
                    </a:cubicBezTo>
                    <a:cubicBezTo>
                      <a:pt x="15" y="99"/>
                      <a:pt x="15" y="99"/>
                      <a:pt x="15" y="100"/>
                    </a:cubicBezTo>
                    <a:cubicBezTo>
                      <a:pt x="15" y="100"/>
                      <a:pt x="15" y="100"/>
                      <a:pt x="16" y="100"/>
                    </a:cubicBezTo>
                    <a:cubicBezTo>
                      <a:pt x="16" y="100"/>
                      <a:pt x="16" y="101"/>
                      <a:pt x="16" y="101"/>
                    </a:cubicBezTo>
                    <a:cubicBezTo>
                      <a:pt x="17" y="101"/>
                      <a:pt x="17" y="101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8" y="103"/>
                      <a:pt x="18" y="103"/>
                      <a:pt x="18" y="103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9" y="104"/>
                      <a:pt x="19" y="104"/>
                      <a:pt x="19" y="103"/>
                    </a:cubicBezTo>
                    <a:cubicBezTo>
                      <a:pt x="20" y="103"/>
                      <a:pt x="20" y="103"/>
                      <a:pt x="21" y="103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2" y="103"/>
                      <a:pt x="22" y="103"/>
                      <a:pt x="22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5"/>
                      <a:pt x="22" y="104"/>
                      <a:pt x="21" y="104"/>
                    </a:cubicBezTo>
                    <a:cubicBezTo>
                      <a:pt x="21" y="104"/>
                      <a:pt x="20" y="104"/>
                      <a:pt x="20" y="104"/>
                    </a:cubicBezTo>
                    <a:cubicBezTo>
                      <a:pt x="20" y="104"/>
                      <a:pt x="20" y="104"/>
                      <a:pt x="20" y="105"/>
                    </a:cubicBezTo>
                    <a:cubicBezTo>
                      <a:pt x="20" y="105"/>
                      <a:pt x="20" y="105"/>
                      <a:pt x="20" y="105"/>
                    </a:cubicBezTo>
                    <a:cubicBezTo>
                      <a:pt x="21" y="106"/>
                      <a:pt x="21" y="105"/>
                      <a:pt x="21" y="106"/>
                    </a:cubicBezTo>
                    <a:cubicBezTo>
                      <a:pt x="21" y="106"/>
                      <a:pt x="20" y="106"/>
                      <a:pt x="20" y="106"/>
                    </a:cubicBezTo>
                    <a:cubicBezTo>
                      <a:pt x="20" y="107"/>
                      <a:pt x="21" y="106"/>
                      <a:pt x="21" y="107"/>
                    </a:cubicBezTo>
                    <a:cubicBezTo>
                      <a:pt x="22" y="107"/>
                      <a:pt x="22" y="107"/>
                      <a:pt x="23" y="107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4" y="107"/>
                      <a:pt x="24" y="107"/>
                      <a:pt x="24" y="10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4" name="Freeform 331">
                <a:extLst>
                  <a:ext uri="{FF2B5EF4-FFF2-40B4-BE49-F238E27FC236}">
                    <a16:creationId xmlns:a16="http://schemas.microsoft.com/office/drawing/2014/main" id="{2191716F-2AA3-4BFC-92BC-BA9679D89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214" y="3076576"/>
                <a:ext cx="20638" cy="42863"/>
              </a:xfrm>
              <a:custGeom>
                <a:avLst/>
                <a:gdLst>
                  <a:gd name="T0" fmla="*/ 1 w 2"/>
                  <a:gd name="T1" fmla="*/ 1 h 4"/>
                  <a:gd name="T2" fmla="*/ 0 w 2"/>
                  <a:gd name="T3" fmla="*/ 0 h 4"/>
                  <a:gd name="T4" fmla="*/ 0 w 2"/>
                  <a:gd name="T5" fmla="*/ 1 h 4"/>
                  <a:gd name="T6" fmla="*/ 0 w 2"/>
                  <a:gd name="T7" fmla="*/ 2 h 4"/>
                  <a:gd name="T8" fmla="*/ 0 w 2"/>
                  <a:gd name="T9" fmla="*/ 2 h 4"/>
                  <a:gd name="T10" fmla="*/ 0 w 2"/>
                  <a:gd name="T11" fmla="*/ 3 h 4"/>
                  <a:gd name="T12" fmla="*/ 0 w 2"/>
                  <a:gd name="T13" fmla="*/ 4 h 4"/>
                  <a:gd name="T14" fmla="*/ 0 w 2"/>
                  <a:gd name="T15" fmla="*/ 4 h 4"/>
                  <a:gd name="T16" fmla="*/ 1 w 2"/>
                  <a:gd name="T17" fmla="*/ 4 h 4"/>
                  <a:gd name="T18" fmla="*/ 2 w 2"/>
                  <a:gd name="T19" fmla="*/ 3 h 4"/>
                  <a:gd name="T20" fmla="*/ 2 w 2"/>
                  <a:gd name="T21" fmla="*/ 2 h 4"/>
                  <a:gd name="T22" fmla="*/ 1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5" name="Freeform 332">
                <a:extLst>
                  <a:ext uri="{FF2B5EF4-FFF2-40B4-BE49-F238E27FC236}">
                    <a16:creationId xmlns:a16="http://schemas.microsoft.com/office/drawing/2014/main" id="{3E62A59B-3973-4C7C-B034-9B9CF476F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964" y="3097214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0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6" name="Freeform 333">
                <a:extLst>
                  <a:ext uri="{FF2B5EF4-FFF2-40B4-BE49-F238E27FC236}">
                    <a16:creationId xmlns:a16="http://schemas.microsoft.com/office/drawing/2014/main" id="{E3B64B39-8D1C-4A67-AE0F-5686AF8FA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189" y="31083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7" name="Freeform 334">
                <a:extLst>
                  <a:ext uri="{FF2B5EF4-FFF2-40B4-BE49-F238E27FC236}">
                    <a16:creationId xmlns:a16="http://schemas.microsoft.com/office/drawing/2014/main" id="{2DB8A58B-DE62-4332-93D1-9C4ED7705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4384676"/>
                <a:ext cx="20638" cy="5397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4 h 5"/>
                  <a:gd name="T4" fmla="*/ 2 w 2"/>
                  <a:gd name="T5" fmla="*/ 3 h 5"/>
                  <a:gd name="T6" fmla="*/ 2 w 2"/>
                  <a:gd name="T7" fmla="*/ 2 h 5"/>
                  <a:gd name="T8" fmla="*/ 2 w 2"/>
                  <a:gd name="T9" fmla="*/ 1 h 5"/>
                  <a:gd name="T10" fmla="*/ 1 w 2"/>
                  <a:gd name="T11" fmla="*/ 1 h 5"/>
                  <a:gd name="T12" fmla="*/ 0 w 2"/>
                  <a:gd name="T13" fmla="*/ 1 h 5"/>
                  <a:gd name="T14" fmla="*/ 0 w 2"/>
                  <a:gd name="T15" fmla="*/ 1 h 5"/>
                  <a:gd name="T16" fmla="*/ 0 w 2"/>
                  <a:gd name="T17" fmla="*/ 2 h 5"/>
                  <a:gd name="T18" fmla="*/ 0 w 2"/>
                  <a:gd name="T19" fmla="*/ 3 h 5"/>
                  <a:gd name="T20" fmla="*/ 0 w 2"/>
                  <a:gd name="T21" fmla="*/ 4 h 5"/>
                  <a:gd name="T22" fmla="*/ 0 w 2"/>
                  <a:gd name="T23" fmla="*/ 5 h 5"/>
                  <a:gd name="T24" fmla="*/ 1 w 2"/>
                  <a:gd name="T25" fmla="*/ 5 h 5"/>
                  <a:gd name="T26" fmla="*/ 2 w 2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8" name="Freeform 335">
                <a:extLst>
                  <a:ext uri="{FF2B5EF4-FFF2-40B4-BE49-F238E27FC236}">
                    <a16:creationId xmlns:a16="http://schemas.microsoft.com/office/drawing/2014/main" id="{DFFDA5DA-D9E8-471E-B8D4-BAA0D7A85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889" y="44704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9" name="Freeform 336">
                <a:extLst>
                  <a:ext uri="{FF2B5EF4-FFF2-40B4-BE49-F238E27FC236}">
                    <a16:creationId xmlns:a16="http://schemas.microsoft.com/office/drawing/2014/main" id="{6ECE6537-A83E-4391-A2AB-DB7B91226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4" y="4481514"/>
                <a:ext cx="22225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  <a:gd name="T10" fmla="*/ 2 w 2"/>
                  <a:gd name="T11" fmla="*/ 1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0" name="Freeform 337">
                <a:extLst>
                  <a:ext uri="{FF2B5EF4-FFF2-40B4-BE49-F238E27FC236}">
                    <a16:creationId xmlns:a16="http://schemas.microsoft.com/office/drawing/2014/main" id="{64C28AF0-B39E-4711-985A-E86561BF4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1" y="4513264"/>
                <a:ext cx="44450" cy="22225"/>
              </a:xfrm>
              <a:custGeom>
                <a:avLst/>
                <a:gdLst>
                  <a:gd name="T0" fmla="*/ 3 w 4"/>
                  <a:gd name="T1" fmla="*/ 2 h 2"/>
                  <a:gd name="T2" fmla="*/ 4 w 4"/>
                  <a:gd name="T3" fmla="*/ 2 h 2"/>
                  <a:gd name="T4" fmla="*/ 4 w 4"/>
                  <a:gd name="T5" fmla="*/ 1 h 2"/>
                  <a:gd name="T6" fmla="*/ 3 w 4"/>
                  <a:gd name="T7" fmla="*/ 0 h 2"/>
                  <a:gd name="T8" fmla="*/ 2 w 4"/>
                  <a:gd name="T9" fmla="*/ 0 h 2"/>
                  <a:gd name="T10" fmla="*/ 2 w 4"/>
                  <a:gd name="T11" fmla="*/ 1 h 2"/>
                  <a:gd name="T12" fmla="*/ 1 w 4"/>
                  <a:gd name="T13" fmla="*/ 1 h 2"/>
                  <a:gd name="T14" fmla="*/ 0 w 4"/>
                  <a:gd name="T15" fmla="*/ 2 h 2"/>
                  <a:gd name="T16" fmla="*/ 1 w 4"/>
                  <a:gd name="T17" fmla="*/ 2 h 2"/>
                  <a:gd name="T18" fmla="*/ 2 w 4"/>
                  <a:gd name="T19" fmla="*/ 2 h 2"/>
                  <a:gd name="T20" fmla="*/ 3 w 4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1" name="Freeform 338">
                <a:extLst>
                  <a:ext uri="{FF2B5EF4-FFF2-40B4-BE49-F238E27FC236}">
                    <a16:creationId xmlns:a16="http://schemas.microsoft.com/office/drawing/2014/main" id="{4EBDBDDF-7C57-4F1D-8474-93BFA7A3F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4578351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2" name="Freeform 339">
                <a:extLst>
                  <a:ext uri="{FF2B5EF4-FFF2-40B4-BE49-F238E27FC236}">
                    <a16:creationId xmlns:a16="http://schemas.microsoft.com/office/drawing/2014/main" id="{BB7EA0C0-F718-4D12-8621-96071A23E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4600576"/>
                <a:ext cx="31750" cy="31750"/>
              </a:xfrm>
              <a:custGeom>
                <a:avLst/>
                <a:gdLst>
                  <a:gd name="T0" fmla="*/ 3 w 3"/>
                  <a:gd name="T1" fmla="*/ 0 h 3"/>
                  <a:gd name="T2" fmla="*/ 2 w 3"/>
                  <a:gd name="T3" fmla="*/ 0 h 3"/>
                  <a:gd name="T4" fmla="*/ 0 w 3"/>
                  <a:gd name="T5" fmla="*/ 0 h 3"/>
                  <a:gd name="T6" fmla="*/ 1 w 3"/>
                  <a:gd name="T7" fmla="*/ 2 h 3"/>
                  <a:gd name="T8" fmla="*/ 1 w 3"/>
                  <a:gd name="T9" fmla="*/ 2 h 3"/>
                  <a:gd name="T10" fmla="*/ 2 w 3"/>
                  <a:gd name="T11" fmla="*/ 3 h 3"/>
                  <a:gd name="T12" fmla="*/ 3 w 3"/>
                  <a:gd name="T13" fmla="*/ 3 h 3"/>
                  <a:gd name="T14" fmla="*/ 2 w 3"/>
                  <a:gd name="T15" fmla="*/ 2 h 3"/>
                  <a:gd name="T16" fmla="*/ 2 w 3"/>
                  <a:gd name="T17" fmla="*/ 1 h 3"/>
                  <a:gd name="T18" fmla="*/ 3 w 3"/>
                  <a:gd name="T19" fmla="*/ 1 h 3"/>
                  <a:gd name="T20" fmla="*/ 3 w 3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3" name="Freeform 340">
                <a:extLst>
                  <a:ext uri="{FF2B5EF4-FFF2-40B4-BE49-F238E27FC236}">
                    <a16:creationId xmlns:a16="http://schemas.microsoft.com/office/drawing/2014/main" id="{F0D664EC-7C4D-479E-AFC7-093FF5972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3639" y="46863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4" name="Freeform 341">
                <a:extLst>
                  <a:ext uri="{FF2B5EF4-FFF2-40B4-BE49-F238E27FC236}">
                    <a16:creationId xmlns:a16="http://schemas.microsoft.com/office/drawing/2014/main" id="{FB9BB9F9-FBD3-44DB-A0CC-C0398FEA3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6" y="4719639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3 w 4"/>
                  <a:gd name="T13" fmla="*/ 1 h 2"/>
                  <a:gd name="T14" fmla="*/ 4 w 4"/>
                  <a:gd name="T15" fmla="*/ 1 h 2"/>
                  <a:gd name="T16" fmla="*/ 3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5" name="Freeform 342">
                <a:extLst>
                  <a:ext uri="{FF2B5EF4-FFF2-40B4-BE49-F238E27FC236}">
                    <a16:creationId xmlns:a16="http://schemas.microsoft.com/office/drawing/2014/main" id="{0363C63C-698C-465B-9A52-2A7256858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6" y="4740276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1 h 2"/>
                  <a:gd name="T8" fmla="*/ 2 w 3"/>
                  <a:gd name="T9" fmla="*/ 1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6" name="Freeform 343">
                <a:extLst>
                  <a:ext uri="{FF2B5EF4-FFF2-40B4-BE49-F238E27FC236}">
                    <a16:creationId xmlns:a16="http://schemas.microsoft.com/office/drawing/2014/main" id="{D2020AC6-1080-4889-8EE2-E84D366AC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4" y="4729164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7" name="Freeform 344">
                <a:extLst>
                  <a:ext uri="{FF2B5EF4-FFF2-40B4-BE49-F238E27FC236}">
                    <a16:creationId xmlns:a16="http://schemas.microsoft.com/office/drawing/2014/main" id="{DEE302C6-61DC-460D-B5BF-E598A0B7B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4794251"/>
                <a:ext cx="42863" cy="22225"/>
              </a:xfrm>
              <a:custGeom>
                <a:avLst/>
                <a:gdLst>
                  <a:gd name="T0" fmla="*/ 2 w 4"/>
                  <a:gd name="T1" fmla="*/ 0 h 2"/>
                  <a:gd name="T2" fmla="*/ 1 w 4"/>
                  <a:gd name="T3" fmla="*/ 1 h 2"/>
                  <a:gd name="T4" fmla="*/ 0 w 4"/>
                  <a:gd name="T5" fmla="*/ 1 h 2"/>
                  <a:gd name="T6" fmla="*/ 1 w 4"/>
                  <a:gd name="T7" fmla="*/ 1 h 2"/>
                  <a:gd name="T8" fmla="*/ 2 w 4"/>
                  <a:gd name="T9" fmla="*/ 1 h 2"/>
                  <a:gd name="T10" fmla="*/ 3 w 4"/>
                  <a:gd name="T11" fmla="*/ 1 h 2"/>
                  <a:gd name="T12" fmla="*/ 3 w 4"/>
                  <a:gd name="T13" fmla="*/ 0 h 2"/>
                  <a:gd name="T14" fmla="*/ 2 w 4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8" name="Freeform 345">
                <a:extLst>
                  <a:ext uri="{FF2B5EF4-FFF2-40B4-BE49-F238E27FC236}">
                    <a16:creationId xmlns:a16="http://schemas.microsoft.com/office/drawing/2014/main" id="{1AF27BA6-04EF-4B7C-BEBF-0CD8B776D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4784726"/>
                <a:ext cx="53975" cy="20638"/>
              </a:xfrm>
              <a:custGeom>
                <a:avLst/>
                <a:gdLst>
                  <a:gd name="T0" fmla="*/ 4 w 5"/>
                  <a:gd name="T1" fmla="*/ 0 h 2"/>
                  <a:gd name="T2" fmla="*/ 4 w 5"/>
                  <a:gd name="T3" fmla="*/ 0 h 2"/>
                  <a:gd name="T4" fmla="*/ 3 w 5"/>
                  <a:gd name="T5" fmla="*/ 0 h 2"/>
                  <a:gd name="T6" fmla="*/ 1 w 5"/>
                  <a:gd name="T7" fmla="*/ 0 h 2"/>
                  <a:gd name="T8" fmla="*/ 1 w 5"/>
                  <a:gd name="T9" fmla="*/ 1 h 2"/>
                  <a:gd name="T10" fmla="*/ 0 w 5"/>
                  <a:gd name="T11" fmla="*/ 1 h 2"/>
                  <a:gd name="T12" fmla="*/ 0 w 5"/>
                  <a:gd name="T13" fmla="*/ 2 h 2"/>
                  <a:gd name="T14" fmla="*/ 1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3 w 5"/>
                  <a:gd name="T21" fmla="*/ 1 h 2"/>
                  <a:gd name="T22" fmla="*/ 4 w 5"/>
                  <a:gd name="T23" fmla="*/ 1 h 2"/>
                  <a:gd name="T24" fmla="*/ 5 w 5"/>
                  <a:gd name="T25" fmla="*/ 1 h 2"/>
                  <a:gd name="T26" fmla="*/ 4 w 5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9" name="Freeform 346">
                <a:extLst>
                  <a:ext uri="{FF2B5EF4-FFF2-40B4-BE49-F238E27FC236}">
                    <a16:creationId xmlns:a16="http://schemas.microsoft.com/office/drawing/2014/main" id="{3E8DEB48-ECDF-4F95-ACE8-669BA03AB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4" y="4719639"/>
                <a:ext cx="85725" cy="65088"/>
              </a:xfrm>
              <a:custGeom>
                <a:avLst/>
                <a:gdLst>
                  <a:gd name="T0" fmla="*/ 7 w 8"/>
                  <a:gd name="T1" fmla="*/ 6 h 6"/>
                  <a:gd name="T2" fmla="*/ 8 w 8"/>
                  <a:gd name="T3" fmla="*/ 6 h 6"/>
                  <a:gd name="T4" fmla="*/ 8 w 8"/>
                  <a:gd name="T5" fmla="*/ 6 h 6"/>
                  <a:gd name="T6" fmla="*/ 8 w 8"/>
                  <a:gd name="T7" fmla="*/ 5 h 6"/>
                  <a:gd name="T8" fmla="*/ 7 w 8"/>
                  <a:gd name="T9" fmla="*/ 5 h 6"/>
                  <a:gd name="T10" fmla="*/ 6 w 8"/>
                  <a:gd name="T11" fmla="*/ 3 h 6"/>
                  <a:gd name="T12" fmla="*/ 6 w 8"/>
                  <a:gd name="T13" fmla="*/ 2 h 6"/>
                  <a:gd name="T14" fmla="*/ 5 w 8"/>
                  <a:gd name="T15" fmla="*/ 1 h 6"/>
                  <a:gd name="T16" fmla="*/ 5 w 8"/>
                  <a:gd name="T17" fmla="*/ 0 h 6"/>
                  <a:gd name="T18" fmla="*/ 4 w 8"/>
                  <a:gd name="T19" fmla="*/ 0 h 6"/>
                  <a:gd name="T20" fmla="*/ 4 w 8"/>
                  <a:gd name="T21" fmla="*/ 0 h 6"/>
                  <a:gd name="T22" fmla="*/ 3 w 8"/>
                  <a:gd name="T23" fmla="*/ 0 h 6"/>
                  <a:gd name="T24" fmla="*/ 2 w 8"/>
                  <a:gd name="T25" fmla="*/ 0 h 6"/>
                  <a:gd name="T26" fmla="*/ 2 w 8"/>
                  <a:gd name="T27" fmla="*/ 1 h 6"/>
                  <a:gd name="T28" fmla="*/ 2 w 8"/>
                  <a:gd name="T29" fmla="*/ 2 h 6"/>
                  <a:gd name="T30" fmla="*/ 2 w 8"/>
                  <a:gd name="T31" fmla="*/ 2 h 6"/>
                  <a:gd name="T32" fmla="*/ 3 w 8"/>
                  <a:gd name="T33" fmla="*/ 2 h 6"/>
                  <a:gd name="T34" fmla="*/ 4 w 8"/>
                  <a:gd name="T35" fmla="*/ 2 h 6"/>
                  <a:gd name="T36" fmla="*/ 4 w 8"/>
                  <a:gd name="T37" fmla="*/ 2 h 6"/>
                  <a:gd name="T38" fmla="*/ 3 w 8"/>
                  <a:gd name="T39" fmla="*/ 3 h 6"/>
                  <a:gd name="T40" fmla="*/ 3 w 8"/>
                  <a:gd name="T41" fmla="*/ 4 h 6"/>
                  <a:gd name="T42" fmla="*/ 4 w 8"/>
                  <a:gd name="T43" fmla="*/ 4 h 6"/>
                  <a:gd name="T44" fmla="*/ 5 w 8"/>
                  <a:gd name="T45" fmla="*/ 4 h 6"/>
                  <a:gd name="T46" fmla="*/ 4 w 8"/>
                  <a:gd name="T47" fmla="*/ 5 h 6"/>
                  <a:gd name="T48" fmla="*/ 3 w 8"/>
                  <a:gd name="T49" fmla="*/ 5 h 6"/>
                  <a:gd name="T50" fmla="*/ 3 w 8"/>
                  <a:gd name="T51" fmla="*/ 4 h 6"/>
                  <a:gd name="T52" fmla="*/ 1 w 8"/>
                  <a:gd name="T53" fmla="*/ 4 h 6"/>
                  <a:gd name="T54" fmla="*/ 0 w 8"/>
                  <a:gd name="T55" fmla="*/ 4 h 6"/>
                  <a:gd name="T56" fmla="*/ 0 w 8"/>
                  <a:gd name="T57" fmla="*/ 5 h 6"/>
                  <a:gd name="T58" fmla="*/ 1 w 8"/>
                  <a:gd name="T59" fmla="*/ 5 h 6"/>
                  <a:gd name="T60" fmla="*/ 2 w 8"/>
                  <a:gd name="T61" fmla="*/ 6 h 6"/>
                  <a:gd name="T62" fmla="*/ 4 w 8"/>
                  <a:gd name="T63" fmla="*/ 6 h 6"/>
                  <a:gd name="T64" fmla="*/ 5 w 8"/>
                  <a:gd name="T65" fmla="*/ 6 h 6"/>
                  <a:gd name="T66" fmla="*/ 6 w 8"/>
                  <a:gd name="T67" fmla="*/ 6 h 6"/>
                  <a:gd name="T68" fmla="*/ 7 w 8"/>
                  <a:gd name="T6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" h="6">
                    <a:moveTo>
                      <a:pt x="7" y="6"/>
                    </a:moveTo>
                    <a:cubicBezTo>
                      <a:pt x="7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5"/>
                    </a:cubicBezTo>
                    <a:cubicBezTo>
                      <a:pt x="3" y="5"/>
                      <a:pt x="3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0" name="Freeform 347">
                <a:extLst>
                  <a:ext uri="{FF2B5EF4-FFF2-40B4-BE49-F238E27FC236}">
                    <a16:creationId xmlns:a16="http://schemas.microsoft.com/office/drawing/2014/main" id="{586EBB7B-EC1D-4218-83FB-B73A91E86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1" name="Freeform 348">
                <a:extLst>
                  <a:ext uri="{FF2B5EF4-FFF2-40B4-BE49-F238E27FC236}">
                    <a16:creationId xmlns:a16="http://schemas.microsoft.com/office/drawing/2014/main" id="{3BFE8C95-248B-42EF-9CFC-696094780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964" y="1908176"/>
                <a:ext cx="107950" cy="238125"/>
              </a:xfrm>
              <a:custGeom>
                <a:avLst/>
                <a:gdLst>
                  <a:gd name="T0" fmla="*/ 9 w 10"/>
                  <a:gd name="T1" fmla="*/ 13 h 22"/>
                  <a:gd name="T2" fmla="*/ 9 w 10"/>
                  <a:gd name="T3" fmla="*/ 12 h 22"/>
                  <a:gd name="T4" fmla="*/ 9 w 10"/>
                  <a:gd name="T5" fmla="*/ 12 h 22"/>
                  <a:gd name="T6" fmla="*/ 8 w 10"/>
                  <a:gd name="T7" fmla="*/ 12 h 22"/>
                  <a:gd name="T8" fmla="*/ 8 w 10"/>
                  <a:gd name="T9" fmla="*/ 12 h 22"/>
                  <a:gd name="T10" fmla="*/ 7 w 10"/>
                  <a:gd name="T11" fmla="*/ 11 h 22"/>
                  <a:gd name="T12" fmla="*/ 6 w 10"/>
                  <a:gd name="T13" fmla="*/ 11 h 22"/>
                  <a:gd name="T14" fmla="*/ 6 w 10"/>
                  <a:gd name="T15" fmla="*/ 10 h 22"/>
                  <a:gd name="T16" fmla="*/ 7 w 10"/>
                  <a:gd name="T17" fmla="*/ 9 h 22"/>
                  <a:gd name="T18" fmla="*/ 7 w 10"/>
                  <a:gd name="T19" fmla="*/ 9 h 22"/>
                  <a:gd name="T20" fmla="*/ 8 w 10"/>
                  <a:gd name="T21" fmla="*/ 8 h 22"/>
                  <a:gd name="T22" fmla="*/ 9 w 10"/>
                  <a:gd name="T23" fmla="*/ 7 h 22"/>
                  <a:gd name="T24" fmla="*/ 9 w 10"/>
                  <a:gd name="T25" fmla="*/ 6 h 22"/>
                  <a:gd name="T26" fmla="*/ 8 w 10"/>
                  <a:gd name="T27" fmla="*/ 6 h 22"/>
                  <a:gd name="T28" fmla="*/ 8 w 10"/>
                  <a:gd name="T29" fmla="*/ 5 h 22"/>
                  <a:gd name="T30" fmla="*/ 7 w 10"/>
                  <a:gd name="T31" fmla="*/ 5 h 22"/>
                  <a:gd name="T32" fmla="*/ 8 w 10"/>
                  <a:gd name="T33" fmla="*/ 3 h 22"/>
                  <a:gd name="T34" fmla="*/ 8 w 10"/>
                  <a:gd name="T35" fmla="*/ 2 h 22"/>
                  <a:gd name="T36" fmla="*/ 8 w 10"/>
                  <a:gd name="T37" fmla="*/ 2 h 22"/>
                  <a:gd name="T38" fmla="*/ 8 w 10"/>
                  <a:gd name="T39" fmla="*/ 2 h 22"/>
                  <a:gd name="T40" fmla="*/ 7 w 10"/>
                  <a:gd name="T41" fmla="*/ 3 h 22"/>
                  <a:gd name="T42" fmla="*/ 7 w 10"/>
                  <a:gd name="T43" fmla="*/ 2 h 22"/>
                  <a:gd name="T44" fmla="*/ 6 w 10"/>
                  <a:gd name="T45" fmla="*/ 2 h 22"/>
                  <a:gd name="T46" fmla="*/ 5 w 10"/>
                  <a:gd name="T47" fmla="*/ 1 h 22"/>
                  <a:gd name="T48" fmla="*/ 4 w 10"/>
                  <a:gd name="T49" fmla="*/ 1 h 22"/>
                  <a:gd name="T50" fmla="*/ 3 w 10"/>
                  <a:gd name="T51" fmla="*/ 1 h 22"/>
                  <a:gd name="T52" fmla="*/ 3 w 10"/>
                  <a:gd name="T53" fmla="*/ 2 h 22"/>
                  <a:gd name="T54" fmla="*/ 2 w 10"/>
                  <a:gd name="T55" fmla="*/ 2 h 22"/>
                  <a:gd name="T56" fmla="*/ 2 w 10"/>
                  <a:gd name="T57" fmla="*/ 3 h 22"/>
                  <a:gd name="T58" fmla="*/ 2 w 10"/>
                  <a:gd name="T59" fmla="*/ 4 h 22"/>
                  <a:gd name="T60" fmla="*/ 1 w 10"/>
                  <a:gd name="T61" fmla="*/ 5 h 22"/>
                  <a:gd name="T62" fmla="*/ 2 w 10"/>
                  <a:gd name="T63" fmla="*/ 7 h 22"/>
                  <a:gd name="T64" fmla="*/ 2 w 10"/>
                  <a:gd name="T65" fmla="*/ 8 h 22"/>
                  <a:gd name="T66" fmla="*/ 1 w 10"/>
                  <a:gd name="T67" fmla="*/ 10 h 22"/>
                  <a:gd name="T68" fmla="*/ 0 w 10"/>
                  <a:gd name="T69" fmla="*/ 11 h 22"/>
                  <a:gd name="T70" fmla="*/ 0 w 10"/>
                  <a:gd name="T71" fmla="*/ 12 h 22"/>
                  <a:gd name="T72" fmla="*/ 0 w 10"/>
                  <a:gd name="T73" fmla="*/ 13 h 22"/>
                  <a:gd name="T74" fmla="*/ 1 w 10"/>
                  <a:gd name="T75" fmla="*/ 13 h 22"/>
                  <a:gd name="T76" fmla="*/ 2 w 10"/>
                  <a:gd name="T77" fmla="*/ 14 h 22"/>
                  <a:gd name="T78" fmla="*/ 2 w 10"/>
                  <a:gd name="T79" fmla="*/ 15 h 22"/>
                  <a:gd name="T80" fmla="*/ 3 w 10"/>
                  <a:gd name="T81" fmla="*/ 16 h 22"/>
                  <a:gd name="T82" fmla="*/ 4 w 10"/>
                  <a:gd name="T83" fmla="*/ 16 h 22"/>
                  <a:gd name="T84" fmla="*/ 4 w 10"/>
                  <a:gd name="T85" fmla="*/ 18 h 22"/>
                  <a:gd name="T86" fmla="*/ 5 w 10"/>
                  <a:gd name="T87" fmla="*/ 19 h 22"/>
                  <a:gd name="T88" fmla="*/ 5 w 10"/>
                  <a:gd name="T89" fmla="*/ 21 h 22"/>
                  <a:gd name="T90" fmla="*/ 5 w 10"/>
                  <a:gd name="T91" fmla="*/ 22 h 22"/>
                  <a:gd name="T92" fmla="*/ 5 w 10"/>
                  <a:gd name="T93" fmla="*/ 22 h 22"/>
                  <a:gd name="T94" fmla="*/ 6 w 10"/>
                  <a:gd name="T95" fmla="*/ 22 h 22"/>
                  <a:gd name="T96" fmla="*/ 7 w 10"/>
                  <a:gd name="T97" fmla="*/ 21 h 22"/>
                  <a:gd name="T98" fmla="*/ 7 w 10"/>
                  <a:gd name="T99" fmla="*/ 19 h 22"/>
                  <a:gd name="T100" fmla="*/ 7 w 10"/>
                  <a:gd name="T101" fmla="*/ 18 h 22"/>
                  <a:gd name="T102" fmla="*/ 7 w 10"/>
                  <a:gd name="T103" fmla="*/ 18 h 22"/>
                  <a:gd name="T104" fmla="*/ 8 w 10"/>
                  <a:gd name="T105" fmla="*/ 17 h 22"/>
                  <a:gd name="T106" fmla="*/ 9 w 10"/>
                  <a:gd name="T107" fmla="*/ 16 h 22"/>
                  <a:gd name="T108" fmla="*/ 9 w 10"/>
                  <a:gd name="T109" fmla="*/ 16 h 22"/>
                  <a:gd name="T110" fmla="*/ 10 w 10"/>
                  <a:gd name="T111" fmla="*/ 16 h 22"/>
                  <a:gd name="T112" fmla="*/ 10 w 10"/>
                  <a:gd name="T113" fmla="*/ 15 h 22"/>
                  <a:gd name="T114" fmla="*/ 10 w 10"/>
                  <a:gd name="T115" fmla="*/ 13 h 22"/>
                  <a:gd name="T116" fmla="*/ 10 w 10"/>
                  <a:gd name="T117" fmla="*/ 13 h 22"/>
                  <a:gd name="T118" fmla="*/ 9 w 10"/>
                  <a:gd name="T119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" h="22">
                    <a:moveTo>
                      <a:pt x="9" y="13"/>
                    </a:moveTo>
                    <a:cubicBezTo>
                      <a:pt x="9" y="13"/>
                      <a:pt x="9" y="13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0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7"/>
                    </a:cubicBezTo>
                    <a:cubicBezTo>
                      <a:pt x="9" y="7"/>
                      <a:pt x="9" y="7"/>
                      <a:pt x="9" y="6"/>
                    </a:cubicBezTo>
                    <a:cubicBezTo>
                      <a:pt x="9" y="6"/>
                      <a:pt x="8" y="6"/>
                      <a:pt x="8" y="6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6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20"/>
                      <a:pt x="5" y="20"/>
                      <a:pt x="5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7" y="19"/>
                      <a:pt x="6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2" name="Freeform 349">
                <a:extLst>
                  <a:ext uri="{FF2B5EF4-FFF2-40B4-BE49-F238E27FC236}">
                    <a16:creationId xmlns:a16="http://schemas.microsoft.com/office/drawing/2014/main" id="{AA88ABDC-3B33-4CC0-ABBE-AD6768EBF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4" y="2276476"/>
                <a:ext cx="20638" cy="42863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0 h 4"/>
                  <a:gd name="T4" fmla="*/ 1 w 2"/>
                  <a:gd name="T5" fmla="*/ 0 h 4"/>
                  <a:gd name="T6" fmla="*/ 0 w 2"/>
                  <a:gd name="T7" fmla="*/ 1 h 4"/>
                  <a:gd name="T8" fmla="*/ 0 w 2"/>
                  <a:gd name="T9" fmla="*/ 2 h 4"/>
                  <a:gd name="T10" fmla="*/ 1 w 2"/>
                  <a:gd name="T11" fmla="*/ 2 h 4"/>
                  <a:gd name="T12" fmla="*/ 0 w 2"/>
                  <a:gd name="T13" fmla="*/ 3 h 4"/>
                  <a:gd name="T14" fmla="*/ 2 w 2"/>
                  <a:gd name="T15" fmla="*/ 4 h 4"/>
                  <a:gd name="T16" fmla="*/ 2 w 2"/>
                  <a:gd name="T17" fmla="*/ 3 h 4"/>
                  <a:gd name="T18" fmla="*/ 2 w 2"/>
                  <a:gd name="T19" fmla="*/ 2 h 4"/>
                  <a:gd name="T20" fmla="*/ 2 w 2"/>
                  <a:gd name="T21" fmla="*/ 2 h 4"/>
                  <a:gd name="T22" fmla="*/ 2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3" name="Freeform 350">
                <a:extLst>
                  <a:ext uri="{FF2B5EF4-FFF2-40B4-BE49-F238E27FC236}">
                    <a16:creationId xmlns:a16="http://schemas.microsoft.com/office/drawing/2014/main" id="{20426F95-D0EC-4940-A934-805C215D6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3011489"/>
                <a:ext cx="53975" cy="42863"/>
              </a:xfrm>
              <a:custGeom>
                <a:avLst/>
                <a:gdLst>
                  <a:gd name="T0" fmla="*/ 4 w 5"/>
                  <a:gd name="T1" fmla="*/ 0 h 4"/>
                  <a:gd name="T2" fmla="*/ 2 w 5"/>
                  <a:gd name="T3" fmla="*/ 0 h 4"/>
                  <a:gd name="T4" fmla="*/ 1 w 5"/>
                  <a:gd name="T5" fmla="*/ 0 h 4"/>
                  <a:gd name="T6" fmla="*/ 1 w 5"/>
                  <a:gd name="T7" fmla="*/ 0 h 4"/>
                  <a:gd name="T8" fmla="*/ 1 w 5"/>
                  <a:gd name="T9" fmla="*/ 2 h 4"/>
                  <a:gd name="T10" fmla="*/ 0 w 5"/>
                  <a:gd name="T11" fmla="*/ 3 h 4"/>
                  <a:gd name="T12" fmla="*/ 0 w 5"/>
                  <a:gd name="T13" fmla="*/ 4 h 4"/>
                  <a:gd name="T14" fmla="*/ 1 w 5"/>
                  <a:gd name="T15" fmla="*/ 4 h 4"/>
                  <a:gd name="T16" fmla="*/ 2 w 5"/>
                  <a:gd name="T17" fmla="*/ 3 h 4"/>
                  <a:gd name="T18" fmla="*/ 3 w 5"/>
                  <a:gd name="T19" fmla="*/ 3 h 4"/>
                  <a:gd name="T20" fmla="*/ 4 w 5"/>
                  <a:gd name="T21" fmla="*/ 3 h 4"/>
                  <a:gd name="T22" fmla="*/ 5 w 5"/>
                  <a:gd name="T23" fmla="*/ 3 h 4"/>
                  <a:gd name="T24" fmla="*/ 5 w 5"/>
                  <a:gd name="T25" fmla="*/ 1 h 4"/>
                  <a:gd name="T26" fmla="*/ 5 w 5"/>
                  <a:gd name="T27" fmla="*/ 0 h 4"/>
                  <a:gd name="T28" fmla="*/ 5 w 5"/>
                  <a:gd name="T29" fmla="*/ 0 h 4"/>
                  <a:gd name="T30" fmla="*/ 4 w 5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4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4" name="Freeform 351">
                <a:extLst>
                  <a:ext uri="{FF2B5EF4-FFF2-40B4-BE49-F238E27FC236}">
                    <a16:creationId xmlns:a16="http://schemas.microsoft.com/office/drawing/2014/main" id="{D9BC6E14-C030-440F-9BA1-ECFB90122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643189"/>
                <a:ext cx="87313" cy="33338"/>
              </a:xfrm>
              <a:custGeom>
                <a:avLst/>
                <a:gdLst>
                  <a:gd name="T0" fmla="*/ 7 w 8"/>
                  <a:gd name="T1" fmla="*/ 1 h 3"/>
                  <a:gd name="T2" fmla="*/ 6 w 8"/>
                  <a:gd name="T3" fmla="*/ 1 h 3"/>
                  <a:gd name="T4" fmla="*/ 5 w 8"/>
                  <a:gd name="T5" fmla="*/ 1 h 3"/>
                  <a:gd name="T6" fmla="*/ 4 w 8"/>
                  <a:gd name="T7" fmla="*/ 1 h 3"/>
                  <a:gd name="T8" fmla="*/ 3 w 8"/>
                  <a:gd name="T9" fmla="*/ 1 h 3"/>
                  <a:gd name="T10" fmla="*/ 2 w 8"/>
                  <a:gd name="T11" fmla="*/ 1 h 3"/>
                  <a:gd name="T12" fmla="*/ 0 w 8"/>
                  <a:gd name="T13" fmla="*/ 1 h 3"/>
                  <a:gd name="T14" fmla="*/ 0 w 8"/>
                  <a:gd name="T15" fmla="*/ 1 h 3"/>
                  <a:gd name="T16" fmla="*/ 0 w 8"/>
                  <a:gd name="T17" fmla="*/ 3 h 3"/>
                  <a:gd name="T18" fmla="*/ 1 w 8"/>
                  <a:gd name="T19" fmla="*/ 2 h 3"/>
                  <a:gd name="T20" fmla="*/ 2 w 8"/>
                  <a:gd name="T21" fmla="*/ 2 h 3"/>
                  <a:gd name="T22" fmla="*/ 3 w 8"/>
                  <a:gd name="T23" fmla="*/ 2 h 3"/>
                  <a:gd name="T24" fmla="*/ 3 w 8"/>
                  <a:gd name="T25" fmla="*/ 2 h 3"/>
                  <a:gd name="T26" fmla="*/ 4 w 8"/>
                  <a:gd name="T27" fmla="*/ 2 h 3"/>
                  <a:gd name="T28" fmla="*/ 5 w 8"/>
                  <a:gd name="T29" fmla="*/ 2 h 3"/>
                  <a:gd name="T30" fmla="*/ 5 w 8"/>
                  <a:gd name="T31" fmla="*/ 2 h 3"/>
                  <a:gd name="T32" fmla="*/ 6 w 8"/>
                  <a:gd name="T33" fmla="*/ 2 h 3"/>
                  <a:gd name="T34" fmla="*/ 7 w 8"/>
                  <a:gd name="T35" fmla="*/ 2 h 3"/>
                  <a:gd name="T36" fmla="*/ 8 w 8"/>
                  <a:gd name="T37" fmla="*/ 2 h 3"/>
                  <a:gd name="T38" fmla="*/ 7 w 8"/>
                  <a:gd name="T3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" h="3">
                    <a:moveTo>
                      <a:pt x="7" y="1"/>
                    </a:move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5" name="Freeform 352">
                <a:extLst>
                  <a:ext uri="{FF2B5EF4-FFF2-40B4-BE49-F238E27FC236}">
                    <a16:creationId xmlns:a16="http://schemas.microsoft.com/office/drawing/2014/main" id="{DD563E58-0974-4C32-AA2E-934DF99CA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795589"/>
                <a:ext cx="952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6" name="Freeform 353">
                <a:extLst>
                  <a:ext uri="{FF2B5EF4-FFF2-40B4-BE49-F238E27FC236}">
                    <a16:creationId xmlns:a16="http://schemas.microsoft.com/office/drawing/2014/main" id="{2B767F52-B297-4951-9C0E-1DDFE958D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9" y="2870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7" name="Freeform 354">
                <a:extLst>
                  <a:ext uri="{FF2B5EF4-FFF2-40B4-BE49-F238E27FC236}">
                    <a16:creationId xmlns:a16="http://schemas.microsoft.com/office/drawing/2014/main" id="{C847AFE3-323D-4389-B846-DA8857081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773364"/>
                <a:ext cx="85725" cy="96838"/>
              </a:xfrm>
              <a:custGeom>
                <a:avLst/>
                <a:gdLst>
                  <a:gd name="T0" fmla="*/ 8 w 8"/>
                  <a:gd name="T1" fmla="*/ 3 h 9"/>
                  <a:gd name="T2" fmla="*/ 8 w 8"/>
                  <a:gd name="T3" fmla="*/ 3 h 9"/>
                  <a:gd name="T4" fmla="*/ 7 w 8"/>
                  <a:gd name="T5" fmla="*/ 2 h 9"/>
                  <a:gd name="T6" fmla="*/ 7 w 8"/>
                  <a:gd name="T7" fmla="*/ 1 h 9"/>
                  <a:gd name="T8" fmla="*/ 6 w 8"/>
                  <a:gd name="T9" fmla="*/ 0 h 9"/>
                  <a:gd name="T10" fmla="*/ 5 w 8"/>
                  <a:gd name="T11" fmla="*/ 0 h 9"/>
                  <a:gd name="T12" fmla="*/ 4 w 8"/>
                  <a:gd name="T13" fmla="*/ 0 h 9"/>
                  <a:gd name="T14" fmla="*/ 3 w 8"/>
                  <a:gd name="T15" fmla="*/ 0 h 9"/>
                  <a:gd name="T16" fmla="*/ 2 w 8"/>
                  <a:gd name="T17" fmla="*/ 1 h 9"/>
                  <a:gd name="T18" fmla="*/ 2 w 8"/>
                  <a:gd name="T19" fmla="*/ 2 h 9"/>
                  <a:gd name="T20" fmla="*/ 1 w 8"/>
                  <a:gd name="T21" fmla="*/ 2 h 9"/>
                  <a:gd name="T22" fmla="*/ 0 w 8"/>
                  <a:gd name="T23" fmla="*/ 3 h 9"/>
                  <a:gd name="T24" fmla="*/ 1 w 8"/>
                  <a:gd name="T25" fmla="*/ 4 h 9"/>
                  <a:gd name="T26" fmla="*/ 1 w 8"/>
                  <a:gd name="T27" fmla="*/ 5 h 9"/>
                  <a:gd name="T28" fmla="*/ 2 w 8"/>
                  <a:gd name="T29" fmla="*/ 6 h 9"/>
                  <a:gd name="T30" fmla="*/ 3 w 8"/>
                  <a:gd name="T31" fmla="*/ 6 h 9"/>
                  <a:gd name="T32" fmla="*/ 3 w 8"/>
                  <a:gd name="T33" fmla="*/ 7 h 9"/>
                  <a:gd name="T34" fmla="*/ 4 w 8"/>
                  <a:gd name="T35" fmla="*/ 8 h 9"/>
                  <a:gd name="T36" fmla="*/ 5 w 8"/>
                  <a:gd name="T37" fmla="*/ 8 h 9"/>
                  <a:gd name="T38" fmla="*/ 5 w 8"/>
                  <a:gd name="T39" fmla="*/ 9 h 9"/>
                  <a:gd name="T40" fmla="*/ 6 w 8"/>
                  <a:gd name="T41" fmla="*/ 8 h 9"/>
                  <a:gd name="T42" fmla="*/ 6 w 8"/>
                  <a:gd name="T43" fmla="*/ 7 h 9"/>
                  <a:gd name="T44" fmla="*/ 7 w 8"/>
                  <a:gd name="T45" fmla="*/ 6 h 9"/>
                  <a:gd name="T46" fmla="*/ 8 w 8"/>
                  <a:gd name="T47" fmla="*/ 5 h 9"/>
                  <a:gd name="T48" fmla="*/ 8 w 8"/>
                  <a:gd name="T49" fmla="*/ 4 h 9"/>
                  <a:gd name="T50" fmla="*/ 8 w 8"/>
                  <a:gd name="T51" fmla="*/ 4 h 9"/>
                  <a:gd name="T52" fmla="*/ 7 w 8"/>
                  <a:gd name="T53" fmla="*/ 4 h 9"/>
                  <a:gd name="T54" fmla="*/ 8 w 8"/>
                  <a:gd name="T5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9"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4" y="8"/>
                      <a:pt x="5" y="8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8" y="3"/>
                      <a:pt x="8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8" name="Freeform 355">
                <a:extLst>
                  <a:ext uri="{FF2B5EF4-FFF2-40B4-BE49-F238E27FC236}">
                    <a16:creationId xmlns:a16="http://schemas.microsoft.com/office/drawing/2014/main" id="{C327A210-E068-4B63-9C63-932AB84DD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4" y="2740026"/>
                <a:ext cx="33338" cy="152400"/>
              </a:xfrm>
              <a:custGeom>
                <a:avLst/>
                <a:gdLst>
                  <a:gd name="T0" fmla="*/ 3 w 3"/>
                  <a:gd name="T1" fmla="*/ 10 h 14"/>
                  <a:gd name="T2" fmla="*/ 3 w 3"/>
                  <a:gd name="T3" fmla="*/ 8 h 14"/>
                  <a:gd name="T4" fmla="*/ 3 w 3"/>
                  <a:gd name="T5" fmla="*/ 6 h 14"/>
                  <a:gd name="T6" fmla="*/ 3 w 3"/>
                  <a:gd name="T7" fmla="*/ 5 h 14"/>
                  <a:gd name="T8" fmla="*/ 3 w 3"/>
                  <a:gd name="T9" fmla="*/ 3 h 14"/>
                  <a:gd name="T10" fmla="*/ 2 w 3"/>
                  <a:gd name="T11" fmla="*/ 2 h 14"/>
                  <a:gd name="T12" fmla="*/ 1 w 3"/>
                  <a:gd name="T13" fmla="*/ 1 h 14"/>
                  <a:gd name="T14" fmla="*/ 1 w 3"/>
                  <a:gd name="T15" fmla="*/ 0 h 14"/>
                  <a:gd name="T16" fmla="*/ 1 w 3"/>
                  <a:gd name="T17" fmla="*/ 0 h 14"/>
                  <a:gd name="T18" fmla="*/ 0 w 3"/>
                  <a:gd name="T19" fmla="*/ 0 h 14"/>
                  <a:gd name="T20" fmla="*/ 0 w 3"/>
                  <a:gd name="T21" fmla="*/ 0 h 14"/>
                  <a:gd name="T22" fmla="*/ 0 w 3"/>
                  <a:gd name="T23" fmla="*/ 1 h 14"/>
                  <a:gd name="T24" fmla="*/ 0 w 3"/>
                  <a:gd name="T25" fmla="*/ 2 h 14"/>
                  <a:gd name="T26" fmla="*/ 0 w 3"/>
                  <a:gd name="T27" fmla="*/ 4 h 14"/>
                  <a:gd name="T28" fmla="*/ 0 w 3"/>
                  <a:gd name="T29" fmla="*/ 5 h 14"/>
                  <a:gd name="T30" fmla="*/ 1 w 3"/>
                  <a:gd name="T31" fmla="*/ 7 h 14"/>
                  <a:gd name="T32" fmla="*/ 1 w 3"/>
                  <a:gd name="T33" fmla="*/ 9 h 14"/>
                  <a:gd name="T34" fmla="*/ 1 w 3"/>
                  <a:gd name="T35" fmla="*/ 10 h 14"/>
                  <a:gd name="T36" fmla="*/ 1 w 3"/>
                  <a:gd name="T37" fmla="*/ 11 h 14"/>
                  <a:gd name="T38" fmla="*/ 1 w 3"/>
                  <a:gd name="T39" fmla="*/ 13 h 14"/>
                  <a:gd name="T40" fmla="*/ 1 w 3"/>
                  <a:gd name="T41" fmla="*/ 14 h 14"/>
                  <a:gd name="T42" fmla="*/ 1 w 3"/>
                  <a:gd name="T43" fmla="*/ 14 h 14"/>
                  <a:gd name="T44" fmla="*/ 2 w 3"/>
                  <a:gd name="T45" fmla="*/ 14 h 14"/>
                  <a:gd name="T46" fmla="*/ 3 w 3"/>
                  <a:gd name="T47" fmla="*/ 13 h 14"/>
                  <a:gd name="T48" fmla="*/ 3 w 3"/>
                  <a:gd name="T49" fmla="*/ 13 h 14"/>
                  <a:gd name="T50" fmla="*/ 3 w 3"/>
                  <a:gd name="T51" fmla="*/ 12 h 14"/>
                  <a:gd name="T52" fmla="*/ 3 w 3"/>
                  <a:gd name="T53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" h="14">
                    <a:moveTo>
                      <a:pt x="3" y="10"/>
                    </a:moveTo>
                    <a:cubicBezTo>
                      <a:pt x="3" y="9"/>
                      <a:pt x="3" y="9"/>
                      <a:pt x="3" y="8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0" y="11"/>
                      <a:pt x="1" y="11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4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9" name="Freeform 356">
                <a:extLst>
                  <a:ext uri="{FF2B5EF4-FFF2-40B4-BE49-F238E27FC236}">
                    <a16:creationId xmlns:a16="http://schemas.microsoft.com/office/drawing/2014/main" id="{C47EA74A-B78E-44E8-A4BC-4FE9BF776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3119439"/>
                <a:ext cx="65088" cy="53975"/>
              </a:xfrm>
              <a:custGeom>
                <a:avLst/>
                <a:gdLst>
                  <a:gd name="T0" fmla="*/ 5 w 6"/>
                  <a:gd name="T1" fmla="*/ 1 h 5"/>
                  <a:gd name="T2" fmla="*/ 4 w 6"/>
                  <a:gd name="T3" fmla="*/ 1 h 5"/>
                  <a:gd name="T4" fmla="*/ 4 w 6"/>
                  <a:gd name="T5" fmla="*/ 0 h 5"/>
                  <a:gd name="T6" fmla="*/ 3 w 6"/>
                  <a:gd name="T7" fmla="*/ 1 h 5"/>
                  <a:gd name="T8" fmla="*/ 2 w 6"/>
                  <a:gd name="T9" fmla="*/ 0 h 5"/>
                  <a:gd name="T10" fmla="*/ 2 w 6"/>
                  <a:gd name="T11" fmla="*/ 1 h 5"/>
                  <a:gd name="T12" fmla="*/ 1 w 6"/>
                  <a:gd name="T13" fmla="*/ 1 h 5"/>
                  <a:gd name="T14" fmla="*/ 1 w 6"/>
                  <a:gd name="T15" fmla="*/ 2 h 5"/>
                  <a:gd name="T16" fmla="*/ 0 w 6"/>
                  <a:gd name="T17" fmla="*/ 3 h 5"/>
                  <a:gd name="T18" fmla="*/ 0 w 6"/>
                  <a:gd name="T19" fmla="*/ 4 h 5"/>
                  <a:gd name="T20" fmla="*/ 1 w 6"/>
                  <a:gd name="T21" fmla="*/ 5 h 5"/>
                  <a:gd name="T22" fmla="*/ 1 w 6"/>
                  <a:gd name="T23" fmla="*/ 4 h 5"/>
                  <a:gd name="T24" fmla="*/ 2 w 6"/>
                  <a:gd name="T25" fmla="*/ 5 h 5"/>
                  <a:gd name="T26" fmla="*/ 3 w 6"/>
                  <a:gd name="T27" fmla="*/ 4 h 5"/>
                  <a:gd name="T28" fmla="*/ 3 w 6"/>
                  <a:gd name="T29" fmla="*/ 4 h 5"/>
                  <a:gd name="T30" fmla="*/ 4 w 6"/>
                  <a:gd name="T31" fmla="*/ 3 h 5"/>
                  <a:gd name="T32" fmla="*/ 5 w 6"/>
                  <a:gd name="T33" fmla="*/ 4 h 5"/>
                  <a:gd name="T34" fmla="*/ 5 w 6"/>
                  <a:gd name="T35" fmla="*/ 3 h 5"/>
                  <a:gd name="T36" fmla="*/ 5 w 6"/>
                  <a:gd name="T37" fmla="*/ 2 h 5"/>
                  <a:gd name="T38" fmla="*/ 5 w 6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5">
                    <a:moveTo>
                      <a:pt x="5" y="1"/>
                    </a:move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0" name="Freeform 357">
                <a:extLst>
                  <a:ext uri="{FF2B5EF4-FFF2-40B4-BE49-F238E27FC236}">
                    <a16:creationId xmlns:a16="http://schemas.microsoft.com/office/drawing/2014/main" id="{909E5BD5-77FA-414E-8345-BDA1DA7E9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0464" y="3778251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1" name="Freeform 358">
                <a:extLst>
                  <a:ext uri="{FF2B5EF4-FFF2-40B4-BE49-F238E27FC236}">
                    <a16:creationId xmlns:a16="http://schemas.microsoft.com/office/drawing/2014/main" id="{8BF295EA-901C-481D-940D-8CD4A71FE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814" y="3638551"/>
                <a:ext cx="247650" cy="280988"/>
              </a:xfrm>
              <a:custGeom>
                <a:avLst/>
                <a:gdLst>
                  <a:gd name="T0" fmla="*/ 23 w 23"/>
                  <a:gd name="T1" fmla="*/ 13 h 26"/>
                  <a:gd name="T2" fmla="*/ 22 w 23"/>
                  <a:gd name="T3" fmla="*/ 11 h 26"/>
                  <a:gd name="T4" fmla="*/ 21 w 23"/>
                  <a:gd name="T5" fmla="*/ 11 h 26"/>
                  <a:gd name="T6" fmla="*/ 20 w 23"/>
                  <a:gd name="T7" fmla="*/ 10 h 26"/>
                  <a:gd name="T8" fmla="*/ 19 w 23"/>
                  <a:gd name="T9" fmla="*/ 9 h 26"/>
                  <a:gd name="T10" fmla="*/ 19 w 23"/>
                  <a:gd name="T11" fmla="*/ 8 h 26"/>
                  <a:gd name="T12" fmla="*/ 18 w 23"/>
                  <a:gd name="T13" fmla="*/ 7 h 26"/>
                  <a:gd name="T14" fmla="*/ 17 w 23"/>
                  <a:gd name="T15" fmla="*/ 7 h 26"/>
                  <a:gd name="T16" fmla="*/ 16 w 23"/>
                  <a:gd name="T17" fmla="*/ 6 h 26"/>
                  <a:gd name="T18" fmla="*/ 16 w 23"/>
                  <a:gd name="T19" fmla="*/ 5 h 26"/>
                  <a:gd name="T20" fmla="*/ 15 w 23"/>
                  <a:gd name="T21" fmla="*/ 3 h 26"/>
                  <a:gd name="T22" fmla="*/ 15 w 23"/>
                  <a:gd name="T23" fmla="*/ 2 h 26"/>
                  <a:gd name="T24" fmla="*/ 14 w 23"/>
                  <a:gd name="T25" fmla="*/ 1 h 26"/>
                  <a:gd name="T26" fmla="*/ 14 w 23"/>
                  <a:gd name="T27" fmla="*/ 0 h 26"/>
                  <a:gd name="T28" fmla="*/ 13 w 23"/>
                  <a:gd name="T29" fmla="*/ 0 h 26"/>
                  <a:gd name="T30" fmla="*/ 12 w 23"/>
                  <a:gd name="T31" fmla="*/ 0 h 26"/>
                  <a:gd name="T32" fmla="*/ 12 w 23"/>
                  <a:gd name="T33" fmla="*/ 1 h 26"/>
                  <a:gd name="T34" fmla="*/ 11 w 23"/>
                  <a:gd name="T35" fmla="*/ 1 h 26"/>
                  <a:gd name="T36" fmla="*/ 10 w 23"/>
                  <a:gd name="T37" fmla="*/ 2 h 26"/>
                  <a:gd name="T38" fmla="*/ 9 w 23"/>
                  <a:gd name="T39" fmla="*/ 1 h 26"/>
                  <a:gd name="T40" fmla="*/ 8 w 23"/>
                  <a:gd name="T41" fmla="*/ 0 h 26"/>
                  <a:gd name="T42" fmla="*/ 8 w 23"/>
                  <a:gd name="T43" fmla="*/ 1 h 26"/>
                  <a:gd name="T44" fmla="*/ 6 w 23"/>
                  <a:gd name="T45" fmla="*/ 1 h 26"/>
                  <a:gd name="T46" fmla="*/ 5 w 23"/>
                  <a:gd name="T47" fmla="*/ 1 h 26"/>
                  <a:gd name="T48" fmla="*/ 3 w 23"/>
                  <a:gd name="T49" fmla="*/ 1 h 26"/>
                  <a:gd name="T50" fmla="*/ 3 w 23"/>
                  <a:gd name="T51" fmla="*/ 2 h 26"/>
                  <a:gd name="T52" fmla="*/ 3 w 23"/>
                  <a:gd name="T53" fmla="*/ 2 h 26"/>
                  <a:gd name="T54" fmla="*/ 3 w 23"/>
                  <a:gd name="T55" fmla="*/ 4 h 26"/>
                  <a:gd name="T56" fmla="*/ 3 w 23"/>
                  <a:gd name="T57" fmla="*/ 6 h 26"/>
                  <a:gd name="T58" fmla="*/ 3 w 23"/>
                  <a:gd name="T59" fmla="*/ 12 h 26"/>
                  <a:gd name="T60" fmla="*/ 1 w 23"/>
                  <a:gd name="T61" fmla="*/ 12 h 26"/>
                  <a:gd name="T62" fmla="*/ 0 w 23"/>
                  <a:gd name="T63" fmla="*/ 20 h 26"/>
                  <a:gd name="T64" fmla="*/ 1 w 23"/>
                  <a:gd name="T65" fmla="*/ 20 h 26"/>
                  <a:gd name="T66" fmla="*/ 1 w 23"/>
                  <a:gd name="T67" fmla="*/ 22 h 26"/>
                  <a:gd name="T68" fmla="*/ 2 w 23"/>
                  <a:gd name="T69" fmla="*/ 23 h 26"/>
                  <a:gd name="T70" fmla="*/ 2 w 23"/>
                  <a:gd name="T71" fmla="*/ 24 h 26"/>
                  <a:gd name="T72" fmla="*/ 1 w 23"/>
                  <a:gd name="T73" fmla="*/ 25 h 26"/>
                  <a:gd name="T74" fmla="*/ 1 w 23"/>
                  <a:gd name="T75" fmla="*/ 25 h 26"/>
                  <a:gd name="T76" fmla="*/ 3 w 23"/>
                  <a:gd name="T77" fmla="*/ 26 h 26"/>
                  <a:gd name="T78" fmla="*/ 4 w 23"/>
                  <a:gd name="T79" fmla="*/ 26 h 26"/>
                  <a:gd name="T80" fmla="*/ 5 w 23"/>
                  <a:gd name="T81" fmla="*/ 24 h 26"/>
                  <a:gd name="T82" fmla="*/ 6 w 23"/>
                  <a:gd name="T83" fmla="*/ 24 h 26"/>
                  <a:gd name="T84" fmla="*/ 7 w 23"/>
                  <a:gd name="T85" fmla="*/ 22 h 26"/>
                  <a:gd name="T86" fmla="*/ 7 w 23"/>
                  <a:gd name="T87" fmla="*/ 21 h 26"/>
                  <a:gd name="T88" fmla="*/ 8 w 23"/>
                  <a:gd name="T89" fmla="*/ 22 h 26"/>
                  <a:gd name="T90" fmla="*/ 10 w 23"/>
                  <a:gd name="T91" fmla="*/ 22 h 26"/>
                  <a:gd name="T92" fmla="*/ 11 w 23"/>
                  <a:gd name="T93" fmla="*/ 23 h 26"/>
                  <a:gd name="T94" fmla="*/ 12 w 23"/>
                  <a:gd name="T95" fmla="*/ 23 h 26"/>
                  <a:gd name="T96" fmla="*/ 14 w 23"/>
                  <a:gd name="T97" fmla="*/ 22 h 26"/>
                  <a:gd name="T98" fmla="*/ 14 w 23"/>
                  <a:gd name="T99" fmla="*/ 21 h 26"/>
                  <a:gd name="T100" fmla="*/ 14 w 23"/>
                  <a:gd name="T101" fmla="*/ 20 h 26"/>
                  <a:gd name="T102" fmla="*/ 15 w 23"/>
                  <a:gd name="T103" fmla="*/ 19 h 26"/>
                  <a:gd name="T104" fmla="*/ 16 w 23"/>
                  <a:gd name="T105" fmla="*/ 18 h 26"/>
                  <a:gd name="T106" fmla="*/ 18 w 23"/>
                  <a:gd name="T107" fmla="*/ 18 h 26"/>
                  <a:gd name="T108" fmla="*/ 19 w 23"/>
                  <a:gd name="T109" fmla="*/ 16 h 26"/>
                  <a:gd name="T110" fmla="*/ 21 w 23"/>
                  <a:gd name="T111" fmla="*/ 15 h 26"/>
                  <a:gd name="T112" fmla="*/ 23 w 23"/>
                  <a:gd name="T113" fmla="*/ 14 h 26"/>
                  <a:gd name="T114" fmla="*/ 23 w 23"/>
                  <a:gd name="T115" fmla="*/ 13 h 26"/>
                  <a:gd name="T116" fmla="*/ 23 w 23"/>
                  <a:gd name="T117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26">
                    <a:moveTo>
                      <a:pt x="23" y="13"/>
                    </a:move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9" y="8"/>
                      <a:pt x="18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2"/>
                      <a:pt x="10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2"/>
                      <a:pt x="2" y="22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3" y="26"/>
                      <a:pt x="3" y="26"/>
                      <a:pt x="4" y="26"/>
                    </a:cubicBezTo>
                    <a:cubicBezTo>
                      <a:pt x="4" y="25"/>
                      <a:pt x="4" y="25"/>
                      <a:pt x="5" y="24"/>
                    </a:cubicBezTo>
                    <a:cubicBezTo>
                      <a:pt x="5" y="24"/>
                      <a:pt x="6" y="24"/>
                      <a:pt x="6" y="24"/>
                    </a:cubicBezTo>
                    <a:cubicBezTo>
                      <a:pt x="6" y="23"/>
                      <a:pt x="6" y="23"/>
                      <a:pt x="7" y="22"/>
                    </a:cubicBezTo>
                    <a:cubicBezTo>
                      <a:pt x="7" y="22"/>
                      <a:pt x="7" y="22"/>
                      <a:pt x="7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3"/>
                      <a:pt x="10" y="23"/>
                      <a:pt x="11" y="23"/>
                    </a:cubicBezTo>
                    <a:cubicBezTo>
                      <a:pt x="11" y="23"/>
                      <a:pt x="12" y="23"/>
                      <a:pt x="12" y="23"/>
                    </a:cubicBezTo>
                    <a:cubicBezTo>
                      <a:pt x="13" y="23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4" y="21"/>
                      <a:pt x="14" y="20"/>
                    </a:cubicBezTo>
                    <a:cubicBezTo>
                      <a:pt x="14" y="20"/>
                      <a:pt x="15" y="20"/>
                      <a:pt x="15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7"/>
                      <a:pt x="19" y="17"/>
                      <a:pt x="19" y="16"/>
                    </a:cubicBezTo>
                    <a:cubicBezTo>
                      <a:pt x="20" y="16"/>
                      <a:pt x="21" y="16"/>
                      <a:pt x="21" y="15"/>
                    </a:cubicBezTo>
                    <a:cubicBezTo>
                      <a:pt x="22" y="15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2" name="Freeform 359">
                <a:extLst>
                  <a:ext uri="{FF2B5EF4-FFF2-40B4-BE49-F238E27FC236}">
                    <a16:creationId xmlns:a16="http://schemas.microsoft.com/office/drawing/2014/main" id="{3F6C6B82-1F96-453F-AADE-C26A2777B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6364" y="2524126"/>
                <a:ext cx="184150" cy="173038"/>
              </a:xfrm>
              <a:custGeom>
                <a:avLst/>
                <a:gdLst>
                  <a:gd name="T0" fmla="*/ 16 w 17"/>
                  <a:gd name="T1" fmla="*/ 16 h 16"/>
                  <a:gd name="T2" fmla="*/ 17 w 17"/>
                  <a:gd name="T3" fmla="*/ 15 h 16"/>
                  <a:gd name="T4" fmla="*/ 17 w 17"/>
                  <a:gd name="T5" fmla="*/ 15 h 16"/>
                  <a:gd name="T6" fmla="*/ 16 w 17"/>
                  <a:gd name="T7" fmla="*/ 15 h 16"/>
                  <a:gd name="T8" fmla="*/ 16 w 17"/>
                  <a:gd name="T9" fmla="*/ 14 h 16"/>
                  <a:gd name="T10" fmla="*/ 15 w 17"/>
                  <a:gd name="T11" fmla="*/ 13 h 16"/>
                  <a:gd name="T12" fmla="*/ 15 w 17"/>
                  <a:gd name="T13" fmla="*/ 12 h 16"/>
                  <a:gd name="T14" fmla="*/ 14 w 17"/>
                  <a:gd name="T15" fmla="*/ 12 h 16"/>
                  <a:gd name="T16" fmla="*/ 12 w 17"/>
                  <a:gd name="T17" fmla="*/ 11 h 16"/>
                  <a:gd name="T18" fmla="*/ 12 w 17"/>
                  <a:gd name="T19" fmla="*/ 10 h 16"/>
                  <a:gd name="T20" fmla="*/ 11 w 17"/>
                  <a:gd name="T21" fmla="*/ 9 h 16"/>
                  <a:gd name="T22" fmla="*/ 10 w 17"/>
                  <a:gd name="T23" fmla="*/ 9 h 16"/>
                  <a:gd name="T24" fmla="*/ 9 w 17"/>
                  <a:gd name="T25" fmla="*/ 8 h 16"/>
                  <a:gd name="T26" fmla="*/ 8 w 17"/>
                  <a:gd name="T27" fmla="*/ 7 h 16"/>
                  <a:gd name="T28" fmla="*/ 8 w 17"/>
                  <a:gd name="T29" fmla="*/ 7 h 16"/>
                  <a:gd name="T30" fmla="*/ 7 w 17"/>
                  <a:gd name="T31" fmla="*/ 6 h 16"/>
                  <a:gd name="T32" fmla="*/ 7 w 17"/>
                  <a:gd name="T33" fmla="*/ 5 h 16"/>
                  <a:gd name="T34" fmla="*/ 6 w 17"/>
                  <a:gd name="T35" fmla="*/ 3 h 16"/>
                  <a:gd name="T36" fmla="*/ 6 w 17"/>
                  <a:gd name="T37" fmla="*/ 1 h 16"/>
                  <a:gd name="T38" fmla="*/ 6 w 17"/>
                  <a:gd name="T39" fmla="*/ 0 h 16"/>
                  <a:gd name="T40" fmla="*/ 5 w 17"/>
                  <a:gd name="T41" fmla="*/ 0 h 16"/>
                  <a:gd name="T42" fmla="*/ 5 w 17"/>
                  <a:gd name="T43" fmla="*/ 0 h 16"/>
                  <a:gd name="T44" fmla="*/ 5 w 17"/>
                  <a:gd name="T45" fmla="*/ 1 h 16"/>
                  <a:gd name="T46" fmla="*/ 4 w 17"/>
                  <a:gd name="T47" fmla="*/ 2 h 16"/>
                  <a:gd name="T48" fmla="*/ 3 w 17"/>
                  <a:gd name="T49" fmla="*/ 2 h 16"/>
                  <a:gd name="T50" fmla="*/ 2 w 17"/>
                  <a:gd name="T51" fmla="*/ 2 h 16"/>
                  <a:gd name="T52" fmla="*/ 2 w 17"/>
                  <a:gd name="T53" fmla="*/ 3 h 16"/>
                  <a:gd name="T54" fmla="*/ 1 w 17"/>
                  <a:gd name="T55" fmla="*/ 3 h 16"/>
                  <a:gd name="T56" fmla="*/ 1 w 17"/>
                  <a:gd name="T57" fmla="*/ 4 h 16"/>
                  <a:gd name="T58" fmla="*/ 1 w 17"/>
                  <a:gd name="T59" fmla="*/ 4 h 16"/>
                  <a:gd name="T60" fmla="*/ 1 w 17"/>
                  <a:gd name="T61" fmla="*/ 5 h 16"/>
                  <a:gd name="T62" fmla="*/ 1 w 17"/>
                  <a:gd name="T63" fmla="*/ 6 h 16"/>
                  <a:gd name="T64" fmla="*/ 0 w 17"/>
                  <a:gd name="T65" fmla="*/ 8 h 16"/>
                  <a:gd name="T66" fmla="*/ 0 w 17"/>
                  <a:gd name="T67" fmla="*/ 9 h 16"/>
                  <a:gd name="T68" fmla="*/ 0 w 17"/>
                  <a:gd name="T69" fmla="*/ 10 h 16"/>
                  <a:gd name="T70" fmla="*/ 0 w 17"/>
                  <a:gd name="T71" fmla="*/ 11 h 16"/>
                  <a:gd name="T72" fmla="*/ 0 w 17"/>
                  <a:gd name="T73" fmla="*/ 12 h 16"/>
                  <a:gd name="T74" fmla="*/ 0 w 17"/>
                  <a:gd name="T75" fmla="*/ 12 h 16"/>
                  <a:gd name="T76" fmla="*/ 0 w 17"/>
                  <a:gd name="T77" fmla="*/ 13 h 16"/>
                  <a:gd name="T78" fmla="*/ 1 w 17"/>
                  <a:gd name="T79" fmla="*/ 12 h 16"/>
                  <a:gd name="T80" fmla="*/ 2 w 17"/>
                  <a:gd name="T81" fmla="*/ 12 h 16"/>
                  <a:gd name="T82" fmla="*/ 3 w 17"/>
                  <a:gd name="T83" fmla="*/ 13 h 16"/>
                  <a:gd name="T84" fmla="*/ 3 w 17"/>
                  <a:gd name="T85" fmla="*/ 12 h 16"/>
                  <a:gd name="T86" fmla="*/ 3 w 17"/>
                  <a:gd name="T87" fmla="*/ 11 h 16"/>
                  <a:gd name="T88" fmla="*/ 4 w 17"/>
                  <a:gd name="T89" fmla="*/ 10 h 16"/>
                  <a:gd name="T90" fmla="*/ 5 w 17"/>
                  <a:gd name="T91" fmla="*/ 11 h 16"/>
                  <a:gd name="T92" fmla="*/ 5 w 17"/>
                  <a:gd name="T93" fmla="*/ 11 h 16"/>
                  <a:gd name="T94" fmla="*/ 6 w 17"/>
                  <a:gd name="T95" fmla="*/ 11 h 16"/>
                  <a:gd name="T96" fmla="*/ 7 w 17"/>
                  <a:gd name="T97" fmla="*/ 11 h 16"/>
                  <a:gd name="T98" fmla="*/ 8 w 17"/>
                  <a:gd name="T99" fmla="*/ 10 h 16"/>
                  <a:gd name="T100" fmla="*/ 9 w 17"/>
                  <a:gd name="T101" fmla="*/ 11 h 16"/>
                  <a:gd name="T102" fmla="*/ 9 w 17"/>
                  <a:gd name="T103" fmla="*/ 11 h 16"/>
                  <a:gd name="T104" fmla="*/ 11 w 17"/>
                  <a:gd name="T105" fmla="*/ 12 h 16"/>
                  <a:gd name="T106" fmla="*/ 12 w 17"/>
                  <a:gd name="T107" fmla="*/ 12 h 16"/>
                  <a:gd name="T108" fmla="*/ 13 w 17"/>
                  <a:gd name="T109" fmla="*/ 13 h 16"/>
                  <a:gd name="T110" fmla="*/ 13 w 17"/>
                  <a:gd name="T111" fmla="*/ 14 h 16"/>
                  <a:gd name="T112" fmla="*/ 14 w 17"/>
                  <a:gd name="T113" fmla="*/ 15 h 16"/>
                  <a:gd name="T114" fmla="*/ 15 w 17"/>
                  <a:gd name="T115" fmla="*/ 16 h 16"/>
                  <a:gd name="T116" fmla="*/ 15 w 17"/>
                  <a:gd name="T117" fmla="*/ 16 h 16"/>
                  <a:gd name="T118" fmla="*/ 16 w 17"/>
                  <a:gd name="T1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" h="16">
                    <a:moveTo>
                      <a:pt x="16" y="16"/>
                    </a:moveTo>
                    <a:cubicBezTo>
                      <a:pt x="16" y="16"/>
                      <a:pt x="16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3" y="11"/>
                      <a:pt x="13" y="12"/>
                      <a:pt x="12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4"/>
                      <a:pt x="7" y="4"/>
                      <a:pt x="6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2"/>
                      <a:pt x="3" y="11"/>
                      <a:pt x="3" y="11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6" y="16"/>
                      <a:pt x="16" y="1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3" name="Freeform 360">
                <a:extLst>
                  <a:ext uri="{FF2B5EF4-FFF2-40B4-BE49-F238E27FC236}">
                    <a16:creationId xmlns:a16="http://schemas.microsoft.com/office/drawing/2014/main" id="{0F0534BE-F303-4371-B7A0-5D1D838D8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2957514"/>
                <a:ext cx="20638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4" name="Freeform 361">
                <a:extLst>
                  <a:ext uri="{FF2B5EF4-FFF2-40B4-BE49-F238E27FC236}">
                    <a16:creationId xmlns:a16="http://schemas.microsoft.com/office/drawing/2014/main" id="{BAE8C69F-D3F2-4FE6-94BC-FB0FC585E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6" y="2600326"/>
                <a:ext cx="20638" cy="22225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1 w 2"/>
                  <a:gd name="T11" fmla="*/ 2 h 2"/>
                  <a:gd name="T12" fmla="*/ 2 w 2"/>
                  <a:gd name="T13" fmla="*/ 1 h 2"/>
                  <a:gd name="T14" fmla="*/ 2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5" name="Freeform 362">
                <a:extLst>
                  <a:ext uri="{FF2B5EF4-FFF2-40B4-BE49-F238E27FC236}">
                    <a16:creationId xmlns:a16="http://schemas.microsoft.com/office/drawing/2014/main" id="{48A0E5C2-0233-400A-B204-A36A69F06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6" y="256857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6" name="Oval 363">
                <a:extLst>
                  <a:ext uri="{FF2B5EF4-FFF2-40B4-BE49-F238E27FC236}">
                    <a16:creationId xmlns:a16="http://schemas.microsoft.com/office/drawing/2014/main" id="{D438931B-AEF2-435A-8C6C-070235DDD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926" y="3184526"/>
                <a:ext cx="22225" cy="95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7" name="Freeform 364">
                <a:extLst>
                  <a:ext uri="{FF2B5EF4-FFF2-40B4-BE49-F238E27FC236}">
                    <a16:creationId xmlns:a16="http://schemas.microsoft.com/office/drawing/2014/main" id="{2E9758E7-1746-4711-AAE5-753FC96C6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3465514"/>
                <a:ext cx="215900" cy="420688"/>
              </a:xfrm>
              <a:custGeom>
                <a:avLst/>
                <a:gdLst>
                  <a:gd name="T0" fmla="*/ 19 w 20"/>
                  <a:gd name="T1" fmla="*/ 7 h 39"/>
                  <a:gd name="T2" fmla="*/ 19 w 20"/>
                  <a:gd name="T3" fmla="*/ 3 h 39"/>
                  <a:gd name="T4" fmla="*/ 18 w 20"/>
                  <a:gd name="T5" fmla="*/ 0 h 39"/>
                  <a:gd name="T6" fmla="*/ 16 w 20"/>
                  <a:gd name="T7" fmla="*/ 0 h 39"/>
                  <a:gd name="T8" fmla="*/ 16 w 20"/>
                  <a:gd name="T9" fmla="*/ 2 h 39"/>
                  <a:gd name="T10" fmla="*/ 15 w 20"/>
                  <a:gd name="T11" fmla="*/ 4 h 39"/>
                  <a:gd name="T12" fmla="*/ 13 w 20"/>
                  <a:gd name="T13" fmla="*/ 5 h 39"/>
                  <a:gd name="T14" fmla="*/ 13 w 20"/>
                  <a:gd name="T15" fmla="*/ 7 h 39"/>
                  <a:gd name="T16" fmla="*/ 11 w 20"/>
                  <a:gd name="T17" fmla="*/ 7 h 39"/>
                  <a:gd name="T18" fmla="*/ 10 w 20"/>
                  <a:gd name="T19" fmla="*/ 8 h 39"/>
                  <a:gd name="T20" fmla="*/ 8 w 20"/>
                  <a:gd name="T21" fmla="*/ 10 h 39"/>
                  <a:gd name="T22" fmla="*/ 6 w 20"/>
                  <a:gd name="T23" fmla="*/ 11 h 39"/>
                  <a:gd name="T24" fmla="*/ 5 w 20"/>
                  <a:gd name="T25" fmla="*/ 12 h 39"/>
                  <a:gd name="T26" fmla="*/ 4 w 20"/>
                  <a:gd name="T27" fmla="*/ 13 h 39"/>
                  <a:gd name="T28" fmla="*/ 2 w 20"/>
                  <a:gd name="T29" fmla="*/ 16 h 39"/>
                  <a:gd name="T30" fmla="*/ 3 w 20"/>
                  <a:gd name="T31" fmla="*/ 19 h 39"/>
                  <a:gd name="T32" fmla="*/ 4 w 20"/>
                  <a:gd name="T33" fmla="*/ 21 h 39"/>
                  <a:gd name="T34" fmla="*/ 3 w 20"/>
                  <a:gd name="T35" fmla="*/ 24 h 39"/>
                  <a:gd name="T36" fmla="*/ 1 w 20"/>
                  <a:gd name="T37" fmla="*/ 26 h 39"/>
                  <a:gd name="T38" fmla="*/ 0 w 20"/>
                  <a:gd name="T39" fmla="*/ 30 h 39"/>
                  <a:gd name="T40" fmla="*/ 1 w 20"/>
                  <a:gd name="T41" fmla="*/ 33 h 39"/>
                  <a:gd name="T42" fmla="*/ 1 w 20"/>
                  <a:gd name="T43" fmla="*/ 35 h 39"/>
                  <a:gd name="T44" fmla="*/ 3 w 20"/>
                  <a:gd name="T45" fmla="*/ 38 h 39"/>
                  <a:gd name="T46" fmla="*/ 5 w 20"/>
                  <a:gd name="T47" fmla="*/ 39 h 39"/>
                  <a:gd name="T48" fmla="*/ 9 w 20"/>
                  <a:gd name="T49" fmla="*/ 37 h 39"/>
                  <a:gd name="T50" fmla="*/ 10 w 20"/>
                  <a:gd name="T51" fmla="*/ 34 h 39"/>
                  <a:gd name="T52" fmla="*/ 12 w 20"/>
                  <a:gd name="T53" fmla="*/ 31 h 39"/>
                  <a:gd name="T54" fmla="*/ 12 w 20"/>
                  <a:gd name="T55" fmla="*/ 28 h 39"/>
                  <a:gd name="T56" fmla="*/ 13 w 20"/>
                  <a:gd name="T57" fmla="*/ 25 h 39"/>
                  <a:gd name="T58" fmla="*/ 14 w 20"/>
                  <a:gd name="T59" fmla="*/ 23 h 39"/>
                  <a:gd name="T60" fmla="*/ 15 w 20"/>
                  <a:gd name="T61" fmla="*/ 20 h 39"/>
                  <a:gd name="T62" fmla="*/ 16 w 20"/>
                  <a:gd name="T63" fmla="*/ 18 h 39"/>
                  <a:gd name="T64" fmla="*/ 17 w 20"/>
                  <a:gd name="T65" fmla="*/ 15 h 39"/>
                  <a:gd name="T66" fmla="*/ 18 w 20"/>
                  <a:gd name="T67" fmla="*/ 12 h 39"/>
                  <a:gd name="T68" fmla="*/ 18 w 20"/>
                  <a:gd name="T69" fmla="*/ 11 h 39"/>
                  <a:gd name="T70" fmla="*/ 19 w 20"/>
                  <a:gd name="T71" fmla="*/ 1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" h="39">
                    <a:moveTo>
                      <a:pt x="20" y="8"/>
                    </a:move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0"/>
                      <a:pt x="1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3"/>
                      <a:pt x="16" y="3"/>
                    </a:cubicBezTo>
                    <a:cubicBezTo>
                      <a:pt x="15" y="3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4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4"/>
                      <a:pt x="3" y="14"/>
                      <a:pt x="3" y="14"/>
                    </a:cubicBezTo>
                    <a:cubicBezTo>
                      <a:pt x="3" y="15"/>
                      <a:pt x="2" y="15"/>
                      <a:pt x="2" y="16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2" y="18"/>
                      <a:pt x="3" y="18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2" y="25"/>
                      <a:pt x="2" y="25"/>
                      <a:pt x="2" y="26"/>
                    </a:cubicBezTo>
                    <a:cubicBezTo>
                      <a:pt x="2" y="26"/>
                      <a:pt x="2" y="26"/>
                      <a:pt x="1" y="26"/>
                    </a:cubicBezTo>
                    <a:cubicBezTo>
                      <a:pt x="1" y="27"/>
                      <a:pt x="0" y="27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1" y="35"/>
                      <a:pt x="1" y="35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8"/>
                    </a:cubicBezTo>
                    <a:cubicBezTo>
                      <a:pt x="3" y="38"/>
                      <a:pt x="3" y="38"/>
                      <a:pt x="4" y="39"/>
                    </a:cubicBezTo>
                    <a:cubicBezTo>
                      <a:pt x="4" y="39"/>
                      <a:pt x="5" y="39"/>
                      <a:pt x="5" y="39"/>
                    </a:cubicBezTo>
                    <a:cubicBezTo>
                      <a:pt x="6" y="39"/>
                      <a:pt x="6" y="38"/>
                      <a:pt x="7" y="38"/>
                    </a:cubicBezTo>
                    <a:cubicBezTo>
                      <a:pt x="8" y="38"/>
                      <a:pt x="8" y="37"/>
                      <a:pt x="9" y="37"/>
                    </a:cubicBezTo>
                    <a:cubicBezTo>
                      <a:pt x="9" y="36"/>
                      <a:pt x="10" y="36"/>
                      <a:pt x="10" y="36"/>
                    </a:cubicBezTo>
                    <a:cubicBezTo>
                      <a:pt x="10" y="36"/>
                      <a:pt x="10" y="35"/>
                      <a:pt x="10" y="34"/>
                    </a:cubicBezTo>
                    <a:cubicBezTo>
                      <a:pt x="11" y="33"/>
                      <a:pt x="10" y="33"/>
                      <a:pt x="11" y="32"/>
                    </a:cubicBezTo>
                    <a:cubicBezTo>
                      <a:pt x="11" y="31"/>
                      <a:pt x="11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2" y="28"/>
                      <a:pt x="12" y="28"/>
                    </a:cubicBezTo>
                    <a:cubicBezTo>
                      <a:pt x="13" y="27"/>
                      <a:pt x="13" y="27"/>
                      <a:pt x="13" y="26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4" y="24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5" y="21"/>
                      <a:pt x="15" y="21"/>
                      <a:pt x="15" y="20"/>
                    </a:cubicBezTo>
                    <a:cubicBezTo>
                      <a:pt x="15" y="20"/>
                      <a:pt x="16" y="20"/>
                      <a:pt x="16" y="19"/>
                    </a:cubicBezTo>
                    <a:cubicBezTo>
                      <a:pt x="16" y="19"/>
                      <a:pt x="16" y="19"/>
                      <a:pt x="16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9" y="11"/>
                      <a:pt x="19" y="11"/>
                    </a:cubicBezTo>
                    <a:cubicBezTo>
                      <a:pt x="20" y="11"/>
                      <a:pt x="19" y="10"/>
                      <a:pt x="19" y="10"/>
                    </a:cubicBezTo>
                    <a:cubicBezTo>
                      <a:pt x="20" y="9"/>
                      <a:pt x="20" y="9"/>
                      <a:pt x="2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8" name="Freeform 365">
                <a:extLst>
                  <a:ext uri="{FF2B5EF4-FFF2-40B4-BE49-F238E27FC236}">
                    <a16:creationId xmlns:a16="http://schemas.microsoft.com/office/drawing/2014/main" id="{21C4AA29-C987-4A94-928C-841FF479D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4489" y="2146301"/>
                <a:ext cx="53975" cy="42863"/>
              </a:xfrm>
              <a:custGeom>
                <a:avLst/>
                <a:gdLst>
                  <a:gd name="T0" fmla="*/ 2 w 5"/>
                  <a:gd name="T1" fmla="*/ 4 h 4"/>
                  <a:gd name="T2" fmla="*/ 3 w 5"/>
                  <a:gd name="T3" fmla="*/ 4 h 4"/>
                  <a:gd name="T4" fmla="*/ 4 w 5"/>
                  <a:gd name="T5" fmla="*/ 4 h 4"/>
                  <a:gd name="T6" fmla="*/ 5 w 5"/>
                  <a:gd name="T7" fmla="*/ 4 h 4"/>
                  <a:gd name="T8" fmla="*/ 5 w 5"/>
                  <a:gd name="T9" fmla="*/ 4 h 4"/>
                  <a:gd name="T10" fmla="*/ 5 w 5"/>
                  <a:gd name="T11" fmla="*/ 3 h 4"/>
                  <a:gd name="T12" fmla="*/ 4 w 5"/>
                  <a:gd name="T13" fmla="*/ 3 h 4"/>
                  <a:gd name="T14" fmla="*/ 3 w 5"/>
                  <a:gd name="T15" fmla="*/ 2 h 4"/>
                  <a:gd name="T16" fmla="*/ 3 w 5"/>
                  <a:gd name="T17" fmla="*/ 2 h 4"/>
                  <a:gd name="T18" fmla="*/ 4 w 5"/>
                  <a:gd name="T19" fmla="*/ 1 h 4"/>
                  <a:gd name="T20" fmla="*/ 4 w 5"/>
                  <a:gd name="T21" fmla="*/ 1 h 4"/>
                  <a:gd name="T22" fmla="*/ 3 w 5"/>
                  <a:gd name="T23" fmla="*/ 0 h 4"/>
                  <a:gd name="T24" fmla="*/ 2 w 5"/>
                  <a:gd name="T25" fmla="*/ 0 h 4"/>
                  <a:gd name="T26" fmla="*/ 2 w 5"/>
                  <a:gd name="T27" fmla="*/ 0 h 4"/>
                  <a:gd name="T28" fmla="*/ 2 w 5"/>
                  <a:gd name="T29" fmla="*/ 1 h 4"/>
                  <a:gd name="T30" fmla="*/ 1 w 5"/>
                  <a:gd name="T31" fmla="*/ 1 h 4"/>
                  <a:gd name="T32" fmla="*/ 0 w 5"/>
                  <a:gd name="T33" fmla="*/ 2 h 4"/>
                  <a:gd name="T34" fmla="*/ 0 w 5"/>
                  <a:gd name="T35" fmla="*/ 2 h 4"/>
                  <a:gd name="T36" fmla="*/ 1 w 5"/>
                  <a:gd name="T37" fmla="*/ 3 h 4"/>
                  <a:gd name="T38" fmla="*/ 2 w 5"/>
                  <a:gd name="T39" fmla="*/ 3 h 4"/>
                  <a:gd name="T40" fmla="*/ 2 w 5"/>
                  <a:gd name="T4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2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9" name="Freeform 366">
                <a:extLst>
                  <a:ext uri="{FF2B5EF4-FFF2-40B4-BE49-F238E27FC236}">
                    <a16:creationId xmlns:a16="http://schemas.microsoft.com/office/drawing/2014/main" id="{6CF30449-86ED-4D6D-9906-298062B9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1" y="1054101"/>
                <a:ext cx="215900" cy="87313"/>
              </a:xfrm>
              <a:custGeom>
                <a:avLst/>
                <a:gdLst>
                  <a:gd name="T0" fmla="*/ 20 w 20"/>
                  <a:gd name="T1" fmla="*/ 2 h 8"/>
                  <a:gd name="T2" fmla="*/ 19 w 20"/>
                  <a:gd name="T3" fmla="*/ 2 h 8"/>
                  <a:gd name="T4" fmla="*/ 18 w 20"/>
                  <a:gd name="T5" fmla="*/ 1 h 8"/>
                  <a:gd name="T6" fmla="*/ 18 w 20"/>
                  <a:gd name="T7" fmla="*/ 1 h 8"/>
                  <a:gd name="T8" fmla="*/ 16 w 20"/>
                  <a:gd name="T9" fmla="*/ 1 h 8"/>
                  <a:gd name="T10" fmla="*/ 16 w 20"/>
                  <a:gd name="T11" fmla="*/ 0 h 8"/>
                  <a:gd name="T12" fmla="*/ 15 w 20"/>
                  <a:gd name="T13" fmla="*/ 0 h 8"/>
                  <a:gd name="T14" fmla="*/ 15 w 20"/>
                  <a:gd name="T15" fmla="*/ 1 h 8"/>
                  <a:gd name="T16" fmla="*/ 14 w 20"/>
                  <a:gd name="T17" fmla="*/ 1 h 8"/>
                  <a:gd name="T18" fmla="*/ 13 w 20"/>
                  <a:gd name="T19" fmla="*/ 1 h 8"/>
                  <a:gd name="T20" fmla="*/ 12 w 20"/>
                  <a:gd name="T21" fmla="*/ 1 h 8"/>
                  <a:gd name="T22" fmla="*/ 11 w 20"/>
                  <a:gd name="T23" fmla="*/ 1 h 8"/>
                  <a:gd name="T24" fmla="*/ 10 w 20"/>
                  <a:gd name="T25" fmla="*/ 1 h 8"/>
                  <a:gd name="T26" fmla="*/ 9 w 20"/>
                  <a:gd name="T27" fmla="*/ 1 h 8"/>
                  <a:gd name="T28" fmla="*/ 9 w 20"/>
                  <a:gd name="T29" fmla="*/ 2 h 8"/>
                  <a:gd name="T30" fmla="*/ 9 w 20"/>
                  <a:gd name="T31" fmla="*/ 2 h 8"/>
                  <a:gd name="T32" fmla="*/ 8 w 20"/>
                  <a:gd name="T33" fmla="*/ 2 h 8"/>
                  <a:gd name="T34" fmla="*/ 7 w 20"/>
                  <a:gd name="T35" fmla="*/ 1 h 8"/>
                  <a:gd name="T36" fmla="*/ 7 w 20"/>
                  <a:gd name="T37" fmla="*/ 1 h 8"/>
                  <a:gd name="T38" fmla="*/ 7 w 20"/>
                  <a:gd name="T39" fmla="*/ 2 h 8"/>
                  <a:gd name="T40" fmla="*/ 6 w 20"/>
                  <a:gd name="T41" fmla="*/ 3 h 8"/>
                  <a:gd name="T42" fmla="*/ 6 w 20"/>
                  <a:gd name="T43" fmla="*/ 3 h 8"/>
                  <a:gd name="T44" fmla="*/ 5 w 20"/>
                  <a:gd name="T45" fmla="*/ 2 h 8"/>
                  <a:gd name="T46" fmla="*/ 5 w 20"/>
                  <a:gd name="T47" fmla="*/ 1 h 8"/>
                  <a:gd name="T48" fmla="*/ 4 w 20"/>
                  <a:gd name="T49" fmla="*/ 1 h 8"/>
                  <a:gd name="T50" fmla="*/ 3 w 20"/>
                  <a:gd name="T51" fmla="*/ 1 h 8"/>
                  <a:gd name="T52" fmla="*/ 3 w 20"/>
                  <a:gd name="T53" fmla="*/ 1 h 8"/>
                  <a:gd name="T54" fmla="*/ 2 w 20"/>
                  <a:gd name="T55" fmla="*/ 1 h 8"/>
                  <a:gd name="T56" fmla="*/ 2 w 20"/>
                  <a:gd name="T57" fmla="*/ 1 h 8"/>
                  <a:gd name="T58" fmla="*/ 1 w 20"/>
                  <a:gd name="T59" fmla="*/ 2 h 8"/>
                  <a:gd name="T60" fmla="*/ 0 w 20"/>
                  <a:gd name="T61" fmla="*/ 3 h 8"/>
                  <a:gd name="T62" fmla="*/ 0 w 20"/>
                  <a:gd name="T63" fmla="*/ 3 h 8"/>
                  <a:gd name="T64" fmla="*/ 2 w 20"/>
                  <a:gd name="T65" fmla="*/ 3 h 8"/>
                  <a:gd name="T66" fmla="*/ 3 w 20"/>
                  <a:gd name="T67" fmla="*/ 2 h 8"/>
                  <a:gd name="T68" fmla="*/ 4 w 20"/>
                  <a:gd name="T69" fmla="*/ 3 h 8"/>
                  <a:gd name="T70" fmla="*/ 4 w 20"/>
                  <a:gd name="T71" fmla="*/ 3 h 8"/>
                  <a:gd name="T72" fmla="*/ 3 w 20"/>
                  <a:gd name="T73" fmla="*/ 4 h 8"/>
                  <a:gd name="T74" fmla="*/ 2 w 20"/>
                  <a:gd name="T75" fmla="*/ 4 h 8"/>
                  <a:gd name="T76" fmla="*/ 0 w 20"/>
                  <a:gd name="T77" fmla="*/ 4 h 8"/>
                  <a:gd name="T78" fmla="*/ 0 w 20"/>
                  <a:gd name="T79" fmla="*/ 5 h 8"/>
                  <a:gd name="T80" fmla="*/ 1 w 20"/>
                  <a:gd name="T81" fmla="*/ 5 h 8"/>
                  <a:gd name="T82" fmla="*/ 2 w 20"/>
                  <a:gd name="T83" fmla="*/ 6 h 8"/>
                  <a:gd name="T84" fmla="*/ 3 w 20"/>
                  <a:gd name="T85" fmla="*/ 7 h 8"/>
                  <a:gd name="T86" fmla="*/ 4 w 20"/>
                  <a:gd name="T87" fmla="*/ 7 h 8"/>
                  <a:gd name="T88" fmla="*/ 6 w 20"/>
                  <a:gd name="T89" fmla="*/ 7 h 8"/>
                  <a:gd name="T90" fmla="*/ 8 w 20"/>
                  <a:gd name="T91" fmla="*/ 8 h 8"/>
                  <a:gd name="T92" fmla="*/ 9 w 20"/>
                  <a:gd name="T93" fmla="*/ 7 h 8"/>
                  <a:gd name="T94" fmla="*/ 12 w 20"/>
                  <a:gd name="T95" fmla="*/ 7 h 8"/>
                  <a:gd name="T96" fmla="*/ 15 w 20"/>
                  <a:gd name="T97" fmla="*/ 7 h 8"/>
                  <a:gd name="T98" fmla="*/ 15 w 20"/>
                  <a:gd name="T99" fmla="*/ 7 h 8"/>
                  <a:gd name="T100" fmla="*/ 16 w 20"/>
                  <a:gd name="T101" fmla="*/ 7 h 8"/>
                  <a:gd name="T102" fmla="*/ 17 w 20"/>
                  <a:gd name="T103" fmla="*/ 7 h 8"/>
                  <a:gd name="T104" fmla="*/ 18 w 20"/>
                  <a:gd name="T105" fmla="*/ 6 h 8"/>
                  <a:gd name="T106" fmla="*/ 18 w 20"/>
                  <a:gd name="T107" fmla="*/ 5 h 8"/>
                  <a:gd name="T108" fmla="*/ 19 w 20"/>
                  <a:gd name="T109" fmla="*/ 4 h 8"/>
                  <a:gd name="T110" fmla="*/ 20 w 20"/>
                  <a:gd name="T111" fmla="*/ 4 h 8"/>
                  <a:gd name="T112" fmla="*/ 20 w 20"/>
                  <a:gd name="T11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" h="8">
                    <a:moveTo>
                      <a:pt x="20" y="2"/>
                    </a:moveTo>
                    <a:cubicBezTo>
                      <a:pt x="19" y="2"/>
                      <a:pt x="19" y="3"/>
                      <a:pt x="19" y="2"/>
                    </a:cubicBezTo>
                    <a:cubicBezTo>
                      <a:pt x="18" y="2"/>
                      <a:pt x="19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10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7" y="3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6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7"/>
                      <a:pt x="3" y="7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7"/>
                      <a:pt x="7" y="8"/>
                      <a:pt x="8" y="8"/>
                    </a:cubicBezTo>
                    <a:cubicBezTo>
                      <a:pt x="8" y="8"/>
                      <a:pt x="8" y="7"/>
                      <a:pt x="9" y="7"/>
                    </a:cubicBezTo>
                    <a:cubicBezTo>
                      <a:pt x="10" y="7"/>
                      <a:pt x="11" y="7"/>
                      <a:pt x="12" y="7"/>
                    </a:cubicBezTo>
                    <a:cubicBezTo>
                      <a:pt x="13" y="7"/>
                      <a:pt x="13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6"/>
                      <a:pt x="18" y="6"/>
                      <a:pt x="18" y="5"/>
                    </a:cubicBezTo>
                    <a:cubicBezTo>
                      <a:pt x="18" y="5"/>
                      <a:pt x="19" y="4"/>
                      <a:pt x="19" y="4"/>
                    </a:cubicBezTo>
                    <a:cubicBezTo>
                      <a:pt x="19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0" name="Freeform 367">
                <a:extLst>
                  <a:ext uri="{FF2B5EF4-FFF2-40B4-BE49-F238E27FC236}">
                    <a16:creationId xmlns:a16="http://schemas.microsoft.com/office/drawing/2014/main" id="{0191DBB9-50BB-4C56-84AF-4304D5701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1162051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1" name="Freeform 368">
                <a:extLst>
                  <a:ext uri="{FF2B5EF4-FFF2-40B4-BE49-F238E27FC236}">
                    <a16:creationId xmlns:a16="http://schemas.microsoft.com/office/drawing/2014/main" id="{0A24F92E-4129-4675-86F8-B4C0499EA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2" name="Freeform 369">
                <a:extLst>
                  <a:ext uri="{FF2B5EF4-FFF2-40B4-BE49-F238E27FC236}">
                    <a16:creationId xmlns:a16="http://schemas.microsoft.com/office/drawing/2014/main" id="{CAC70CA6-8C35-4B75-8578-CC2AF6A81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9" y="1627189"/>
                <a:ext cx="85725" cy="31750"/>
              </a:xfrm>
              <a:custGeom>
                <a:avLst/>
                <a:gdLst>
                  <a:gd name="T0" fmla="*/ 7 w 8"/>
                  <a:gd name="T1" fmla="*/ 0 h 3"/>
                  <a:gd name="T2" fmla="*/ 7 w 8"/>
                  <a:gd name="T3" fmla="*/ 0 h 3"/>
                  <a:gd name="T4" fmla="*/ 6 w 8"/>
                  <a:gd name="T5" fmla="*/ 0 h 3"/>
                  <a:gd name="T6" fmla="*/ 6 w 8"/>
                  <a:gd name="T7" fmla="*/ 1 h 3"/>
                  <a:gd name="T8" fmla="*/ 5 w 8"/>
                  <a:gd name="T9" fmla="*/ 0 h 3"/>
                  <a:gd name="T10" fmla="*/ 5 w 8"/>
                  <a:gd name="T11" fmla="*/ 0 h 3"/>
                  <a:gd name="T12" fmla="*/ 4 w 8"/>
                  <a:gd name="T13" fmla="*/ 1 h 3"/>
                  <a:gd name="T14" fmla="*/ 3 w 8"/>
                  <a:gd name="T15" fmla="*/ 1 h 3"/>
                  <a:gd name="T16" fmla="*/ 2 w 8"/>
                  <a:gd name="T17" fmla="*/ 1 h 3"/>
                  <a:gd name="T18" fmla="*/ 2 w 8"/>
                  <a:gd name="T19" fmla="*/ 1 h 3"/>
                  <a:gd name="T20" fmla="*/ 1 w 8"/>
                  <a:gd name="T21" fmla="*/ 1 h 3"/>
                  <a:gd name="T22" fmla="*/ 0 w 8"/>
                  <a:gd name="T23" fmla="*/ 1 h 3"/>
                  <a:gd name="T24" fmla="*/ 1 w 8"/>
                  <a:gd name="T25" fmla="*/ 2 h 3"/>
                  <a:gd name="T26" fmla="*/ 1 w 8"/>
                  <a:gd name="T27" fmla="*/ 3 h 3"/>
                  <a:gd name="T28" fmla="*/ 2 w 8"/>
                  <a:gd name="T29" fmla="*/ 3 h 3"/>
                  <a:gd name="T30" fmla="*/ 3 w 8"/>
                  <a:gd name="T31" fmla="*/ 3 h 3"/>
                  <a:gd name="T32" fmla="*/ 4 w 8"/>
                  <a:gd name="T33" fmla="*/ 2 h 3"/>
                  <a:gd name="T34" fmla="*/ 5 w 8"/>
                  <a:gd name="T35" fmla="*/ 2 h 3"/>
                  <a:gd name="T36" fmla="*/ 5 w 8"/>
                  <a:gd name="T37" fmla="*/ 2 h 3"/>
                  <a:gd name="T38" fmla="*/ 6 w 8"/>
                  <a:gd name="T39" fmla="*/ 2 h 3"/>
                  <a:gd name="T40" fmla="*/ 7 w 8"/>
                  <a:gd name="T41" fmla="*/ 2 h 3"/>
                  <a:gd name="T42" fmla="*/ 7 w 8"/>
                  <a:gd name="T43" fmla="*/ 1 h 3"/>
                  <a:gd name="T44" fmla="*/ 8 w 8"/>
                  <a:gd name="T45" fmla="*/ 1 h 3"/>
                  <a:gd name="T46" fmla="*/ 7 w 8"/>
                  <a:gd name="T4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3" name="Freeform 370">
                <a:extLst>
                  <a:ext uri="{FF2B5EF4-FFF2-40B4-BE49-F238E27FC236}">
                    <a16:creationId xmlns:a16="http://schemas.microsoft.com/office/drawing/2014/main" id="{094B9BF6-8368-4F62-B6EF-AA85EDC8D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051" y="1346201"/>
                <a:ext cx="31750" cy="31750"/>
              </a:xfrm>
              <a:custGeom>
                <a:avLst/>
                <a:gdLst>
                  <a:gd name="T0" fmla="*/ 1 w 3"/>
                  <a:gd name="T1" fmla="*/ 2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2 h 3"/>
                  <a:gd name="T10" fmla="*/ 3 w 3"/>
                  <a:gd name="T11" fmla="*/ 1 h 3"/>
                  <a:gd name="T12" fmla="*/ 3 w 3"/>
                  <a:gd name="T13" fmla="*/ 0 h 3"/>
                  <a:gd name="T14" fmla="*/ 2 w 3"/>
                  <a:gd name="T15" fmla="*/ 0 h 3"/>
                  <a:gd name="T16" fmla="*/ 2 w 3"/>
                  <a:gd name="T17" fmla="*/ 1 h 3"/>
                  <a:gd name="T18" fmla="*/ 1 w 3"/>
                  <a:gd name="T19" fmla="*/ 1 h 3"/>
                  <a:gd name="T20" fmla="*/ 0 w 3"/>
                  <a:gd name="T21" fmla="*/ 1 h 3"/>
                  <a:gd name="T22" fmla="*/ 0 w 3"/>
                  <a:gd name="T23" fmla="*/ 2 h 3"/>
                  <a:gd name="T24" fmla="*/ 1 w 3"/>
                  <a:gd name="T2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4" name="Freeform 371">
                <a:extLst>
                  <a:ext uri="{FF2B5EF4-FFF2-40B4-BE49-F238E27FC236}">
                    <a16:creationId xmlns:a16="http://schemas.microsoft.com/office/drawing/2014/main" id="{BE6A7014-9426-41CE-9974-46E94A938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051" y="1377951"/>
                <a:ext cx="20638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5" name="Freeform 372">
                <a:extLst>
                  <a:ext uri="{FF2B5EF4-FFF2-40B4-BE49-F238E27FC236}">
                    <a16:creationId xmlns:a16="http://schemas.microsoft.com/office/drawing/2014/main" id="{C62F2170-2BBC-4EEF-BDDB-5328810B8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9951" y="1292226"/>
                <a:ext cx="128588" cy="76200"/>
              </a:xfrm>
              <a:custGeom>
                <a:avLst/>
                <a:gdLst>
                  <a:gd name="T0" fmla="*/ 1 w 12"/>
                  <a:gd name="T1" fmla="*/ 5 h 7"/>
                  <a:gd name="T2" fmla="*/ 1 w 12"/>
                  <a:gd name="T3" fmla="*/ 5 h 7"/>
                  <a:gd name="T4" fmla="*/ 1 w 12"/>
                  <a:gd name="T5" fmla="*/ 5 h 7"/>
                  <a:gd name="T6" fmla="*/ 2 w 12"/>
                  <a:gd name="T7" fmla="*/ 5 h 7"/>
                  <a:gd name="T8" fmla="*/ 3 w 12"/>
                  <a:gd name="T9" fmla="*/ 5 h 7"/>
                  <a:gd name="T10" fmla="*/ 4 w 12"/>
                  <a:gd name="T11" fmla="*/ 5 h 7"/>
                  <a:gd name="T12" fmla="*/ 5 w 12"/>
                  <a:gd name="T13" fmla="*/ 5 h 7"/>
                  <a:gd name="T14" fmla="*/ 7 w 12"/>
                  <a:gd name="T15" fmla="*/ 6 h 7"/>
                  <a:gd name="T16" fmla="*/ 8 w 12"/>
                  <a:gd name="T17" fmla="*/ 7 h 7"/>
                  <a:gd name="T18" fmla="*/ 10 w 12"/>
                  <a:gd name="T19" fmla="*/ 7 h 7"/>
                  <a:gd name="T20" fmla="*/ 10 w 12"/>
                  <a:gd name="T21" fmla="*/ 7 h 7"/>
                  <a:gd name="T22" fmla="*/ 11 w 12"/>
                  <a:gd name="T23" fmla="*/ 7 h 7"/>
                  <a:gd name="T24" fmla="*/ 12 w 12"/>
                  <a:gd name="T25" fmla="*/ 7 h 7"/>
                  <a:gd name="T26" fmla="*/ 12 w 12"/>
                  <a:gd name="T27" fmla="*/ 7 h 7"/>
                  <a:gd name="T28" fmla="*/ 12 w 12"/>
                  <a:gd name="T29" fmla="*/ 6 h 7"/>
                  <a:gd name="T30" fmla="*/ 12 w 12"/>
                  <a:gd name="T31" fmla="*/ 5 h 7"/>
                  <a:gd name="T32" fmla="*/ 11 w 12"/>
                  <a:gd name="T33" fmla="*/ 4 h 7"/>
                  <a:gd name="T34" fmla="*/ 12 w 12"/>
                  <a:gd name="T35" fmla="*/ 2 h 7"/>
                  <a:gd name="T36" fmla="*/ 11 w 12"/>
                  <a:gd name="T37" fmla="*/ 1 h 7"/>
                  <a:gd name="T38" fmla="*/ 9 w 12"/>
                  <a:gd name="T39" fmla="*/ 2 h 7"/>
                  <a:gd name="T40" fmla="*/ 9 w 12"/>
                  <a:gd name="T41" fmla="*/ 1 h 7"/>
                  <a:gd name="T42" fmla="*/ 8 w 12"/>
                  <a:gd name="T43" fmla="*/ 0 h 7"/>
                  <a:gd name="T44" fmla="*/ 7 w 12"/>
                  <a:gd name="T45" fmla="*/ 0 h 7"/>
                  <a:gd name="T46" fmla="*/ 7 w 12"/>
                  <a:gd name="T47" fmla="*/ 0 h 7"/>
                  <a:gd name="T48" fmla="*/ 7 w 12"/>
                  <a:gd name="T49" fmla="*/ 1 h 7"/>
                  <a:gd name="T50" fmla="*/ 7 w 12"/>
                  <a:gd name="T51" fmla="*/ 2 h 7"/>
                  <a:gd name="T52" fmla="*/ 6 w 12"/>
                  <a:gd name="T53" fmla="*/ 2 h 7"/>
                  <a:gd name="T54" fmla="*/ 5 w 12"/>
                  <a:gd name="T55" fmla="*/ 3 h 7"/>
                  <a:gd name="T56" fmla="*/ 4 w 12"/>
                  <a:gd name="T57" fmla="*/ 2 h 7"/>
                  <a:gd name="T58" fmla="*/ 4 w 12"/>
                  <a:gd name="T59" fmla="*/ 1 h 7"/>
                  <a:gd name="T60" fmla="*/ 3 w 12"/>
                  <a:gd name="T61" fmla="*/ 1 h 7"/>
                  <a:gd name="T62" fmla="*/ 2 w 12"/>
                  <a:gd name="T63" fmla="*/ 1 h 7"/>
                  <a:gd name="T64" fmla="*/ 1 w 12"/>
                  <a:gd name="T65" fmla="*/ 2 h 7"/>
                  <a:gd name="T66" fmla="*/ 0 w 12"/>
                  <a:gd name="T67" fmla="*/ 3 h 7"/>
                  <a:gd name="T68" fmla="*/ 0 w 12"/>
                  <a:gd name="T69" fmla="*/ 4 h 7"/>
                  <a:gd name="T70" fmla="*/ 1 w 12"/>
                  <a:gd name="T7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" h="7"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6"/>
                    </a:cubicBezTo>
                    <a:cubicBezTo>
                      <a:pt x="7" y="6"/>
                      <a:pt x="7" y="6"/>
                      <a:pt x="8" y="7"/>
                    </a:cubicBezTo>
                    <a:cubicBezTo>
                      <a:pt x="9" y="7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0" y="7"/>
                      <a:pt x="11" y="7"/>
                    </a:cubicBezTo>
                    <a:cubicBezTo>
                      <a:pt x="11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6" name="Freeform 373">
                <a:extLst>
                  <a:ext uri="{FF2B5EF4-FFF2-40B4-BE49-F238E27FC236}">
                    <a16:creationId xmlns:a16="http://schemas.microsoft.com/office/drawing/2014/main" id="{9BBB0619-B7CA-499C-B76E-4855FEE4B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389064"/>
                <a:ext cx="238125" cy="173038"/>
              </a:xfrm>
              <a:custGeom>
                <a:avLst/>
                <a:gdLst>
                  <a:gd name="T0" fmla="*/ 20 w 22"/>
                  <a:gd name="T1" fmla="*/ 15 h 16"/>
                  <a:gd name="T2" fmla="*/ 20 w 22"/>
                  <a:gd name="T3" fmla="*/ 15 h 16"/>
                  <a:gd name="T4" fmla="*/ 19 w 22"/>
                  <a:gd name="T5" fmla="*/ 13 h 16"/>
                  <a:gd name="T6" fmla="*/ 20 w 22"/>
                  <a:gd name="T7" fmla="*/ 13 h 16"/>
                  <a:gd name="T8" fmla="*/ 21 w 22"/>
                  <a:gd name="T9" fmla="*/ 12 h 16"/>
                  <a:gd name="T10" fmla="*/ 22 w 22"/>
                  <a:gd name="T11" fmla="*/ 11 h 16"/>
                  <a:gd name="T12" fmla="*/ 21 w 22"/>
                  <a:gd name="T13" fmla="*/ 10 h 16"/>
                  <a:gd name="T14" fmla="*/ 20 w 22"/>
                  <a:gd name="T15" fmla="*/ 9 h 16"/>
                  <a:gd name="T16" fmla="*/ 20 w 22"/>
                  <a:gd name="T17" fmla="*/ 7 h 16"/>
                  <a:gd name="T18" fmla="*/ 20 w 22"/>
                  <a:gd name="T19" fmla="*/ 7 h 16"/>
                  <a:gd name="T20" fmla="*/ 20 w 22"/>
                  <a:gd name="T21" fmla="*/ 6 h 16"/>
                  <a:gd name="T22" fmla="*/ 21 w 22"/>
                  <a:gd name="T23" fmla="*/ 6 h 16"/>
                  <a:gd name="T24" fmla="*/ 21 w 22"/>
                  <a:gd name="T25" fmla="*/ 5 h 16"/>
                  <a:gd name="T26" fmla="*/ 20 w 22"/>
                  <a:gd name="T27" fmla="*/ 4 h 16"/>
                  <a:gd name="T28" fmla="*/ 20 w 22"/>
                  <a:gd name="T29" fmla="*/ 3 h 16"/>
                  <a:gd name="T30" fmla="*/ 20 w 22"/>
                  <a:gd name="T31" fmla="*/ 2 h 16"/>
                  <a:gd name="T32" fmla="*/ 19 w 22"/>
                  <a:gd name="T33" fmla="*/ 2 h 16"/>
                  <a:gd name="T34" fmla="*/ 18 w 22"/>
                  <a:gd name="T35" fmla="*/ 2 h 16"/>
                  <a:gd name="T36" fmla="*/ 17 w 22"/>
                  <a:gd name="T37" fmla="*/ 2 h 16"/>
                  <a:gd name="T38" fmla="*/ 15 w 22"/>
                  <a:gd name="T39" fmla="*/ 2 h 16"/>
                  <a:gd name="T40" fmla="*/ 14 w 22"/>
                  <a:gd name="T41" fmla="*/ 1 h 16"/>
                  <a:gd name="T42" fmla="*/ 14 w 22"/>
                  <a:gd name="T43" fmla="*/ 1 h 16"/>
                  <a:gd name="T44" fmla="*/ 13 w 22"/>
                  <a:gd name="T45" fmla="*/ 1 h 16"/>
                  <a:gd name="T46" fmla="*/ 12 w 22"/>
                  <a:gd name="T47" fmla="*/ 1 h 16"/>
                  <a:gd name="T48" fmla="*/ 11 w 22"/>
                  <a:gd name="T49" fmla="*/ 1 h 16"/>
                  <a:gd name="T50" fmla="*/ 11 w 22"/>
                  <a:gd name="T51" fmla="*/ 0 h 16"/>
                  <a:gd name="T52" fmla="*/ 10 w 22"/>
                  <a:gd name="T53" fmla="*/ 1 h 16"/>
                  <a:gd name="T54" fmla="*/ 9 w 22"/>
                  <a:gd name="T55" fmla="*/ 1 h 16"/>
                  <a:gd name="T56" fmla="*/ 9 w 22"/>
                  <a:gd name="T57" fmla="*/ 1 h 16"/>
                  <a:gd name="T58" fmla="*/ 9 w 22"/>
                  <a:gd name="T59" fmla="*/ 0 h 16"/>
                  <a:gd name="T60" fmla="*/ 8 w 22"/>
                  <a:gd name="T61" fmla="*/ 0 h 16"/>
                  <a:gd name="T62" fmla="*/ 7 w 22"/>
                  <a:gd name="T63" fmla="*/ 0 h 16"/>
                  <a:gd name="T64" fmla="*/ 5 w 22"/>
                  <a:gd name="T65" fmla="*/ 0 h 16"/>
                  <a:gd name="T66" fmla="*/ 5 w 22"/>
                  <a:gd name="T67" fmla="*/ 0 h 16"/>
                  <a:gd name="T68" fmla="*/ 4 w 22"/>
                  <a:gd name="T69" fmla="*/ 1 h 16"/>
                  <a:gd name="T70" fmla="*/ 3 w 22"/>
                  <a:gd name="T71" fmla="*/ 1 h 16"/>
                  <a:gd name="T72" fmla="*/ 1 w 22"/>
                  <a:gd name="T73" fmla="*/ 1 h 16"/>
                  <a:gd name="T74" fmla="*/ 1 w 22"/>
                  <a:gd name="T75" fmla="*/ 2 h 16"/>
                  <a:gd name="T76" fmla="*/ 0 w 22"/>
                  <a:gd name="T77" fmla="*/ 2 h 16"/>
                  <a:gd name="T78" fmla="*/ 0 w 22"/>
                  <a:gd name="T79" fmla="*/ 2 h 16"/>
                  <a:gd name="T80" fmla="*/ 0 w 22"/>
                  <a:gd name="T81" fmla="*/ 3 h 16"/>
                  <a:gd name="T82" fmla="*/ 1 w 22"/>
                  <a:gd name="T83" fmla="*/ 4 h 16"/>
                  <a:gd name="T84" fmla="*/ 0 w 22"/>
                  <a:gd name="T85" fmla="*/ 5 h 16"/>
                  <a:gd name="T86" fmla="*/ 1 w 22"/>
                  <a:gd name="T87" fmla="*/ 6 h 16"/>
                  <a:gd name="T88" fmla="*/ 1 w 22"/>
                  <a:gd name="T89" fmla="*/ 7 h 16"/>
                  <a:gd name="T90" fmla="*/ 1 w 22"/>
                  <a:gd name="T91" fmla="*/ 8 h 16"/>
                  <a:gd name="T92" fmla="*/ 2 w 22"/>
                  <a:gd name="T93" fmla="*/ 9 h 16"/>
                  <a:gd name="T94" fmla="*/ 2 w 22"/>
                  <a:gd name="T95" fmla="*/ 10 h 16"/>
                  <a:gd name="T96" fmla="*/ 2 w 22"/>
                  <a:gd name="T97" fmla="*/ 10 h 16"/>
                  <a:gd name="T98" fmla="*/ 2 w 22"/>
                  <a:gd name="T99" fmla="*/ 10 h 16"/>
                  <a:gd name="T100" fmla="*/ 3 w 22"/>
                  <a:gd name="T101" fmla="*/ 10 h 16"/>
                  <a:gd name="T102" fmla="*/ 4 w 22"/>
                  <a:gd name="T103" fmla="*/ 11 h 16"/>
                  <a:gd name="T104" fmla="*/ 5 w 22"/>
                  <a:gd name="T105" fmla="*/ 12 h 16"/>
                  <a:gd name="T106" fmla="*/ 6 w 22"/>
                  <a:gd name="T107" fmla="*/ 12 h 16"/>
                  <a:gd name="T108" fmla="*/ 7 w 22"/>
                  <a:gd name="T109" fmla="*/ 13 h 16"/>
                  <a:gd name="T110" fmla="*/ 9 w 22"/>
                  <a:gd name="T111" fmla="*/ 14 h 16"/>
                  <a:gd name="T112" fmla="*/ 10 w 22"/>
                  <a:gd name="T113" fmla="*/ 14 h 16"/>
                  <a:gd name="T114" fmla="*/ 19 w 22"/>
                  <a:gd name="T115" fmla="*/ 16 h 16"/>
                  <a:gd name="T116" fmla="*/ 20 w 22"/>
                  <a:gd name="T1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" h="16">
                    <a:moveTo>
                      <a:pt x="20" y="15"/>
                    </a:move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19" y="14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1" y="10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20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1" y="6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0" y="5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3"/>
                    </a:cubicBezTo>
                    <a:cubicBezTo>
                      <a:pt x="8" y="13"/>
                      <a:pt x="8" y="13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6"/>
                      <a:pt x="19" y="16"/>
                      <a:pt x="20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7" name="Freeform 374">
                <a:extLst>
                  <a:ext uri="{FF2B5EF4-FFF2-40B4-BE49-F238E27FC236}">
                    <a16:creationId xmlns:a16="http://schemas.microsoft.com/office/drawing/2014/main" id="{0B0DB8BC-5B68-4369-A143-9D56A7BAE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1487489"/>
                <a:ext cx="87313" cy="31750"/>
              </a:xfrm>
              <a:custGeom>
                <a:avLst/>
                <a:gdLst>
                  <a:gd name="T0" fmla="*/ 8 w 8"/>
                  <a:gd name="T1" fmla="*/ 2 h 3"/>
                  <a:gd name="T2" fmla="*/ 8 w 8"/>
                  <a:gd name="T3" fmla="*/ 1 h 3"/>
                  <a:gd name="T4" fmla="*/ 8 w 8"/>
                  <a:gd name="T5" fmla="*/ 1 h 3"/>
                  <a:gd name="T6" fmla="*/ 8 w 8"/>
                  <a:gd name="T7" fmla="*/ 1 h 3"/>
                  <a:gd name="T8" fmla="*/ 6 w 8"/>
                  <a:gd name="T9" fmla="*/ 0 h 3"/>
                  <a:gd name="T10" fmla="*/ 5 w 8"/>
                  <a:gd name="T11" fmla="*/ 0 h 3"/>
                  <a:gd name="T12" fmla="*/ 4 w 8"/>
                  <a:gd name="T13" fmla="*/ 0 h 3"/>
                  <a:gd name="T14" fmla="*/ 3 w 8"/>
                  <a:gd name="T15" fmla="*/ 0 h 3"/>
                  <a:gd name="T16" fmla="*/ 3 w 8"/>
                  <a:gd name="T17" fmla="*/ 0 h 3"/>
                  <a:gd name="T18" fmla="*/ 2 w 8"/>
                  <a:gd name="T19" fmla="*/ 0 h 3"/>
                  <a:gd name="T20" fmla="*/ 1 w 8"/>
                  <a:gd name="T21" fmla="*/ 0 h 3"/>
                  <a:gd name="T22" fmla="*/ 0 w 8"/>
                  <a:gd name="T23" fmla="*/ 1 h 3"/>
                  <a:gd name="T24" fmla="*/ 0 w 8"/>
                  <a:gd name="T25" fmla="*/ 1 h 3"/>
                  <a:gd name="T26" fmla="*/ 0 w 8"/>
                  <a:gd name="T27" fmla="*/ 2 h 3"/>
                  <a:gd name="T28" fmla="*/ 1 w 8"/>
                  <a:gd name="T29" fmla="*/ 2 h 3"/>
                  <a:gd name="T30" fmla="*/ 2 w 8"/>
                  <a:gd name="T31" fmla="*/ 3 h 3"/>
                  <a:gd name="T32" fmla="*/ 4 w 8"/>
                  <a:gd name="T33" fmla="*/ 3 h 3"/>
                  <a:gd name="T34" fmla="*/ 6 w 8"/>
                  <a:gd name="T35" fmla="*/ 3 h 3"/>
                  <a:gd name="T36" fmla="*/ 8 w 8"/>
                  <a:gd name="T37" fmla="*/ 3 h 3"/>
                  <a:gd name="T38" fmla="*/ 8 w 8"/>
                  <a:gd name="T39" fmla="*/ 3 h 3"/>
                  <a:gd name="T40" fmla="*/ 8 w 8"/>
                  <a:gd name="T4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" h="3">
                    <a:moveTo>
                      <a:pt x="8" y="2"/>
                    </a:move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8" name="Freeform 375">
                <a:extLst>
                  <a:ext uri="{FF2B5EF4-FFF2-40B4-BE49-F238E27FC236}">
                    <a16:creationId xmlns:a16="http://schemas.microsoft.com/office/drawing/2014/main" id="{3EAC0F96-2865-4DA0-AEF8-11AC48829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303339"/>
                <a:ext cx="65088" cy="85725"/>
              </a:xfrm>
              <a:custGeom>
                <a:avLst/>
                <a:gdLst>
                  <a:gd name="T0" fmla="*/ 2 w 6"/>
                  <a:gd name="T1" fmla="*/ 8 h 8"/>
                  <a:gd name="T2" fmla="*/ 2 w 6"/>
                  <a:gd name="T3" fmla="*/ 8 h 8"/>
                  <a:gd name="T4" fmla="*/ 3 w 6"/>
                  <a:gd name="T5" fmla="*/ 8 h 8"/>
                  <a:gd name="T6" fmla="*/ 3 w 6"/>
                  <a:gd name="T7" fmla="*/ 8 h 8"/>
                  <a:gd name="T8" fmla="*/ 4 w 6"/>
                  <a:gd name="T9" fmla="*/ 7 h 8"/>
                  <a:gd name="T10" fmla="*/ 4 w 6"/>
                  <a:gd name="T11" fmla="*/ 7 h 8"/>
                  <a:gd name="T12" fmla="*/ 4 w 6"/>
                  <a:gd name="T13" fmla="*/ 6 h 8"/>
                  <a:gd name="T14" fmla="*/ 4 w 6"/>
                  <a:gd name="T15" fmla="*/ 6 h 8"/>
                  <a:gd name="T16" fmla="*/ 4 w 6"/>
                  <a:gd name="T17" fmla="*/ 5 h 8"/>
                  <a:gd name="T18" fmla="*/ 4 w 6"/>
                  <a:gd name="T19" fmla="*/ 5 h 8"/>
                  <a:gd name="T20" fmla="*/ 5 w 6"/>
                  <a:gd name="T21" fmla="*/ 4 h 8"/>
                  <a:gd name="T22" fmla="*/ 6 w 6"/>
                  <a:gd name="T23" fmla="*/ 4 h 8"/>
                  <a:gd name="T24" fmla="*/ 6 w 6"/>
                  <a:gd name="T25" fmla="*/ 3 h 8"/>
                  <a:gd name="T26" fmla="*/ 5 w 6"/>
                  <a:gd name="T27" fmla="*/ 3 h 8"/>
                  <a:gd name="T28" fmla="*/ 5 w 6"/>
                  <a:gd name="T29" fmla="*/ 2 h 8"/>
                  <a:gd name="T30" fmla="*/ 5 w 6"/>
                  <a:gd name="T31" fmla="*/ 1 h 8"/>
                  <a:gd name="T32" fmla="*/ 5 w 6"/>
                  <a:gd name="T33" fmla="*/ 0 h 8"/>
                  <a:gd name="T34" fmla="*/ 5 w 6"/>
                  <a:gd name="T35" fmla="*/ 0 h 8"/>
                  <a:gd name="T36" fmla="*/ 4 w 6"/>
                  <a:gd name="T37" fmla="*/ 1 h 8"/>
                  <a:gd name="T38" fmla="*/ 3 w 6"/>
                  <a:gd name="T39" fmla="*/ 1 h 8"/>
                  <a:gd name="T40" fmla="*/ 2 w 6"/>
                  <a:gd name="T41" fmla="*/ 1 h 8"/>
                  <a:gd name="T42" fmla="*/ 1 w 6"/>
                  <a:gd name="T43" fmla="*/ 2 h 8"/>
                  <a:gd name="T44" fmla="*/ 0 w 6"/>
                  <a:gd name="T45" fmla="*/ 3 h 8"/>
                  <a:gd name="T46" fmla="*/ 0 w 6"/>
                  <a:gd name="T47" fmla="*/ 4 h 8"/>
                  <a:gd name="T48" fmla="*/ 0 w 6"/>
                  <a:gd name="T49" fmla="*/ 5 h 8"/>
                  <a:gd name="T50" fmla="*/ 1 w 6"/>
                  <a:gd name="T51" fmla="*/ 6 h 8"/>
                  <a:gd name="T52" fmla="*/ 1 w 6"/>
                  <a:gd name="T53" fmla="*/ 7 h 8"/>
                  <a:gd name="T54" fmla="*/ 2 w 6"/>
                  <a:gd name="T5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8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6"/>
                    </a:cubicBezTo>
                    <a:cubicBezTo>
                      <a:pt x="4" y="6"/>
                      <a:pt x="3" y="6"/>
                      <a:pt x="4" y="6"/>
                    </a:cubicBezTo>
                    <a:cubicBezTo>
                      <a:pt x="4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9" name="Freeform 376">
                <a:extLst>
                  <a:ext uri="{FF2B5EF4-FFF2-40B4-BE49-F238E27FC236}">
                    <a16:creationId xmlns:a16="http://schemas.microsoft.com/office/drawing/2014/main" id="{2B6BD56B-3F5F-4D72-8133-EC896041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614" y="1724026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4 w 5"/>
                  <a:gd name="T3" fmla="*/ 1 h 5"/>
                  <a:gd name="T4" fmla="*/ 4 w 5"/>
                  <a:gd name="T5" fmla="*/ 0 h 5"/>
                  <a:gd name="T6" fmla="*/ 4 w 5"/>
                  <a:gd name="T7" fmla="*/ 0 h 5"/>
                  <a:gd name="T8" fmla="*/ 3 w 5"/>
                  <a:gd name="T9" fmla="*/ 1 h 5"/>
                  <a:gd name="T10" fmla="*/ 2 w 5"/>
                  <a:gd name="T11" fmla="*/ 1 h 5"/>
                  <a:gd name="T12" fmla="*/ 1 w 5"/>
                  <a:gd name="T13" fmla="*/ 2 h 5"/>
                  <a:gd name="T14" fmla="*/ 0 w 5"/>
                  <a:gd name="T15" fmla="*/ 3 h 5"/>
                  <a:gd name="T16" fmla="*/ 0 w 5"/>
                  <a:gd name="T17" fmla="*/ 3 h 5"/>
                  <a:gd name="T18" fmla="*/ 1 w 5"/>
                  <a:gd name="T19" fmla="*/ 4 h 5"/>
                  <a:gd name="T20" fmla="*/ 3 w 5"/>
                  <a:gd name="T21" fmla="*/ 4 h 5"/>
                  <a:gd name="T22" fmla="*/ 3 w 5"/>
                  <a:gd name="T23" fmla="*/ 5 h 5"/>
                  <a:gd name="T24" fmla="*/ 4 w 5"/>
                  <a:gd name="T25" fmla="*/ 5 h 5"/>
                  <a:gd name="T26" fmla="*/ 4 w 5"/>
                  <a:gd name="T27" fmla="*/ 5 h 5"/>
                  <a:gd name="T28" fmla="*/ 4 w 5"/>
                  <a:gd name="T29" fmla="*/ 4 h 5"/>
                  <a:gd name="T30" fmla="*/ 4 w 5"/>
                  <a:gd name="T31" fmla="*/ 3 h 5"/>
                  <a:gd name="T32" fmla="*/ 5 w 5"/>
                  <a:gd name="T33" fmla="*/ 3 h 5"/>
                  <a:gd name="T34" fmla="*/ 5 w 5"/>
                  <a:gd name="T35" fmla="*/ 3 h 5"/>
                  <a:gd name="T36" fmla="*/ 5 w 5"/>
                  <a:gd name="T37" fmla="*/ 2 h 5"/>
                  <a:gd name="T38" fmla="*/ 5 w 5"/>
                  <a:gd name="T3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4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0" name="Freeform 377">
                <a:extLst>
                  <a:ext uri="{FF2B5EF4-FFF2-40B4-BE49-F238E27FC236}">
                    <a16:creationId xmlns:a16="http://schemas.microsoft.com/office/drawing/2014/main" id="{D2ABE531-0A7F-4D47-A8B9-27FC46B6B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20589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1" name="Freeform 378">
                <a:extLst>
                  <a:ext uri="{FF2B5EF4-FFF2-40B4-BE49-F238E27FC236}">
                    <a16:creationId xmlns:a16="http://schemas.microsoft.com/office/drawing/2014/main" id="{650CC490-D9B9-4479-A333-1175D9259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1984376"/>
                <a:ext cx="20638" cy="74613"/>
              </a:xfrm>
              <a:custGeom>
                <a:avLst/>
                <a:gdLst>
                  <a:gd name="T0" fmla="*/ 2 w 2"/>
                  <a:gd name="T1" fmla="*/ 3 h 7"/>
                  <a:gd name="T2" fmla="*/ 2 w 2"/>
                  <a:gd name="T3" fmla="*/ 2 h 7"/>
                  <a:gd name="T4" fmla="*/ 2 w 2"/>
                  <a:gd name="T5" fmla="*/ 1 h 7"/>
                  <a:gd name="T6" fmla="*/ 2 w 2"/>
                  <a:gd name="T7" fmla="*/ 0 h 7"/>
                  <a:gd name="T8" fmla="*/ 1 w 2"/>
                  <a:gd name="T9" fmla="*/ 0 h 7"/>
                  <a:gd name="T10" fmla="*/ 1 w 2"/>
                  <a:gd name="T11" fmla="*/ 1 h 7"/>
                  <a:gd name="T12" fmla="*/ 1 w 2"/>
                  <a:gd name="T13" fmla="*/ 2 h 7"/>
                  <a:gd name="T14" fmla="*/ 1 w 2"/>
                  <a:gd name="T15" fmla="*/ 4 h 7"/>
                  <a:gd name="T16" fmla="*/ 1 w 2"/>
                  <a:gd name="T17" fmla="*/ 5 h 7"/>
                  <a:gd name="T18" fmla="*/ 1 w 2"/>
                  <a:gd name="T19" fmla="*/ 6 h 7"/>
                  <a:gd name="T20" fmla="*/ 0 w 2"/>
                  <a:gd name="T21" fmla="*/ 7 h 7"/>
                  <a:gd name="T22" fmla="*/ 2 w 2"/>
                  <a:gd name="T23" fmla="*/ 7 h 7"/>
                  <a:gd name="T24" fmla="*/ 2 w 2"/>
                  <a:gd name="T25" fmla="*/ 6 h 7"/>
                  <a:gd name="T26" fmla="*/ 2 w 2"/>
                  <a:gd name="T27" fmla="*/ 5 h 7"/>
                  <a:gd name="T28" fmla="*/ 2 w 2"/>
                  <a:gd name="T29" fmla="*/ 4 h 7"/>
                  <a:gd name="T30" fmla="*/ 2 w 2"/>
                  <a:gd name="T31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" h="7">
                    <a:moveTo>
                      <a:pt x="2" y="3"/>
                    </a:move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0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2" name="Freeform 379">
                <a:extLst>
                  <a:ext uri="{FF2B5EF4-FFF2-40B4-BE49-F238E27FC236}">
                    <a16:creationId xmlns:a16="http://schemas.microsoft.com/office/drawing/2014/main" id="{9A3ECD72-D072-4407-9CEE-ACAFF27C7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3140076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3" name="Freeform 380">
                <a:extLst>
                  <a:ext uri="{FF2B5EF4-FFF2-40B4-BE49-F238E27FC236}">
                    <a16:creationId xmlns:a16="http://schemas.microsoft.com/office/drawing/2014/main" id="{586E3C94-F6E2-4C80-A6FC-4AB3D0ACE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3162301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4" name="Freeform 381">
                <a:extLst>
                  <a:ext uri="{FF2B5EF4-FFF2-40B4-BE49-F238E27FC236}">
                    <a16:creationId xmlns:a16="http://schemas.microsoft.com/office/drawing/2014/main" id="{E3C40F51-535D-4BAC-998F-BF64E9731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9139" y="3173414"/>
                <a:ext cx="33338" cy="31750"/>
              </a:xfrm>
              <a:custGeom>
                <a:avLst/>
                <a:gdLst>
                  <a:gd name="T0" fmla="*/ 0 w 3"/>
                  <a:gd name="T1" fmla="*/ 2 h 3"/>
                  <a:gd name="T2" fmla="*/ 1 w 3"/>
                  <a:gd name="T3" fmla="*/ 2 h 3"/>
                  <a:gd name="T4" fmla="*/ 2 w 3"/>
                  <a:gd name="T5" fmla="*/ 3 h 3"/>
                  <a:gd name="T6" fmla="*/ 3 w 3"/>
                  <a:gd name="T7" fmla="*/ 3 h 3"/>
                  <a:gd name="T8" fmla="*/ 3 w 3"/>
                  <a:gd name="T9" fmla="*/ 2 h 3"/>
                  <a:gd name="T10" fmla="*/ 2 w 3"/>
                  <a:gd name="T11" fmla="*/ 1 h 3"/>
                  <a:gd name="T12" fmla="*/ 1 w 3"/>
                  <a:gd name="T13" fmla="*/ 1 h 3"/>
                  <a:gd name="T14" fmla="*/ 0 w 3"/>
                  <a:gd name="T15" fmla="*/ 0 h 3"/>
                  <a:gd name="T16" fmla="*/ 0 w 3"/>
                  <a:gd name="T17" fmla="*/ 1 h 3"/>
                  <a:gd name="T18" fmla="*/ 0 w 3"/>
                  <a:gd name="T1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5" name="Freeform 382">
                <a:extLst>
                  <a:ext uri="{FF2B5EF4-FFF2-40B4-BE49-F238E27FC236}">
                    <a16:creationId xmlns:a16="http://schemas.microsoft.com/office/drawing/2014/main" id="{ACB5C5C5-7D7E-4A86-8E30-A24947DD7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3249614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1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6" name="Freeform 383">
                <a:extLst>
                  <a:ext uri="{FF2B5EF4-FFF2-40B4-BE49-F238E27FC236}">
                    <a16:creationId xmlns:a16="http://schemas.microsoft.com/office/drawing/2014/main" id="{4DD0CEDB-1AC6-4733-BF31-EE6C1B007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325913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7" name="Freeform 384">
                <a:extLst>
                  <a:ext uri="{FF2B5EF4-FFF2-40B4-BE49-F238E27FC236}">
                    <a16:creationId xmlns:a16="http://schemas.microsoft.com/office/drawing/2014/main" id="{34110DA6-63D4-40C6-8ADB-DF9E229AF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1" y="3357564"/>
                <a:ext cx="9525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8" name="Freeform 385">
                <a:extLst>
                  <a:ext uri="{FF2B5EF4-FFF2-40B4-BE49-F238E27FC236}">
                    <a16:creationId xmlns:a16="http://schemas.microsoft.com/office/drawing/2014/main" id="{98AA9476-6A4B-482D-BBF7-C7E909153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3378201"/>
                <a:ext cx="20638" cy="22225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1 h 2"/>
                  <a:gd name="T4" fmla="*/ 1 w 2"/>
                  <a:gd name="T5" fmla="*/ 1 h 2"/>
                  <a:gd name="T6" fmla="*/ 0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9" name="Freeform 386">
                <a:extLst>
                  <a:ext uri="{FF2B5EF4-FFF2-40B4-BE49-F238E27FC236}">
                    <a16:creationId xmlns:a16="http://schemas.microsoft.com/office/drawing/2014/main" id="{4A869618-9333-4B84-8C14-1B14FE47A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1" y="3400426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0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0" name="Freeform 387">
                <a:extLst>
                  <a:ext uri="{FF2B5EF4-FFF2-40B4-BE49-F238E27FC236}">
                    <a16:creationId xmlns:a16="http://schemas.microsoft.com/office/drawing/2014/main" id="{F89E99F5-846C-41E8-BCD9-3874140A2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1364" y="3367089"/>
                <a:ext cx="20638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  <a:gd name="T10" fmla="*/ 1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1" name="Freeform 388">
                <a:extLst>
                  <a:ext uri="{FF2B5EF4-FFF2-40B4-BE49-F238E27FC236}">
                    <a16:creationId xmlns:a16="http://schemas.microsoft.com/office/drawing/2014/main" id="{40303AED-D3A9-4B16-B40C-E87CF1562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526" y="3216276"/>
                <a:ext cx="117475" cy="76200"/>
              </a:xfrm>
              <a:custGeom>
                <a:avLst/>
                <a:gdLst>
                  <a:gd name="T0" fmla="*/ 10 w 11"/>
                  <a:gd name="T1" fmla="*/ 3 h 7"/>
                  <a:gd name="T2" fmla="*/ 11 w 11"/>
                  <a:gd name="T3" fmla="*/ 2 h 7"/>
                  <a:gd name="T4" fmla="*/ 11 w 11"/>
                  <a:gd name="T5" fmla="*/ 1 h 7"/>
                  <a:gd name="T6" fmla="*/ 10 w 11"/>
                  <a:gd name="T7" fmla="*/ 1 h 7"/>
                  <a:gd name="T8" fmla="*/ 9 w 11"/>
                  <a:gd name="T9" fmla="*/ 0 h 7"/>
                  <a:gd name="T10" fmla="*/ 8 w 11"/>
                  <a:gd name="T11" fmla="*/ 1 h 7"/>
                  <a:gd name="T12" fmla="*/ 8 w 11"/>
                  <a:gd name="T13" fmla="*/ 2 h 7"/>
                  <a:gd name="T14" fmla="*/ 8 w 11"/>
                  <a:gd name="T15" fmla="*/ 3 h 7"/>
                  <a:gd name="T16" fmla="*/ 7 w 11"/>
                  <a:gd name="T17" fmla="*/ 3 h 7"/>
                  <a:gd name="T18" fmla="*/ 7 w 11"/>
                  <a:gd name="T19" fmla="*/ 4 h 7"/>
                  <a:gd name="T20" fmla="*/ 6 w 11"/>
                  <a:gd name="T21" fmla="*/ 4 h 7"/>
                  <a:gd name="T22" fmla="*/ 5 w 11"/>
                  <a:gd name="T23" fmla="*/ 4 h 7"/>
                  <a:gd name="T24" fmla="*/ 4 w 11"/>
                  <a:gd name="T25" fmla="*/ 4 h 7"/>
                  <a:gd name="T26" fmla="*/ 4 w 11"/>
                  <a:gd name="T27" fmla="*/ 4 h 7"/>
                  <a:gd name="T28" fmla="*/ 2 w 11"/>
                  <a:gd name="T29" fmla="*/ 4 h 7"/>
                  <a:gd name="T30" fmla="*/ 1 w 11"/>
                  <a:gd name="T31" fmla="*/ 4 h 7"/>
                  <a:gd name="T32" fmla="*/ 0 w 11"/>
                  <a:gd name="T33" fmla="*/ 4 h 7"/>
                  <a:gd name="T34" fmla="*/ 0 w 11"/>
                  <a:gd name="T35" fmla="*/ 5 h 7"/>
                  <a:gd name="T36" fmla="*/ 1 w 11"/>
                  <a:gd name="T37" fmla="*/ 6 h 7"/>
                  <a:gd name="T38" fmla="*/ 2 w 11"/>
                  <a:gd name="T39" fmla="*/ 6 h 7"/>
                  <a:gd name="T40" fmla="*/ 3 w 11"/>
                  <a:gd name="T41" fmla="*/ 6 h 7"/>
                  <a:gd name="T42" fmla="*/ 4 w 11"/>
                  <a:gd name="T43" fmla="*/ 7 h 7"/>
                  <a:gd name="T44" fmla="*/ 6 w 11"/>
                  <a:gd name="T45" fmla="*/ 6 h 7"/>
                  <a:gd name="T46" fmla="*/ 7 w 11"/>
                  <a:gd name="T47" fmla="*/ 6 h 7"/>
                  <a:gd name="T48" fmla="*/ 8 w 11"/>
                  <a:gd name="T49" fmla="*/ 5 h 7"/>
                  <a:gd name="T50" fmla="*/ 9 w 11"/>
                  <a:gd name="T51" fmla="*/ 4 h 7"/>
                  <a:gd name="T52" fmla="*/ 10 w 11"/>
                  <a:gd name="T53" fmla="*/ 4 h 7"/>
                  <a:gd name="T54" fmla="*/ 10 w 11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" h="7">
                    <a:moveTo>
                      <a:pt x="10" y="3"/>
                    </a:moveTo>
                    <a:cubicBezTo>
                      <a:pt x="11" y="3"/>
                      <a:pt x="11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2"/>
                      <a:pt x="7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3"/>
                      <a:pt x="1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2" name="Freeform 389">
                <a:extLst>
                  <a:ext uri="{FF2B5EF4-FFF2-40B4-BE49-F238E27FC236}">
                    <a16:creationId xmlns:a16="http://schemas.microsoft.com/office/drawing/2014/main" id="{92E680DF-60FD-483B-9C6A-F139F9822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6" y="3173414"/>
                <a:ext cx="269875" cy="247650"/>
              </a:xfrm>
              <a:custGeom>
                <a:avLst/>
                <a:gdLst>
                  <a:gd name="T0" fmla="*/ 23 w 25"/>
                  <a:gd name="T1" fmla="*/ 22 h 23"/>
                  <a:gd name="T2" fmla="*/ 23 w 25"/>
                  <a:gd name="T3" fmla="*/ 20 h 23"/>
                  <a:gd name="T4" fmla="*/ 21 w 25"/>
                  <a:gd name="T5" fmla="*/ 19 h 23"/>
                  <a:gd name="T6" fmla="*/ 20 w 25"/>
                  <a:gd name="T7" fmla="*/ 18 h 23"/>
                  <a:gd name="T8" fmla="*/ 19 w 25"/>
                  <a:gd name="T9" fmla="*/ 16 h 23"/>
                  <a:gd name="T10" fmla="*/ 17 w 25"/>
                  <a:gd name="T11" fmla="*/ 15 h 23"/>
                  <a:gd name="T12" fmla="*/ 17 w 25"/>
                  <a:gd name="T13" fmla="*/ 12 h 23"/>
                  <a:gd name="T14" fmla="*/ 18 w 25"/>
                  <a:gd name="T15" fmla="*/ 11 h 23"/>
                  <a:gd name="T16" fmla="*/ 16 w 25"/>
                  <a:gd name="T17" fmla="*/ 10 h 23"/>
                  <a:gd name="T18" fmla="*/ 14 w 25"/>
                  <a:gd name="T19" fmla="*/ 9 h 23"/>
                  <a:gd name="T20" fmla="*/ 14 w 25"/>
                  <a:gd name="T21" fmla="*/ 7 h 23"/>
                  <a:gd name="T22" fmla="*/ 12 w 25"/>
                  <a:gd name="T23" fmla="*/ 5 h 23"/>
                  <a:gd name="T24" fmla="*/ 10 w 25"/>
                  <a:gd name="T25" fmla="*/ 4 h 23"/>
                  <a:gd name="T26" fmla="*/ 8 w 25"/>
                  <a:gd name="T27" fmla="*/ 2 h 23"/>
                  <a:gd name="T28" fmla="*/ 5 w 25"/>
                  <a:gd name="T29" fmla="*/ 2 h 23"/>
                  <a:gd name="T30" fmla="*/ 2 w 25"/>
                  <a:gd name="T31" fmla="*/ 0 h 23"/>
                  <a:gd name="T32" fmla="*/ 1 w 25"/>
                  <a:gd name="T33" fmla="*/ 0 h 23"/>
                  <a:gd name="T34" fmla="*/ 1 w 25"/>
                  <a:gd name="T35" fmla="*/ 9 h 23"/>
                  <a:gd name="T36" fmla="*/ 0 w 25"/>
                  <a:gd name="T37" fmla="*/ 18 h 23"/>
                  <a:gd name="T38" fmla="*/ 0 w 25"/>
                  <a:gd name="T39" fmla="*/ 19 h 23"/>
                  <a:gd name="T40" fmla="*/ 3 w 25"/>
                  <a:gd name="T41" fmla="*/ 19 h 23"/>
                  <a:gd name="T42" fmla="*/ 5 w 25"/>
                  <a:gd name="T43" fmla="*/ 19 h 23"/>
                  <a:gd name="T44" fmla="*/ 6 w 25"/>
                  <a:gd name="T45" fmla="*/ 18 h 23"/>
                  <a:gd name="T46" fmla="*/ 7 w 25"/>
                  <a:gd name="T47" fmla="*/ 17 h 23"/>
                  <a:gd name="T48" fmla="*/ 8 w 25"/>
                  <a:gd name="T49" fmla="*/ 15 h 23"/>
                  <a:gd name="T50" fmla="*/ 9 w 25"/>
                  <a:gd name="T51" fmla="*/ 15 h 23"/>
                  <a:gd name="T52" fmla="*/ 10 w 25"/>
                  <a:gd name="T53" fmla="*/ 15 h 23"/>
                  <a:gd name="T54" fmla="*/ 12 w 25"/>
                  <a:gd name="T55" fmla="*/ 15 h 23"/>
                  <a:gd name="T56" fmla="*/ 14 w 25"/>
                  <a:gd name="T57" fmla="*/ 16 h 23"/>
                  <a:gd name="T58" fmla="*/ 15 w 25"/>
                  <a:gd name="T59" fmla="*/ 18 h 23"/>
                  <a:gd name="T60" fmla="*/ 15 w 25"/>
                  <a:gd name="T61" fmla="*/ 19 h 23"/>
                  <a:gd name="T62" fmla="*/ 17 w 25"/>
                  <a:gd name="T63" fmla="*/ 20 h 23"/>
                  <a:gd name="T64" fmla="*/ 19 w 25"/>
                  <a:gd name="T65" fmla="*/ 22 h 23"/>
                  <a:gd name="T66" fmla="*/ 20 w 25"/>
                  <a:gd name="T67" fmla="*/ 22 h 23"/>
                  <a:gd name="T68" fmla="*/ 22 w 25"/>
                  <a:gd name="T69" fmla="*/ 23 h 23"/>
                  <a:gd name="T70" fmla="*/ 24 w 25"/>
                  <a:gd name="T71" fmla="*/ 23 h 23"/>
                  <a:gd name="T72" fmla="*/ 24 w 25"/>
                  <a:gd name="T7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" h="23">
                    <a:moveTo>
                      <a:pt x="24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0" y="18"/>
                      <a:pt x="20" y="19"/>
                      <a:pt x="20" y="18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8" y="16"/>
                      <a:pt x="18" y="16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8" y="16"/>
                      <a:pt x="7" y="16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5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7"/>
                      <a:pt x="14" y="17"/>
                    </a:cubicBezTo>
                    <a:cubicBezTo>
                      <a:pt x="14" y="17"/>
                      <a:pt x="14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9"/>
                      <a:pt x="15" y="19"/>
                      <a:pt x="15" y="19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22"/>
                      <a:pt x="18" y="21"/>
                      <a:pt x="19" y="22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2"/>
                      <a:pt x="22" y="23"/>
                    </a:cubicBezTo>
                    <a:cubicBezTo>
                      <a:pt x="22" y="23"/>
                      <a:pt x="23" y="23"/>
                      <a:pt x="23" y="23"/>
                    </a:cubicBezTo>
                    <a:cubicBezTo>
                      <a:pt x="23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2"/>
                      <a:pt x="24" y="22"/>
                      <a:pt x="24" y="2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3" name="Freeform 390">
                <a:extLst>
                  <a:ext uri="{FF2B5EF4-FFF2-40B4-BE49-F238E27FC236}">
                    <a16:creationId xmlns:a16="http://schemas.microsoft.com/office/drawing/2014/main" id="{8244B8BA-9169-4E1E-A162-5C14086D0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1" y="3205164"/>
                <a:ext cx="22225" cy="33338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3 h 3"/>
                  <a:gd name="T8" fmla="*/ 2 w 2"/>
                  <a:gd name="T9" fmla="*/ 1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4" name="Freeform 391">
                <a:extLst>
                  <a:ext uri="{FF2B5EF4-FFF2-40B4-BE49-F238E27FC236}">
                    <a16:creationId xmlns:a16="http://schemas.microsoft.com/office/drawing/2014/main" id="{90E81DEF-7328-4ECA-82E3-D7CD3BF1F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8026" y="34321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5" name="Freeform 392">
                <a:extLst>
                  <a:ext uri="{FF2B5EF4-FFF2-40B4-BE49-F238E27FC236}">
                    <a16:creationId xmlns:a16="http://schemas.microsoft.com/office/drawing/2014/main" id="{58BC8FA3-619C-4779-B0EF-CCC1BC17F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0251" y="3421064"/>
                <a:ext cx="11113" cy="222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  <a:gd name="T8" fmla="*/ 1 w 1"/>
                  <a:gd name="T9" fmla="*/ 1 h 2"/>
                  <a:gd name="T10" fmla="*/ 0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6" name="Freeform 393">
                <a:extLst>
                  <a:ext uri="{FF2B5EF4-FFF2-40B4-BE49-F238E27FC236}">
                    <a16:creationId xmlns:a16="http://schemas.microsoft.com/office/drawing/2014/main" id="{5FB8F50C-B8F3-4EF8-B807-F7DE3A80F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476" y="3443289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2 h 2"/>
                  <a:gd name="T10" fmla="*/ 1 w 2"/>
                  <a:gd name="T11" fmla="*/ 1 h 2"/>
                  <a:gd name="T12" fmla="*/ 2 w 2"/>
                  <a:gd name="T13" fmla="*/ 1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7" name="Freeform 394">
                <a:extLst>
                  <a:ext uri="{FF2B5EF4-FFF2-40B4-BE49-F238E27FC236}">
                    <a16:creationId xmlns:a16="http://schemas.microsoft.com/office/drawing/2014/main" id="{9DAF5BBC-3B9F-4FDB-B0DD-E4298F430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6451" y="3259139"/>
                <a:ext cx="42863" cy="53975"/>
              </a:xfrm>
              <a:custGeom>
                <a:avLst/>
                <a:gdLst>
                  <a:gd name="T0" fmla="*/ 4 w 4"/>
                  <a:gd name="T1" fmla="*/ 2 h 5"/>
                  <a:gd name="T2" fmla="*/ 3 w 4"/>
                  <a:gd name="T3" fmla="*/ 2 h 5"/>
                  <a:gd name="T4" fmla="*/ 3 w 4"/>
                  <a:gd name="T5" fmla="*/ 1 h 5"/>
                  <a:gd name="T6" fmla="*/ 2 w 4"/>
                  <a:gd name="T7" fmla="*/ 0 h 5"/>
                  <a:gd name="T8" fmla="*/ 1 w 4"/>
                  <a:gd name="T9" fmla="*/ 0 h 5"/>
                  <a:gd name="T10" fmla="*/ 1 w 4"/>
                  <a:gd name="T11" fmla="*/ 1 h 5"/>
                  <a:gd name="T12" fmla="*/ 1 w 4"/>
                  <a:gd name="T13" fmla="*/ 1 h 5"/>
                  <a:gd name="T14" fmla="*/ 1 w 4"/>
                  <a:gd name="T15" fmla="*/ 2 h 5"/>
                  <a:gd name="T16" fmla="*/ 1 w 4"/>
                  <a:gd name="T17" fmla="*/ 2 h 5"/>
                  <a:gd name="T18" fmla="*/ 2 w 4"/>
                  <a:gd name="T19" fmla="*/ 3 h 5"/>
                  <a:gd name="T20" fmla="*/ 2 w 4"/>
                  <a:gd name="T21" fmla="*/ 4 h 5"/>
                  <a:gd name="T22" fmla="*/ 3 w 4"/>
                  <a:gd name="T23" fmla="*/ 5 h 5"/>
                  <a:gd name="T24" fmla="*/ 4 w 4"/>
                  <a:gd name="T25" fmla="*/ 4 h 5"/>
                  <a:gd name="T26" fmla="*/ 4 w 4"/>
                  <a:gd name="T27" fmla="*/ 3 h 5"/>
                  <a:gd name="T28" fmla="*/ 4 w 4"/>
                  <a:gd name="T2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5">
                    <a:moveTo>
                      <a:pt x="4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8" name="Freeform 395">
                <a:extLst>
                  <a:ext uri="{FF2B5EF4-FFF2-40B4-BE49-F238E27FC236}">
                    <a16:creationId xmlns:a16="http://schemas.microsoft.com/office/drawing/2014/main" id="{4A006795-8F1B-4E70-ADA8-A1F8DFF9C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0426" y="3303589"/>
                <a:ext cx="42863" cy="31750"/>
              </a:xfrm>
              <a:custGeom>
                <a:avLst/>
                <a:gdLst>
                  <a:gd name="T0" fmla="*/ 3 w 4"/>
                  <a:gd name="T1" fmla="*/ 1 h 3"/>
                  <a:gd name="T2" fmla="*/ 2 w 4"/>
                  <a:gd name="T3" fmla="*/ 1 h 3"/>
                  <a:gd name="T4" fmla="*/ 2 w 4"/>
                  <a:gd name="T5" fmla="*/ 0 h 3"/>
                  <a:gd name="T6" fmla="*/ 1 w 4"/>
                  <a:gd name="T7" fmla="*/ 0 h 3"/>
                  <a:gd name="T8" fmla="*/ 0 w 4"/>
                  <a:gd name="T9" fmla="*/ 0 h 3"/>
                  <a:gd name="T10" fmla="*/ 1 w 4"/>
                  <a:gd name="T11" fmla="*/ 1 h 3"/>
                  <a:gd name="T12" fmla="*/ 1 w 4"/>
                  <a:gd name="T13" fmla="*/ 1 h 3"/>
                  <a:gd name="T14" fmla="*/ 1 w 4"/>
                  <a:gd name="T15" fmla="*/ 2 h 3"/>
                  <a:gd name="T16" fmla="*/ 2 w 4"/>
                  <a:gd name="T17" fmla="*/ 3 h 3"/>
                  <a:gd name="T18" fmla="*/ 4 w 4"/>
                  <a:gd name="T19" fmla="*/ 2 h 3"/>
                  <a:gd name="T20" fmla="*/ 3 w 4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4" y="2"/>
                      <a:pt x="4" y="2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9" name="Freeform 396">
                <a:extLst>
                  <a:ext uri="{FF2B5EF4-FFF2-40B4-BE49-F238E27FC236}">
                    <a16:creationId xmlns:a16="http://schemas.microsoft.com/office/drawing/2014/main" id="{0532E569-F2F3-48D4-969C-281A3B436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9951" y="3346451"/>
                <a:ext cx="33338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1 w 3"/>
                  <a:gd name="T5" fmla="*/ 1 h 2"/>
                  <a:gd name="T6" fmla="*/ 1 w 3"/>
                  <a:gd name="T7" fmla="*/ 2 h 2"/>
                  <a:gd name="T8" fmla="*/ 1 w 3"/>
                  <a:gd name="T9" fmla="*/ 2 h 2"/>
                  <a:gd name="T10" fmla="*/ 2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0" name="Freeform 397">
                <a:extLst>
                  <a:ext uri="{FF2B5EF4-FFF2-40B4-BE49-F238E27FC236}">
                    <a16:creationId xmlns:a16="http://schemas.microsoft.com/office/drawing/2014/main" id="{B99AB0C2-9721-4B9A-BB40-4C06FDD88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3289" y="3324226"/>
                <a:ext cx="42863" cy="42863"/>
              </a:xfrm>
              <a:custGeom>
                <a:avLst/>
                <a:gdLst>
                  <a:gd name="T0" fmla="*/ 4 w 4"/>
                  <a:gd name="T1" fmla="*/ 3 h 4"/>
                  <a:gd name="T2" fmla="*/ 4 w 4"/>
                  <a:gd name="T3" fmla="*/ 3 h 4"/>
                  <a:gd name="T4" fmla="*/ 4 w 4"/>
                  <a:gd name="T5" fmla="*/ 2 h 4"/>
                  <a:gd name="T6" fmla="*/ 3 w 4"/>
                  <a:gd name="T7" fmla="*/ 1 h 4"/>
                  <a:gd name="T8" fmla="*/ 2 w 4"/>
                  <a:gd name="T9" fmla="*/ 0 h 4"/>
                  <a:gd name="T10" fmla="*/ 1 w 4"/>
                  <a:gd name="T11" fmla="*/ 0 h 4"/>
                  <a:gd name="T12" fmla="*/ 0 w 4"/>
                  <a:gd name="T13" fmla="*/ 1 h 4"/>
                  <a:gd name="T14" fmla="*/ 2 w 4"/>
                  <a:gd name="T15" fmla="*/ 2 h 4"/>
                  <a:gd name="T16" fmla="*/ 3 w 4"/>
                  <a:gd name="T17" fmla="*/ 3 h 4"/>
                  <a:gd name="T18" fmla="*/ 4 w 4"/>
                  <a:gd name="T1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4"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4" y="4"/>
                      <a:pt x="4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1" name="Freeform 398">
                <a:extLst>
                  <a:ext uri="{FF2B5EF4-FFF2-40B4-BE49-F238E27FC236}">
                    <a16:creationId xmlns:a16="http://schemas.microsoft.com/office/drawing/2014/main" id="{7A46F7B3-B811-467E-95D9-089C97D69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8376" y="3357564"/>
                <a:ext cx="20638" cy="42863"/>
              </a:xfrm>
              <a:custGeom>
                <a:avLst/>
                <a:gdLst>
                  <a:gd name="T0" fmla="*/ 2 w 2"/>
                  <a:gd name="T1" fmla="*/ 3 h 4"/>
                  <a:gd name="T2" fmla="*/ 1 w 2"/>
                  <a:gd name="T3" fmla="*/ 2 h 4"/>
                  <a:gd name="T4" fmla="*/ 1 w 2"/>
                  <a:gd name="T5" fmla="*/ 1 h 4"/>
                  <a:gd name="T6" fmla="*/ 0 w 2"/>
                  <a:gd name="T7" fmla="*/ 1 h 4"/>
                  <a:gd name="T8" fmla="*/ 0 w 2"/>
                  <a:gd name="T9" fmla="*/ 2 h 4"/>
                  <a:gd name="T10" fmla="*/ 0 w 2"/>
                  <a:gd name="T11" fmla="*/ 3 h 4"/>
                  <a:gd name="T12" fmla="*/ 1 w 2"/>
                  <a:gd name="T13" fmla="*/ 3 h 4"/>
                  <a:gd name="T14" fmla="*/ 2 w 2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4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2" name="Freeform 399">
                <a:extLst>
                  <a:ext uri="{FF2B5EF4-FFF2-40B4-BE49-F238E27FC236}">
                    <a16:creationId xmlns:a16="http://schemas.microsoft.com/office/drawing/2014/main" id="{F0F5CEF5-983B-4844-BCD1-66945BF8E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378201"/>
                <a:ext cx="33338" cy="33338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0 h 3"/>
                  <a:gd name="T6" fmla="*/ 0 w 3"/>
                  <a:gd name="T7" fmla="*/ 1 h 3"/>
                  <a:gd name="T8" fmla="*/ 0 w 3"/>
                  <a:gd name="T9" fmla="*/ 1 h 3"/>
                  <a:gd name="T10" fmla="*/ 1 w 3"/>
                  <a:gd name="T11" fmla="*/ 2 h 3"/>
                  <a:gd name="T12" fmla="*/ 3 w 3"/>
                  <a:gd name="T13" fmla="*/ 2 h 3"/>
                  <a:gd name="T14" fmla="*/ 3 w 3"/>
                  <a:gd name="T15" fmla="*/ 2 h 3"/>
                  <a:gd name="T16" fmla="*/ 3 w 3"/>
                  <a:gd name="T17" fmla="*/ 1 h 3"/>
                  <a:gd name="T18" fmla="*/ 2 w 3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3" name="Freeform 400">
                <a:extLst>
                  <a:ext uri="{FF2B5EF4-FFF2-40B4-BE49-F238E27FC236}">
                    <a16:creationId xmlns:a16="http://schemas.microsoft.com/office/drawing/2014/main" id="{D0DE0C6B-7BDB-4A66-A782-32B4AECB1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6151" y="34655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4" name="Freeform 401">
                <a:extLst>
                  <a:ext uri="{FF2B5EF4-FFF2-40B4-BE49-F238E27FC236}">
                    <a16:creationId xmlns:a16="http://schemas.microsoft.com/office/drawing/2014/main" id="{65B0DD26-FFFD-440A-A2A7-BFF1CDD35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454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5" name="Freeform 402">
                <a:extLst>
                  <a:ext uri="{FF2B5EF4-FFF2-40B4-BE49-F238E27FC236}">
                    <a16:creationId xmlns:a16="http://schemas.microsoft.com/office/drawing/2014/main" id="{35DE29D3-C7D7-40A3-AD62-1798E47C0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014" y="34115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  <a:gd name="T16" fmla="*/ 2 w 2"/>
                  <a:gd name="T17" fmla="*/ 1 h 2"/>
                  <a:gd name="T18" fmla="*/ 1 w 2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6" name="Freeform 403">
                <a:extLst>
                  <a:ext uri="{FF2B5EF4-FFF2-40B4-BE49-F238E27FC236}">
                    <a16:creationId xmlns:a16="http://schemas.microsoft.com/office/drawing/2014/main" id="{D04CCF8A-52D8-422A-923E-1BB1AC3B7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48615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1 w 2"/>
                  <a:gd name="T9" fmla="*/ 0 h 1"/>
                  <a:gd name="T10" fmla="*/ 1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7" name="Freeform 404">
                <a:extLst>
                  <a:ext uri="{FF2B5EF4-FFF2-40B4-BE49-F238E27FC236}">
                    <a16:creationId xmlns:a16="http://schemas.microsoft.com/office/drawing/2014/main" id="{D55AED62-D7C3-4BD3-8AC3-829D55685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1639" y="654051"/>
                <a:ext cx="1068388" cy="584200"/>
              </a:xfrm>
              <a:custGeom>
                <a:avLst/>
                <a:gdLst>
                  <a:gd name="T0" fmla="*/ 92 w 99"/>
                  <a:gd name="T1" fmla="*/ 3 h 54"/>
                  <a:gd name="T2" fmla="*/ 86 w 99"/>
                  <a:gd name="T3" fmla="*/ 4 h 54"/>
                  <a:gd name="T4" fmla="*/ 84 w 99"/>
                  <a:gd name="T5" fmla="*/ 3 h 54"/>
                  <a:gd name="T6" fmla="*/ 79 w 99"/>
                  <a:gd name="T7" fmla="*/ 3 h 54"/>
                  <a:gd name="T8" fmla="*/ 85 w 99"/>
                  <a:gd name="T9" fmla="*/ 2 h 54"/>
                  <a:gd name="T10" fmla="*/ 76 w 99"/>
                  <a:gd name="T11" fmla="*/ 0 h 54"/>
                  <a:gd name="T12" fmla="*/ 64 w 99"/>
                  <a:gd name="T13" fmla="*/ 0 h 54"/>
                  <a:gd name="T14" fmla="*/ 55 w 99"/>
                  <a:gd name="T15" fmla="*/ 1 h 54"/>
                  <a:gd name="T16" fmla="*/ 48 w 99"/>
                  <a:gd name="T17" fmla="*/ 1 h 54"/>
                  <a:gd name="T18" fmla="*/ 42 w 99"/>
                  <a:gd name="T19" fmla="*/ 2 h 54"/>
                  <a:gd name="T20" fmla="*/ 38 w 99"/>
                  <a:gd name="T21" fmla="*/ 3 h 54"/>
                  <a:gd name="T22" fmla="*/ 29 w 99"/>
                  <a:gd name="T23" fmla="*/ 2 h 54"/>
                  <a:gd name="T24" fmla="*/ 21 w 99"/>
                  <a:gd name="T25" fmla="*/ 4 h 54"/>
                  <a:gd name="T26" fmla="*/ 14 w 99"/>
                  <a:gd name="T27" fmla="*/ 6 h 54"/>
                  <a:gd name="T28" fmla="*/ 4 w 99"/>
                  <a:gd name="T29" fmla="*/ 9 h 54"/>
                  <a:gd name="T30" fmla="*/ 5 w 99"/>
                  <a:gd name="T31" fmla="*/ 10 h 54"/>
                  <a:gd name="T32" fmla="*/ 6 w 99"/>
                  <a:gd name="T33" fmla="*/ 12 h 54"/>
                  <a:gd name="T34" fmla="*/ 2 w 99"/>
                  <a:gd name="T35" fmla="*/ 13 h 54"/>
                  <a:gd name="T36" fmla="*/ 6 w 99"/>
                  <a:gd name="T37" fmla="*/ 15 h 54"/>
                  <a:gd name="T38" fmla="*/ 10 w 99"/>
                  <a:gd name="T39" fmla="*/ 13 h 54"/>
                  <a:gd name="T40" fmla="*/ 14 w 99"/>
                  <a:gd name="T41" fmla="*/ 13 h 54"/>
                  <a:gd name="T42" fmla="*/ 18 w 99"/>
                  <a:gd name="T43" fmla="*/ 15 h 54"/>
                  <a:gd name="T44" fmla="*/ 21 w 99"/>
                  <a:gd name="T45" fmla="*/ 18 h 54"/>
                  <a:gd name="T46" fmla="*/ 20 w 99"/>
                  <a:gd name="T47" fmla="*/ 25 h 54"/>
                  <a:gd name="T48" fmla="*/ 24 w 99"/>
                  <a:gd name="T49" fmla="*/ 26 h 54"/>
                  <a:gd name="T50" fmla="*/ 22 w 99"/>
                  <a:gd name="T51" fmla="*/ 27 h 54"/>
                  <a:gd name="T52" fmla="*/ 24 w 99"/>
                  <a:gd name="T53" fmla="*/ 29 h 54"/>
                  <a:gd name="T54" fmla="*/ 21 w 99"/>
                  <a:gd name="T55" fmla="*/ 32 h 54"/>
                  <a:gd name="T56" fmla="*/ 18 w 99"/>
                  <a:gd name="T57" fmla="*/ 37 h 54"/>
                  <a:gd name="T58" fmla="*/ 18 w 99"/>
                  <a:gd name="T59" fmla="*/ 41 h 54"/>
                  <a:gd name="T60" fmla="*/ 19 w 99"/>
                  <a:gd name="T61" fmla="*/ 47 h 54"/>
                  <a:gd name="T62" fmla="*/ 22 w 99"/>
                  <a:gd name="T63" fmla="*/ 51 h 54"/>
                  <a:gd name="T64" fmla="*/ 27 w 99"/>
                  <a:gd name="T65" fmla="*/ 53 h 54"/>
                  <a:gd name="T66" fmla="*/ 32 w 99"/>
                  <a:gd name="T67" fmla="*/ 52 h 54"/>
                  <a:gd name="T68" fmla="*/ 34 w 99"/>
                  <a:gd name="T69" fmla="*/ 47 h 54"/>
                  <a:gd name="T70" fmla="*/ 39 w 99"/>
                  <a:gd name="T71" fmla="*/ 44 h 54"/>
                  <a:gd name="T72" fmla="*/ 39 w 99"/>
                  <a:gd name="T73" fmla="*/ 41 h 54"/>
                  <a:gd name="T74" fmla="*/ 45 w 99"/>
                  <a:gd name="T75" fmla="*/ 40 h 54"/>
                  <a:gd name="T76" fmla="*/ 49 w 99"/>
                  <a:gd name="T77" fmla="*/ 39 h 54"/>
                  <a:gd name="T78" fmla="*/ 54 w 99"/>
                  <a:gd name="T79" fmla="*/ 36 h 54"/>
                  <a:gd name="T80" fmla="*/ 59 w 99"/>
                  <a:gd name="T81" fmla="*/ 33 h 54"/>
                  <a:gd name="T82" fmla="*/ 67 w 99"/>
                  <a:gd name="T83" fmla="*/ 32 h 54"/>
                  <a:gd name="T84" fmla="*/ 76 w 99"/>
                  <a:gd name="T85" fmla="*/ 29 h 54"/>
                  <a:gd name="T86" fmla="*/ 69 w 99"/>
                  <a:gd name="T87" fmla="*/ 28 h 54"/>
                  <a:gd name="T88" fmla="*/ 70 w 99"/>
                  <a:gd name="T89" fmla="*/ 27 h 54"/>
                  <a:gd name="T90" fmla="*/ 73 w 99"/>
                  <a:gd name="T91" fmla="*/ 25 h 54"/>
                  <a:gd name="T92" fmla="*/ 76 w 99"/>
                  <a:gd name="T93" fmla="*/ 27 h 54"/>
                  <a:gd name="T94" fmla="*/ 78 w 99"/>
                  <a:gd name="T95" fmla="*/ 26 h 54"/>
                  <a:gd name="T96" fmla="*/ 75 w 99"/>
                  <a:gd name="T97" fmla="*/ 24 h 54"/>
                  <a:gd name="T98" fmla="*/ 76 w 99"/>
                  <a:gd name="T99" fmla="*/ 21 h 54"/>
                  <a:gd name="T100" fmla="*/ 83 w 99"/>
                  <a:gd name="T101" fmla="*/ 19 h 54"/>
                  <a:gd name="T102" fmla="*/ 85 w 99"/>
                  <a:gd name="T103" fmla="*/ 17 h 54"/>
                  <a:gd name="T104" fmla="*/ 86 w 99"/>
                  <a:gd name="T105" fmla="*/ 16 h 54"/>
                  <a:gd name="T106" fmla="*/ 88 w 99"/>
                  <a:gd name="T107" fmla="*/ 13 h 54"/>
                  <a:gd name="T108" fmla="*/ 88 w 99"/>
                  <a:gd name="T109" fmla="*/ 9 h 54"/>
                  <a:gd name="T110" fmla="*/ 89 w 99"/>
                  <a:gd name="T111" fmla="*/ 7 h 54"/>
                  <a:gd name="T112" fmla="*/ 94 w 99"/>
                  <a:gd name="T113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9" h="54">
                    <a:moveTo>
                      <a:pt x="98" y="3"/>
                    </a:moveTo>
                    <a:cubicBezTo>
                      <a:pt x="97" y="3"/>
                      <a:pt x="97" y="3"/>
                      <a:pt x="96" y="3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3"/>
                      <a:pt x="95" y="3"/>
                      <a:pt x="95" y="3"/>
                    </a:cubicBezTo>
                    <a:cubicBezTo>
                      <a:pt x="94" y="3"/>
                      <a:pt x="94" y="3"/>
                      <a:pt x="93" y="3"/>
                    </a:cubicBezTo>
                    <a:cubicBezTo>
                      <a:pt x="93" y="3"/>
                      <a:pt x="92" y="3"/>
                      <a:pt x="92" y="3"/>
                    </a:cubicBezTo>
                    <a:cubicBezTo>
                      <a:pt x="92" y="3"/>
                      <a:pt x="91" y="3"/>
                      <a:pt x="91" y="3"/>
                    </a:cubicBezTo>
                    <a:cubicBezTo>
                      <a:pt x="91" y="3"/>
                      <a:pt x="91" y="3"/>
                      <a:pt x="90" y="3"/>
                    </a:cubicBezTo>
                    <a:cubicBezTo>
                      <a:pt x="90" y="4"/>
                      <a:pt x="89" y="3"/>
                      <a:pt x="89" y="3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7" y="4"/>
                      <a:pt x="87" y="3"/>
                      <a:pt x="87" y="4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6" y="5"/>
                      <a:pt x="85" y="4"/>
                      <a:pt x="84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2" y="5"/>
                      <a:pt x="82" y="6"/>
                      <a:pt x="81" y="5"/>
                    </a:cubicBezTo>
                    <a:cubicBezTo>
                      <a:pt x="81" y="5"/>
                      <a:pt x="82" y="5"/>
                      <a:pt x="82" y="4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4" y="4"/>
                      <a:pt x="84" y="3"/>
                      <a:pt x="84" y="3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4" y="3"/>
                      <a:pt x="83" y="3"/>
                      <a:pt x="83" y="3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2"/>
                    </a:cubicBezTo>
                    <a:cubicBezTo>
                      <a:pt x="80" y="2"/>
                      <a:pt x="80" y="2"/>
                      <a:pt x="81" y="2"/>
                    </a:cubicBezTo>
                    <a:cubicBezTo>
                      <a:pt x="82" y="2"/>
                      <a:pt x="82" y="2"/>
                      <a:pt x="83" y="2"/>
                    </a:cubicBezTo>
                    <a:cubicBezTo>
                      <a:pt x="83" y="2"/>
                      <a:pt x="84" y="2"/>
                      <a:pt x="84" y="2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1"/>
                      <a:pt x="84" y="1"/>
                    </a:cubicBezTo>
                    <a:cubicBezTo>
                      <a:pt x="83" y="1"/>
                      <a:pt x="83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ubicBezTo>
                      <a:pt x="80" y="1"/>
                      <a:pt x="79" y="1"/>
                      <a:pt x="79" y="0"/>
                    </a:cubicBezTo>
                    <a:cubicBezTo>
                      <a:pt x="78" y="0"/>
                      <a:pt x="78" y="0"/>
                      <a:pt x="77" y="0"/>
                    </a:cubicBezTo>
                    <a:cubicBezTo>
                      <a:pt x="77" y="0"/>
                      <a:pt x="77" y="0"/>
                      <a:pt x="76" y="0"/>
                    </a:cubicBezTo>
                    <a:cubicBezTo>
                      <a:pt x="75" y="0"/>
                      <a:pt x="75" y="0"/>
                      <a:pt x="74" y="0"/>
                    </a:cubicBezTo>
                    <a:cubicBezTo>
                      <a:pt x="73" y="0"/>
                      <a:pt x="73" y="0"/>
                      <a:pt x="72" y="0"/>
                    </a:cubicBezTo>
                    <a:cubicBezTo>
                      <a:pt x="71" y="0"/>
                      <a:pt x="71" y="0"/>
                      <a:pt x="70" y="0"/>
                    </a:cubicBezTo>
                    <a:cubicBezTo>
                      <a:pt x="69" y="0"/>
                      <a:pt x="68" y="0"/>
                      <a:pt x="68" y="0"/>
                    </a:cubicBezTo>
                    <a:cubicBezTo>
                      <a:pt x="67" y="0"/>
                      <a:pt x="67" y="1"/>
                      <a:pt x="66" y="1"/>
                    </a:cubicBezTo>
                    <a:cubicBezTo>
                      <a:pt x="65" y="1"/>
                      <a:pt x="65" y="0"/>
                      <a:pt x="64" y="0"/>
                    </a:cubicBezTo>
                    <a:cubicBezTo>
                      <a:pt x="63" y="0"/>
                      <a:pt x="63" y="0"/>
                      <a:pt x="62" y="0"/>
                    </a:cubicBezTo>
                    <a:cubicBezTo>
                      <a:pt x="61" y="0"/>
                      <a:pt x="61" y="1"/>
                      <a:pt x="60" y="1"/>
                    </a:cubicBezTo>
                    <a:cubicBezTo>
                      <a:pt x="59" y="1"/>
                      <a:pt x="59" y="0"/>
                      <a:pt x="58" y="0"/>
                    </a:cubicBezTo>
                    <a:cubicBezTo>
                      <a:pt x="58" y="1"/>
                      <a:pt x="58" y="1"/>
                      <a:pt x="57" y="1"/>
                    </a:cubicBezTo>
                    <a:cubicBezTo>
                      <a:pt x="57" y="1"/>
                      <a:pt x="57" y="1"/>
                      <a:pt x="56" y="1"/>
                    </a:cubicBezTo>
                    <a:cubicBezTo>
                      <a:pt x="56" y="1"/>
                      <a:pt x="56" y="1"/>
                      <a:pt x="55" y="1"/>
                    </a:cubicBezTo>
                    <a:cubicBezTo>
                      <a:pt x="55" y="1"/>
                      <a:pt x="55" y="1"/>
                      <a:pt x="54" y="1"/>
                    </a:cubicBezTo>
                    <a:cubicBezTo>
                      <a:pt x="54" y="1"/>
                      <a:pt x="53" y="1"/>
                      <a:pt x="53" y="1"/>
                    </a:cubicBezTo>
                    <a:cubicBezTo>
                      <a:pt x="52" y="1"/>
                      <a:pt x="52" y="1"/>
                      <a:pt x="51" y="1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2"/>
                      <a:pt x="50" y="2"/>
                      <a:pt x="49" y="1"/>
                    </a:cubicBezTo>
                    <a:cubicBezTo>
                      <a:pt x="49" y="1"/>
                      <a:pt x="48" y="1"/>
                      <a:pt x="48" y="1"/>
                    </a:cubicBezTo>
                    <a:cubicBezTo>
                      <a:pt x="47" y="1"/>
                      <a:pt x="47" y="2"/>
                      <a:pt x="47" y="2"/>
                    </a:cubicBezTo>
                    <a:cubicBezTo>
                      <a:pt x="46" y="2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2"/>
                    </a:cubicBezTo>
                    <a:cubicBezTo>
                      <a:pt x="44" y="2"/>
                      <a:pt x="44" y="2"/>
                      <a:pt x="43" y="2"/>
                    </a:cubicBezTo>
                    <a:cubicBezTo>
                      <a:pt x="43" y="2"/>
                      <a:pt x="42" y="1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4"/>
                      <a:pt x="40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2"/>
                      <a:pt x="38" y="2"/>
                    </a:cubicBezTo>
                    <a:cubicBezTo>
                      <a:pt x="38" y="2"/>
                      <a:pt x="38" y="3"/>
                      <a:pt x="38" y="3"/>
                    </a:cubicBezTo>
                    <a:cubicBezTo>
                      <a:pt x="37" y="3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2" y="2"/>
                      <a:pt x="32" y="2"/>
                      <a:pt x="31" y="2"/>
                    </a:cubicBezTo>
                    <a:cubicBezTo>
                      <a:pt x="30" y="2"/>
                      <a:pt x="29" y="2"/>
                      <a:pt x="29" y="2"/>
                    </a:cubicBezTo>
                    <a:cubicBezTo>
                      <a:pt x="28" y="2"/>
                      <a:pt x="28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4"/>
                      <a:pt x="25" y="4"/>
                      <a:pt x="24" y="4"/>
                    </a:cubicBezTo>
                    <a:cubicBezTo>
                      <a:pt x="24" y="4"/>
                      <a:pt x="24" y="4"/>
                      <a:pt x="23" y="4"/>
                    </a:cubicBezTo>
                    <a:cubicBezTo>
                      <a:pt x="22" y="5"/>
                      <a:pt x="22" y="4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4" y="5"/>
                      <a:pt x="14" y="5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4" y="6"/>
                      <a:pt x="14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8"/>
                      <a:pt x="14" y="7"/>
                      <a:pt x="13" y="8"/>
                    </a:cubicBezTo>
                    <a:cubicBezTo>
                      <a:pt x="12" y="8"/>
                      <a:pt x="11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6" y="8"/>
                      <a:pt x="5" y="9"/>
                      <a:pt x="4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0"/>
                    </a:cubicBezTo>
                    <a:cubicBezTo>
                      <a:pt x="5" y="10"/>
                      <a:pt x="6" y="10"/>
                      <a:pt x="6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3" y="11"/>
                      <a:pt x="2" y="12"/>
                    </a:cubicBezTo>
                    <a:cubicBezTo>
                      <a:pt x="2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3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4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7" y="14"/>
                      <a:pt x="18" y="15"/>
                      <a:pt x="18" y="15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6"/>
                      <a:pt x="19" y="16"/>
                    </a:cubicBezTo>
                    <a:cubicBezTo>
                      <a:pt x="20" y="17"/>
                      <a:pt x="20" y="16"/>
                      <a:pt x="20" y="17"/>
                    </a:cubicBezTo>
                    <a:cubicBezTo>
                      <a:pt x="20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8"/>
                    </a:cubicBezTo>
                    <a:cubicBezTo>
                      <a:pt x="21" y="18"/>
                      <a:pt x="21" y="19"/>
                      <a:pt x="21" y="19"/>
                    </a:cubicBezTo>
                    <a:cubicBezTo>
                      <a:pt x="21" y="19"/>
                      <a:pt x="21" y="20"/>
                      <a:pt x="21" y="20"/>
                    </a:cubicBezTo>
                    <a:cubicBezTo>
                      <a:pt x="21" y="21"/>
                      <a:pt x="21" y="21"/>
                      <a:pt x="21" y="22"/>
                    </a:cubicBezTo>
                    <a:cubicBezTo>
                      <a:pt x="21" y="22"/>
                      <a:pt x="21" y="22"/>
                      <a:pt x="21" y="23"/>
                    </a:cubicBezTo>
                    <a:cubicBezTo>
                      <a:pt x="20" y="23"/>
                      <a:pt x="20" y="23"/>
                      <a:pt x="20" y="24"/>
                    </a:cubicBezTo>
                    <a:cubicBezTo>
                      <a:pt x="20" y="24"/>
                      <a:pt x="20" y="24"/>
                      <a:pt x="20" y="25"/>
                    </a:cubicBezTo>
                    <a:cubicBezTo>
                      <a:pt x="19" y="25"/>
                      <a:pt x="19" y="25"/>
                      <a:pt x="20" y="25"/>
                    </a:cubicBezTo>
                    <a:cubicBezTo>
                      <a:pt x="20" y="26"/>
                      <a:pt x="20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2" y="24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1" y="27"/>
                    </a:cubicBezTo>
                    <a:cubicBezTo>
                      <a:pt x="21" y="27"/>
                      <a:pt x="20" y="26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8"/>
                      <a:pt x="21" y="27"/>
                      <a:pt x="21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8"/>
                      <a:pt x="24" y="28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30"/>
                      <a:pt x="25" y="30"/>
                      <a:pt x="25" y="31"/>
                    </a:cubicBezTo>
                    <a:cubicBezTo>
                      <a:pt x="25" y="31"/>
                      <a:pt x="24" y="32"/>
                      <a:pt x="24" y="32"/>
                    </a:cubicBezTo>
                    <a:cubicBezTo>
                      <a:pt x="23" y="32"/>
                      <a:pt x="23" y="32"/>
                      <a:pt x="22" y="32"/>
                    </a:cubicBezTo>
                    <a:cubicBezTo>
                      <a:pt x="22" y="32"/>
                      <a:pt x="22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32"/>
                      <a:pt x="20" y="33"/>
                      <a:pt x="2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8" y="34"/>
                      <a:pt x="18" y="34"/>
                    </a:cubicBezTo>
                    <a:cubicBezTo>
                      <a:pt x="18" y="34"/>
                      <a:pt x="17" y="35"/>
                      <a:pt x="17" y="35"/>
                    </a:cubicBezTo>
                    <a:cubicBezTo>
                      <a:pt x="17" y="36"/>
                      <a:pt x="17" y="36"/>
                      <a:pt x="18" y="36"/>
                    </a:cubicBezTo>
                    <a:cubicBezTo>
                      <a:pt x="18" y="37"/>
                      <a:pt x="18" y="36"/>
                      <a:pt x="18" y="37"/>
                    </a:cubicBezTo>
                    <a:cubicBezTo>
                      <a:pt x="19" y="37"/>
                      <a:pt x="18" y="37"/>
                      <a:pt x="17" y="37"/>
                    </a:cubicBezTo>
                    <a:cubicBezTo>
                      <a:pt x="17" y="38"/>
                      <a:pt x="17" y="38"/>
                      <a:pt x="17" y="39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2"/>
                      <a:pt x="18" y="42"/>
                      <a:pt x="18" y="43"/>
                    </a:cubicBezTo>
                    <a:cubicBezTo>
                      <a:pt x="18" y="43"/>
                      <a:pt x="18" y="44"/>
                      <a:pt x="18" y="44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20" y="46"/>
                      <a:pt x="20" y="46"/>
                    </a:cubicBezTo>
                    <a:cubicBezTo>
                      <a:pt x="20" y="47"/>
                      <a:pt x="19" y="47"/>
                      <a:pt x="19" y="47"/>
                    </a:cubicBezTo>
                    <a:cubicBezTo>
                      <a:pt x="19" y="47"/>
                      <a:pt x="19" y="48"/>
                      <a:pt x="19" y="48"/>
                    </a:cubicBezTo>
                    <a:cubicBezTo>
                      <a:pt x="20" y="48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50"/>
                      <a:pt x="21" y="50"/>
                    </a:cubicBezTo>
                    <a:cubicBezTo>
                      <a:pt x="21" y="50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2" y="51"/>
                    </a:cubicBezTo>
                    <a:cubicBezTo>
                      <a:pt x="22" y="52"/>
                      <a:pt x="23" y="51"/>
                      <a:pt x="23" y="51"/>
                    </a:cubicBezTo>
                    <a:cubicBezTo>
                      <a:pt x="24" y="51"/>
                      <a:pt x="24" y="52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7" y="52"/>
                      <a:pt x="27" y="53"/>
                      <a:pt x="27" y="53"/>
                    </a:cubicBezTo>
                    <a:cubicBezTo>
                      <a:pt x="28" y="53"/>
                      <a:pt x="27" y="54"/>
                      <a:pt x="28" y="54"/>
                    </a:cubicBezTo>
                    <a:cubicBezTo>
                      <a:pt x="28" y="54"/>
                      <a:pt x="28" y="53"/>
                      <a:pt x="28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2"/>
                      <a:pt x="32" y="52"/>
                    </a:cubicBezTo>
                    <a:cubicBezTo>
                      <a:pt x="32" y="52"/>
                      <a:pt x="32" y="52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4" y="50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5" y="49"/>
                      <a:pt x="35" y="48"/>
                      <a:pt x="34" y="48"/>
                    </a:cubicBezTo>
                    <a:cubicBezTo>
                      <a:pt x="34" y="48"/>
                      <a:pt x="34" y="47"/>
                      <a:pt x="34" y="47"/>
                    </a:cubicBezTo>
                    <a:cubicBezTo>
                      <a:pt x="34" y="47"/>
                      <a:pt x="35" y="46"/>
                      <a:pt x="35" y="46"/>
                    </a:cubicBezTo>
                    <a:cubicBezTo>
                      <a:pt x="35" y="46"/>
                      <a:pt x="35" y="47"/>
                      <a:pt x="36" y="47"/>
                    </a:cubicBezTo>
                    <a:cubicBezTo>
                      <a:pt x="36" y="47"/>
                      <a:pt x="36" y="46"/>
                      <a:pt x="36" y="46"/>
                    </a:cubicBezTo>
                    <a:cubicBezTo>
                      <a:pt x="36" y="46"/>
                      <a:pt x="36" y="46"/>
                      <a:pt x="36" y="46"/>
                    </a:cubicBezTo>
                    <a:cubicBezTo>
                      <a:pt x="37" y="45"/>
                      <a:pt x="38" y="45"/>
                      <a:pt x="38" y="45"/>
                    </a:cubicBezTo>
                    <a:cubicBezTo>
                      <a:pt x="38" y="45"/>
                      <a:pt x="39" y="45"/>
                      <a:pt x="39" y="44"/>
                    </a:cubicBezTo>
                    <a:cubicBezTo>
                      <a:pt x="39" y="44"/>
                      <a:pt x="39" y="43"/>
                      <a:pt x="38" y="43"/>
                    </a:cubicBezTo>
                    <a:cubicBezTo>
                      <a:pt x="38" y="43"/>
                      <a:pt x="38" y="44"/>
                      <a:pt x="38" y="43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2"/>
                      <a:pt x="39" y="41"/>
                      <a:pt x="39" y="41"/>
                    </a:cubicBezTo>
                    <a:cubicBezTo>
                      <a:pt x="39" y="41"/>
                      <a:pt x="40" y="41"/>
                      <a:pt x="40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1" y="41"/>
                      <a:pt x="41" y="40"/>
                      <a:pt x="41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2" y="40"/>
                      <a:pt x="42" y="40"/>
                      <a:pt x="43" y="40"/>
                    </a:cubicBezTo>
                    <a:cubicBezTo>
                      <a:pt x="44" y="40"/>
                      <a:pt x="44" y="40"/>
                      <a:pt x="45" y="40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45" y="38"/>
                      <a:pt x="46" y="38"/>
                    </a:cubicBezTo>
                    <a:cubicBezTo>
                      <a:pt x="46" y="38"/>
                      <a:pt x="46" y="38"/>
                      <a:pt x="47" y="38"/>
                    </a:cubicBezTo>
                    <a:cubicBezTo>
                      <a:pt x="47" y="38"/>
                      <a:pt x="46" y="39"/>
                      <a:pt x="47" y="39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8" y="39"/>
                      <a:pt x="48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0" y="39"/>
                      <a:pt x="49" y="38"/>
                      <a:pt x="49" y="38"/>
                    </a:cubicBezTo>
                    <a:cubicBezTo>
                      <a:pt x="50" y="38"/>
                      <a:pt x="50" y="38"/>
                      <a:pt x="51" y="38"/>
                    </a:cubicBezTo>
                    <a:cubicBezTo>
                      <a:pt x="51" y="38"/>
                      <a:pt x="52" y="38"/>
                      <a:pt x="52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7" y="34"/>
                      <a:pt x="57" y="34"/>
                      <a:pt x="58" y="34"/>
                    </a:cubicBezTo>
                    <a:cubicBezTo>
                      <a:pt x="58" y="33"/>
                      <a:pt x="57" y="33"/>
                      <a:pt x="58" y="33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32"/>
                      <a:pt x="58" y="33"/>
                      <a:pt x="59" y="33"/>
                    </a:cubicBezTo>
                    <a:cubicBezTo>
                      <a:pt x="59" y="33"/>
                      <a:pt x="59" y="33"/>
                      <a:pt x="60" y="33"/>
                    </a:cubicBezTo>
                    <a:cubicBezTo>
                      <a:pt x="60" y="34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2" y="33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4" y="33"/>
                      <a:pt x="64" y="33"/>
                      <a:pt x="65" y="32"/>
                    </a:cubicBezTo>
                    <a:cubicBezTo>
                      <a:pt x="65" y="32"/>
                      <a:pt x="66" y="32"/>
                      <a:pt x="67" y="32"/>
                    </a:cubicBezTo>
                    <a:cubicBezTo>
                      <a:pt x="67" y="32"/>
                      <a:pt x="68" y="32"/>
                      <a:pt x="69" y="31"/>
                    </a:cubicBezTo>
                    <a:cubicBezTo>
                      <a:pt x="69" y="31"/>
                      <a:pt x="69" y="31"/>
                      <a:pt x="70" y="31"/>
                    </a:cubicBezTo>
                    <a:cubicBezTo>
                      <a:pt x="70" y="30"/>
                      <a:pt x="71" y="30"/>
                      <a:pt x="72" y="30"/>
                    </a:cubicBezTo>
                    <a:cubicBezTo>
                      <a:pt x="72" y="30"/>
                      <a:pt x="73" y="30"/>
                      <a:pt x="73" y="29"/>
                    </a:cubicBezTo>
                    <a:cubicBezTo>
                      <a:pt x="74" y="29"/>
                      <a:pt x="74" y="29"/>
                      <a:pt x="75" y="29"/>
                    </a:cubicBezTo>
                    <a:cubicBezTo>
                      <a:pt x="75" y="29"/>
                      <a:pt x="76" y="29"/>
                      <a:pt x="76" y="29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5" y="27"/>
                      <a:pt x="75" y="28"/>
                      <a:pt x="74" y="28"/>
                    </a:cubicBezTo>
                    <a:cubicBezTo>
                      <a:pt x="73" y="28"/>
                      <a:pt x="73" y="28"/>
                      <a:pt x="72" y="28"/>
                    </a:cubicBezTo>
                    <a:cubicBezTo>
                      <a:pt x="72" y="28"/>
                      <a:pt x="71" y="28"/>
                      <a:pt x="70" y="28"/>
                    </a:cubicBezTo>
                    <a:cubicBezTo>
                      <a:pt x="70" y="28"/>
                      <a:pt x="70" y="28"/>
                      <a:pt x="69" y="28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8" y="28"/>
                      <a:pt x="68" y="29"/>
                      <a:pt x="68" y="29"/>
                    </a:cubicBezTo>
                    <a:cubicBezTo>
                      <a:pt x="68" y="29"/>
                      <a:pt x="67" y="29"/>
                      <a:pt x="67" y="28"/>
                    </a:cubicBezTo>
                    <a:cubicBezTo>
                      <a:pt x="67" y="28"/>
                      <a:pt x="68" y="28"/>
                      <a:pt x="68" y="28"/>
                    </a:cubicBezTo>
                    <a:cubicBezTo>
                      <a:pt x="68" y="27"/>
                      <a:pt x="68" y="27"/>
                      <a:pt x="69" y="27"/>
                    </a:cubicBezTo>
                    <a:cubicBezTo>
                      <a:pt x="69" y="27"/>
                      <a:pt x="69" y="27"/>
                      <a:pt x="70" y="27"/>
                    </a:cubicBezTo>
                    <a:cubicBezTo>
                      <a:pt x="70" y="27"/>
                      <a:pt x="71" y="27"/>
                      <a:pt x="71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5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7" y="27"/>
                      <a:pt x="77" y="27"/>
                    </a:cubicBezTo>
                    <a:cubicBezTo>
                      <a:pt x="77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78" y="24"/>
                      <a:pt x="77" y="25"/>
                      <a:pt x="77" y="25"/>
                    </a:cubicBezTo>
                    <a:cubicBezTo>
                      <a:pt x="77" y="25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6" y="23"/>
                    </a:cubicBezTo>
                    <a:cubicBezTo>
                      <a:pt x="76" y="23"/>
                      <a:pt x="76" y="24"/>
                      <a:pt x="75" y="24"/>
                    </a:cubicBezTo>
                    <a:cubicBezTo>
                      <a:pt x="75" y="23"/>
                      <a:pt x="75" y="23"/>
                      <a:pt x="74" y="23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1"/>
                      <a:pt x="73" y="21"/>
                      <a:pt x="73" y="21"/>
                    </a:cubicBezTo>
                    <a:cubicBezTo>
                      <a:pt x="74" y="20"/>
                      <a:pt x="74" y="21"/>
                      <a:pt x="74" y="21"/>
                    </a:cubicBezTo>
                    <a:cubicBezTo>
                      <a:pt x="75" y="21"/>
                      <a:pt x="75" y="21"/>
                      <a:pt x="76" y="21"/>
                    </a:cubicBezTo>
                    <a:cubicBezTo>
                      <a:pt x="76" y="21"/>
                      <a:pt x="76" y="22"/>
                      <a:pt x="77" y="22"/>
                    </a:cubicBezTo>
                    <a:cubicBezTo>
                      <a:pt x="78" y="22"/>
                      <a:pt x="79" y="22"/>
                      <a:pt x="79" y="22"/>
                    </a:cubicBezTo>
                    <a:cubicBezTo>
                      <a:pt x="79" y="21"/>
                      <a:pt x="78" y="21"/>
                      <a:pt x="78" y="21"/>
                    </a:cubicBezTo>
                    <a:cubicBezTo>
                      <a:pt x="78" y="21"/>
                      <a:pt x="79" y="20"/>
                      <a:pt x="79" y="20"/>
                    </a:cubicBezTo>
                    <a:cubicBezTo>
                      <a:pt x="80" y="20"/>
                      <a:pt x="80" y="20"/>
                      <a:pt x="81" y="19"/>
                    </a:cubicBezTo>
                    <a:cubicBezTo>
                      <a:pt x="82" y="19"/>
                      <a:pt x="82" y="20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4" y="19"/>
                      <a:pt x="85" y="19"/>
                      <a:pt x="85" y="18"/>
                    </a:cubicBezTo>
                    <a:cubicBezTo>
                      <a:pt x="85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7"/>
                      <a:pt x="84" y="17"/>
                    </a:cubicBezTo>
                    <a:cubicBezTo>
                      <a:pt x="84" y="17"/>
                      <a:pt x="84" y="17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8" y="17"/>
                      <a:pt x="88" y="16"/>
                    </a:cubicBezTo>
                    <a:cubicBezTo>
                      <a:pt x="88" y="16"/>
                      <a:pt x="87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5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7" y="15"/>
                      <a:pt x="86" y="14"/>
                      <a:pt x="86" y="14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7" y="13"/>
                      <a:pt x="87" y="13"/>
                      <a:pt x="88" y="13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7" y="11"/>
                      <a:pt x="87" y="12"/>
                      <a:pt x="86" y="12"/>
                    </a:cubicBezTo>
                    <a:cubicBezTo>
                      <a:pt x="86" y="12"/>
                      <a:pt x="85" y="12"/>
                      <a:pt x="85" y="12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86" y="11"/>
                      <a:pt x="87" y="10"/>
                      <a:pt x="87" y="10"/>
                    </a:cubicBezTo>
                    <a:cubicBezTo>
                      <a:pt x="87" y="10"/>
                      <a:pt x="87" y="10"/>
                      <a:pt x="88" y="9"/>
                    </a:cubicBezTo>
                    <a:cubicBezTo>
                      <a:pt x="88" y="9"/>
                      <a:pt x="89" y="9"/>
                      <a:pt x="89" y="9"/>
                    </a:cubicBezTo>
                    <a:cubicBezTo>
                      <a:pt x="89" y="8"/>
                      <a:pt x="89" y="8"/>
                      <a:pt x="88" y="8"/>
                    </a:cubicBezTo>
                    <a:cubicBezTo>
                      <a:pt x="88" y="8"/>
                      <a:pt x="88" y="8"/>
                      <a:pt x="88" y="7"/>
                    </a:cubicBezTo>
                    <a:cubicBezTo>
                      <a:pt x="88" y="7"/>
                      <a:pt x="88" y="7"/>
                      <a:pt x="88" y="7"/>
                    </a:cubicBezTo>
                    <a:cubicBezTo>
                      <a:pt x="88" y="7"/>
                      <a:pt x="88" y="7"/>
                      <a:pt x="89" y="7"/>
                    </a:cubicBezTo>
                    <a:cubicBezTo>
                      <a:pt x="89" y="7"/>
                      <a:pt x="89" y="7"/>
                      <a:pt x="89" y="7"/>
                    </a:cubicBezTo>
                    <a:cubicBezTo>
                      <a:pt x="89" y="7"/>
                      <a:pt x="89" y="7"/>
                      <a:pt x="90" y="6"/>
                    </a:cubicBezTo>
                    <a:cubicBezTo>
                      <a:pt x="90" y="6"/>
                      <a:pt x="90" y="6"/>
                      <a:pt x="90" y="6"/>
                    </a:cubicBezTo>
                    <a:cubicBezTo>
                      <a:pt x="90" y="6"/>
                      <a:pt x="91" y="6"/>
                      <a:pt x="91" y="6"/>
                    </a:cubicBezTo>
                    <a:cubicBezTo>
                      <a:pt x="92" y="6"/>
                      <a:pt x="92" y="5"/>
                      <a:pt x="92" y="5"/>
                    </a:cubicBezTo>
                    <a:cubicBezTo>
                      <a:pt x="92" y="5"/>
                      <a:pt x="93" y="5"/>
                      <a:pt x="93" y="6"/>
                    </a:cubicBezTo>
                    <a:cubicBezTo>
                      <a:pt x="93" y="6"/>
                      <a:pt x="94" y="5"/>
                      <a:pt x="94" y="5"/>
                    </a:cubicBezTo>
                    <a:cubicBezTo>
                      <a:pt x="94" y="5"/>
                      <a:pt x="94" y="5"/>
                      <a:pt x="95" y="4"/>
                    </a:cubicBezTo>
                    <a:cubicBezTo>
                      <a:pt x="95" y="4"/>
                      <a:pt x="95" y="4"/>
                      <a:pt x="96" y="4"/>
                    </a:cubicBezTo>
                    <a:cubicBezTo>
                      <a:pt x="96" y="4"/>
                      <a:pt x="97" y="4"/>
                      <a:pt x="97" y="4"/>
                    </a:cubicBezTo>
                    <a:cubicBezTo>
                      <a:pt x="98" y="4"/>
                      <a:pt x="99" y="4"/>
                      <a:pt x="99" y="3"/>
                    </a:cubicBezTo>
                    <a:cubicBezTo>
                      <a:pt x="98" y="3"/>
                      <a:pt x="98" y="3"/>
                      <a:pt x="98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8" name="Freeform 405">
                <a:extLst>
                  <a:ext uri="{FF2B5EF4-FFF2-40B4-BE49-F238E27FC236}">
                    <a16:creationId xmlns:a16="http://schemas.microsoft.com/office/drawing/2014/main" id="{0428ABED-ECBE-4C51-B2D3-63C4C403F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5314" y="957264"/>
                <a:ext cx="53975" cy="20638"/>
              </a:xfrm>
              <a:custGeom>
                <a:avLst/>
                <a:gdLst>
                  <a:gd name="T0" fmla="*/ 0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4 w 5"/>
                  <a:gd name="T7" fmla="*/ 2 h 2"/>
                  <a:gd name="T8" fmla="*/ 5 w 5"/>
                  <a:gd name="T9" fmla="*/ 2 h 2"/>
                  <a:gd name="T10" fmla="*/ 5 w 5"/>
                  <a:gd name="T11" fmla="*/ 1 h 2"/>
                  <a:gd name="T12" fmla="*/ 4 w 5"/>
                  <a:gd name="T13" fmla="*/ 1 h 2"/>
                  <a:gd name="T14" fmla="*/ 3 w 5"/>
                  <a:gd name="T15" fmla="*/ 0 h 2"/>
                  <a:gd name="T16" fmla="*/ 2 w 5"/>
                  <a:gd name="T17" fmla="*/ 0 h 2"/>
                  <a:gd name="T18" fmla="*/ 1 w 5"/>
                  <a:gd name="T19" fmla="*/ 0 h 2"/>
                  <a:gd name="T20" fmla="*/ 0 w 5"/>
                  <a:gd name="T21" fmla="*/ 1 h 2"/>
                  <a:gd name="T22" fmla="*/ 0 w 5"/>
                  <a:gd name="T23" fmla="*/ 1 h 2"/>
                  <a:gd name="T24" fmla="*/ 0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9" name="Freeform 408">
                <a:extLst>
                  <a:ext uri="{FF2B5EF4-FFF2-40B4-BE49-F238E27FC236}">
                    <a16:creationId xmlns:a16="http://schemas.microsoft.com/office/drawing/2014/main" id="{1D2EEA9A-7A7B-4DBD-9DC3-075A15BE9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539" y="1865314"/>
                <a:ext cx="1111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0" name="Freeform 410">
                <a:extLst>
                  <a:ext uri="{FF2B5EF4-FFF2-40B4-BE49-F238E27FC236}">
                    <a16:creationId xmlns:a16="http://schemas.microsoft.com/office/drawing/2014/main" id="{159611BD-6725-406F-8235-54F9456D2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614" y="2924176"/>
                <a:ext cx="42863" cy="33338"/>
              </a:xfrm>
              <a:custGeom>
                <a:avLst/>
                <a:gdLst>
                  <a:gd name="T0" fmla="*/ 1 w 4"/>
                  <a:gd name="T1" fmla="*/ 3 h 3"/>
                  <a:gd name="T2" fmla="*/ 2 w 4"/>
                  <a:gd name="T3" fmla="*/ 3 h 3"/>
                  <a:gd name="T4" fmla="*/ 3 w 4"/>
                  <a:gd name="T5" fmla="*/ 2 h 3"/>
                  <a:gd name="T6" fmla="*/ 3 w 4"/>
                  <a:gd name="T7" fmla="*/ 2 h 3"/>
                  <a:gd name="T8" fmla="*/ 4 w 4"/>
                  <a:gd name="T9" fmla="*/ 2 h 3"/>
                  <a:gd name="T10" fmla="*/ 4 w 4"/>
                  <a:gd name="T11" fmla="*/ 1 h 3"/>
                  <a:gd name="T12" fmla="*/ 4 w 4"/>
                  <a:gd name="T13" fmla="*/ 0 h 3"/>
                  <a:gd name="T14" fmla="*/ 3 w 4"/>
                  <a:gd name="T15" fmla="*/ 1 h 3"/>
                  <a:gd name="T16" fmla="*/ 2 w 4"/>
                  <a:gd name="T17" fmla="*/ 1 h 3"/>
                  <a:gd name="T18" fmla="*/ 2 w 4"/>
                  <a:gd name="T19" fmla="*/ 2 h 3"/>
                  <a:gd name="T20" fmla="*/ 1 w 4"/>
                  <a:gd name="T21" fmla="*/ 2 h 3"/>
                  <a:gd name="T22" fmla="*/ 1 w 4"/>
                  <a:gd name="T23" fmla="*/ 2 h 3"/>
                  <a:gd name="T24" fmla="*/ 0 w 4"/>
                  <a:gd name="T25" fmla="*/ 2 h 3"/>
                  <a:gd name="T26" fmla="*/ 0 w 4"/>
                  <a:gd name="T27" fmla="*/ 2 h 3"/>
                  <a:gd name="T28" fmla="*/ 1 w 4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3">
                    <a:moveTo>
                      <a:pt x="1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1" name="Freeform 411">
                <a:extLst>
                  <a:ext uri="{FF2B5EF4-FFF2-40B4-BE49-F238E27FC236}">
                    <a16:creationId xmlns:a16="http://schemas.microsoft.com/office/drawing/2014/main" id="{466F433A-28D2-4350-912C-1AA2084A7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614" y="2946401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2" name="Freeform 412">
                <a:extLst>
                  <a:ext uri="{FF2B5EF4-FFF2-40B4-BE49-F238E27FC236}">
                    <a16:creationId xmlns:a16="http://schemas.microsoft.com/office/drawing/2014/main" id="{E4EEB2E4-7F5A-4695-A0BE-2C8A9899F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326" y="1670051"/>
                <a:ext cx="141288" cy="130175"/>
              </a:xfrm>
              <a:custGeom>
                <a:avLst/>
                <a:gdLst>
                  <a:gd name="T0" fmla="*/ 2 w 13"/>
                  <a:gd name="T1" fmla="*/ 3 h 12"/>
                  <a:gd name="T2" fmla="*/ 2 w 13"/>
                  <a:gd name="T3" fmla="*/ 4 h 12"/>
                  <a:gd name="T4" fmla="*/ 2 w 13"/>
                  <a:gd name="T5" fmla="*/ 5 h 12"/>
                  <a:gd name="T6" fmla="*/ 3 w 13"/>
                  <a:gd name="T7" fmla="*/ 6 h 12"/>
                  <a:gd name="T8" fmla="*/ 3 w 13"/>
                  <a:gd name="T9" fmla="*/ 7 h 12"/>
                  <a:gd name="T10" fmla="*/ 2 w 13"/>
                  <a:gd name="T11" fmla="*/ 7 h 12"/>
                  <a:gd name="T12" fmla="*/ 1 w 13"/>
                  <a:gd name="T13" fmla="*/ 7 h 12"/>
                  <a:gd name="T14" fmla="*/ 2 w 13"/>
                  <a:gd name="T15" fmla="*/ 8 h 12"/>
                  <a:gd name="T16" fmla="*/ 1 w 13"/>
                  <a:gd name="T17" fmla="*/ 9 h 12"/>
                  <a:gd name="T18" fmla="*/ 1 w 13"/>
                  <a:gd name="T19" fmla="*/ 10 h 12"/>
                  <a:gd name="T20" fmla="*/ 1 w 13"/>
                  <a:gd name="T21" fmla="*/ 11 h 12"/>
                  <a:gd name="T22" fmla="*/ 2 w 13"/>
                  <a:gd name="T23" fmla="*/ 11 h 12"/>
                  <a:gd name="T24" fmla="*/ 3 w 13"/>
                  <a:gd name="T25" fmla="*/ 11 h 12"/>
                  <a:gd name="T26" fmla="*/ 3 w 13"/>
                  <a:gd name="T27" fmla="*/ 12 h 12"/>
                  <a:gd name="T28" fmla="*/ 4 w 13"/>
                  <a:gd name="T29" fmla="*/ 12 h 12"/>
                  <a:gd name="T30" fmla="*/ 6 w 13"/>
                  <a:gd name="T31" fmla="*/ 11 h 12"/>
                  <a:gd name="T32" fmla="*/ 5 w 13"/>
                  <a:gd name="T33" fmla="*/ 11 h 12"/>
                  <a:gd name="T34" fmla="*/ 4 w 13"/>
                  <a:gd name="T35" fmla="*/ 10 h 12"/>
                  <a:gd name="T36" fmla="*/ 3 w 13"/>
                  <a:gd name="T37" fmla="*/ 10 h 12"/>
                  <a:gd name="T38" fmla="*/ 3 w 13"/>
                  <a:gd name="T39" fmla="*/ 9 h 12"/>
                  <a:gd name="T40" fmla="*/ 4 w 13"/>
                  <a:gd name="T41" fmla="*/ 9 h 12"/>
                  <a:gd name="T42" fmla="*/ 5 w 13"/>
                  <a:gd name="T43" fmla="*/ 9 h 12"/>
                  <a:gd name="T44" fmla="*/ 5 w 13"/>
                  <a:gd name="T45" fmla="*/ 9 h 12"/>
                  <a:gd name="T46" fmla="*/ 6 w 13"/>
                  <a:gd name="T47" fmla="*/ 9 h 12"/>
                  <a:gd name="T48" fmla="*/ 7 w 13"/>
                  <a:gd name="T49" fmla="*/ 9 h 12"/>
                  <a:gd name="T50" fmla="*/ 8 w 13"/>
                  <a:gd name="T51" fmla="*/ 10 h 12"/>
                  <a:gd name="T52" fmla="*/ 9 w 13"/>
                  <a:gd name="T53" fmla="*/ 11 h 12"/>
                  <a:gd name="T54" fmla="*/ 10 w 13"/>
                  <a:gd name="T55" fmla="*/ 11 h 12"/>
                  <a:gd name="T56" fmla="*/ 10 w 13"/>
                  <a:gd name="T57" fmla="*/ 9 h 12"/>
                  <a:gd name="T58" fmla="*/ 10 w 13"/>
                  <a:gd name="T59" fmla="*/ 8 h 12"/>
                  <a:gd name="T60" fmla="*/ 11 w 13"/>
                  <a:gd name="T61" fmla="*/ 8 h 12"/>
                  <a:gd name="T62" fmla="*/ 12 w 13"/>
                  <a:gd name="T63" fmla="*/ 8 h 12"/>
                  <a:gd name="T64" fmla="*/ 13 w 13"/>
                  <a:gd name="T65" fmla="*/ 7 h 12"/>
                  <a:gd name="T66" fmla="*/ 12 w 13"/>
                  <a:gd name="T67" fmla="*/ 6 h 12"/>
                  <a:gd name="T68" fmla="*/ 12 w 13"/>
                  <a:gd name="T69" fmla="*/ 5 h 12"/>
                  <a:gd name="T70" fmla="*/ 12 w 13"/>
                  <a:gd name="T71" fmla="*/ 4 h 12"/>
                  <a:gd name="T72" fmla="*/ 11 w 13"/>
                  <a:gd name="T73" fmla="*/ 4 h 12"/>
                  <a:gd name="T74" fmla="*/ 10 w 13"/>
                  <a:gd name="T75" fmla="*/ 4 h 12"/>
                  <a:gd name="T76" fmla="*/ 9 w 13"/>
                  <a:gd name="T77" fmla="*/ 4 h 12"/>
                  <a:gd name="T78" fmla="*/ 8 w 13"/>
                  <a:gd name="T79" fmla="*/ 4 h 12"/>
                  <a:gd name="T80" fmla="*/ 6 w 13"/>
                  <a:gd name="T81" fmla="*/ 4 h 12"/>
                  <a:gd name="T82" fmla="*/ 5 w 13"/>
                  <a:gd name="T83" fmla="*/ 3 h 12"/>
                  <a:gd name="T84" fmla="*/ 3 w 13"/>
                  <a:gd name="T85" fmla="*/ 2 h 12"/>
                  <a:gd name="T86" fmla="*/ 1 w 13"/>
                  <a:gd name="T87" fmla="*/ 1 h 12"/>
                  <a:gd name="T88" fmla="*/ 0 w 13"/>
                  <a:gd name="T89" fmla="*/ 1 h 12"/>
                  <a:gd name="T90" fmla="*/ 1 w 13"/>
                  <a:gd name="T91" fmla="*/ 2 h 12"/>
                  <a:gd name="T92" fmla="*/ 2 w 13"/>
                  <a:gd name="T9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" h="12">
                    <a:moveTo>
                      <a:pt x="2" y="3"/>
                    </a:move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1" y="4"/>
                      <a:pt x="11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3" name="Freeform 413">
                <a:extLst>
                  <a:ext uri="{FF2B5EF4-FFF2-40B4-BE49-F238E27FC236}">
                    <a16:creationId xmlns:a16="http://schemas.microsoft.com/office/drawing/2014/main" id="{216DC720-3DF8-44D8-ACBD-8B973A56E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4601" y="1800226"/>
                <a:ext cx="238125" cy="249238"/>
              </a:xfrm>
              <a:custGeom>
                <a:avLst/>
                <a:gdLst>
                  <a:gd name="T0" fmla="*/ 2 w 22"/>
                  <a:gd name="T1" fmla="*/ 21 h 23"/>
                  <a:gd name="T2" fmla="*/ 4 w 22"/>
                  <a:gd name="T3" fmla="*/ 21 h 23"/>
                  <a:gd name="T4" fmla="*/ 6 w 22"/>
                  <a:gd name="T5" fmla="*/ 21 h 23"/>
                  <a:gd name="T6" fmla="*/ 8 w 22"/>
                  <a:gd name="T7" fmla="*/ 19 h 23"/>
                  <a:gd name="T8" fmla="*/ 10 w 22"/>
                  <a:gd name="T9" fmla="*/ 20 h 23"/>
                  <a:gd name="T10" fmla="*/ 11 w 22"/>
                  <a:gd name="T11" fmla="*/ 20 h 23"/>
                  <a:gd name="T12" fmla="*/ 12 w 22"/>
                  <a:gd name="T13" fmla="*/ 22 h 23"/>
                  <a:gd name="T14" fmla="*/ 14 w 22"/>
                  <a:gd name="T15" fmla="*/ 22 h 23"/>
                  <a:gd name="T16" fmla="*/ 15 w 22"/>
                  <a:gd name="T17" fmla="*/ 21 h 23"/>
                  <a:gd name="T18" fmla="*/ 14 w 22"/>
                  <a:gd name="T19" fmla="*/ 20 h 23"/>
                  <a:gd name="T20" fmla="*/ 14 w 22"/>
                  <a:gd name="T21" fmla="*/ 19 h 23"/>
                  <a:gd name="T22" fmla="*/ 16 w 22"/>
                  <a:gd name="T23" fmla="*/ 20 h 23"/>
                  <a:gd name="T24" fmla="*/ 18 w 22"/>
                  <a:gd name="T25" fmla="*/ 19 h 23"/>
                  <a:gd name="T26" fmla="*/ 20 w 22"/>
                  <a:gd name="T27" fmla="*/ 19 h 23"/>
                  <a:gd name="T28" fmla="*/ 20 w 22"/>
                  <a:gd name="T29" fmla="*/ 18 h 23"/>
                  <a:gd name="T30" fmla="*/ 21 w 22"/>
                  <a:gd name="T31" fmla="*/ 18 h 23"/>
                  <a:gd name="T32" fmla="*/ 22 w 22"/>
                  <a:gd name="T33" fmla="*/ 18 h 23"/>
                  <a:gd name="T34" fmla="*/ 22 w 22"/>
                  <a:gd name="T35" fmla="*/ 16 h 23"/>
                  <a:gd name="T36" fmla="*/ 21 w 22"/>
                  <a:gd name="T37" fmla="*/ 14 h 23"/>
                  <a:gd name="T38" fmla="*/ 20 w 22"/>
                  <a:gd name="T39" fmla="*/ 11 h 23"/>
                  <a:gd name="T40" fmla="*/ 20 w 22"/>
                  <a:gd name="T41" fmla="*/ 10 h 23"/>
                  <a:gd name="T42" fmla="*/ 20 w 22"/>
                  <a:gd name="T43" fmla="*/ 8 h 23"/>
                  <a:gd name="T44" fmla="*/ 19 w 22"/>
                  <a:gd name="T45" fmla="*/ 5 h 23"/>
                  <a:gd name="T46" fmla="*/ 17 w 22"/>
                  <a:gd name="T47" fmla="*/ 3 h 23"/>
                  <a:gd name="T48" fmla="*/ 16 w 22"/>
                  <a:gd name="T49" fmla="*/ 2 h 23"/>
                  <a:gd name="T50" fmla="*/ 15 w 22"/>
                  <a:gd name="T51" fmla="*/ 0 h 23"/>
                  <a:gd name="T52" fmla="*/ 14 w 22"/>
                  <a:gd name="T53" fmla="*/ 1 h 23"/>
                  <a:gd name="T54" fmla="*/ 13 w 22"/>
                  <a:gd name="T55" fmla="*/ 2 h 23"/>
                  <a:gd name="T56" fmla="*/ 13 w 22"/>
                  <a:gd name="T57" fmla="*/ 3 h 23"/>
                  <a:gd name="T58" fmla="*/ 13 w 22"/>
                  <a:gd name="T59" fmla="*/ 4 h 23"/>
                  <a:gd name="T60" fmla="*/ 14 w 22"/>
                  <a:gd name="T61" fmla="*/ 6 h 23"/>
                  <a:gd name="T62" fmla="*/ 15 w 22"/>
                  <a:gd name="T63" fmla="*/ 8 h 23"/>
                  <a:gd name="T64" fmla="*/ 15 w 22"/>
                  <a:gd name="T65" fmla="*/ 10 h 23"/>
                  <a:gd name="T66" fmla="*/ 14 w 22"/>
                  <a:gd name="T67" fmla="*/ 12 h 23"/>
                  <a:gd name="T68" fmla="*/ 12 w 22"/>
                  <a:gd name="T69" fmla="*/ 13 h 23"/>
                  <a:gd name="T70" fmla="*/ 12 w 22"/>
                  <a:gd name="T71" fmla="*/ 12 h 23"/>
                  <a:gd name="T72" fmla="*/ 11 w 22"/>
                  <a:gd name="T73" fmla="*/ 12 h 23"/>
                  <a:gd name="T74" fmla="*/ 10 w 22"/>
                  <a:gd name="T75" fmla="*/ 15 h 23"/>
                  <a:gd name="T76" fmla="*/ 10 w 22"/>
                  <a:gd name="T77" fmla="*/ 17 h 23"/>
                  <a:gd name="T78" fmla="*/ 9 w 22"/>
                  <a:gd name="T79" fmla="*/ 16 h 23"/>
                  <a:gd name="T80" fmla="*/ 5 w 22"/>
                  <a:gd name="T81" fmla="*/ 17 h 23"/>
                  <a:gd name="T82" fmla="*/ 3 w 22"/>
                  <a:gd name="T83" fmla="*/ 18 h 23"/>
                  <a:gd name="T84" fmla="*/ 2 w 22"/>
                  <a:gd name="T85" fmla="*/ 20 h 23"/>
                  <a:gd name="T86" fmla="*/ 1 w 22"/>
                  <a:gd name="T87" fmla="*/ 20 h 23"/>
                  <a:gd name="T88" fmla="*/ 2 w 22"/>
                  <a:gd name="T8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" h="23">
                    <a:moveTo>
                      <a:pt x="2" y="21"/>
                    </a:moveTo>
                    <a:cubicBezTo>
                      <a:pt x="2" y="22"/>
                      <a:pt x="2" y="21"/>
                      <a:pt x="2" y="21"/>
                    </a:cubicBezTo>
                    <a:cubicBezTo>
                      <a:pt x="3" y="21"/>
                      <a:pt x="3" y="22"/>
                      <a:pt x="4" y="22"/>
                    </a:cubicBezTo>
                    <a:cubicBezTo>
                      <a:pt x="4" y="22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0"/>
                      <a:pt x="6" y="21"/>
                      <a:pt x="6" y="21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7" y="20"/>
                      <a:pt x="7" y="20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9"/>
                      <a:pt x="9" y="20"/>
                      <a:pt x="10" y="20"/>
                    </a:cubicBezTo>
                    <a:cubicBezTo>
                      <a:pt x="10" y="20"/>
                      <a:pt x="11" y="19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3" y="22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1"/>
                      <a:pt x="15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4" y="20"/>
                    </a:cubicBezTo>
                    <a:cubicBezTo>
                      <a:pt x="14" y="20"/>
                      <a:pt x="14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6" y="20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8" y="20"/>
                      <a:pt x="18" y="19"/>
                    </a:cubicBezTo>
                    <a:cubicBezTo>
                      <a:pt x="19" y="19"/>
                      <a:pt x="19" y="20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0" y="17"/>
                      <a:pt x="21" y="18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18"/>
                      <a:pt x="22" y="18"/>
                      <a:pt x="22" y="18"/>
                    </a:cubicBezTo>
                    <a:cubicBezTo>
                      <a:pt x="22" y="18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1" y="15"/>
                      <a:pt x="21" y="15"/>
                      <a:pt x="21" y="14"/>
                    </a:cubicBez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0" y="8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9" y="4"/>
                      <a:pt x="19" y="4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3" y="1"/>
                      <a:pt x="13" y="0"/>
                      <a:pt x="13" y="1"/>
                    </a:cubicBezTo>
                    <a:cubicBezTo>
                      <a:pt x="13" y="1"/>
                      <a:pt x="13" y="1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3" y="2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5" y="6"/>
                      <a:pt x="14" y="6"/>
                      <a:pt x="14" y="7"/>
                    </a:cubicBezTo>
                    <a:cubicBezTo>
                      <a:pt x="14" y="7"/>
                      <a:pt x="15" y="8"/>
                      <a:pt x="15" y="8"/>
                    </a:cubicBezTo>
                    <a:cubicBezTo>
                      <a:pt x="15" y="9"/>
                      <a:pt x="15" y="9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4"/>
                      <a:pt x="11" y="14"/>
                      <a:pt x="10" y="15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9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8" y="16"/>
                      <a:pt x="7" y="16"/>
                      <a:pt x="6" y="16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0"/>
                      <a:pt x="0" y="21"/>
                      <a:pt x="1" y="21"/>
                    </a:cubicBezTo>
                    <a:cubicBezTo>
                      <a:pt x="1" y="21"/>
                      <a:pt x="1" y="21"/>
                      <a:pt x="2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4" name="Freeform 414">
                <a:extLst>
                  <a:ext uri="{FF2B5EF4-FFF2-40B4-BE49-F238E27FC236}">
                    <a16:creationId xmlns:a16="http://schemas.microsoft.com/office/drawing/2014/main" id="{7EA26965-A039-487D-8B6B-F535F83C7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1" y="1724026"/>
                <a:ext cx="227013" cy="141288"/>
              </a:xfrm>
              <a:custGeom>
                <a:avLst/>
                <a:gdLst>
                  <a:gd name="T0" fmla="*/ 1 w 21"/>
                  <a:gd name="T1" fmla="*/ 12 h 13"/>
                  <a:gd name="T2" fmla="*/ 2 w 21"/>
                  <a:gd name="T3" fmla="*/ 12 h 13"/>
                  <a:gd name="T4" fmla="*/ 3 w 21"/>
                  <a:gd name="T5" fmla="*/ 12 h 13"/>
                  <a:gd name="T6" fmla="*/ 5 w 21"/>
                  <a:gd name="T7" fmla="*/ 12 h 13"/>
                  <a:gd name="T8" fmla="*/ 6 w 21"/>
                  <a:gd name="T9" fmla="*/ 12 h 13"/>
                  <a:gd name="T10" fmla="*/ 8 w 21"/>
                  <a:gd name="T11" fmla="*/ 12 h 13"/>
                  <a:gd name="T12" fmla="*/ 9 w 21"/>
                  <a:gd name="T13" fmla="*/ 12 h 13"/>
                  <a:gd name="T14" fmla="*/ 10 w 21"/>
                  <a:gd name="T15" fmla="*/ 12 h 13"/>
                  <a:gd name="T16" fmla="*/ 10 w 21"/>
                  <a:gd name="T17" fmla="*/ 11 h 13"/>
                  <a:gd name="T18" fmla="*/ 11 w 21"/>
                  <a:gd name="T19" fmla="*/ 10 h 13"/>
                  <a:gd name="T20" fmla="*/ 12 w 21"/>
                  <a:gd name="T21" fmla="*/ 9 h 13"/>
                  <a:gd name="T22" fmla="*/ 14 w 21"/>
                  <a:gd name="T23" fmla="*/ 8 h 13"/>
                  <a:gd name="T24" fmla="*/ 15 w 21"/>
                  <a:gd name="T25" fmla="*/ 8 h 13"/>
                  <a:gd name="T26" fmla="*/ 16 w 21"/>
                  <a:gd name="T27" fmla="*/ 8 h 13"/>
                  <a:gd name="T28" fmla="*/ 18 w 21"/>
                  <a:gd name="T29" fmla="*/ 8 h 13"/>
                  <a:gd name="T30" fmla="*/ 18 w 21"/>
                  <a:gd name="T31" fmla="*/ 7 h 13"/>
                  <a:gd name="T32" fmla="*/ 19 w 21"/>
                  <a:gd name="T33" fmla="*/ 6 h 13"/>
                  <a:gd name="T34" fmla="*/ 21 w 21"/>
                  <a:gd name="T35" fmla="*/ 6 h 13"/>
                  <a:gd name="T36" fmla="*/ 21 w 21"/>
                  <a:gd name="T37" fmla="*/ 5 h 13"/>
                  <a:gd name="T38" fmla="*/ 21 w 21"/>
                  <a:gd name="T39" fmla="*/ 3 h 13"/>
                  <a:gd name="T40" fmla="*/ 21 w 21"/>
                  <a:gd name="T41" fmla="*/ 3 h 13"/>
                  <a:gd name="T42" fmla="*/ 20 w 21"/>
                  <a:gd name="T43" fmla="*/ 3 h 13"/>
                  <a:gd name="T44" fmla="*/ 19 w 21"/>
                  <a:gd name="T45" fmla="*/ 3 h 13"/>
                  <a:gd name="T46" fmla="*/ 17 w 21"/>
                  <a:gd name="T47" fmla="*/ 3 h 13"/>
                  <a:gd name="T48" fmla="*/ 16 w 21"/>
                  <a:gd name="T49" fmla="*/ 2 h 13"/>
                  <a:gd name="T50" fmla="*/ 14 w 21"/>
                  <a:gd name="T51" fmla="*/ 2 h 13"/>
                  <a:gd name="T52" fmla="*/ 13 w 21"/>
                  <a:gd name="T53" fmla="*/ 2 h 13"/>
                  <a:gd name="T54" fmla="*/ 12 w 21"/>
                  <a:gd name="T55" fmla="*/ 2 h 13"/>
                  <a:gd name="T56" fmla="*/ 10 w 21"/>
                  <a:gd name="T57" fmla="*/ 1 h 13"/>
                  <a:gd name="T58" fmla="*/ 8 w 21"/>
                  <a:gd name="T59" fmla="*/ 1 h 13"/>
                  <a:gd name="T60" fmla="*/ 7 w 21"/>
                  <a:gd name="T61" fmla="*/ 1 h 13"/>
                  <a:gd name="T62" fmla="*/ 6 w 21"/>
                  <a:gd name="T63" fmla="*/ 2 h 13"/>
                  <a:gd name="T64" fmla="*/ 5 w 21"/>
                  <a:gd name="T65" fmla="*/ 2 h 13"/>
                  <a:gd name="T66" fmla="*/ 4 w 21"/>
                  <a:gd name="T67" fmla="*/ 2 h 13"/>
                  <a:gd name="T68" fmla="*/ 3 w 21"/>
                  <a:gd name="T69" fmla="*/ 3 h 13"/>
                  <a:gd name="T70" fmla="*/ 2 w 21"/>
                  <a:gd name="T71" fmla="*/ 4 h 13"/>
                  <a:gd name="T72" fmla="*/ 1 w 21"/>
                  <a:gd name="T73" fmla="*/ 5 h 13"/>
                  <a:gd name="T74" fmla="*/ 1 w 21"/>
                  <a:gd name="T75" fmla="*/ 5 h 13"/>
                  <a:gd name="T76" fmla="*/ 1 w 21"/>
                  <a:gd name="T77" fmla="*/ 6 h 13"/>
                  <a:gd name="T78" fmla="*/ 1 w 21"/>
                  <a:gd name="T79" fmla="*/ 6 h 13"/>
                  <a:gd name="T80" fmla="*/ 3 w 21"/>
                  <a:gd name="T81" fmla="*/ 6 h 13"/>
                  <a:gd name="T82" fmla="*/ 4 w 21"/>
                  <a:gd name="T83" fmla="*/ 6 h 13"/>
                  <a:gd name="T84" fmla="*/ 4 w 21"/>
                  <a:gd name="T85" fmla="*/ 8 h 13"/>
                  <a:gd name="T86" fmla="*/ 5 w 21"/>
                  <a:gd name="T87" fmla="*/ 8 h 13"/>
                  <a:gd name="T88" fmla="*/ 6 w 21"/>
                  <a:gd name="T89" fmla="*/ 7 h 13"/>
                  <a:gd name="T90" fmla="*/ 5 w 21"/>
                  <a:gd name="T91" fmla="*/ 9 h 13"/>
                  <a:gd name="T92" fmla="*/ 4 w 21"/>
                  <a:gd name="T93" fmla="*/ 9 h 13"/>
                  <a:gd name="T94" fmla="*/ 3 w 21"/>
                  <a:gd name="T95" fmla="*/ 9 h 13"/>
                  <a:gd name="T96" fmla="*/ 1 w 21"/>
                  <a:gd name="T97" fmla="*/ 10 h 13"/>
                  <a:gd name="T98" fmla="*/ 1 w 21"/>
                  <a:gd name="T99" fmla="*/ 9 h 13"/>
                  <a:gd name="T100" fmla="*/ 1 w 21"/>
                  <a:gd name="T101" fmla="*/ 10 h 13"/>
                  <a:gd name="T102" fmla="*/ 0 w 21"/>
                  <a:gd name="T103" fmla="*/ 10 h 13"/>
                  <a:gd name="T104" fmla="*/ 0 w 21"/>
                  <a:gd name="T105" fmla="*/ 11 h 13"/>
                  <a:gd name="T106" fmla="*/ 0 w 21"/>
                  <a:gd name="T107" fmla="*/ 11 h 13"/>
                  <a:gd name="T108" fmla="*/ 1 w 21"/>
                  <a:gd name="T10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" h="13">
                    <a:moveTo>
                      <a:pt x="1" y="12"/>
                    </a:moveTo>
                    <a:cubicBezTo>
                      <a:pt x="1" y="12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3"/>
                      <a:pt x="9" y="12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4" y="8"/>
                      <a:pt x="14" y="8"/>
                      <a:pt x="15" y="8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7" y="8"/>
                      <a:pt x="17" y="8"/>
                      <a:pt x="18" y="8"/>
                    </a:cubicBezTo>
                    <a:cubicBezTo>
                      <a:pt x="18" y="7"/>
                      <a:pt x="18" y="8"/>
                      <a:pt x="18" y="7"/>
                    </a:cubicBezTo>
                    <a:cubicBezTo>
                      <a:pt x="19" y="7"/>
                      <a:pt x="19" y="6"/>
                      <a:pt x="19" y="6"/>
                    </a:cubicBezTo>
                    <a:cubicBezTo>
                      <a:pt x="20" y="6"/>
                      <a:pt x="20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2"/>
                      <a:pt x="16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9" y="1"/>
                      <a:pt x="9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8"/>
                      <a:pt x="6" y="8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1" y="10"/>
                    </a:cubicBezTo>
                    <a:cubicBezTo>
                      <a:pt x="1" y="10"/>
                      <a:pt x="1" y="10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1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5" name="Freeform 415">
                <a:extLst>
                  <a:ext uri="{FF2B5EF4-FFF2-40B4-BE49-F238E27FC236}">
                    <a16:creationId xmlns:a16="http://schemas.microsoft.com/office/drawing/2014/main" id="{D3470E13-9EE2-4B33-9763-6B7B36267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6" y="2016126"/>
                <a:ext cx="53975" cy="53975"/>
              </a:xfrm>
              <a:custGeom>
                <a:avLst/>
                <a:gdLst>
                  <a:gd name="T0" fmla="*/ 4 w 5"/>
                  <a:gd name="T1" fmla="*/ 3 h 5"/>
                  <a:gd name="T2" fmla="*/ 4 w 5"/>
                  <a:gd name="T3" fmla="*/ 4 h 5"/>
                  <a:gd name="T4" fmla="*/ 5 w 5"/>
                  <a:gd name="T5" fmla="*/ 3 h 5"/>
                  <a:gd name="T6" fmla="*/ 5 w 5"/>
                  <a:gd name="T7" fmla="*/ 2 h 5"/>
                  <a:gd name="T8" fmla="*/ 5 w 5"/>
                  <a:gd name="T9" fmla="*/ 1 h 5"/>
                  <a:gd name="T10" fmla="*/ 4 w 5"/>
                  <a:gd name="T11" fmla="*/ 1 h 5"/>
                  <a:gd name="T12" fmla="*/ 3 w 5"/>
                  <a:gd name="T13" fmla="*/ 1 h 5"/>
                  <a:gd name="T14" fmla="*/ 2 w 5"/>
                  <a:gd name="T15" fmla="*/ 1 h 5"/>
                  <a:gd name="T16" fmla="*/ 2 w 5"/>
                  <a:gd name="T17" fmla="*/ 1 h 5"/>
                  <a:gd name="T18" fmla="*/ 1 w 5"/>
                  <a:gd name="T19" fmla="*/ 1 h 5"/>
                  <a:gd name="T20" fmla="*/ 1 w 5"/>
                  <a:gd name="T21" fmla="*/ 2 h 5"/>
                  <a:gd name="T22" fmla="*/ 0 w 5"/>
                  <a:gd name="T23" fmla="*/ 3 h 5"/>
                  <a:gd name="T24" fmla="*/ 0 w 5"/>
                  <a:gd name="T25" fmla="*/ 4 h 5"/>
                  <a:gd name="T26" fmla="*/ 0 w 5"/>
                  <a:gd name="T27" fmla="*/ 5 h 5"/>
                  <a:gd name="T28" fmla="*/ 1 w 5"/>
                  <a:gd name="T29" fmla="*/ 5 h 5"/>
                  <a:gd name="T30" fmla="*/ 2 w 5"/>
                  <a:gd name="T31" fmla="*/ 5 h 5"/>
                  <a:gd name="T32" fmla="*/ 2 w 5"/>
                  <a:gd name="T33" fmla="*/ 4 h 5"/>
                  <a:gd name="T34" fmla="*/ 2 w 5"/>
                  <a:gd name="T35" fmla="*/ 3 h 5"/>
                  <a:gd name="T36" fmla="*/ 4 w 5"/>
                  <a:gd name="T3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5">
                    <a:moveTo>
                      <a:pt x="4" y="3"/>
                    </a:move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6" name="Freeform 416">
                <a:extLst>
                  <a:ext uri="{FF2B5EF4-FFF2-40B4-BE49-F238E27FC236}">
                    <a16:creationId xmlns:a16="http://schemas.microsoft.com/office/drawing/2014/main" id="{050241E1-828A-40A7-A07A-B4B13B547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2376" y="2038351"/>
                <a:ext cx="76200" cy="85725"/>
              </a:xfrm>
              <a:custGeom>
                <a:avLst/>
                <a:gdLst>
                  <a:gd name="T0" fmla="*/ 1 w 7"/>
                  <a:gd name="T1" fmla="*/ 2 h 8"/>
                  <a:gd name="T2" fmla="*/ 1 w 7"/>
                  <a:gd name="T3" fmla="*/ 3 h 8"/>
                  <a:gd name="T4" fmla="*/ 2 w 7"/>
                  <a:gd name="T5" fmla="*/ 3 h 8"/>
                  <a:gd name="T6" fmla="*/ 2 w 7"/>
                  <a:gd name="T7" fmla="*/ 2 h 8"/>
                  <a:gd name="T8" fmla="*/ 3 w 7"/>
                  <a:gd name="T9" fmla="*/ 2 h 8"/>
                  <a:gd name="T10" fmla="*/ 4 w 7"/>
                  <a:gd name="T11" fmla="*/ 3 h 8"/>
                  <a:gd name="T12" fmla="*/ 4 w 7"/>
                  <a:gd name="T13" fmla="*/ 3 h 8"/>
                  <a:gd name="T14" fmla="*/ 4 w 7"/>
                  <a:gd name="T15" fmla="*/ 4 h 8"/>
                  <a:gd name="T16" fmla="*/ 4 w 7"/>
                  <a:gd name="T17" fmla="*/ 5 h 8"/>
                  <a:gd name="T18" fmla="*/ 4 w 7"/>
                  <a:gd name="T19" fmla="*/ 6 h 8"/>
                  <a:gd name="T20" fmla="*/ 4 w 7"/>
                  <a:gd name="T21" fmla="*/ 7 h 8"/>
                  <a:gd name="T22" fmla="*/ 5 w 7"/>
                  <a:gd name="T23" fmla="*/ 8 h 8"/>
                  <a:gd name="T24" fmla="*/ 6 w 7"/>
                  <a:gd name="T25" fmla="*/ 8 h 8"/>
                  <a:gd name="T26" fmla="*/ 6 w 7"/>
                  <a:gd name="T27" fmla="*/ 7 h 8"/>
                  <a:gd name="T28" fmla="*/ 7 w 7"/>
                  <a:gd name="T29" fmla="*/ 6 h 8"/>
                  <a:gd name="T30" fmla="*/ 7 w 7"/>
                  <a:gd name="T31" fmla="*/ 5 h 8"/>
                  <a:gd name="T32" fmla="*/ 7 w 7"/>
                  <a:gd name="T33" fmla="*/ 3 h 8"/>
                  <a:gd name="T34" fmla="*/ 7 w 7"/>
                  <a:gd name="T35" fmla="*/ 3 h 8"/>
                  <a:gd name="T36" fmla="*/ 6 w 7"/>
                  <a:gd name="T37" fmla="*/ 2 h 8"/>
                  <a:gd name="T38" fmla="*/ 6 w 7"/>
                  <a:gd name="T39" fmla="*/ 1 h 8"/>
                  <a:gd name="T40" fmla="*/ 5 w 7"/>
                  <a:gd name="T41" fmla="*/ 0 h 8"/>
                  <a:gd name="T42" fmla="*/ 4 w 7"/>
                  <a:gd name="T43" fmla="*/ 0 h 8"/>
                  <a:gd name="T44" fmla="*/ 4 w 7"/>
                  <a:gd name="T45" fmla="*/ 0 h 8"/>
                  <a:gd name="T46" fmla="*/ 3 w 7"/>
                  <a:gd name="T47" fmla="*/ 0 h 8"/>
                  <a:gd name="T48" fmla="*/ 2 w 7"/>
                  <a:gd name="T49" fmla="*/ 0 h 8"/>
                  <a:gd name="T50" fmla="*/ 2 w 7"/>
                  <a:gd name="T51" fmla="*/ 0 h 8"/>
                  <a:gd name="T52" fmla="*/ 1 w 7"/>
                  <a:gd name="T53" fmla="*/ 1 h 8"/>
                  <a:gd name="T54" fmla="*/ 0 w 7"/>
                  <a:gd name="T55" fmla="*/ 1 h 8"/>
                  <a:gd name="T56" fmla="*/ 1 w 7"/>
                  <a:gd name="T5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" h="8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7" name="Freeform 417">
                <a:extLst>
                  <a:ext uri="{FF2B5EF4-FFF2-40B4-BE49-F238E27FC236}">
                    <a16:creationId xmlns:a16="http://schemas.microsoft.com/office/drawing/2014/main" id="{F4AB5C59-CC19-4053-88D6-0A59333F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7464" y="2135189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8" name="Freeform 418">
                <a:extLst>
                  <a:ext uri="{FF2B5EF4-FFF2-40B4-BE49-F238E27FC236}">
                    <a16:creationId xmlns:a16="http://schemas.microsoft.com/office/drawing/2014/main" id="{2A034EC2-3AFC-4175-87C7-1EAC3733B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826" y="2200276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9" name="Freeform 419">
                <a:extLst>
                  <a:ext uri="{FF2B5EF4-FFF2-40B4-BE49-F238E27FC236}">
                    <a16:creationId xmlns:a16="http://schemas.microsoft.com/office/drawing/2014/main" id="{A1843A0F-8FFB-4048-8EC0-4C643E32D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4601" y="225425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0" name="Freeform 420">
                <a:extLst>
                  <a:ext uri="{FF2B5EF4-FFF2-40B4-BE49-F238E27FC236}">
                    <a16:creationId xmlns:a16="http://schemas.microsoft.com/office/drawing/2014/main" id="{876E2C23-5C7D-4E23-976D-7D811744B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0926" y="2740026"/>
                <a:ext cx="63500" cy="87313"/>
              </a:xfrm>
              <a:custGeom>
                <a:avLst/>
                <a:gdLst>
                  <a:gd name="T0" fmla="*/ 0 w 6"/>
                  <a:gd name="T1" fmla="*/ 8 h 8"/>
                  <a:gd name="T2" fmla="*/ 1 w 6"/>
                  <a:gd name="T3" fmla="*/ 8 h 8"/>
                  <a:gd name="T4" fmla="*/ 2 w 6"/>
                  <a:gd name="T5" fmla="*/ 7 h 8"/>
                  <a:gd name="T6" fmla="*/ 2 w 6"/>
                  <a:gd name="T7" fmla="*/ 6 h 8"/>
                  <a:gd name="T8" fmla="*/ 3 w 6"/>
                  <a:gd name="T9" fmla="*/ 6 h 8"/>
                  <a:gd name="T10" fmla="*/ 4 w 6"/>
                  <a:gd name="T11" fmla="*/ 6 h 8"/>
                  <a:gd name="T12" fmla="*/ 4 w 6"/>
                  <a:gd name="T13" fmla="*/ 5 h 8"/>
                  <a:gd name="T14" fmla="*/ 4 w 6"/>
                  <a:gd name="T15" fmla="*/ 4 h 8"/>
                  <a:gd name="T16" fmla="*/ 5 w 6"/>
                  <a:gd name="T17" fmla="*/ 3 h 8"/>
                  <a:gd name="T18" fmla="*/ 5 w 6"/>
                  <a:gd name="T19" fmla="*/ 3 h 8"/>
                  <a:gd name="T20" fmla="*/ 6 w 6"/>
                  <a:gd name="T21" fmla="*/ 2 h 8"/>
                  <a:gd name="T22" fmla="*/ 5 w 6"/>
                  <a:gd name="T23" fmla="*/ 1 h 8"/>
                  <a:gd name="T24" fmla="*/ 5 w 6"/>
                  <a:gd name="T25" fmla="*/ 0 h 8"/>
                  <a:gd name="T26" fmla="*/ 4 w 6"/>
                  <a:gd name="T27" fmla="*/ 2 h 8"/>
                  <a:gd name="T28" fmla="*/ 4 w 6"/>
                  <a:gd name="T29" fmla="*/ 2 h 8"/>
                  <a:gd name="T30" fmla="*/ 3 w 6"/>
                  <a:gd name="T31" fmla="*/ 3 h 8"/>
                  <a:gd name="T32" fmla="*/ 3 w 6"/>
                  <a:gd name="T33" fmla="*/ 4 h 8"/>
                  <a:gd name="T34" fmla="*/ 1 w 6"/>
                  <a:gd name="T35" fmla="*/ 5 h 8"/>
                  <a:gd name="T36" fmla="*/ 1 w 6"/>
                  <a:gd name="T37" fmla="*/ 6 h 8"/>
                  <a:gd name="T38" fmla="*/ 0 w 6"/>
                  <a:gd name="T39" fmla="*/ 7 h 8"/>
                  <a:gd name="T40" fmla="*/ 0 w 6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" h="8">
                    <a:moveTo>
                      <a:pt x="0" y="8"/>
                    </a:moveTo>
                    <a:cubicBezTo>
                      <a:pt x="0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1" name="Freeform 421">
                <a:extLst>
                  <a:ext uri="{FF2B5EF4-FFF2-40B4-BE49-F238E27FC236}">
                    <a16:creationId xmlns:a16="http://schemas.microsoft.com/office/drawing/2014/main" id="{8E80ABFB-91D7-4B3D-8A5A-A543EC03E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6" y="27082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  <a:gd name="T12" fmla="*/ 0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2" name="Freeform 422">
                <a:extLst>
                  <a:ext uri="{FF2B5EF4-FFF2-40B4-BE49-F238E27FC236}">
                    <a16:creationId xmlns:a16="http://schemas.microsoft.com/office/drawing/2014/main" id="{E07B56B6-24AB-4873-BE48-DDCFCC49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5539" y="2665414"/>
                <a:ext cx="33338" cy="42863"/>
              </a:xfrm>
              <a:custGeom>
                <a:avLst/>
                <a:gdLst>
                  <a:gd name="T0" fmla="*/ 3 w 3"/>
                  <a:gd name="T1" fmla="*/ 2 h 4"/>
                  <a:gd name="T2" fmla="*/ 3 w 3"/>
                  <a:gd name="T3" fmla="*/ 1 h 4"/>
                  <a:gd name="T4" fmla="*/ 2 w 3"/>
                  <a:gd name="T5" fmla="*/ 1 h 4"/>
                  <a:gd name="T6" fmla="*/ 1 w 3"/>
                  <a:gd name="T7" fmla="*/ 0 h 4"/>
                  <a:gd name="T8" fmla="*/ 0 w 3"/>
                  <a:gd name="T9" fmla="*/ 1 h 4"/>
                  <a:gd name="T10" fmla="*/ 0 w 3"/>
                  <a:gd name="T11" fmla="*/ 1 h 4"/>
                  <a:gd name="T12" fmla="*/ 1 w 3"/>
                  <a:gd name="T13" fmla="*/ 2 h 4"/>
                  <a:gd name="T14" fmla="*/ 1 w 3"/>
                  <a:gd name="T15" fmla="*/ 2 h 4"/>
                  <a:gd name="T16" fmla="*/ 2 w 3"/>
                  <a:gd name="T17" fmla="*/ 3 h 4"/>
                  <a:gd name="T18" fmla="*/ 1 w 3"/>
                  <a:gd name="T19" fmla="*/ 4 h 4"/>
                  <a:gd name="T20" fmla="*/ 2 w 3"/>
                  <a:gd name="T21" fmla="*/ 4 h 4"/>
                  <a:gd name="T22" fmla="*/ 3 w 3"/>
                  <a:gd name="T23" fmla="*/ 4 h 4"/>
                  <a:gd name="T24" fmla="*/ 3 w 3"/>
                  <a:gd name="T2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2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3"/>
                      <a:pt x="3" y="3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3" name="Freeform 423">
                <a:extLst>
                  <a:ext uri="{FF2B5EF4-FFF2-40B4-BE49-F238E27FC236}">
                    <a16:creationId xmlns:a16="http://schemas.microsoft.com/office/drawing/2014/main" id="{97866975-4523-4284-A863-67263F372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2513014"/>
                <a:ext cx="150813" cy="206375"/>
              </a:xfrm>
              <a:custGeom>
                <a:avLst/>
                <a:gdLst>
                  <a:gd name="T0" fmla="*/ 2 w 14"/>
                  <a:gd name="T1" fmla="*/ 9 h 19"/>
                  <a:gd name="T2" fmla="*/ 2 w 14"/>
                  <a:gd name="T3" fmla="*/ 11 h 19"/>
                  <a:gd name="T4" fmla="*/ 4 w 14"/>
                  <a:gd name="T5" fmla="*/ 11 h 19"/>
                  <a:gd name="T6" fmla="*/ 5 w 14"/>
                  <a:gd name="T7" fmla="*/ 11 h 19"/>
                  <a:gd name="T8" fmla="*/ 5 w 14"/>
                  <a:gd name="T9" fmla="*/ 12 h 19"/>
                  <a:gd name="T10" fmla="*/ 5 w 14"/>
                  <a:gd name="T11" fmla="*/ 13 h 19"/>
                  <a:gd name="T12" fmla="*/ 5 w 14"/>
                  <a:gd name="T13" fmla="*/ 13 h 19"/>
                  <a:gd name="T14" fmla="*/ 6 w 14"/>
                  <a:gd name="T15" fmla="*/ 13 h 19"/>
                  <a:gd name="T16" fmla="*/ 7 w 14"/>
                  <a:gd name="T17" fmla="*/ 13 h 19"/>
                  <a:gd name="T18" fmla="*/ 8 w 14"/>
                  <a:gd name="T19" fmla="*/ 14 h 19"/>
                  <a:gd name="T20" fmla="*/ 9 w 14"/>
                  <a:gd name="T21" fmla="*/ 14 h 19"/>
                  <a:gd name="T22" fmla="*/ 9 w 14"/>
                  <a:gd name="T23" fmla="*/ 15 h 19"/>
                  <a:gd name="T24" fmla="*/ 10 w 14"/>
                  <a:gd name="T25" fmla="*/ 15 h 19"/>
                  <a:gd name="T26" fmla="*/ 10 w 14"/>
                  <a:gd name="T27" fmla="*/ 14 h 19"/>
                  <a:gd name="T28" fmla="*/ 11 w 14"/>
                  <a:gd name="T29" fmla="*/ 14 h 19"/>
                  <a:gd name="T30" fmla="*/ 11 w 14"/>
                  <a:gd name="T31" fmla="*/ 15 h 19"/>
                  <a:gd name="T32" fmla="*/ 11 w 14"/>
                  <a:gd name="T33" fmla="*/ 16 h 19"/>
                  <a:gd name="T34" fmla="*/ 11 w 14"/>
                  <a:gd name="T35" fmla="*/ 16 h 19"/>
                  <a:gd name="T36" fmla="*/ 12 w 14"/>
                  <a:gd name="T37" fmla="*/ 17 h 19"/>
                  <a:gd name="T38" fmla="*/ 11 w 14"/>
                  <a:gd name="T39" fmla="*/ 18 h 19"/>
                  <a:gd name="T40" fmla="*/ 11 w 14"/>
                  <a:gd name="T41" fmla="*/ 19 h 19"/>
                  <a:gd name="T42" fmla="*/ 11 w 14"/>
                  <a:gd name="T43" fmla="*/ 19 h 19"/>
                  <a:gd name="T44" fmla="*/ 12 w 14"/>
                  <a:gd name="T45" fmla="*/ 19 h 19"/>
                  <a:gd name="T46" fmla="*/ 13 w 14"/>
                  <a:gd name="T47" fmla="*/ 19 h 19"/>
                  <a:gd name="T48" fmla="*/ 13 w 14"/>
                  <a:gd name="T49" fmla="*/ 18 h 19"/>
                  <a:gd name="T50" fmla="*/ 13 w 14"/>
                  <a:gd name="T51" fmla="*/ 17 h 19"/>
                  <a:gd name="T52" fmla="*/ 14 w 14"/>
                  <a:gd name="T53" fmla="*/ 16 h 19"/>
                  <a:gd name="T54" fmla="*/ 13 w 14"/>
                  <a:gd name="T55" fmla="*/ 16 h 19"/>
                  <a:gd name="T56" fmla="*/ 13 w 14"/>
                  <a:gd name="T57" fmla="*/ 15 h 19"/>
                  <a:gd name="T58" fmla="*/ 13 w 14"/>
                  <a:gd name="T59" fmla="*/ 14 h 19"/>
                  <a:gd name="T60" fmla="*/ 12 w 14"/>
                  <a:gd name="T61" fmla="*/ 13 h 19"/>
                  <a:gd name="T62" fmla="*/ 11 w 14"/>
                  <a:gd name="T63" fmla="*/ 13 h 19"/>
                  <a:gd name="T64" fmla="*/ 11 w 14"/>
                  <a:gd name="T65" fmla="*/ 13 h 19"/>
                  <a:gd name="T66" fmla="*/ 10 w 14"/>
                  <a:gd name="T67" fmla="*/ 12 h 19"/>
                  <a:gd name="T68" fmla="*/ 9 w 14"/>
                  <a:gd name="T69" fmla="*/ 12 h 19"/>
                  <a:gd name="T70" fmla="*/ 7 w 14"/>
                  <a:gd name="T71" fmla="*/ 12 h 19"/>
                  <a:gd name="T72" fmla="*/ 7 w 14"/>
                  <a:gd name="T73" fmla="*/ 11 h 19"/>
                  <a:gd name="T74" fmla="*/ 6 w 14"/>
                  <a:gd name="T75" fmla="*/ 11 h 19"/>
                  <a:gd name="T76" fmla="*/ 6 w 14"/>
                  <a:gd name="T77" fmla="*/ 9 h 19"/>
                  <a:gd name="T78" fmla="*/ 6 w 14"/>
                  <a:gd name="T79" fmla="*/ 8 h 19"/>
                  <a:gd name="T80" fmla="*/ 6 w 14"/>
                  <a:gd name="T81" fmla="*/ 8 h 19"/>
                  <a:gd name="T82" fmla="*/ 7 w 14"/>
                  <a:gd name="T83" fmla="*/ 7 h 19"/>
                  <a:gd name="T84" fmla="*/ 8 w 14"/>
                  <a:gd name="T85" fmla="*/ 6 h 19"/>
                  <a:gd name="T86" fmla="*/ 8 w 14"/>
                  <a:gd name="T87" fmla="*/ 4 h 19"/>
                  <a:gd name="T88" fmla="*/ 8 w 14"/>
                  <a:gd name="T89" fmla="*/ 3 h 19"/>
                  <a:gd name="T90" fmla="*/ 7 w 14"/>
                  <a:gd name="T91" fmla="*/ 3 h 19"/>
                  <a:gd name="T92" fmla="*/ 7 w 14"/>
                  <a:gd name="T93" fmla="*/ 2 h 19"/>
                  <a:gd name="T94" fmla="*/ 6 w 14"/>
                  <a:gd name="T95" fmla="*/ 0 h 19"/>
                  <a:gd name="T96" fmla="*/ 5 w 14"/>
                  <a:gd name="T97" fmla="*/ 0 h 19"/>
                  <a:gd name="T98" fmla="*/ 4 w 14"/>
                  <a:gd name="T99" fmla="*/ 0 h 19"/>
                  <a:gd name="T100" fmla="*/ 2 w 14"/>
                  <a:gd name="T101" fmla="*/ 0 h 19"/>
                  <a:gd name="T102" fmla="*/ 2 w 14"/>
                  <a:gd name="T103" fmla="*/ 2 h 19"/>
                  <a:gd name="T104" fmla="*/ 2 w 14"/>
                  <a:gd name="T105" fmla="*/ 3 h 19"/>
                  <a:gd name="T106" fmla="*/ 2 w 14"/>
                  <a:gd name="T107" fmla="*/ 5 h 19"/>
                  <a:gd name="T108" fmla="*/ 2 w 14"/>
                  <a:gd name="T109" fmla="*/ 6 h 19"/>
                  <a:gd name="T110" fmla="*/ 2 w 14"/>
                  <a:gd name="T111" fmla="*/ 7 h 19"/>
                  <a:gd name="T112" fmla="*/ 2 w 14"/>
                  <a:gd name="T113" fmla="*/ 6 h 19"/>
                  <a:gd name="T114" fmla="*/ 1 w 14"/>
                  <a:gd name="T115" fmla="*/ 7 h 19"/>
                  <a:gd name="T116" fmla="*/ 1 w 14"/>
                  <a:gd name="T117" fmla="*/ 8 h 19"/>
                  <a:gd name="T118" fmla="*/ 2 w 14"/>
                  <a:gd name="T11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" h="19">
                    <a:moveTo>
                      <a:pt x="2" y="9"/>
                    </a:move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4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1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7"/>
                      <a:pt x="12" y="16"/>
                      <a:pt x="12" y="17"/>
                    </a:cubicBezTo>
                    <a:cubicBezTo>
                      <a:pt x="12" y="17"/>
                      <a:pt x="11" y="17"/>
                      <a:pt x="11" y="18"/>
                    </a:cubicBezTo>
                    <a:cubicBezTo>
                      <a:pt x="11" y="18"/>
                      <a:pt x="10" y="18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4" y="17"/>
                      <a:pt x="14" y="16"/>
                    </a:cubicBezTo>
                    <a:cubicBezTo>
                      <a:pt x="14" y="16"/>
                      <a:pt x="13" y="16"/>
                      <a:pt x="13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7"/>
                      <a:pt x="7" y="7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4" name="Freeform 424">
                <a:extLst>
                  <a:ext uri="{FF2B5EF4-FFF2-40B4-BE49-F238E27FC236}">
                    <a16:creationId xmlns:a16="http://schemas.microsoft.com/office/drawing/2014/main" id="{2625C40F-431C-4BA1-AD32-A66F6D87A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8401" y="2697164"/>
                <a:ext cx="33338" cy="65088"/>
              </a:xfrm>
              <a:custGeom>
                <a:avLst/>
                <a:gdLst>
                  <a:gd name="T0" fmla="*/ 3 w 3"/>
                  <a:gd name="T1" fmla="*/ 4 h 6"/>
                  <a:gd name="T2" fmla="*/ 3 w 3"/>
                  <a:gd name="T3" fmla="*/ 3 h 6"/>
                  <a:gd name="T4" fmla="*/ 3 w 3"/>
                  <a:gd name="T5" fmla="*/ 3 h 6"/>
                  <a:gd name="T6" fmla="*/ 1 w 3"/>
                  <a:gd name="T7" fmla="*/ 3 h 6"/>
                  <a:gd name="T8" fmla="*/ 1 w 3"/>
                  <a:gd name="T9" fmla="*/ 2 h 6"/>
                  <a:gd name="T10" fmla="*/ 0 w 3"/>
                  <a:gd name="T11" fmla="*/ 0 h 6"/>
                  <a:gd name="T12" fmla="*/ 0 w 3"/>
                  <a:gd name="T13" fmla="*/ 1 h 6"/>
                  <a:gd name="T14" fmla="*/ 1 w 3"/>
                  <a:gd name="T15" fmla="*/ 3 h 6"/>
                  <a:gd name="T16" fmla="*/ 0 w 3"/>
                  <a:gd name="T17" fmla="*/ 4 h 6"/>
                  <a:gd name="T18" fmla="*/ 0 w 3"/>
                  <a:gd name="T19" fmla="*/ 6 h 6"/>
                  <a:gd name="T20" fmla="*/ 1 w 3"/>
                  <a:gd name="T21" fmla="*/ 6 h 6"/>
                  <a:gd name="T22" fmla="*/ 2 w 3"/>
                  <a:gd name="T23" fmla="*/ 5 h 6"/>
                  <a:gd name="T24" fmla="*/ 3 w 3"/>
                  <a:gd name="T2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5" name="Freeform 425">
                <a:extLst>
                  <a:ext uri="{FF2B5EF4-FFF2-40B4-BE49-F238E27FC236}">
                    <a16:creationId xmlns:a16="http://schemas.microsoft.com/office/drawing/2014/main" id="{8A12837A-38EB-4350-AA79-A76DEE127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6" y="2697164"/>
                <a:ext cx="76200" cy="119063"/>
              </a:xfrm>
              <a:custGeom>
                <a:avLst/>
                <a:gdLst>
                  <a:gd name="T0" fmla="*/ 7 w 7"/>
                  <a:gd name="T1" fmla="*/ 4 h 11"/>
                  <a:gd name="T2" fmla="*/ 7 w 7"/>
                  <a:gd name="T3" fmla="*/ 2 h 11"/>
                  <a:gd name="T4" fmla="*/ 7 w 7"/>
                  <a:gd name="T5" fmla="*/ 1 h 11"/>
                  <a:gd name="T6" fmla="*/ 6 w 7"/>
                  <a:gd name="T7" fmla="*/ 0 h 11"/>
                  <a:gd name="T8" fmla="*/ 5 w 7"/>
                  <a:gd name="T9" fmla="*/ 0 h 11"/>
                  <a:gd name="T10" fmla="*/ 5 w 7"/>
                  <a:gd name="T11" fmla="*/ 0 h 11"/>
                  <a:gd name="T12" fmla="*/ 4 w 7"/>
                  <a:gd name="T13" fmla="*/ 2 h 11"/>
                  <a:gd name="T14" fmla="*/ 4 w 7"/>
                  <a:gd name="T15" fmla="*/ 4 h 11"/>
                  <a:gd name="T16" fmla="*/ 4 w 7"/>
                  <a:gd name="T17" fmla="*/ 5 h 11"/>
                  <a:gd name="T18" fmla="*/ 3 w 7"/>
                  <a:gd name="T19" fmla="*/ 5 h 11"/>
                  <a:gd name="T20" fmla="*/ 2 w 7"/>
                  <a:gd name="T21" fmla="*/ 5 h 11"/>
                  <a:gd name="T22" fmla="*/ 1 w 7"/>
                  <a:gd name="T23" fmla="*/ 5 h 11"/>
                  <a:gd name="T24" fmla="*/ 1 w 7"/>
                  <a:gd name="T25" fmla="*/ 6 h 11"/>
                  <a:gd name="T26" fmla="*/ 0 w 7"/>
                  <a:gd name="T27" fmla="*/ 8 h 11"/>
                  <a:gd name="T28" fmla="*/ 0 w 7"/>
                  <a:gd name="T29" fmla="*/ 8 h 11"/>
                  <a:gd name="T30" fmla="*/ 0 w 7"/>
                  <a:gd name="T31" fmla="*/ 9 h 11"/>
                  <a:gd name="T32" fmla="*/ 1 w 7"/>
                  <a:gd name="T33" fmla="*/ 10 h 11"/>
                  <a:gd name="T34" fmla="*/ 1 w 7"/>
                  <a:gd name="T35" fmla="*/ 11 h 11"/>
                  <a:gd name="T36" fmla="*/ 2 w 7"/>
                  <a:gd name="T37" fmla="*/ 10 h 11"/>
                  <a:gd name="T38" fmla="*/ 3 w 7"/>
                  <a:gd name="T39" fmla="*/ 9 h 11"/>
                  <a:gd name="T40" fmla="*/ 3 w 7"/>
                  <a:gd name="T41" fmla="*/ 9 h 11"/>
                  <a:gd name="T42" fmla="*/ 4 w 7"/>
                  <a:gd name="T43" fmla="*/ 7 h 11"/>
                  <a:gd name="T44" fmla="*/ 4 w 7"/>
                  <a:gd name="T45" fmla="*/ 6 h 11"/>
                  <a:gd name="T46" fmla="*/ 5 w 7"/>
                  <a:gd name="T47" fmla="*/ 5 h 11"/>
                  <a:gd name="T48" fmla="*/ 5 w 7"/>
                  <a:gd name="T49" fmla="*/ 6 h 11"/>
                  <a:gd name="T50" fmla="*/ 6 w 7"/>
                  <a:gd name="T51" fmla="*/ 7 h 11"/>
                  <a:gd name="T52" fmla="*/ 7 w 7"/>
                  <a:gd name="T53" fmla="*/ 7 h 11"/>
                  <a:gd name="T54" fmla="*/ 7 w 7"/>
                  <a:gd name="T55" fmla="*/ 6 h 11"/>
                  <a:gd name="T56" fmla="*/ 7 w 7"/>
                  <a:gd name="T57" fmla="*/ 5 h 11"/>
                  <a:gd name="T58" fmla="*/ 7 w 7"/>
                  <a:gd name="T5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" h="11">
                    <a:moveTo>
                      <a:pt x="7" y="4"/>
                    </a:moveTo>
                    <a:cubicBezTo>
                      <a:pt x="7" y="4"/>
                      <a:pt x="7" y="3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0"/>
                    </a:cubicBezTo>
                    <a:cubicBezTo>
                      <a:pt x="3" y="10"/>
                      <a:pt x="2" y="1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3" y="8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6" y="6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6" name="Freeform 426">
                <a:extLst>
                  <a:ext uri="{FF2B5EF4-FFF2-40B4-BE49-F238E27FC236}">
                    <a16:creationId xmlns:a16="http://schemas.microsoft.com/office/drawing/2014/main" id="{592CDB09-F7A8-416F-A4A6-F3A980EED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3489" y="2773364"/>
                <a:ext cx="22225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7" name="Freeform 427">
                <a:extLst>
                  <a:ext uri="{FF2B5EF4-FFF2-40B4-BE49-F238E27FC236}">
                    <a16:creationId xmlns:a16="http://schemas.microsoft.com/office/drawing/2014/main" id="{6E0CB9DB-C568-4D73-BF9E-7A136FFD0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4" y="28813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8" name="Freeform 428">
                <a:extLst>
                  <a:ext uri="{FF2B5EF4-FFF2-40B4-BE49-F238E27FC236}">
                    <a16:creationId xmlns:a16="http://schemas.microsoft.com/office/drawing/2014/main" id="{9AFE74FE-9C0B-441A-A91E-1A15C216C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876" y="2892426"/>
                <a:ext cx="9525" cy="20638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9" name="Freeform 429">
                <a:extLst>
                  <a:ext uri="{FF2B5EF4-FFF2-40B4-BE49-F238E27FC236}">
                    <a16:creationId xmlns:a16="http://schemas.microsoft.com/office/drawing/2014/main" id="{55A50C90-E2E5-4324-8114-7351C787B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9689" y="2946401"/>
                <a:ext cx="11113" cy="20638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0" name="Freeform 430">
                <a:extLst>
                  <a:ext uri="{FF2B5EF4-FFF2-40B4-BE49-F238E27FC236}">
                    <a16:creationId xmlns:a16="http://schemas.microsoft.com/office/drawing/2014/main" id="{375500E7-8CAD-4B5E-A90B-A42162D90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4" y="2784476"/>
                <a:ext cx="130175" cy="128588"/>
              </a:xfrm>
              <a:custGeom>
                <a:avLst/>
                <a:gdLst>
                  <a:gd name="T0" fmla="*/ 12 w 12"/>
                  <a:gd name="T1" fmla="*/ 10 h 12"/>
                  <a:gd name="T2" fmla="*/ 12 w 12"/>
                  <a:gd name="T3" fmla="*/ 8 h 12"/>
                  <a:gd name="T4" fmla="*/ 12 w 12"/>
                  <a:gd name="T5" fmla="*/ 7 h 12"/>
                  <a:gd name="T6" fmla="*/ 12 w 12"/>
                  <a:gd name="T7" fmla="*/ 6 h 12"/>
                  <a:gd name="T8" fmla="*/ 12 w 12"/>
                  <a:gd name="T9" fmla="*/ 5 h 12"/>
                  <a:gd name="T10" fmla="*/ 11 w 12"/>
                  <a:gd name="T11" fmla="*/ 4 h 12"/>
                  <a:gd name="T12" fmla="*/ 11 w 12"/>
                  <a:gd name="T13" fmla="*/ 3 h 12"/>
                  <a:gd name="T14" fmla="*/ 11 w 12"/>
                  <a:gd name="T15" fmla="*/ 2 h 12"/>
                  <a:gd name="T16" fmla="*/ 10 w 12"/>
                  <a:gd name="T17" fmla="*/ 1 h 12"/>
                  <a:gd name="T18" fmla="*/ 9 w 12"/>
                  <a:gd name="T19" fmla="*/ 0 h 12"/>
                  <a:gd name="T20" fmla="*/ 8 w 12"/>
                  <a:gd name="T21" fmla="*/ 0 h 12"/>
                  <a:gd name="T22" fmla="*/ 8 w 12"/>
                  <a:gd name="T23" fmla="*/ 2 h 12"/>
                  <a:gd name="T24" fmla="*/ 8 w 12"/>
                  <a:gd name="T25" fmla="*/ 3 h 12"/>
                  <a:gd name="T26" fmla="*/ 7 w 12"/>
                  <a:gd name="T27" fmla="*/ 3 h 12"/>
                  <a:gd name="T28" fmla="*/ 6 w 12"/>
                  <a:gd name="T29" fmla="*/ 4 h 12"/>
                  <a:gd name="T30" fmla="*/ 5 w 12"/>
                  <a:gd name="T31" fmla="*/ 4 h 12"/>
                  <a:gd name="T32" fmla="*/ 5 w 12"/>
                  <a:gd name="T33" fmla="*/ 3 h 12"/>
                  <a:gd name="T34" fmla="*/ 4 w 12"/>
                  <a:gd name="T35" fmla="*/ 3 h 12"/>
                  <a:gd name="T36" fmla="*/ 3 w 12"/>
                  <a:gd name="T37" fmla="*/ 4 h 12"/>
                  <a:gd name="T38" fmla="*/ 2 w 12"/>
                  <a:gd name="T39" fmla="*/ 5 h 12"/>
                  <a:gd name="T40" fmla="*/ 1 w 12"/>
                  <a:gd name="T41" fmla="*/ 5 h 12"/>
                  <a:gd name="T42" fmla="*/ 0 w 12"/>
                  <a:gd name="T43" fmla="*/ 6 h 12"/>
                  <a:gd name="T44" fmla="*/ 0 w 12"/>
                  <a:gd name="T45" fmla="*/ 7 h 12"/>
                  <a:gd name="T46" fmla="*/ 0 w 12"/>
                  <a:gd name="T47" fmla="*/ 7 h 12"/>
                  <a:gd name="T48" fmla="*/ 0 w 12"/>
                  <a:gd name="T49" fmla="*/ 8 h 12"/>
                  <a:gd name="T50" fmla="*/ 1 w 12"/>
                  <a:gd name="T51" fmla="*/ 9 h 12"/>
                  <a:gd name="T52" fmla="*/ 2 w 12"/>
                  <a:gd name="T53" fmla="*/ 8 h 12"/>
                  <a:gd name="T54" fmla="*/ 2 w 12"/>
                  <a:gd name="T55" fmla="*/ 6 h 12"/>
                  <a:gd name="T56" fmla="*/ 3 w 12"/>
                  <a:gd name="T57" fmla="*/ 6 h 12"/>
                  <a:gd name="T58" fmla="*/ 4 w 12"/>
                  <a:gd name="T59" fmla="*/ 7 h 12"/>
                  <a:gd name="T60" fmla="*/ 4 w 12"/>
                  <a:gd name="T61" fmla="*/ 6 h 12"/>
                  <a:gd name="T62" fmla="*/ 5 w 12"/>
                  <a:gd name="T63" fmla="*/ 6 h 12"/>
                  <a:gd name="T64" fmla="*/ 7 w 12"/>
                  <a:gd name="T65" fmla="*/ 6 h 12"/>
                  <a:gd name="T66" fmla="*/ 8 w 12"/>
                  <a:gd name="T67" fmla="*/ 6 h 12"/>
                  <a:gd name="T68" fmla="*/ 7 w 12"/>
                  <a:gd name="T69" fmla="*/ 7 h 12"/>
                  <a:gd name="T70" fmla="*/ 6 w 12"/>
                  <a:gd name="T71" fmla="*/ 7 h 12"/>
                  <a:gd name="T72" fmla="*/ 6 w 12"/>
                  <a:gd name="T73" fmla="*/ 9 h 12"/>
                  <a:gd name="T74" fmla="*/ 7 w 12"/>
                  <a:gd name="T75" fmla="*/ 10 h 12"/>
                  <a:gd name="T76" fmla="*/ 8 w 12"/>
                  <a:gd name="T77" fmla="*/ 11 h 12"/>
                  <a:gd name="T78" fmla="*/ 9 w 12"/>
                  <a:gd name="T79" fmla="*/ 12 h 12"/>
                  <a:gd name="T80" fmla="*/ 10 w 12"/>
                  <a:gd name="T81" fmla="*/ 12 h 12"/>
                  <a:gd name="T82" fmla="*/ 10 w 12"/>
                  <a:gd name="T83" fmla="*/ 10 h 12"/>
                  <a:gd name="T84" fmla="*/ 10 w 12"/>
                  <a:gd name="T85" fmla="*/ 10 h 12"/>
                  <a:gd name="T86" fmla="*/ 9 w 12"/>
                  <a:gd name="T87" fmla="*/ 8 h 12"/>
                  <a:gd name="T88" fmla="*/ 10 w 12"/>
                  <a:gd name="T89" fmla="*/ 8 h 12"/>
                  <a:gd name="T90" fmla="*/ 11 w 12"/>
                  <a:gd name="T91" fmla="*/ 8 h 12"/>
                  <a:gd name="T92" fmla="*/ 11 w 12"/>
                  <a:gd name="T93" fmla="*/ 9 h 12"/>
                  <a:gd name="T94" fmla="*/ 12 w 12"/>
                  <a:gd name="T9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" h="12">
                    <a:moveTo>
                      <a:pt x="12" y="10"/>
                    </a:moveTo>
                    <a:cubicBezTo>
                      <a:pt x="12" y="10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2" y="4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6" y="9"/>
                      <a:pt x="6" y="10"/>
                      <a:pt x="7" y="10"/>
                    </a:cubicBezTo>
                    <a:cubicBezTo>
                      <a:pt x="7" y="11"/>
                      <a:pt x="7" y="11"/>
                      <a:pt x="8" y="11"/>
                    </a:cubicBezTo>
                    <a:cubicBezTo>
                      <a:pt x="8" y="11"/>
                      <a:pt x="9" y="11"/>
                      <a:pt x="9" y="12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1" name="Freeform 431">
                <a:extLst>
                  <a:ext uri="{FF2B5EF4-FFF2-40B4-BE49-F238E27FC236}">
                    <a16:creationId xmlns:a16="http://schemas.microsoft.com/office/drawing/2014/main" id="{80D7C85E-88DE-446F-B3D6-0E4F754BB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6" y="2665414"/>
                <a:ext cx="22225" cy="74613"/>
              </a:xfrm>
              <a:custGeom>
                <a:avLst/>
                <a:gdLst>
                  <a:gd name="T0" fmla="*/ 2 w 2"/>
                  <a:gd name="T1" fmla="*/ 1 h 7"/>
                  <a:gd name="T2" fmla="*/ 2 w 2"/>
                  <a:gd name="T3" fmla="*/ 0 h 7"/>
                  <a:gd name="T4" fmla="*/ 1 w 2"/>
                  <a:gd name="T5" fmla="*/ 1 h 7"/>
                  <a:gd name="T6" fmla="*/ 0 w 2"/>
                  <a:gd name="T7" fmla="*/ 2 h 7"/>
                  <a:gd name="T8" fmla="*/ 0 w 2"/>
                  <a:gd name="T9" fmla="*/ 3 h 7"/>
                  <a:gd name="T10" fmla="*/ 0 w 2"/>
                  <a:gd name="T11" fmla="*/ 4 h 7"/>
                  <a:gd name="T12" fmla="*/ 0 w 2"/>
                  <a:gd name="T13" fmla="*/ 5 h 7"/>
                  <a:gd name="T14" fmla="*/ 1 w 2"/>
                  <a:gd name="T15" fmla="*/ 6 h 7"/>
                  <a:gd name="T16" fmla="*/ 2 w 2"/>
                  <a:gd name="T17" fmla="*/ 6 h 7"/>
                  <a:gd name="T18" fmla="*/ 2 w 2"/>
                  <a:gd name="T19" fmla="*/ 5 h 7"/>
                  <a:gd name="T20" fmla="*/ 2 w 2"/>
                  <a:gd name="T21" fmla="*/ 4 h 7"/>
                  <a:gd name="T22" fmla="*/ 2 w 2"/>
                  <a:gd name="T23" fmla="*/ 2 h 7"/>
                  <a:gd name="T24" fmla="*/ 2 w 2"/>
                  <a:gd name="T2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7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2" name="Oval 432">
                <a:extLst>
                  <a:ext uri="{FF2B5EF4-FFF2-40B4-BE49-F238E27FC236}">
                    <a16:creationId xmlns:a16="http://schemas.microsoft.com/office/drawing/2014/main" id="{A97D5FB3-C14C-4ECE-B7B2-AE904A4C5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8776" y="2751139"/>
                <a:ext cx="11113" cy="15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3" name="Freeform 433">
                <a:extLst>
                  <a:ext uri="{FF2B5EF4-FFF2-40B4-BE49-F238E27FC236}">
                    <a16:creationId xmlns:a16="http://schemas.microsoft.com/office/drawing/2014/main" id="{816B8146-D672-462A-89C4-0F10FFB4F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6" y="2859089"/>
                <a:ext cx="9525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2 h 2"/>
                  <a:gd name="T10" fmla="*/ 1 w 1"/>
                  <a:gd name="T11" fmla="*/ 1 h 2"/>
                  <a:gd name="T12" fmla="*/ 1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4" name="Freeform 434">
                <a:extLst>
                  <a:ext uri="{FF2B5EF4-FFF2-40B4-BE49-F238E27FC236}">
                    <a16:creationId xmlns:a16="http://schemas.microsoft.com/office/drawing/2014/main" id="{F8910E89-C7E1-49CA-BD55-B90D1A0FA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6" y="935039"/>
                <a:ext cx="928688" cy="454025"/>
              </a:xfrm>
              <a:custGeom>
                <a:avLst/>
                <a:gdLst>
                  <a:gd name="T0" fmla="*/ 62 w 86"/>
                  <a:gd name="T1" fmla="*/ 30 h 42"/>
                  <a:gd name="T2" fmla="*/ 64 w 86"/>
                  <a:gd name="T3" fmla="*/ 33 h 42"/>
                  <a:gd name="T4" fmla="*/ 63 w 86"/>
                  <a:gd name="T5" fmla="*/ 38 h 42"/>
                  <a:gd name="T6" fmla="*/ 68 w 86"/>
                  <a:gd name="T7" fmla="*/ 34 h 42"/>
                  <a:gd name="T8" fmla="*/ 68 w 86"/>
                  <a:gd name="T9" fmla="*/ 36 h 42"/>
                  <a:gd name="T10" fmla="*/ 68 w 86"/>
                  <a:gd name="T11" fmla="*/ 42 h 42"/>
                  <a:gd name="T12" fmla="*/ 72 w 86"/>
                  <a:gd name="T13" fmla="*/ 38 h 42"/>
                  <a:gd name="T14" fmla="*/ 71 w 86"/>
                  <a:gd name="T15" fmla="*/ 33 h 42"/>
                  <a:gd name="T16" fmla="*/ 69 w 86"/>
                  <a:gd name="T17" fmla="*/ 29 h 42"/>
                  <a:gd name="T18" fmla="*/ 65 w 86"/>
                  <a:gd name="T19" fmla="*/ 29 h 42"/>
                  <a:gd name="T20" fmla="*/ 65 w 86"/>
                  <a:gd name="T21" fmla="*/ 23 h 42"/>
                  <a:gd name="T22" fmla="*/ 82 w 86"/>
                  <a:gd name="T23" fmla="*/ 7 h 42"/>
                  <a:gd name="T24" fmla="*/ 84 w 86"/>
                  <a:gd name="T25" fmla="*/ 3 h 42"/>
                  <a:gd name="T26" fmla="*/ 77 w 86"/>
                  <a:gd name="T27" fmla="*/ 2 h 42"/>
                  <a:gd name="T28" fmla="*/ 70 w 86"/>
                  <a:gd name="T29" fmla="*/ 1 h 42"/>
                  <a:gd name="T30" fmla="*/ 63 w 86"/>
                  <a:gd name="T31" fmla="*/ 0 h 42"/>
                  <a:gd name="T32" fmla="*/ 54 w 86"/>
                  <a:gd name="T33" fmla="*/ 2 h 42"/>
                  <a:gd name="T34" fmla="*/ 46 w 86"/>
                  <a:gd name="T35" fmla="*/ 3 h 42"/>
                  <a:gd name="T36" fmla="*/ 40 w 86"/>
                  <a:gd name="T37" fmla="*/ 6 h 42"/>
                  <a:gd name="T38" fmla="*/ 37 w 86"/>
                  <a:gd name="T39" fmla="*/ 8 h 42"/>
                  <a:gd name="T40" fmla="*/ 38 w 86"/>
                  <a:gd name="T41" fmla="*/ 10 h 42"/>
                  <a:gd name="T42" fmla="*/ 35 w 86"/>
                  <a:gd name="T43" fmla="*/ 12 h 42"/>
                  <a:gd name="T44" fmla="*/ 33 w 86"/>
                  <a:gd name="T45" fmla="*/ 11 h 42"/>
                  <a:gd name="T46" fmla="*/ 27 w 86"/>
                  <a:gd name="T47" fmla="*/ 13 h 42"/>
                  <a:gd name="T48" fmla="*/ 25 w 86"/>
                  <a:gd name="T49" fmla="*/ 15 h 42"/>
                  <a:gd name="T50" fmla="*/ 27 w 86"/>
                  <a:gd name="T51" fmla="*/ 16 h 42"/>
                  <a:gd name="T52" fmla="*/ 31 w 86"/>
                  <a:gd name="T53" fmla="*/ 18 h 42"/>
                  <a:gd name="T54" fmla="*/ 25 w 86"/>
                  <a:gd name="T55" fmla="*/ 20 h 42"/>
                  <a:gd name="T56" fmla="*/ 21 w 86"/>
                  <a:gd name="T57" fmla="*/ 21 h 42"/>
                  <a:gd name="T58" fmla="*/ 14 w 86"/>
                  <a:gd name="T59" fmla="*/ 24 h 42"/>
                  <a:gd name="T60" fmla="*/ 13 w 86"/>
                  <a:gd name="T61" fmla="*/ 27 h 42"/>
                  <a:gd name="T62" fmla="*/ 17 w 86"/>
                  <a:gd name="T63" fmla="*/ 28 h 42"/>
                  <a:gd name="T64" fmla="*/ 13 w 86"/>
                  <a:gd name="T65" fmla="*/ 32 h 42"/>
                  <a:gd name="T66" fmla="*/ 17 w 86"/>
                  <a:gd name="T67" fmla="*/ 31 h 42"/>
                  <a:gd name="T68" fmla="*/ 20 w 86"/>
                  <a:gd name="T69" fmla="*/ 32 h 42"/>
                  <a:gd name="T70" fmla="*/ 22 w 86"/>
                  <a:gd name="T71" fmla="*/ 32 h 42"/>
                  <a:gd name="T72" fmla="*/ 20 w 86"/>
                  <a:gd name="T73" fmla="*/ 33 h 42"/>
                  <a:gd name="T74" fmla="*/ 14 w 86"/>
                  <a:gd name="T75" fmla="*/ 36 h 42"/>
                  <a:gd name="T76" fmla="*/ 6 w 86"/>
                  <a:gd name="T77" fmla="*/ 39 h 42"/>
                  <a:gd name="T78" fmla="*/ 0 w 86"/>
                  <a:gd name="T79" fmla="*/ 41 h 42"/>
                  <a:gd name="T80" fmla="*/ 7 w 86"/>
                  <a:gd name="T81" fmla="*/ 40 h 42"/>
                  <a:gd name="T82" fmla="*/ 13 w 86"/>
                  <a:gd name="T83" fmla="*/ 39 h 42"/>
                  <a:gd name="T84" fmla="*/ 20 w 86"/>
                  <a:gd name="T85" fmla="*/ 35 h 42"/>
                  <a:gd name="T86" fmla="*/ 27 w 86"/>
                  <a:gd name="T87" fmla="*/ 33 h 42"/>
                  <a:gd name="T88" fmla="*/ 31 w 86"/>
                  <a:gd name="T89" fmla="*/ 31 h 42"/>
                  <a:gd name="T90" fmla="*/ 37 w 86"/>
                  <a:gd name="T91" fmla="*/ 28 h 42"/>
                  <a:gd name="T92" fmla="*/ 42 w 86"/>
                  <a:gd name="T93" fmla="*/ 25 h 42"/>
                  <a:gd name="T94" fmla="*/ 42 w 86"/>
                  <a:gd name="T95" fmla="*/ 26 h 42"/>
                  <a:gd name="T96" fmla="*/ 37 w 86"/>
                  <a:gd name="T97" fmla="*/ 28 h 42"/>
                  <a:gd name="T98" fmla="*/ 39 w 86"/>
                  <a:gd name="T99" fmla="*/ 30 h 42"/>
                  <a:gd name="T100" fmla="*/ 45 w 86"/>
                  <a:gd name="T101" fmla="*/ 28 h 42"/>
                  <a:gd name="T102" fmla="*/ 48 w 86"/>
                  <a:gd name="T103" fmla="*/ 25 h 42"/>
                  <a:gd name="T104" fmla="*/ 54 w 86"/>
                  <a:gd name="T105" fmla="*/ 2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42">
                    <a:moveTo>
                      <a:pt x="57" y="28"/>
                    </a:moveTo>
                    <a:cubicBezTo>
                      <a:pt x="57" y="28"/>
                      <a:pt x="57" y="28"/>
                      <a:pt x="58" y="28"/>
                    </a:cubicBezTo>
                    <a:cubicBezTo>
                      <a:pt x="58" y="28"/>
                      <a:pt x="58" y="29"/>
                      <a:pt x="59" y="29"/>
                    </a:cubicBezTo>
                    <a:cubicBezTo>
                      <a:pt x="59" y="29"/>
                      <a:pt x="60" y="29"/>
                      <a:pt x="60" y="29"/>
                    </a:cubicBezTo>
                    <a:cubicBezTo>
                      <a:pt x="61" y="29"/>
                      <a:pt x="61" y="29"/>
                      <a:pt x="61" y="30"/>
                    </a:cubicBezTo>
                    <a:cubicBezTo>
                      <a:pt x="61" y="30"/>
                      <a:pt x="61" y="30"/>
                      <a:pt x="62" y="30"/>
                    </a:cubicBezTo>
                    <a:cubicBezTo>
                      <a:pt x="62" y="31"/>
                      <a:pt x="62" y="30"/>
                      <a:pt x="62" y="30"/>
                    </a:cubicBezTo>
                    <a:cubicBezTo>
                      <a:pt x="63" y="31"/>
                      <a:pt x="62" y="31"/>
                      <a:pt x="63" y="31"/>
                    </a:cubicBezTo>
                    <a:cubicBezTo>
                      <a:pt x="63" y="31"/>
                      <a:pt x="63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2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4" y="33"/>
                      <a:pt x="65" y="33"/>
                      <a:pt x="65" y="33"/>
                    </a:cubicBezTo>
                    <a:cubicBezTo>
                      <a:pt x="65" y="33"/>
                      <a:pt x="65" y="33"/>
                      <a:pt x="64" y="33"/>
                    </a:cubicBezTo>
                    <a:cubicBezTo>
                      <a:pt x="64" y="33"/>
                      <a:pt x="63" y="33"/>
                      <a:pt x="63" y="33"/>
                    </a:cubicBezTo>
                    <a:cubicBezTo>
                      <a:pt x="63" y="34"/>
                      <a:pt x="64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3" y="37"/>
                      <a:pt x="62" y="38"/>
                      <a:pt x="63" y="38"/>
                    </a:cubicBezTo>
                    <a:cubicBezTo>
                      <a:pt x="63" y="38"/>
                      <a:pt x="63" y="38"/>
                      <a:pt x="64" y="38"/>
                    </a:cubicBezTo>
                    <a:cubicBezTo>
                      <a:pt x="64" y="38"/>
                      <a:pt x="64" y="37"/>
                      <a:pt x="65" y="37"/>
                    </a:cubicBezTo>
                    <a:cubicBezTo>
                      <a:pt x="65" y="37"/>
                      <a:pt x="65" y="36"/>
                      <a:pt x="65" y="36"/>
                    </a:cubicBezTo>
                    <a:cubicBezTo>
                      <a:pt x="66" y="36"/>
                      <a:pt x="66" y="35"/>
                      <a:pt x="66" y="35"/>
                    </a:cubicBezTo>
                    <a:cubicBezTo>
                      <a:pt x="66" y="35"/>
                      <a:pt x="67" y="35"/>
                      <a:pt x="67" y="35"/>
                    </a:cubicBezTo>
                    <a:cubicBezTo>
                      <a:pt x="67" y="35"/>
                      <a:pt x="67" y="35"/>
                      <a:pt x="68" y="34"/>
                    </a:cubicBezTo>
                    <a:cubicBezTo>
                      <a:pt x="68" y="34"/>
                      <a:pt x="68" y="34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7" y="32"/>
                      <a:pt x="68" y="32"/>
                      <a:pt x="68" y="33"/>
                    </a:cubicBezTo>
                    <a:cubicBezTo>
                      <a:pt x="68" y="33"/>
                      <a:pt x="68" y="33"/>
                      <a:pt x="68" y="33"/>
                    </a:cubicBezTo>
                    <a:cubicBezTo>
                      <a:pt x="68" y="34"/>
                      <a:pt x="68" y="34"/>
                      <a:pt x="68" y="35"/>
                    </a:cubicBezTo>
                    <a:cubicBezTo>
                      <a:pt x="68" y="35"/>
                      <a:pt x="68" y="35"/>
                      <a:pt x="68" y="36"/>
                    </a:cubicBezTo>
                    <a:cubicBezTo>
                      <a:pt x="69" y="36"/>
                      <a:pt x="69" y="36"/>
                      <a:pt x="69" y="37"/>
                    </a:cubicBezTo>
                    <a:cubicBezTo>
                      <a:pt x="69" y="37"/>
                      <a:pt x="69" y="37"/>
                      <a:pt x="69" y="38"/>
                    </a:cubicBezTo>
                    <a:cubicBezTo>
                      <a:pt x="69" y="38"/>
                      <a:pt x="68" y="39"/>
                      <a:pt x="68" y="39"/>
                    </a:cubicBezTo>
                    <a:cubicBezTo>
                      <a:pt x="68" y="40"/>
                      <a:pt x="67" y="40"/>
                      <a:pt x="67" y="40"/>
                    </a:cubicBezTo>
                    <a:cubicBezTo>
                      <a:pt x="67" y="40"/>
                      <a:pt x="68" y="40"/>
                      <a:pt x="68" y="41"/>
                    </a:cubicBezTo>
                    <a:cubicBezTo>
                      <a:pt x="68" y="41"/>
                      <a:pt x="68" y="41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9" y="42"/>
                      <a:pt x="69" y="42"/>
                    </a:cubicBezTo>
                    <a:cubicBezTo>
                      <a:pt x="69" y="41"/>
                      <a:pt x="70" y="41"/>
                      <a:pt x="71" y="41"/>
                    </a:cubicBezTo>
                    <a:cubicBezTo>
                      <a:pt x="71" y="41"/>
                      <a:pt x="71" y="40"/>
                      <a:pt x="71" y="40"/>
                    </a:cubicBezTo>
                    <a:cubicBezTo>
                      <a:pt x="72" y="39"/>
                      <a:pt x="72" y="39"/>
                      <a:pt x="72" y="38"/>
                    </a:cubicBezTo>
                    <a:cubicBezTo>
                      <a:pt x="72" y="38"/>
                      <a:pt x="71" y="38"/>
                      <a:pt x="71" y="38"/>
                    </a:cubicBezTo>
                    <a:cubicBezTo>
                      <a:pt x="71" y="37"/>
                      <a:pt x="71" y="37"/>
                      <a:pt x="70" y="37"/>
                    </a:cubicBezTo>
                    <a:cubicBezTo>
                      <a:pt x="70" y="37"/>
                      <a:pt x="70" y="36"/>
                      <a:pt x="70" y="36"/>
                    </a:cubicBezTo>
                    <a:cubicBezTo>
                      <a:pt x="70" y="35"/>
                      <a:pt x="70" y="35"/>
                      <a:pt x="71" y="35"/>
                    </a:cubicBezTo>
                    <a:cubicBezTo>
                      <a:pt x="71" y="35"/>
                      <a:pt x="71" y="34"/>
                      <a:pt x="71" y="34"/>
                    </a:cubicBezTo>
                    <a:cubicBezTo>
                      <a:pt x="71" y="34"/>
                      <a:pt x="71" y="33"/>
                      <a:pt x="71" y="33"/>
                    </a:cubicBezTo>
                    <a:cubicBezTo>
                      <a:pt x="71" y="32"/>
                      <a:pt x="71" y="32"/>
                      <a:pt x="70" y="32"/>
                    </a:cubicBezTo>
                    <a:cubicBezTo>
                      <a:pt x="70" y="32"/>
                      <a:pt x="70" y="31"/>
                      <a:pt x="70" y="31"/>
                    </a:cubicBezTo>
                    <a:cubicBezTo>
                      <a:pt x="70" y="31"/>
                      <a:pt x="70" y="30"/>
                      <a:pt x="71" y="30"/>
                    </a:cubicBezTo>
                    <a:cubicBezTo>
                      <a:pt x="71" y="30"/>
                      <a:pt x="71" y="29"/>
                      <a:pt x="71" y="29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8" y="30"/>
                      <a:pt x="67" y="30"/>
                      <a:pt x="67" y="30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5" y="31"/>
                      <a:pt x="65" y="31"/>
                      <a:pt x="64" y="31"/>
                    </a:cubicBezTo>
                    <a:cubicBezTo>
                      <a:pt x="64" y="31"/>
                      <a:pt x="65" y="30"/>
                      <a:pt x="65" y="30"/>
                    </a:cubicBezTo>
                    <a:cubicBezTo>
                      <a:pt x="65" y="30"/>
                      <a:pt x="65" y="29"/>
                      <a:pt x="65" y="29"/>
                    </a:cubicBezTo>
                    <a:cubicBezTo>
                      <a:pt x="65" y="28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26"/>
                      <a:pt x="65" y="26"/>
                      <a:pt x="64" y="25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3"/>
                      <a:pt x="65" y="23"/>
                    </a:cubicBezTo>
                    <a:cubicBezTo>
                      <a:pt x="66" y="22"/>
                      <a:pt x="66" y="22"/>
                      <a:pt x="67" y="21"/>
                    </a:cubicBezTo>
                    <a:cubicBezTo>
                      <a:pt x="67" y="20"/>
                      <a:pt x="68" y="20"/>
                      <a:pt x="69" y="19"/>
                    </a:cubicBezTo>
                    <a:cubicBezTo>
                      <a:pt x="70" y="17"/>
                      <a:pt x="71" y="17"/>
                      <a:pt x="72" y="15"/>
                    </a:cubicBezTo>
                    <a:cubicBezTo>
                      <a:pt x="74" y="14"/>
                      <a:pt x="75" y="13"/>
                      <a:pt x="77" y="11"/>
                    </a:cubicBezTo>
                    <a:cubicBezTo>
                      <a:pt x="77" y="11"/>
                      <a:pt x="78" y="11"/>
                      <a:pt x="78" y="10"/>
                    </a:cubicBezTo>
                    <a:cubicBezTo>
                      <a:pt x="79" y="9"/>
                      <a:pt x="80" y="8"/>
                      <a:pt x="82" y="7"/>
                    </a:cubicBezTo>
                    <a:cubicBezTo>
                      <a:pt x="84" y="6"/>
                      <a:pt x="84" y="5"/>
                      <a:pt x="86" y="4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5" y="3"/>
                      <a:pt x="85" y="2"/>
                      <a:pt x="85" y="2"/>
                    </a:cubicBezTo>
                    <a:cubicBezTo>
                      <a:pt x="85" y="2"/>
                      <a:pt x="84" y="2"/>
                      <a:pt x="84" y="2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3" y="3"/>
                      <a:pt x="83" y="3"/>
                      <a:pt x="82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1" y="3"/>
                      <a:pt x="81" y="2"/>
                      <a:pt x="80" y="2"/>
                    </a:cubicBezTo>
                    <a:cubicBezTo>
                      <a:pt x="80" y="2"/>
                      <a:pt x="80" y="2"/>
                      <a:pt x="79" y="2"/>
                    </a:cubicBezTo>
                    <a:cubicBezTo>
                      <a:pt x="79" y="2"/>
                      <a:pt x="79" y="2"/>
                      <a:pt x="78" y="2"/>
                    </a:cubicBezTo>
                    <a:cubicBezTo>
                      <a:pt x="78" y="2"/>
                      <a:pt x="78" y="2"/>
                      <a:pt x="77" y="2"/>
                    </a:cubicBezTo>
                    <a:cubicBezTo>
                      <a:pt x="77" y="2"/>
                      <a:pt x="76" y="2"/>
                      <a:pt x="76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4" y="1"/>
                      <a:pt x="74" y="2"/>
                      <a:pt x="73" y="2"/>
                    </a:cubicBezTo>
                    <a:cubicBezTo>
                      <a:pt x="73" y="2"/>
                      <a:pt x="72" y="2"/>
                      <a:pt x="72" y="2"/>
                    </a:cubicBezTo>
                    <a:cubicBezTo>
                      <a:pt x="72" y="2"/>
                      <a:pt x="71" y="2"/>
                      <a:pt x="71" y="2"/>
                    </a:cubicBezTo>
                    <a:cubicBezTo>
                      <a:pt x="70" y="2"/>
                      <a:pt x="70" y="1"/>
                      <a:pt x="70" y="1"/>
                    </a:cubicBezTo>
                    <a:cubicBezTo>
                      <a:pt x="69" y="1"/>
                      <a:pt x="69" y="1"/>
                      <a:pt x="68" y="1"/>
                    </a:cubicBezTo>
                    <a:cubicBezTo>
                      <a:pt x="68" y="1"/>
                      <a:pt x="68" y="1"/>
                      <a:pt x="67" y="1"/>
                    </a:cubicBezTo>
                    <a:cubicBezTo>
                      <a:pt x="67" y="1"/>
                      <a:pt x="67" y="0"/>
                      <a:pt x="66" y="0"/>
                    </a:cubicBezTo>
                    <a:cubicBezTo>
                      <a:pt x="66" y="0"/>
                      <a:pt x="66" y="0"/>
                      <a:pt x="65" y="0"/>
                    </a:cubicBezTo>
                    <a:cubicBezTo>
                      <a:pt x="65" y="0"/>
                      <a:pt x="64" y="0"/>
                      <a:pt x="64" y="0"/>
                    </a:cubicBezTo>
                    <a:cubicBezTo>
                      <a:pt x="64" y="0"/>
                      <a:pt x="63" y="0"/>
                      <a:pt x="63" y="0"/>
                    </a:cubicBezTo>
                    <a:cubicBezTo>
                      <a:pt x="63" y="0"/>
                      <a:pt x="63" y="1"/>
                      <a:pt x="62" y="1"/>
                    </a:cubicBezTo>
                    <a:cubicBezTo>
                      <a:pt x="61" y="1"/>
                      <a:pt x="61" y="1"/>
                      <a:pt x="60" y="1"/>
                    </a:cubicBezTo>
                    <a:cubicBezTo>
                      <a:pt x="60" y="1"/>
                      <a:pt x="60" y="1"/>
                      <a:pt x="59" y="1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7" y="1"/>
                      <a:pt x="56" y="1"/>
                      <a:pt x="56" y="1"/>
                    </a:cubicBezTo>
                    <a:cubicBezTo>
                      <a:pt x="55" y="2"/>
                      <a:pt x="55" y="2"/>
                      <a:pt x="54" y="2"/>
                    </a:cubicBezTo>
                    <a:cubicBezTo>
                      <a:pt x="54" y="2"/>
                      <a:pt x="53" y="2"/>
                      <a:pt x="53" y="2"/>
                    </a:cubicBezTo>
                    <a:cubicBezTo>
                      <a:pt x="53" y="1"/>
                      <a:pt x="52" y="2"/>
                      <a:pt x="52" y="2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3"/>
                      <a:pt x="49" y="3"/>
                      <a:pt x="48" y="3"/>
                    </a:cubicBezTo>
                    <a:cubicBezTo>
                      <a:pt x="48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4"/>
                      <a:pt x="45" y="4"/>
                    </a:cubicBezTo>
                    <a:cubicBezTo>
                      <a:pt x="45" y="4"/>
                      <a:pt x="45" y="5"/>
                      <a:pt x="44" y="5"/>
                    </a:cubicBezTo>
                    <a:cubicBezTo>
                      <a:pt x="44" y="5"/>
                      <a:pt x="42" y="6"/>
                      <a:pt x="42" y="6"/>
                    </a:cubicBezTo>
                    <a:cubicBezTo>
                      <a:pt x="42" y="6"/>
                      <a:pt x="42" y="5"/>
                      <a:pt x="42" y="5"/>
                    </a:cubicBezTo>
                    <a:cubicBezTo>
                      <a:pt x="41" y="5"/>
                      <a:pt x="41" y="6"/>
                      <a:pt x="41" y="6"/>
                    </a:cubicBezTo>
                    <a:cubicBezTo>
                      <a:pt x="41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7" y="6"/>
                      <a:pt x="37" y="7"/>
                    </a:cubicBezTo>
                    <a:cubicBezTo>
                      <a:pt x="36" y="7"/>
                      <a:pt x="35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8" y="9"/>
                      <a:pt x="38" y="9"/>
                    </a:cubicBezTo>
                    <a:cubicBezTo>
                      <a:pt x="38" y="9"/>
                      <a:pt x="37" y="9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0"/>
                      <a:pt x="37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4" y="12"/>
                    </a:cubicBezTo>
                    <a:cubicBezTo>
                      <a:pt x="34" y="12"/>
                      <a:pt x="35" y="12"/>
                      <a:pt x="35" y="12"/>
                    </a:cubicBezTo>
                    <a:cubicBezTo>
                      <a:pt x="35" y="12"/>
                      <a:pt x="36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3" y="11"/>
                    </a:cubicBezTo>
                    <a:cubicBezTo>
                      <a:pt x="33" y="11"/>
                      <a:pt x="33" y="11"/>
                      <a:pt x="32" y="11"/>
                    </a:cubicBezTo>
                    <a:cubicBezTo>
                      <a:pt x="32" y="11"/>
                      <a:pt x="31" y="11"/>
                      <a:pt x="31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29" y="13"/>
                    </a:cubicBezTo>
                    <a:cubicBezTo>
                      <a:pt x="29" y="13"/>
                      <a:pt x="28" y="12"/>
                      <a:pt x="28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5"/>
                      <a:pt x="26" y="14"/>
                      <a:pt x="26" y="15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6" y="16"/>
                      <a:pt x="26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6"/>
                    </a:cubicBezTo>
                    <a:cubicBezTo>
                      <a:pt x="31" y="17"/>
                      <a:pt x="32" y="15"/>
                      <a:pt x="32" y="16"/>
                    </a:cubicBezTo>
                    <a:cubicBezTo>
                      <a:pt x="32" y="16"/>
                      <a:pt x="31" y="16"/>
                      <a:pt x="31" y="16"/>
                    </a:cubicBezTo>
                    <a:cubicBezTo>
                      <a:pt x="31" y="17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7"/>
                      <a:pt x="29" y="17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8" y="18"/>
                      <a:pt x="29" y="19"/>
                      <a:pt x="28" y="19"/>
                    </a:cubicBezTo>
                    <a:cubicBezTo>
                      <a:pt x="28" y="19"/>
                      <a:pt x="27" y="19"/>
                      <a:pt x="27" y="19"/>
                    </a:cubicBezTo>
                    <a:cubicBezTo>
                      <a:pt x="26" y="20"/>
                      <a:pt x="26" y="20"/>
                      <a:pt x="25" y="20"/>
                    </a:cubicBezTo>
                    <a:cubicBezTo>
                      <a:pt x="25" y="20"/>
                      <a:pt x="25" y="21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2"/>
                      <a:pt x="20" y="22"/>
                      <a:pt x="19" y="22"/>
                    </a:cubicBezTo>
                    <a:cubicBezTo>
                      <a:pt x="19" y="22"/>
                      <a:pt x="18" y="22"/>
                      <a:pt x="18" y="22"/>
                    </a:cubicBezTo>
                    <a:cubicBezTo>
                      <a:pt x="17" y="22"/>
                      <a:pt x="17" y="23"/>
                      <a:pt x="16" y="23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5" y="23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6"/>
                    </a:cubicBezTo>
                    <a:cubicBezTo>
                      <a:pt x="14" y="26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7"/>
                    </a:cubicBezTo>
                    <a:cubicBezTo>
                      <a:pt x="12" y="27"/>
                      <a:pt x="13" y="27"/>
                      <a:pt x="13" y="28"/>
                    </a:cubicBezTo>
                    <a:cubicBezTo>
                      <a:pt x="13" y="28"/>
                      <a:pt x="13" y="28"/>
                      <a:pt x="13" y="29"/>
                    </a:cubicBezTo>
                    <a:cubicBezTo>
                      <a:pt x="13" y="29"/>
                      <a:pt x="13" y="29"/>
                      <a:pt x="14" y="29"/>
                    </a:cubicBezTo>
                    <a:cubicBezTo>
                      <a:pt x="14" y="29"/>
                      <a:pt x="14" y="28"/>
                      <a:pt x="15" y="28"/>
                    </a:cubicBezTo>
                    <a:cubicBezTo>
                      <a:pt x="15" y="28"/>
                      <a:pt x="16" y="28"/>
                      <a:pt x="16" y="28"/>
                    </a:cubicBezTo>
                    <a:cubicBezTo>
                      <a:pt x="16" y="28"/>
                      <a:pt x="17" y="28"/>
                      <a:pt x="17" y="28"/>
                    </a:cubicBezTo>
                    <a:cubicBezTo>
                      <a:pt x="17" y="28"/>
                      <a:pt x="17" y="29"/>
                      <a:pt x="17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0"/>
                      <a:pt x="15" y="29"/>
                      <a:pt x="15" y="30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8" y="31"/>
                      <a:pt x="18" y="31"/>
                    </a:cubicBezTo>
                    <a:cubicBezTo>
                      <a:pt x="18" y="31"/>
                      <a:pt x="19" y="31"/>
                      <a:pt x="19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8" y="32"/>
                      <a:pt x="19" y="33"/>
                    </a:cubicBezTo>
                    <a:cubicBezTo>
                      <a:pt x="19" y="33"/>
                      <a:pt x="19" y="33"/>
                      <a:pt x="19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2" y="31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2"/>
                    </a:cubicBezTo>
                    <a:cubicBezTo>
                      <a:pt x="24" y="32"/>
                      <a:pt x="24" y="32"/>
                      <a:pt x="23" y="32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1" y="32"/>
                      <a:pt x="22" y="33"/>
                      <a:pt x="21" y="33"/>
                    </a:cubicBezTo>
                    <a:cubicBezTo>
                      <a:pt x="21" y="33"/>
                      <a:pt x="21" y="33"/>
                      <a:pt x="20" y="33"/>
                    </a:cubicBezTo>
                    <a:cubicBezTo>
                      <a:pt x="20" y="33"/>
                      <a:pt x="20" y="34"/>
                      <a:pt x="20" y="34"/>
                    </a:cubicBezTo>
                    <a:cubicBezTo>
                      <a:pt x="19" y="34"/>
                      <a:pt x="19" y="35"/>
                      <a:pt x="19" y="35"/>
                    </a:cubicBezTo>
                    <a:cubicBezTo>
                      <a:pt x="19" y="35"/>
                      <a:pt x="19" y="35"/>
                      <a:pt x="18" y="35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6" y="35"/>
                      <a:pt x="16" y="35"/>
                      <a:pt x="15" y="35"/>
                    </a:cubicBezTo>
                    <a:cubicBezTo>
                      <a:pt x="15" y="36"/>
                      <a:pt x="15" y="36"/>
                      <a:pt x="14" y="36"/>
                    </a:cubicBezTo>
                    <a:cubicBezTo>
                      <a:pt x="14" y="37"/>
                      <a:pt x="14" y="36"/>
                      <a:pt x="13" y="36"/>
                    </a:cubicBezTo>
                    <a:cubicBezTo>
                      <a:pt x="13" y="37"/>
                      <a:pt x="12" y="37"/>
                      <a:pt x="12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0" y="38"/>
                      <a:pt x="10" y="38"/>
                      <a:pt x="9" y="38"/>
                    </a:cubicBezTo>
                    <a:cubicBezTo>
                      <a:pt x="8" y="38"/>
                      <a:pt x="8" y="39"/>
                      <a:pt x="7" y="39"/>
                    </a:cubicBezTo>
                    <a:cubicBezTo>
                      <a:pt x="7" y="39"/>
                      <a:pt x="6" y="38"/>
                      <a:pt x="6" y="39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3" y="40"/>
                      <a:pt x="3" y="39"/>
                      <a:pt x="2" y="40"/>
                    </a:cubicBezTo>
                    <a:cubicBezTo>
                      <a:pt x="2" y="40"/>
                      <a:pt x="2" y="40"/>
                      <a:pt x="1" y="40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1" y="42"/>
                    </a:cubicBezTo>
                    <a:cubicBezTo>
                      <a:pt x="1" y="42"/>
                      <a:pt x="2" y="42"/>
                      <a:pt x="2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4" y="41"/>
                      <a:pt x="4" y="41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6" y="40"/>
                      <a:pt x="6" y="40"/>
                      <a:pt x="7" y="40"/>
                    </a:cubicBezTo>
                    <a:cubicBezTo>
                      <a:pt x="7" y="40"/>
                      <a:pt x="7" y="40"/>
                      <a:pt x="8" y="40"/>
                    </a:cubicBezTo>
                    <a:cubicBezTo>
                      <a:pt x="8" y="40"/>
                      <a:pt x="8" y="40"/>
                      <a:pt x="9" y="40"/>
                    </a:cubicBezTo>
                    <a:cubicBezTo>
                      <a:pt x="9" y="40"/>
                      <a:pt x="10" y="40"/>
                      <a:pt x="10" y="40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7"/>
                      <a:pt x="15" y="37"/>
                      <a:pt x="16" y="37"/>
                    </a:cubicBezTo>
                    <a:cubicBezTo>
                      <a:pt x="16" y="37"/>
                      <a:pt x="17" y="37"/>
                      <a:pt x="17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20" y="36"/>
                    </a:cubicBezTo>
                    <a:cubicBezTo>
                      <a:pt x="20" y="36"/>
                      <a:pt x="20" y="36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5"/>
                      <a:pt x="22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4"/>
                      <a:pt x="25" y="33"/>
                    </a:cubicBezTo>
                    <a:cubicBezTo>
                      <a:pt x="26" y="33"/>
                      <a:pt x="26" y="33"/>
                      <a:pt x="27" y="33"/>
                    </a:cubicBezTo>
                    <a:cubicBezTo>
                      <a:pt x="27" y="33"/>
                      <a:pt x="28" y="33"/>
                      <a:pt x="28" y="33"/>
                    </a:cubicBezTo>
                    <a:cubicBezTo>
                      <a:pt x="28" y="33"/>
                      <a:pt x="28" y="33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2"/>
                      <a:pt x="30" y="31"/>
                      <a:pt x="30" y="31"/>
                    </a:cubicBezTo>
                    <a:cubicBezTo>
                      <a:pt x="31" y="31"/>
                      <a:pt x="31" y="32"/>
                      <a:pt x="31" y="31"/>
                    </a:cubicBezTo>
                    <a:cubicBezTo>
                      <a:pt x="32" y="31"/>
                      <a:pt x="31" y="31"/>
                      <a:pt x="31" y="30"/>
                    </a:cubicBezTo>
                    <a:cubicBezTo>
                      <a:pt x="31" y="30"/>
                      <a:pt x="31" y="30"/>
                      <a:pt x="32" y="30"/>
                    </a:cubicBezTo>
                    <a:cubicBezTo>
                      <a:pt x="32" y="29"/>
                      <a:pt x="33" y="29"/>
                      <a:pt x="33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6" y="29"/>
                      <a:pt x="36" y="29"/>
                      <a:pt x="37" y="28"/>
                    </a:cubicBezTo>
                    <a:cubicBezTo>
                      <a:pt x="37" y="28"/>
                      <a:pt x="37" y="28"/>
                      <a:pt x="37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6"/>
                      <a:pt x="39" y="26"/>
                    </a:cubicBezTo>
                    <a:cubicBezTo>
                      <a:pt x="40" y="26"/>
                      <a:pt x="40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2" y="25"/>
                    </a:cubicBezTo>
                    <a:cubicBezTo>
                      <a:pt x="42" y="25"/>
                      <a:pt x="42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4" y="25"/>
                      <a:pt x="44" y="24"/>
                      <a:pt x="44" y="25"/>
                    </a:cubicBezTo>
                    <a:cubicBezTo>
                      <a:pt x="45" y="25"/>
                      <a:pt x="44" y="25"/>
                      <a:pt x="44" y="25"/>
                    </a:cubicBezTo>
                    <a:cubicBezTo>
                      <a:pt x="44" y="26"/>
                      <a:pt x="44" y="26"/>
                      <a:pt x="43" y="26"/>
                    </a:cubicBezTo>
                    <a:cubicBezTo>
                      <a:pt x="43" y="26"/>
                      <a:pt x="42" y="26"/>
                      <a:pt x="42" y="26"/>
                    </a:cubicBezTo>
                    <a:cubicBezTo>
                      <a:pt x="42" y="26"/>
                      <a:pt x="42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0"/>
                      <a:pt x="36" y="30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8" y="30"/>
                      <a:pt x="39" y="30"/>
                    </a:cubicBezTo>
                    <a:cubicBezTo>
                      <a:pt x="39" y="30"/>
                      <a:pt x="39" y="29"/>
                      <a:pt x="40" y="29"/>
                    </a:cubicBezTo>
                    <a:cubicBezTo>
                      <a:pt x="40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3" y="29"/>
                      <a:pt x="43" y="29"/>
                      <a:pt x="43" y="28"/>
                    </a:cubicBezTo>
                    <a:cubicBezTo>
                      <a:pt x="43" y="28"/>
                      <a:pt x="44" y="28"/>
                      <a:pt x="44" y="28"/>
                    </a:cubicBezTo>
                    <a:cubicBezTo>
                      <a:pt x="44" y="28"/>
                      <a:pt x="44" y="28"/>
                      <a:pt x="45" y="28"/>
                    </a:cubicBezTo>
                    <a:cubicBezTo>
                      <a:pt x="45" y="28"/>
                      <a:pt x="46" y="28"/>
                      <a:pt x="46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5"/>
                      <a:pt x="48" y="25"/>
                      <a:pt x="48" y="25"/>
                    </a:cubicBezTo>
                    <a:cubicBezTo>
                      <a:pt x="49" y="25"/>
                      <a:pt x="49" y="25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2" y="28"/>
                      <a:pt x="52" y="28"/>
                      <a:pt x="53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6" y="28"/>
                      <a:pt x="56" y="28"/>
                      <a:pt x="57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5" name="Freeform 435">
                <a:extLst>
                  <a:ext uri="{FF2B5EF4-FFF2-40B4-BE49-F238E27FC236}">
                    <a16:creationId xmlns:a16="http://schemas.microsoft.com/office/drawing/2014/main" id="{5904A449-BE68-4CCB-B1D7-4CA4BCC17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151" y="1550989"/>
                <a:ext cx="1501775" cy="757238"/>
              </a:xfrm>
              <a:custGeom>
                <a:avLst/>
                <a:gdLst>
                  <a:gd name="T0" fmla="*/ 34 w 139"/>
                  <a:gd name="T1" fmla="*/ 52 h 70"/>
                  <a:gd name="T2" fmla="*/ 37 w 139"/>
                  <a:gd name="T3" fmla="*/ 58 h 70"/>
                  <a:gd name="T4" fmla="*/ 44 w 139"/>
                  <a:gd name="T5" fmla="*/ 56 h 70"/>
                  <a:gd name="T6" fmla="*/ 46 w 139"/>
                  <a:gd name="T7" fmla="*/ 62 h 70"/>
                  <a:gd name="T8" fmla="*/ 51 w 139"/>
                  <a:gd name="T9" fmla="*/ 67 h 70"/>
                  <a:gd name="T10" fmla="*/ 52 w 139"/>
                  <a:gd name="T11" fmla="*/ 63 h 70"/>
                  <a:gd name="T12" fmla="*/ 57 w 139"/>
                  <a:gd name="T13" fmla="*/ 59 h 70"/>
                  <a:gd name="T14" fmla="*/ 63 w 139"/>
                  <a:gd name="T15" fmla="*/ 56 h 70"/>
                  <a:gd name="T16" fmla="*/ 68 w 139"/>
                  <a:gd name="T17" fmla="*/ 58 h 70"/>
                  <a:gd name="T18" fmla="*/ 73 w 139"/>
                  <a:gd name="T19" fmla="*/ 58 h 70"/>
                  <a:gd name="T20" fmla="*/ 75 w 139"/>
                  <a:gd name="T21" fmla="*/ 54 h 70"/>
                  <a:gd name="T22" fmla="*/ 82 w 139"/>
                  <a:gd name="T23" fmla="*/ 55 h 70"/>
                  <a:gd name="T24" fmla="*/ 87 w 139"/>
                  <a:gd name="T25" fmla="*/ 56 h 70"/>
                  <a:gd name="T26" fmla="*/ 89 w 139"/>
                  <a:gd name="T27" fmla="*/ 62 h 70"/>
                  <a:gd name="T28" fmla="*/ 91 w 139"/>
                  <a:gd name="T29" fmla="*/ 69 h 70"/>
                  <a:gd name="T30" fmla="*/ 94 w 139"/>
                  <a:gd name="T31" fmla="*/ 64 h 70"/>
                  <a:gd name="T32" fmla="*/ 93 w 139"/>
                  <a:gd name="T33" fmla="*/ 56 h 70"/>
                  <a:gd name="T34" fmla="*/ 96 w 139"/>
                  <a:gd name="T35" fmla="*/ 48 h 70"/>
                  <a:gd name="T36" fmla="*/ 102 w 139"/>
                  <a:gd name="T37" fmla="*/ 44 h 70"/>
                  <a:gd name="T38" fmla="*/ 108 w 139"/>
                  <a:gd name="T39" fmla="*/ 40 h 70"/>
                  <a:gd name="T40" fmla="*/ 110 w 139"/>
                  <a:gd name="T41" fmla="*/ 36 h 70"/>
                  <a:gd name="T42" fmla="*/ 110 w 139"/>
                  <a:gd name="T43" fmla="*/ 31 h 70"/>
                  <a:gd name="T44" fmla="*/ 111 w 139"/>
                  <a:gd name="T45" fmla="*/ 33 h 70"/>
                  <a:gd name="T46" fmla="*/ 114 w 139"/>
                  <a:gd name="T47" fmla="*/ 31 h 70"/>
                  <a:gd name="T48" fmla="*/ 118 w 139"/>
                  <a:gd name="T49" fmla="*/ 26 h 70"/>
                  <a:gd name="T50" fmla="*/ 122 w 139"/>
                  <a:gd name="T51" fmla="*/ 24 h 70"/>
                  <a:gd name="T52" fmla="*/ 129 w 139"/>
                  <a:gd name="T53" fmla="*/ 22 h 70"/>
                  <a:gd name="T54" fmla="*/ 128 w 139"/>
                  <a:gd name="T55" fmla="*/ 18 h 70"/>
                  <a:gd name="T56" fmla="*/ 133 w 139"/>
                  <a:gd name="T57" fmla="*/ 15 h 70"/>
                  <a:gd name="T58" fmla="*/ 138 w 139"/>
                  <a:gd name="T59" fmla="*/ 13 h 70"/>
                  <a:gd name="T60" fmla="*/ 137 w 139"/>
                  <a:gd name="T61" fmla="*/ 6 h 70"/>
                  <a:gd name="T62" fmla="*/ 131 w 139"/>
                  <a:gd name="T63" fmla="*/ 11 h 70"/>
                  <a:gd name="T64" fmla="*/ 124 w 139"/>
                  <a:gd name="T65" fmla="*/ 13 h 70"/>
                  <a:gd name="T66" fmla="*/ 116 w 139"/>
                  <a:gd name="T67" fmla="*/ 14 h 70"/>
                  <a:gd name="T68" fmla="*/ 110 w 139"/>
                  <a:gd name="T69" fmla="*/ 16 h 70"/>
                  <a:gd name="T70" fmla="*/ 107 w 139"/>
                  <a:gd name="T71" fmla="*/ 18 h 70"/>
                  <a:gd name="T72" fmla="*/ 101 w 139"/>
                  <a:gd name="T73" fmla="*/ 20 h 70"/>
                  <a:gd name="T74" fmla="*/ 98 w 139"/>
                  <a:gd name="T75" fmla="*/ 21 h 70"/>
                  <a:gd name="T76" fmla="*/ 102 w 139"/>
                  <a:gd name="T77" fmla="*/ 17 h 70"/>
                  <a:gd name="T78" fmla="*/ 105 w 139"/>
                  <a:gd name="T79" fmla="*/ 13 h 70"/>
                  <a:gd name="T80" fmla="*/ 109 w 139"/>
                  <a:gd name="T81" fmla="*/ 12 h 70"/>
                  <a:gd name="T82" fmla="*/ 102 w 139"/>
                  <a:gd name="T83" fmla="*/ 8 h 70"/>
                  <a:gd name="T84" fmla="*/ 101 w 139"/>
                  <a:gd name="T85" fmla="*/ 6 h 70"/>
                  <a:gd name="T86" fmla="*/ 99 w 139"/>
                  <a:gd name="T87" fmla="*/ 2 h 70"/>
                  <a:gd name="T88" fmla="*/ 94 w 139"/>
                  <a:gd name="T89" fmla="*/ 2 h 70"/>
                  <a:gd name="T90" fmla="*/ 90 w 139"/>
                  <a:gd name="T91" fmla="*/ 4 h 70"/>
                  <a:gd name="T92" fmla="*/ 85 w 139"/>
                  <a:gd name="T93" fmla="*/ 3 h 70"/>
                  <a:gd name="T94" fmla="*/ 81 w 139"/>
                  <a:gd name="T95" fmla="*/ 1 h 70"/>
                  <a:gd name="T96" fmla="*/ 18 w 139"/>
                  <a:gd name="T97" fmla="*/ 1 h 70"/>
                  <a:gd name="T98" fmla="*/ 15 w 139"/>
                  <a:gd name="T99" fmla="*/ 3 h 70"/>
                  <a:gd name="T100" fmla="*/ 12 w 139"/>
                  <a:gd name="T101" fmla="*/ 6 h 70"/>
                  <a:gd name="T102" fmla="*/ 7 w 139"/>
                  <a:gd name="T103" fmla="*/ 14 h 70"/>
                  <a:gd name="T104" fmla="*/ 3 w 139"/>
                  <a:gd name="T105" fmla="*/ 19 h 70"/>
                  <a:gd name="T106" fmla="*/ 0 w 139"/>
                  <a:gd name="T107" fmla="*/ 28 h 70"/>
                  <a:gd name="T108" fmla="*/ 0 w 139"/>
                  <a:gd name="T109" fmla="*/ 34 h 70"/>
                  <a:gd name="T110" fmla="*/ 0 w 139"/>
                  <a:gd name="T111" fmla="*/ 37 h 70"/>
                  <a:gd name="T112" fmla="*/ 4 w 139"/>
                  <a:gd name="T113" fmla="*/ 43 h 70"/>
                  <a:gd name="T114" fmla="*/ 8 w 139"/>
                  <a:gd name="T115" fmla="*/ 47 h 70"/>
                  <a:gd name="T116" fmla="*/ 13 w 139"/>
                  <a:gd name="T117" fmla="*/ 49 h 70"/>
                  <a:gd name="T118" fmla="*/ 18 w 139"/>
                  <a:gd name="T119" fmla="*/ 5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9" h="70">
                    <a:moveTo>
                      <a:pt x="21" y="52"/>
                    </a:move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1"/>
                      <a:pt x="33" y="51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6" y="55"/>
                      <a:pt x="35" y="55"/>
                      <a:pt x="35" y="55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7" y="57"/>
                      <a:pt x="37" y="58"/>
                      <a:pt x="37" y="58"/>
                    </a:cubicBezTo>
                    <a:cubicBezTo>
                      <a:pt x="38" y="58"/>
                      <a:pt x="38" y="58"/>
                      <a:pt x="39" y="58"/>
                    </a:cubicBezTo>
                    <a:cubicBezTo>
                      <a:pt x="39" y="58"/>
                      <a:pt x="39" y="58"/>
                      <a:pt x="39" y="57"/>
                    </a:cubicBezTo>
                    <a:cubicBezTo>
                      <a:pt x="40" y="57"/>
                      <a:pt x="39" y="57"/>
                      <a:pt x="40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2" y="56"/>
                      <a:pt x="42" y="56"/>
                      <a:pt x="43" y="56"/>
                    </a:cubicBezTo>
                    <a:cubicBezTo>
                      <a:pt x="43" y="56"/>
                      <a:pt x="44" y="56"/>
                      <a:pt x="44" y="56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5" y="58"/>
                      <a:pt x="44" y="58"/>
                      <a:pt x="45" y="58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0"/>
                      <a:pt x="45" y="60"/>
                      <a:pt x="45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4"/>
                      <a:pt x="47" y="64"/>
                      <a:pt x="47" y="64"/>
                    </a:cubicBezTo>
                    <a:cubicBezTo>
                      <a:pt x="47" y="65"/>
                      <a:pt x="46" y="65"/>
                      <a:pt x="46" y="65"/>
                    </a:cubicBezTo>
                    <a:cubicBezTo>
                      <a:pt x="46" y="65"/>
                      <a:pt x="47" y="66"/>
                      <a:pt x="47" y="66"/>
                    </a:cubicBezTo>
                    <a:cubicBezTo>
                      <a:pt x="48" y="66"/>
                      <a:pt x="48" y="66"/>
                      <a:pt x="49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51" y="67"/>
                      <a:pt x="51" y="67"/>
                      <a:pt x="52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67"/>
                      <a:pt x="52" y="67"/>
                      <a:pt x="52" y="66"/>
                    </a:cubicBezTo>
                    <a:cubicBezTo>
                      <a:pt x="52" y="66"/>
                      <a:pt x="52" y="65"/>
                      <a:pt x="52" y="64"/>
                    </a:cubicBezTo>
                    <a:cubicBezTo>
                      <a:pt x="52" y="64"/>
                      <a:pt x="52" y="64"/>
                      <a:pt x="51" y="64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2"/>
                      <a:pt x="52" y="62"/>
                    </a:cubicBezTo>
                    <a:cubicBezTo>
                      <a:pt x="53" y="62"/>
                      <a:pt x="53" y="62"/>
                      <a:pt x="53" y="61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54" y="61"/>
                      <a:pt x="55" y="61"/>
                      <a:pt x="55" y="61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6" y="60"/>
                    </a:cubicBezTo>
                    <a:cubicBezTo>
                      <a:pt x="56" y="60"/>
                      <a:pt x="56" y="60"/>
                      <a:pt x="57" y="59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8" y="58"/>
                      <a:pt x="58" y="58"/>
                      <a:pt x="59" y="58"/>
                    </a:cubicBezTo>
                    <a:cubicBezTo>
                      <a:pt x="59" y="58"/>
                      <a:pt x="60" y="58"/>
                      <a:pt x="60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1" y="57"/>
                      <a:pt x="61" y="56"/>
                    </a:cubicBezTo>
                    <a:cubicBezTo>
                      <a:pt x="62" y="56"/>
                      <a:pt x="62" y="56"/>
                      <a:pt x="63" y="56"/>
                    </a:cubicBezTo>
                    <a:cubicBezTo>
                      <a:pt x="63" y="56"/>
                      <a:pt x="63" y="56"/>
                      <a:pt x="64" y="56"/>
                    </a:cubicBezTo>
                    <a:cubicBezTo>
                      <a:pt x="64" y="56"/>
                      <a:pt x="64" y="56"/>
                      <a:pt x="64" y="57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66" y="57"/>
                      <a:pt x="66" y="57"/>
                      <a:pt x="66" y="56"/>
                    </a:cubicBezTo>
                    <a:cubicBezTo>
                      <a:pt x="66" y="56"/>
                      <a:pt x="67" y="56"/>
                      <a:pt x="67" y="56"/>
                    </a:cubicBezTo>
                    <a:cubicBezTo>
                      <a:pt x="67" y="56"/>
                      <a:pt x="67" y="57"/>
                      <a:pt x="68" y="57"/>
                    </a:cubicBezTo>
                    <a:cubicBezTo>
                      <a:pt x="68" y="57"/>
                      <a:pt x="67" y="58"/>
                      <a:pt x="68" y="58"/>
                    </a:cubicBezTo>
                    <a:cubicBezTo>
                      <a:pt x="68" y="58"/>
                      <a:pt x="69" y="58"/>
                      <a:pt x="69" y="58"/>
                    </a:cubicBezTo>
                    <a:cubicBezTo>
                      <a:pt x="69" y="58"/>
                      <a:pt x="70" y="58"/>
                      <a:pt x="70" y="58"/>
                    </a:cubicBezTo>
                    <a:cubicBezTo>
                      <a:pt x="70" y="58"/>
                      <a:pt x="70" y="58"/>
                      <a:pt x="71" y="58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2" y="58"/>
                      <a:pt x="72" y="58"/>
                      <a:pt x="72" y="59"/>
                    </a:cubicBezTo>
                    <a:cubicBezTo>
                      <a:pt x="73" y="59"/>
                      <a:pt x="73" y="59"/>
                      <a:pt x="74" y="58"/>
                    </a:cubicBezTo>
                    <a:cubicBezTo>
                      <a:pt x="74" y="58"/>
                      <a:pt x="74" y="58"/>
                      <a:pt x="73" y="58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2" y="56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5"/>
                      <a:pt x="72" y="55"/>
                      <a:pt x="73" y="55"/>
                    </a:cubicBezTo>
                    <a:cubicBezTo>
                      <a:pt x="73" y="54"/>
                      <a:pt x="73" y="54"/>
                      <a:pt x="74" y="54"/>
                    </a:cubicBezTo>
                    <a:cubicBezTo>
                      <a:pt x="74" y="54"/>
                      <a:pt x="74" y="54"/>
                      <a:pt x="75" y="54"/>
                    </a:cubicBezTo>
                    <a:cubicBezTo>
                      <a:pt x="76" y="54"/>
                      <a:pt x="76" y="54"/>
                      <a:pt x="77" y="54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77" y="55"/>
                      <a:pt x="77" y="55"/>
                      <a:pt x="78" y="55"/>
                    </a:cubicBezTo>
                    <a:cubicBezTo>
                      <a:pt x="78" y="55"/>
                      <a:pt x="78" y="55"/>
                      <a:pt x="79" y="55"/>
                    </a:cubicBezTo>
                    <a:cubicBezTo>
                      <a:pt x="79" y="54"/>
                      <a:pt x="80" y="54"/>
                      <a:pt x="80" y="54"/>
                    </a:cubicBezTo>
                    <a:cubicBezTo>
                      <a:pt x="81" y="54"/>
                      <a:pt x="81" y="55"/>
                      <a:pt x="81" y="55"/>
                    </a:cubicBezTo>
                    <a:cubicBezTo>
                      <a:pt x="82" y="55"/>
                      <a:pt x="82" y="55"/>
                      <a:pt x="82" y="55"/>
                    </a:cubicBezTo>
                    <a:cubicBezTo>
                      <a:pt x="82" y="55"/>
                      <a:pt x="82" y="56"/>
                      <a:pt x="82" y="56"/>
                    </a:cubicBezTo>
                    <a:cubicBezTo>
                      <a:pt x="83" y="57"/>
                      <a:pt x="83" y="56"/>
                      <a:pt x="84" y="56"/>
                    </a:cubicBezTo>
                    <a:cubicBezTo>
                      <a:pt x="84" y="56"/>
                      <a:pt x="84" y="56"/>
                      <a:pt x="85" y="56"/>
                    </a:cubicBezTo>
                    <a:cubicBezTo>
                      <a:pt x="85" y="56"/>
                      <a:pt x="85" y="56"/>
                      <a:pt x="85" y="55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7" y="55"/>
                      <a:pt x="87" y="56"/>
                      <a:pt x="87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7"/>
                      <a:pt x="87" y="57"/>
                      <a:pt x="88" y="57"/>
                    </a:cubicBezTo>
                    <a:cubicBezTo>
                      <a:pt x="88" y="57"/>
                      <a:pt x="88" y="57"/>
                      <a:pt x="88" y="58"/>
                    </a:cubicBezTo>
                    <a:cubicBezTo>
                      <a:pt x="88" y="58"/>
                      <a:pt x="89" y="58"/>
                      <a:pt x="89" y="59"/>
                    </a:cubicBezTo>
                    <a:cubicBezTo>
                      <a:pt x="89" y="59"/>
                      <a:pt x="89" y="59"/>
                      <a:pt x="89" y="60"/>
                    </a:cubicBezTo>
                    <a:cubicBezTo>
                      <a:pt x="89" y="60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2"/>
                      <a:pt x="89" y="62"/>
                      <a:pt x="89" y="62"/>
                    </a:cubicBezTo>
                    <a:cubicBezTo>
                      <a:pt x="89" y="63"/>
                      <a:pt x="88" y="63"/>
                      <a:pt x="88" y="64"/>
                    </a:cubicBezTo>
                    <a:cubicBezTo>
                      <a:pt x="88" y="64"/>
                      <a:pt x="89" y="64"/>
                      <a:pt x="89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89" y="66"/>
                      <a:pt x="89" y="66"/>
                      <a:pt x="90" y="66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8"/>
                      <a:pt x="91" y="68"/>
                      <a:pt x="91" y="68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91" y="70"/>
                      <a:pt x="92" y="70"/>
                      <a:pt x="92" y="70"/>
                    </a:cubicBezTo>
                    <a:cubicBezTo>
                      <a:pt x="93" y="70"/>
                      <a:pt x="93" y="70"/>
                      <a:pt x="93" y="69"/>
                    </a:cubicBezTo>
                    <a:cubicBezTo>
                      <a:pt x="93" y="69"/>
                      <a:pt x="93" y="68"/>
                      <a:pt x="93" y="68"/>
                    </a:cubicBezTo>
                    <a:cubicBezTo>
                      <a:pt x="93" y="68"/>
                      <a:pt x="94" y="68"/>
                      <a:pt x="94" y="67"/>
                    </a:cubicBezTo>
                    <a:cubicBezTo>
                      <a:pt x="94" y="67"/>
                      <a:pt x="94" y="66"/>
                      <a:pt x="94" y="66"/>
                    </a:cubicBezTo>
                    <a:cubicBezTo>
                      <a:pt x="94" y="66"/>
                      <a:pt x="94" y="65"/>
                      <a:pt x="94" y="65"/>
                    </a:cubicBezTo>
                    <a:cubicBezTo>
                      <a:pt x="94" y="65"/>
                      <a:pt x="94" y="64"/>
                      <a:pt x="94" y="64"/>
                    </a:cubicBezTo>
                    <a:cubicBezTo>
                      <a:pt x="94" y="64"/>
                      <a:pt x="94" y="63"/>
                      <a:pt x="94" y="63"/>
                    </a:cubicBezTo>
                    <a:cubicBezTo>
                      <a:pt x="94" y="63"/>
                      <a:pt x="94" y="63"/>
                      <a:pt x="94" y="62"/>
                    </a:cubicBezTo>
                    <a:cubicBezTo>
                      <a:pt x="94" y="62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59"/>
                      <a:pt x="94" y="59"/>
                      <a:pt x="94" y="58"/>
                    </a:cubicBezTo>
                    <a:cubicBezTo>
                      <a:pt x="93" y="57"/>
                      <a:pt x="93" y="57"/>
                      <a:pt x="93" y="56"/>
                    </a:cubicBezTo>
                    <a:cubicBezTo>
                      <a:pt x="93" y="55"/>
                      <a:pt x="93" y="54"/>
                      <a:pt x="93" y="54"/>
                    </a:cubicBezTo>
                    <a:cubicBezTo>
                      <a:pt x="93" y="53"/>
                      <a:pt x="93" y="53"/>
                      <a:pt x="93" y="52"/>
                    </a:cubicBezTo>
                    <a:cubicBezTo>
                      <a:pt x="93" y="52"/>
                      <a:pt x="94" y="52"/>
                      <a:pt x="94" y="52"/>
                    </a:cubicBezTo>
                    <a:cubicBezTo>
                      <a:pt x="94" y="52"/>
                      <a:pt x="94" y="51"/>
                      <a:pt x="95" y="51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6" y="49"/>
                      <a:pt x="96" y="49"/>
                      <a:pt x="96" y="48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8" y="48"/>
                      <a:pt x="98" y="48"/>
                      <a:pt x="99" y="47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100" y="46"/>
                      <a:pt x="100" y="47"/>
                      <a:pt x="101" y="47"/>
                    </a:cubicBezTo>
                    <a:cubicBezTo>
                      <a:pt x="101" y="46"/>
                      <a:pt x="100" y="46"/>
                      <a:pt x="101" y="45"/>
                    </a:cubicBezTo>
                    <a:cubicBezTo>
                      <a:pt x="101" y="45"/>
                      <a:pt x="101" y="45"/>
                      <a:pt x="102" y="45"/>
                    </a:cubicBezTo>
                    <a:cubicBezTo>
                      <a:pt x="102" y="45"/>
                      <a:pt x="102" y="44"/>
                      <a:pt x="102" y="44"/>
                    </a:cubicBezTo>
                    <a:cubicBezTo>
                      <a:pt x="102" y="44"/>
                      <a:pt x="103" y="44"/>
                      <a:pt x="103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4" y="43"/>
                      <a:pt x="105" y="43"/>
                      <a:pt x="105" y="43"/>
                    </a:cubicBezTo>
                    <a:cubicBezTo>
                      <a:pt x="105" y="42"/>
                      <a:pt x="105" y="42"/>
                      <a:pt x="106" y="42"/>
                    </a:cubicBezTo>
                    <a:cubicBezTo>
                      <a:pt x="106" y="42"/>
                      <a:pt x="107" y="42"/>
                      <a:pt x="107" y="42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41"/>
                      <a:pt x="108" y="41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9" y="40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39"/>
                      <a:pt x="110" y="38"/>
                    </a:cubicBezTo>
                    <a:cubicBezTo>
                      <a:pt x="110" y="38"/>
                      <a:pt x="110" y="38"/>
                      <a:pt x="110" y="38"/>
                    </a:cubicBezTo>
                    <a:cubicBezTo>
                      <a:pt x="110" y="37"/>
                      <a:pt x="110" y="37"/>
                      <a:pt x="110" y="37"/>
                    </a:cubicBezTo>
                    <a:cubicBezTo>
                      <a:pt x="110" y="37"/>
                      <a:pt x="110" y="37"/>
                      <a:pt x="110" y="36"/>
                    </a:cubicBezTo>
                    <a:cubicBezTo>
                      <a:pt x="111" y="36"/>
                      <a:pt x="111" y="36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4"/>
                      <a:pt x="110" y="34"/>
                    </a:cubicBezTo>
                    <a:cubicBezTo>
                      <a:pt x="110" y="34"/>
                      <a:pt x="110" y="34"/>
                      <a:pt x="110" y="33"/>
                    </a:cubicBezTo>
                    <a:cubicBezTo>
                      <a:pt x="110" y="33"/>
                      <a:pt x="110" y="33"/>
                      <a:pt x="110" y="32"/>
                    </a:cubicBezTo>
                    <a:cubicBezTo>
                      <a:pt x="111" y="32"/>
                      <a:pt x="110" y="31"/>
                      <a:pt x="110" y="31"/>
                    </a:cubicBezTo>
                    <a:cubicBezTo>
                      <a:pt x="111" y="30"/>
                      <a:pt x="111" y="30"/>
                      <a:pt x="111" y="30"/>
                    </a:cubicBezTo>
                    <a:cubicBezTo>
                      <a:pt x="111" y="29"/>
                      <a:pt x="111" y="29"/>
                      <a:pt x="111" y="29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9"/>
                      <a:pt x="112" y="29"/>
                      <a:pt x="112" y="30"/>
                    </a:cubicBezTo>
                    <a:cubicBezTo>
                      <a:pt x="112" y="30"/>
                      <a:pt x="111" y="31"/>
                      <a:pt x="111" y="31"/>
                    </a:cubicBezTo>
                    <a:cubicBezTo>
                      <a:pt x="111" y="31"/>
                      <a:pt x="112" y="32"/>
                      <a:pt x="112" y="32"/>
                    </a:cubicBezTo>
                    <a:cubicBezTo>
                      <a:pt x="112" y="32"/>
                      <a:pt x="111" y="33"/>
                      <a:pt x="111" y="33"/>
                    </a:cubicBezTo>
                    <a:cubicBezTo>
                      <a:pt x="111" y="34"/>
                      <a:pt x="111" y="34"/>
                      <a:pt x="111" y="34"/>
                    </a:cubicBezTo>
                    <a:cubicBezTo>
                      <a:pt x="111" y="34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2" y="35"/>
                      <a:pt x="112" y="34"/>
                      <a:pt x="112" y="34"/>
                    </a:cubicBezTo>
                    <a:cubicBezTo>
                      <a:pt x="113" y="33"/>
                      <a:pt x="113" y="33"/>
                      <a:pt x="114" y="32"/>
                    </a:cubicBezTo>
                    <a:cubicBezTo>
                      <a:pt x="114" y="32"/>
                      <a:pt x="114" y="32"/>
                      <a:pt x="114" y="31"/>
                    </a:cubicBezTo>
                    <a:cubicBezTo>
                      <a:pt x="115" y="31"/>
                      <a:pt x="115" y="31"/>
                      <a:pt x="114" y="30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5" y="28"/>
                      <a:pt x="115" y="29"/>
                      <a:pt x="115" y="29"/>
                    </a:cubicBezTo>
                    <a:cubicBezTo>
                      <a:pt x="116" y="29"/>
                      <a:pt x="116" y="29"/>
                      <a:pt x="116" y="28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117" y="28"/>
                      <a:pt x="118" y="27"/>
                      <a:pt x="118" y="27"/>
                    </a:cubicBezTo>
                    <a:cubicBezTo>
                      <a:pt x="118" y="27"/>
                      <a:pt x="118" y="27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9" y="25"/>
                      <a:pt x="118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1" y="25"/>
                      <a:pt x="121" y="25"/>
                      <a:pt x="122" y="25"/>
                    </a:cubicBezTo>
                    <a:cubicBezTo>
                      <a:pt x="122" y="25"/>
                      <a:pt x="122" y="24"/>
                      <a:pt x="122" y="24"/>
                    </a:cubicBezTo>
                    <a:cubicBezTo>
                      <a:pt x="123" y="24"/>
                      <a:pt x="123" y="23"/>
                      <a:pt x="123" y="23"/>
                    </a:cubicBezTo>
                    <a:cubicBezTo>
                      <a:pt x="124" y="23"/>
                      <a:pt x="124" y="22"/>
                      <a:pt x="125" y="22"/>
                    </a:cubicBezTo>
                    <a:cubicBezTo>
                      <a:pt x="125" y="22"/>
                      <a:pt x="125" y="22"/>
                      <a:pt x="126" y="22"/>
                    </a:cubicBezTo>
                    <a:cubicBezTo>
                      <a:pt x="126" y="22"/>
                      <a:pt x="126" y="22"/>
                      <a:pt x="127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8" y="22"/>
                      <a:pt x="128" y="23"/>
                      <a:pt x="129" y="22"/>
                    </a:cubicBezTo>
                    <a:cubicBezTo>
                      <a:pt x="129" y="22"/>
                      <a:pt x="129" y="22"/>
                      <a:pt x="129" y="22"/>
                    </a:cubicBezTo>
                    <a:cubicBezTo>
                      <a:pt x="130" y="21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8" y="20"/>
                      <a:pt x="129" y="21"/>
                      <a:pt x="128" y="21"/>
                    </a:cubicBezTo>
                    <a:cubicBezTo>
                      <a:pt x="128" y="21"/>
                      <a:pt x="128" y="21"/>
                      <a:pt x="128" y="20"/>
                    </a:cubicBezTo>
                    <a:cubicBezTo>
                      <a:pt x="127" y="20"/>
                      <a:pt x="127" y="20"/>
                      <a:pt x="127" y="19"/>
                    </a:cubicBezTo>
                    <a:cubicBezTo>
                      <a:pt x="128" y="19"/>
                      <a:pt x="128" y="19"/>
                      <a:pt x="128" y="19"/>
                    </a:cubicBezTo>
                    <a:cubicBezTo>
                      <a:pt x="128" y="19"/>
                      <a:pt x="128" y="19"/>
                      <a:pt x="128" y="18"/>
                    </a:cubicBezTo>
                    <a:cubicBezTo>
                      <a:pt x="128" y="18"/>
                      <a:pt x="128" y="18"/>
                      <a:pt x="129" y="18"/>
                    </a:cubicBezTo>
                    <a:cubicBezTo>
                      <a:pt x="129" y="18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30" y="17"/>
                      <a:pt x="130" y="16"/>
                      <a:pt x="130" y="16"/>
                    </a:cubicBezTo>
                    <a:cubicBezTo>
                      <a:pt x="130" y="16"/>
                      <a:pt x="130" y="16"/>
                      <a:pt x="131" y="16"/>
                    </a:cubicBezTo>
                    <a:cubicBezTo>
                      <a:pt x="131" y="15"/>
                      <a:pt x="131" y="16"/>
                      <a:pt x="132" y="15"/>
                    </a:cubicBezTo>
                    <a:cubicBezTo>
                      <a:pt x="132" y="15"/>
                      <a:pt x="133" y="15"/>
                      <a:pt x="133" y="15"/>
                    </a:cubicBezTo>
                    <a:cubicBezTo>
                      <a:pt x="133" y="15"/>
                      <a:pt x="134" y="15"/>
                      <a:pt x="134" y="15"/>
                    </a:cubicBezTo>
                    <a:cubicBezTo>
                      <a:pt x="134" y="15"/>
                      <a:pt x="134" y="14"/>
                      <a:pt x="134" y="14"/>
                    </a:cubicBezTo>
                    <a:cubicBezTo>
                      <a:pt x="134" y="14"/>
                      <a:pt x="135" y="14"/>
                      <a:pt x="135" y="14"/>
                    </a:cubicBezTo>
                    <a:cubicBezTo>
                      <a:pt x="136" y="14"/>
                      <a:pt x="136" y="14"/>
                      <a:pt x="136" y="14"/>
                    </a:cubicBezTo>
                    <a:cubicBezTo>
                      <a:pt x="137" y="14"/>
                      <a:pt x="137" y="14"/>
                      <a:pt x="137" y="13"/>
                    </a:cubicBezTo>
                    <a:cubicBezTo>
                      <a:pt x="137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2"/>
                      <a:pt x="138" y="12"/>
                      <a:pt x="138" y="11"/>
                    </a:cubicBezTo>
                    <a:cubicBezTo>
                      <a:pt x="138" y="11"/>
                      <a:pt x="137" y="11"/>
                      <a:pt x="137" y="10"/>
                    </a:cubicBezTo>
                    <a:cubicBezTo>
                      <a:pt x="137" y="10"/>
                      <a:pt x="137" y="10"/>
                      <a:pt x="137" y="9"/>
                    </a:cubicBezTo>
                    <a:cubicBezTo>
                      <a:pt x="138" y="9"/>
                      <a:pt x="138" y="8"/>
                      <a:pt x="138" y="8"/>
                    </a:cubicBezTo>
                    <a:cubicBezTo>
                      <a:pt x="138" y="7"/>
                      <a:pt x="139" y="7"/>
                      <a:pt x="138" y="6"/>
                    </a:cubicBezTo>
                    <a:cubicBezTo>
                      <a:pt x="138" y="6"/>
                      <a:pt x="138" y="6"/>
                      <a:pt x="137" y="6"/>
                    </a:cubicBezTo>
                    <a:cubicBezTo>
                      <a:pt x="137" y="6"/>
                      <a:pt x="137" y="6"/>
                      <a:pt x="136" y="6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5" y="6"/>
                      <a:pt x="135" y="6"/>
                      <a:pt x="135" y="6"/>
                    </a:cubicBezTo>
                    <a:cubicBezTo>
                      <a:pt x="134" y="6"/>
                      <a:pt x="134" y="7"/>
                      <a:pt x="133" y="7"/>
                    </a:cubicBezTo>
                    <a:cubicBezTo>
                      <a:pt x="133" y="8"/>
                      <a:pt x="133" y="8"/>
                      <a:pt x="132" y="8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2" y="10"/>
                      <a:pt x="131" y="10"/>
                      <a:pt x="131" y="11"/>
                    </a:cubicBezTo>
                    <a:cubicBezTo>
                      <a:pt x="131" y="11"/>
                      <a:pt x="130" y="11"/>
                      <a:pt x="130" y="11"/>
                    </a:cubicBezTo>
                    <a:cubicBezTo>
                      <a:pt x="130" y="12"/>
                      <a:pt x="129" y="11"/>
                      <a:pt x="129" y="11"/>
                    </a:cubicBezTo>
                    <a:cubicBezTo>
                      <a:pt x="129" y="11"/>
                      <a:pt x="129" y="12"/>
                      <a:pt x="128" y="12"/>
                    </a:cubicBezTo>
                    <a:cubicBezTo>
                      <a:pt x="128" y="12"/>
                      <a:pt x="128" y="13"/>
                      <a:pt x="127" y="13"/>
                    </a:cubicBezTo>
                    <a:cubicBezTo>
                      <a:pt x="127" y="13"/>
                      <a:pt x="127" y="12"/>
                      <a:pt x="126" y="12"/>
                    </a:cubicBezTo>
                    <a:cubicBezTo>
                      <a:pt x="126" y="12"/>
                      <a:pt x="125" y="13"/>
                      <a:pt x="125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3" y="13"/>
                      <a:pt x="123" y="13"/>
                      <a:pt x="122" y="13"/>
                    </a:cubicBezTo>
                    <a:cubicBezTo>
                      <a:pt x="121" y="13"/>
                      <a:pt x="121" y="13"/>
                      <a:pt x="120" y="13"/>
                    </a:cubicBezTo>
                    <a:cubicBezTo>
                      <a:pt x="120" y="13"/>
                      <a:pt x="120" y="13"/>
                      <a:pt x="119" y="13"/>
                    </a:cubicBezTo>
                    <a:cubicBezTo>
                      <a:pt x="119" y="13"/>
                      <a:pt x="119" y="13"/>
                      <a:pt x="118" y="13"/>
                    </a:cubicBezTo>
                    <a:cubicBezTo>
                      <a:pt x="118" y="14"/>
                      <a:pt x="117" y="14"/>
                      <a:pt x="117" y="14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17" y="14"/>
                      <a:pt x="116" y="14"/>
                      <a:pt x="116" y="14"/>
                    </a:cubicBezTo>
                    <a:cubicBezTo>
                      <a:pt x="116" y="15"/>
                      <a:pt x="116" y="15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4" y="15"/>
                      <a:pt x="114" y="15"/>
                      <a:pt x="113" y="15"/>
                    </a:cubicBezTo>
                    <a:cubicBezTo>
                      <a:pt x="113" y="15"/>
                      <a:pt x="113" y="15"/>
                      <a:pt x="113" y="15"/>
                    </a:cubicBezTo>
                    <a:cubicBezTo>
                      <a:pt x="112" y="15"/>
                      <a:pt x="112" y="15"/>
                      <a:pt x="111" y="15"/>
                    </a:cubicBezTo>
                    <a:cubicBezTo>
                      <a:pt x="111" y="15"/>
                      <a:pt x="111" y="16"/>
                      <a:pt x="110" y="16"/>
                    </a:cubicBezTo>
                    <a:cubicBezTo>
                      <a:pt x="110" y="16"/>
                      <a:pt x="109" y="16"/>
                      <a:pt x="109" y="16"/>
                    </a:cubicBezTo>
                    <a:cubicBezTo>
                      <a:pt x="109" y="16"/>
                      <a:pt x="108" y="16"/>
                      <a:pt x="108" y="16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7"/>
                      <a:pt x="108" y="17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7" y="19"/>
                      <a:pt x="106" y="19"/>
                      <a:pt x="106" y="19"/>
                    </a:cubicBezTo>
                    <a:cubicBezTo>
                      <a:pt x="106" y="19"/>
                      <a:pt x="106" y="19"/>
                      <a:pt x="105" y="19"/>
                    </a:cubicBezTo>
                    <a:cubicBezTo>
                      <a:pt x="105" y="19"/>
                      <a:pt x="105" y="19"/>
                      <a:pt x="104" y="19"/>
                    </a:cubicBezTo>
                    <a:cubicBezTo>
                      <a:pt x="104" y="19"/>
                      <a:pt x="104" y="19"/>
                      <a:pt x="103" y="19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2" y="19"/>
                      <a:pt x="102" y="20"/>
                      <a:pt x="102" y="20"/>
                    </a:cubicBezTo>
                    <a:cubicBezTo>
                      <a:pt x="102" y="20"/>
                      <a:pt x="102" y="20"/>
                      <a:pt x="101" y="20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0" y="20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99" y="21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98" y="21"/>
                      <a:pt x="98" y="22"/>
                      <a:pt x="98" y="22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19"/>
                      <a:pt x="100" y="20"/>
                      <a:pt x="100" y="20"/>
                    </a:cubicBezTo>
                    <a:cubicBezTo>
                      <a:pt x="100" y="19"/>
                      <a:pt x="100" y="19"/>
                      <a:pt x="101" y="19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3" y="17"/>
                    </a:cubicBezTo>
                    <a:cubicBezTo>
                      <a:pt x="103" y="17"/>
                      <a:pt x="103" y="16"/>
                      <a:pt x="103" y="16"/>
                    </a:cubicBezTo>
                    <a:cubicBezTo>
                      <a:pt x="104" y="16"/>
                      <a:pt x="104" y="16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4"/>
                      <a:pt x="104" y="14"/>
                      <a:pt x="105" y="14"/>
                    </a:cubicBezTo>
                    <a:cubicBezTo>
                      <a:pt x="105" y="14"/>
                      <a:pt x="105" y="14"/>
                      <a:pt x="105" y="13"/>
                    </a:cubicBezTo>
                    <a:cubicBezTo>
                      <a:pt x="106" y="13"/>
                      <a:pt x="105" y="13"/>
                      <a:pt x="105" y="13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6" y="11"/>
                      <a:pt x="106" y="11"/>
                      <a:pt x="106" y="12"/>
                    </a:cubicBezTo>
                    <a:cubicBezTo>
                      <a:pt x="107" y="12"/>
                      <a:pt x="107" y="12"/>
                      <a:pt x="107" y="13"/>
                    </a:cubicBezTo>
                    <a:cubicBezTo>
                      <a:pt x="107" y="13"/>
                      <a:pt x="107" y="13"/>
                      <a:pt x="108" y="13"/>
                    </a:cubicBezTo>
                    <a:cubicBezTo>
                      <a:pt x="108" y="13"/>
                      <a:pt x="108" y="13"/>
                      <a:pt x="109" y="13"/>
                    </a:cubicBezTo>
                    <a:cubicBezTo>
                      <a:pt x="109" y="13"/>
                      <a:pt x="109" y="13"/>
                      <a:pt x="109" y="12"/>
                    </a:cubicBezTo>
                    <a:cubicBezTo>
                      <a:pt x="109" y="12"/>
                      <a:pt x="109" y="11"/>
                      <a:pt x="109" y="11"/>
                    </a:cubicBezTo>
                    <a:cubicBezTo>
                      <a:pt x="109" y="10"/>
                      <a:pt x="108" y="10"/>
                      <a:pt x="108" y="10"/>
                    </a:cubicBezTo>
                    <a:cubicBezTo>
                      <a:pt x="108" y="10"/>
                      <a:pt x="107" y="9"/>
                      <a:pt x="107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3" y="9"/>
                      <a:pt x="103" y="9"/>
                    </a:cubicBezTo>
                    <a:cubicBezTo>
                      <a:pt x="102" y="9"/>
                      <a:pt x="102" y="8"/>
                      <a:pt x="102" y="8"/>
                    </a:cubicBezTo>
                    <a:cubicBezTo>
                      <a:pt x="101" y="9"/>
                      <a:pt x="102" y="9"/>
                      <a:pt x="101" y="9"/>
                    </a:cubicBezTo>
                    <a:cubicBezTo>
                      <a:pt x="101" y="9"/>
                      <a:pt x="101" y="9"/>
                      <a:pt x="101" y="9"/>
                    </a:cubicBezTo>
                    <a:cubicBezTo>
                      <a:pt x="101" y="9"/>
                      <a:pt x="101" y="9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1" y="6"/>
                      <a:pt x="100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4"/>
                      <a:pt x="101" y="4"/>
                    </a:cubicBezTo>
                    <a:cubicBezTo>
                      <a:pt x="101" y="4"/>
                      <a:pt x="100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99" y="3"/>
                      <a:pt x="99" y="4"/>
                      <a:pt x="99" y="3"/>
                    </a:cubicBezTo>
                    <a:cubicBezTo>
                      <a:pt x="98" y="3"/>
                      <a:pt x="99" y="3"/>
                      <a:pt x="99" y="2"/>
                    </a:cubicBezTo>
                    <a:cubicBezTo>
                      <a:pt x="99" y="2"/>
                      <a:pt x="99" y="2"/>
                      <a:pt x="98" y="2"/>
                    </a:cubicBezTo>
                    <a:cubicBezTo>
                      <a:pt x="98" y="1"/>
                      <a:pt x="98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6" y="1"/>
                      <a:pt x="95" y="1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95" y="2"/>
                      <a:pt x="95" y="2"/>
                      <a:pt x="94" y="2"/>
                    </a:cubicBezTo>
                    <a:cubicBezTo>
                      <a:pt x="94" y="2"/>
                      <a:pt x="94" y="3"/>
                      <a:pt x="94" y="3"/>
                    </a:cubicBezTo>
                    <a:cubicBezTo>
                      <a:pt x="93" y="3"/>
                      <a:pt x="93" y="2"/>
                      <a:pt x="93" y="2"/>
                    </a:cubicBezTo>
                    <a:cubicBezTo>
                      <a:pt x="93" y="3"/>
                      <a:pt x="93" y="3"/>
                      <a:pt x="92" y="3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91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89" y="3"/>
                    </a:cubicBezTo>
                    <a:cubicBezTo>
                      <a:pt x="89" y="3"/>
                      <a:pt x="89" y="3"/>
                      <a:pt x="88" y="3"/>
                    </a:cubicBezTo>
                    <a:cubicBezTo>
                      <a:pt x="88" y="3"/>
                      <a:pt x="88" y="3"/>
                      <a:pt x="88" y="3"/>
                    </a:cubicBezTo>
                    <a:cubicBezTo>
                      <a:pt x="87" y="3"/>
                      <a:pt x="87" y="4"/>
                      <a:pt x="87" y="4"/>
                    </a:cubicBezTo>
                    <a:cubicBezTo>
                      <a:pt x="87" y="4"/>
                      <a:pt x="87" y="4"/>
                      <a:pt x="86" y="4"/>
                    </a:cubicBezTo>
                    <a:cubicBezTo>
                      <a:pt x="86" y="4"/>
                      <a:pt x="86" y="3"/>
                      <a:pt x="85" y="3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2" y="2"/>
                      <a:pt x="82" y="2"/>
                      <a:pt x="82" y="2"/>
                    </a:cubicBezTo>
                    <a:cubicBezTo>
                      <a:pt x="82" y="2"/>
                      <a:pt x="82" y="2"/>
                      <a:pt x="81" y="2"/>
                    </a:cubicBezTo>
                    <a:cubicBezTo>
                      <a:pt x="81" y="2"/>
                      <a:pt x="81" y="3"/>
                      <a:pt x="81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2"/>
                      <a:pt x="81" y="2"/>
                      <a:pt x="81" y="1"/>
                    </a:cubicBezTo>
                    <a:cubicBezTo>
                      <a:pt x="81" y="1"/>
                      <a:pt x="81" y="0"/>
                      <a:pt x="8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79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8" y="13"/>
                      <a:pt x="8" y="14"/>
                      <a:pt x="7" y="14"/>
                    </a:cubicBezTo>
                    <a:cubicBezTo>
                      <a:pt x="7" y="15"/>
                      <a:pt x="6" y="15"/>
                      <a:pt x="6" y="15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5"/>
                    </a:cubicBezTo>
                    <a:cubicBezTo>
                      <a:pt x="0" y="35"/>
                      <a:pt x="0" y="35"/>
                      <a:pt x="1" y="35"/>
                    </a:cubicBezTo>
                    <a:cubicBezTo>
                      <a:pt x="1" y="36"/>
                      <a:pt x="1" y="35"/>
                      <a:pt x="1" y="36"/>
                    </a:cubicBezTo>
                    <a:cubicBezTo>
                      <a:pt x="2" y="36"/>
                      <a:pt x="1" y="36"/>
                      <a:pt x="1" y="36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40"/>
                    </a:cubicBezTo>
                    <a:cubicBezTo>
                      <a:pt x="1" y="40"/>
                      <a:pt x="2" y="41"/>
                      <a:pt x="2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4" y="43"/>
                      <a:pt x="4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5"/>
                      <a:pt x="7" y="45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8"/>
                      <a:pt x="11" y="48"/>
                      <a:pt x="12" y="48"/>
                    </a:cubicBezTo>
                    <a:cubicBezTo>
                      <a:pt x="12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4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50"/>
                      <a:pt x="16" y="49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8" y="51"/>
                      <a:pt x="18" y="51"/>
                    </a:cubicBezTo>
                    <a:cubicBezTo>
                      <a:pt x="18" y="51"/>
                      <a:pt x="19" y="51"/>
                      <a:pt x="19" y="51"/>
                    </a:cubicBezTo>
                    <a:cubicBezTo>
                      <a:pt x="20" y="51"/>
                      <a:pt x="20" y="52"/>
                      <a:pt x="20" y="52"/>
                    </a:cubicBezTo>
                    <a:cubicBezTo>
                      <a:pt x="21" y="52"/>
                      <a:pt x="21" y="52"/>
                      <a:pt x="21" y="5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6" name="Freeform 436">
                <a:extLst>
                  <a:ext uri="{FF2B5EF4-FFF2-40B4-BE49-F238E27FC236}">
                    <a16:creationId xmlns:a16="http://schemas.microsoft.com/office/drawing/2014/main" id="{8AC01F12-1275-4ACC-9FCF-9973392B3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26" y="1227139"/>
                <a:ext cx="31750" cy="22225"/>
              </a:xfrm>
              <a:custGeom>
                <a:avLst/>
                <a:gdLst>
                  <a:gd name="T0" fmla="*/ 0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0 h 2"/>
                  <a:gd name="T10" fmla="*/ 2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0 w 3"/>
                  <a:gd name="T17" fmla="*/ 0 h 2"/>
                  <a:gd name="T18" fmla="*/ 0 w 3"/>
                  <a:gd name="T19" fmla="*/ 1 h 2"/>
                  <a:gd name="T20" fmla="*/ 0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7" name="Freeform 437">
                <a:extLst>
                  <a:ext uri="{FF2B5EF4-FFF2-40B4-BE49-F238E27FC236}">
                    <a16:creationId xmlns:a16="http://schemas.microsoft.com/office/drawing/2014/main" id="{9E2FD22C-0752-4D73-811B-9A4B2FAAC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926" y="1377951"/>
                <a:ext cx="53975" cy="33338"/>
              </a:xfrm>
              <a:custGeom>
                <a:avLst/>
                <a:gdLst>
                  <a:gd name="T0" fmla="*/ 3 w 5"/>
                  <a:gd name="T1" fmla="*/ 0 h 3"/>
                  <a:gd name="T2" fmla="*/ 2 w 5"/>
                  <a:gd name="T3" fmla="*/ 0 h 3"/>
                  <a:gd name="T4" fmla="*/ 1 w 5"/>
                  <a:gd name="T5" fmla="*/ 1 h 3"/>
                  <a:gd name="T6" fmla="*/ 0 w 5"/>
                  <a:gd name="T7" fmla="*/ 1 h 3"/>
                  <a:gd name="T8" fmla="*/ 1 w 5"/>
                  <a:gd name="T9" fmla="*/ 2 h 3"/>
                  <a:gd name="T10" fmla="*/ 1 w 5"/>
                  <a:gd name="T11" fmla="*/ 3 h 3"/>
                  <a:gd name="T12" fmla="*/ 2 w 5"/>
                  <a:gd name="T13" fmla="*/ 2 h 3"/>
                  <a:gd name="T14" fmla="*/ 3 w 5"/>
                  <a:gd name="T15" fmla="*/ 2 h 3"/>
                  <a:gd name="T16" fmla="*/ 4 w 5"/>
                  <a:gd name="T17" fmla="*/ 1 h 3"/>
                  <a:gd name="T18" fmla="*/ 5 w 5"/>
                  <a:gd name="T19" fmla="*/ 1 h 3"/>
                  <a:gd name="T20" fmla="*/ 5 w 5"/>
                  <a:gd name="T21" fmla="*/ 0 h 3"/>
                  <a:gd name="T22" fmla="*/ 3 w 5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8" name="Freeform 438">
                <a:extLst>
                  <a:ext uri="{FF2B5EF4-FFF2-40B4-BE49-F238E27FC236}">
                    <a16:creationId xmlns:a16="http://schemas.microsoft.com/office/drawing/2014/main" id="{45E52513-7F72-4235-9B75-F95CF21DA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576" y="1346201"/>
                <a:ext cx="31750" cy="53975"/>
              </a:xfrm>
              <a:custGeom>
                <a:avLst/>
                <a:gdLst>
                  <a:gd name="T0" fmla="*/ 1 w 3"/>
                  <a:gd name="T1" fmla="*/ 5 h 5"/>
                  <a:gd name="T2" fmla="*/ 2 w 3"/>
                  <a:gd name="T3" fmla="*/ 3 h 5"/>
                  <a:gd name="T4" fmla="*/ 2 w 3"/>
                  <a:gd name="T5" fmla="*/ 3 h 5"/>
                  <a:gd name="T6" fmla="*/ 3 w 3"/>
                  <a:gd name="T7" fmla="*/ 2 h 5"/>
                  <a:gd name="T8" fmla="*/ 3 w 3"/>
                  <a:gd name="T9" fmla="*/ 1 h 5"/>
                  <a:gd name="T10" fmla="*/ 3 w 3"/>
                  <a:gd name="T11" fmla="*/ 1 h 5"/>
                  <a:gd name="T12" fmla="*/ 2 w 3"/>
                  <a:gd name="T13" fmla="*/ 0 h 5"/>
                  <a:gd name="T14" fmla="*/ 2 w 3"/>
                  <a:gd name="T15" fmla="*/ 0 h 5"/>
                  <a:gd name="T16" fmla="*/ 1 w 3"/>
                  <a:gd name="T17" fmla="*/ 1 h 5"/>
                  <a:gd name="T18" fmla="*/ 1 w 3"/>
                  <a:gd name="T19" fmla="*/ 2 h 5"/>
                  <a:gd name="T20" fmla="*/ 0 w 3"/>
                  <a:gd name="T21" fmla="*/ 2 h 5"/>
                  <a:gd name="T22" fmla="*/ 1 w 3"/>
                  <a:gd name="T23" fmla="*/ 3 h 5"/>
                  <a:gd name="T24" fmla="*/ 1 w 3"/>
                  <a:gd name="T25" fmla="*/ 4 h 5"/>
                  <a:gd name="T26" fmla="*/ 1 w 3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5">
                    <a:moveTo>
                      <a:pt x="1" y="5"/>
                    </a:moveTo>
                    <a:cubicBezTo>
                      <a:pt x="1" y="5"/>
                      <a:pt x="2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9" name="Freeform 439">
                <a:extLst>
                  <a:ext uri="{FF2B5EF4-FFF2-40B4-BE49-F238E27FC236}">
                    <a16:creationId xmlns:a16="http://schemas.microsoft.com/office/drawing/2014/main" id="{96D2DDB3-DF3E-4AE5-9941-0619B58C1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101" y="1323976"/>
                <a:ext cx="33338" cy="22225"/>
              </a:xfrm>
              <a:custGeom>
                <a:avLst/>
                <a:gdLst>
                  <a:gd name="T0" fmla="*/ 3 w 3"/>
                  <a:gd name="T1" fmla="*/ 1 h 2"/>
                  <a:gd name="T2" fmla="*/ 3 w 3"/>
                  <a:gd name="T3" fmla="*/ 0 h 2"/>
                  <a:gd name="T4" fmla="*/ 3 w 3"/>
                  <a:gd name="T5" fmla="*/ 0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0 w 3"/>
                  <a:gd name="T15" fmla="*/ 2 h 2"/>
                  <a:gd name="T16" fmla="*/ 1 w 3"/>
                  <a:gd name="T17" fmla="*/ 2 h 2"/>
                  <a:gd name="T18" fmla="*/ 2 w 3"/>
                  <a:gd name="T19" fmla="*/ 2 h 2"/>
                  <a:gd name="T20" fmla="*/ 3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0" name="Freeform 440">
                <a:extLst>
                  <a:ext uri="{FF2B5EF4-FFF2-40B4-BE49-F238E27FC236}">
                    <a16:creationId xmlns:a16="http://schemas.microsoft.com/office/drawing/2014/main" id="{796002D0-9EA4-426D-ADA1-B46237635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6" y="1292226"/>
                <a:ext cx="31750" cy="31750"/>
              </a:xfrm>
              <a:custGeom>
                <a:avLst/>
                <a:gdLst>
                  <a:gd name="T0" fmla="*/ 2 w 3"/>
                  <a:gd name="T1" fmla="*/ 0 h 3"/>
                  <a:gd name="T2" fmla="*/ 1 w 3"/>
                  <a:gd name="T3" fmla="*/ 1 h 3"/>
                  <a:gd name="T4" fmla="*/ 0 w 3"/>
                  <a:gd name="T5" fmla="*/ 1 h 3"/>
                  <a:gd name="T6" fmla="*/ 0 w 3"/>
                  <a:gd name="T7" fmla="*/ 3 h 3"/>
                  <a:gd name="T8" fmla="*/ 1 w 3"/>
                  <a:gd name="T9" fmla="*/ 2 h 3"/>
                  <a:gd name="T10" fmla="*/ 2 w 3"/>
                  <a:gd name="T11" fmla="*/ 2 h 3"/>
                  <a:gd name="T12" fmla="*/ 2 w 3"/>
                  <a:gd name="T13" fmla="*/ 2 h 3"/>
                  <a:gd name="T14" fmla="*/ 3 w 3"/>
                  <a:gd name="T15" fmla="*/ 1 h 3"/>
                  <a:gd name="T16" fmla="*/ 3 w 3"/>
                  <a:gd name="T17" fmla="*/ 1 h 3"/>
                  <a:gd name="T18" fmla="*/ 2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1" name="Freeform 441">
                <a:extLst>
                  <a:ext uri="{FF2B5EF4-FFF2-40B4-BE49-F238E27FC236}">
                    <a16:creationId xmlns:a16="http://schemas.microsoft.com/office/drawing/2014/main" id="{605E98FB-FB28-40D6-9C38-28C7611D5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276" y="1281114"/>
                <a:ext cx="33338" cy="11113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1 w 3"/>
                  <a:gd name="T5" fmla="*/ 0 h 1"/>
                  <a:gd name="T6" fmla="*/ 0 w 3"/>
                  <a:gd name="T7" fmla="*/ 0 h 1"/>
                  <a:gd name="T8" fmla="*/ 0 w 3"/>
                  <a:gd name="T9" fmla="*/ 1 h 1"/>
                  <a:gd name="T10" fmla="*/ 1 w 3"/>
                  <a:gd name="T11" fmla="*/ 1 h 1"/>
                  <a:gd name="T12" fmla="*/ 2 w 3"/>
                  <a:gd name="T13" fmla="*/ 1 h 1"/>
                  <a:gd name="T14" fmla="*/ 2 w 3"/>
                  <a:gd name="T15" fmla="*/ 1 h 1"/>
                  <a:gd name="T16" fmla="*/ 2 w 3"/>
                  <a:gd name="T17" fmla="*/ 0 h 1"/>
                  <a:gd name="T18" fmla="*/ 2 w 3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2" name="Freeform 442">
                <a:extLst>
                  <a:ext uri="{FF2B5EF4-FFF2-40B4-BE49-F238E27FC236}">
                    <a16:creationId xmlns:a16="http://schemas.microsoft.com/office/drawing/2014/main" id="{02B03B25-5912-4822-954B-CDF8BA83F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526" y="252412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3" name="Freeform 443">
                <a:extLst>
                  <a:ext uri="{FF2B5EF4-FFF2-40B4-BE49-F238E27FC236}">
                    <a16:creationId xmlns:a16="http://schemas.microsoft.com/office/drawing/2014/main" id="{C1CDE06B-640F-4217-A7FA-F7E7049B4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2503489"/>
                <a:ext cx="53975" cy="20638"/>
              </a:xfrm>
              <a:custGeom>
                <a:avLst/>
                <a:gdLst>
                  <a:gd name="T0" fmla="*/ 5 w 5"/>
                  <a:gd name="T1" fmla="*/ 1 h 2"/>
                  <a:gd name="T2" fmla="*/ 5 w 5"/>
                  <a:gd name="T3" fmla="*/ 1 h 2"/>
                  <a:gd name="T4" fmla="*/ 3 w 5"/>
                  <a:gd name="T5" fmla="*/ 0 h 2"/>
                  <a:gd name="T6" fmla="*/ 2 w 5"/>
                  <a:gd name="T7" fmla="*/ 0 h 2"/>
                  <a:gd name="T8" fmla="*/ 1 w 5"/>
                  <a:gd name="T9" fmla="*/ 0 h 2"/>
                  <a:gd name="T10" fmla="*/ 0 w 5"/>
                  <a:gd name="T11" fmla="*/ 1 h 2"/>
                  <a:gd name="T12" fmla="*/ 1 w 5"/>
                  <a:gd name="T13" fmla="*/ 2 h 2"/>
                  <a:gd name="T14" fmla="*/ 2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4 w 5"/>
                  <a:gd name="T21" fmla="*/ 2 h 2"/>
                  <a:gd name="T22" fmla="*/ 5 w 5"/>
                  <a:gd name="T2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4" name="Freeform 444">
                <a:extLst>
                  <a:ext uri="{FF2B5EF4-FFF2-40B4-BE49-F238E27FC236}">
                    <a16:creationId xmlns:a16="http://schemas.microsoft.com/office/drawing/2014/main" id="{E80E14EB-89C1-4758-A9BD-6738EFCF9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9" y="2578101"/>
                <a:ext cx="173038" cy="98425"/>
              </a:xfrm>
              <a:custGeom>
                <a:avLst/>
                <a:gdLst>
                  <a:gd name="T0" fmla="*/ 10 w 16"/>
                  <a:gd name="T1" fmla="*/ 5 h 9"/>
                  <a:gd name="T2" fmla="*/ 11 w 16"/>
                  <a:gd name="T3" fmla="*/ 4 h 9"/>
                  <a:gd name="T4" fmla="*/ 11 w 16"/>
                  <a:gd name="T5" fmla="*/ 5 h 9"/>
                  <a:gd name="T6" fmla="*/ 12 w 16"/>
                  <a:gd name="T7" fmla="*/ 5 h 9"/>
                  <a:gd name="T8" fmla="*/ 13 w 16"/>
                  <a:gd name="T9" fmla="*/ 4 h 9"/>
                  <a:gd name="T10" fmla="*/ 13 w 16"/>
                  <a:gd name="T11" fmla="*/ 4 h 9"/>
                  <a:gd name="T12" fmla="*/ 14 w 16"/>
                  <a:gd name="T13" fmla="*/ 4 h 9"/>
                  <a:gd name="T14" fmla="*/ 15 w 16"/>
                  <a:gd name="T15" fmla="*/ 3 h 9"/>
                  <a:gd name="T16" fmla="*/ 16 w 16"/>
                  <a:gd name="T17" fmla="*/ 3 h 9"/>
                  <a:gd name="T18" fmla="*/ 15 w 16"/>
                  <a:gd name="T19" fmla="*/ 3 h 9"/>
                  <a:gd name="T20" fmla="*/ 13 w 16"/>
                  <a:gd name="T21" fmla="*/ 2 h 9"/>
                  <a:gd name="T22" fmla="*/ 13 w 16"/>
                  <a:gd name="T23" fmla="*/ 1 h 9"/>
                  <a:gd name="T24" fmla="*/ 13 w 16"/>
                  <a:gd name="T25" fmla="*/ 1 h 9"/>
                  <a:gd name="T26" fmla="*/ 12 w 16"/>
                  <a:gd name="T27" fmla="*/ 0 h 9"/>
                  <a:gd name="T28" fmla="*/ 10 w 16"/>
                  <a:gd name="T29" fmla="*/ 1 h 9"/>
                  <a:gd name="T30" fmla="*/ 10 w 16"/>
                  <a:gd name="T31" fmla="*/ 0 h 9"/>
                  <a:gd name="T32" fmla="*/ 8 w 16"/>
                  <a:gd name="T33" fmla="*/ 1 h 9"/>
                  <a:gd name="T34" fmla="*/ 7 w 16"/>
                  <a:gd name="T35" fmla="*/ 1 h 9"/>
                  <a:gd name="T36" fmla="*/ 6 w 16"/>
                  <a:gd name="T37" fmla="*/ 1 h 9"/>
                  <a:gd name="T38" fmla="*/ 4 w 16"/>
                  <a:gd name="T39" fmla="*/ 1 h 9"/>
                  <a:gd name="T40" fmla="*/ 3 w 16"/>
                  <a:gd name="T41" fmla="*/ 1 h 9"/>
                  <a:gd name="T42" fmla="*/ 3 w 16"/>
                  <a:gd name="T43" fmla="*/ 1 h 9"/>
                  <a:gd name="T44" fmla="*/ 1 w 16"/>
                  <a:gd name="T45" fmla="*/ 2 h 9"/>
                  <a:gd name="T46" fmla="*/ 0 w 16"/>
                  <a:gd name="T47" fmla="*/ 3 h 9"/>
                  <a:gd name="T48" fmla="*/ 0 w 16"/>
                  <a:gd name="T49" fmla="*/ 4 h 9"/>
                  <a:gd name="T50" fmla="*/ 0 w 16"/>
                  <a:gd name="T51" fmla="*/ 5 h 9"/>
                  <a:gd name="T52" fmla="*/ 0 w 16"/>
                  <a:gd name="T53" fmla="*/ 5 h 9"/>
                  <a:gd name="T54" fmla="*/ 1 w 16"/>
                  <a:gd name="T55" fmla="*/ 6 h 9"/>
                  <a:gd name="T56" fmla="*/ 2 w 16"/>
                  <a:gd name="T57" fmla="*/ 7 h 9"/>
                  <a:gd name="T58" fmla="*/ 2 w 16"/>
                  <a:gd name="T59" fmla="*/ 7 h 9"/>
                  <a:gd name="T60" fmla="*/ 3 w 16"/>
                  <a:gd name="T61" fmla="*/ 7 h 9"/>
                  <a:gd name="T62" fmla="*/ 3 w 16"/>
                  <a:gd name="T63" fmla="*/ 7 h 9"/>
                  <a:gd name="T64" fmla="*/ 3 w 16"/>
                  <a:gd name="T65" fmla="*/ 8 h 9"/>
                  <a:gd name="T66" fmla="*/ 3 w 16"/>
                  <a:gd name="T67" fmla="*/ 9 h 9"/>
                  <a:gd name="T68" fmla="*/ 3 w 16"/>
                  <a:gd name="T69" fmla="*/ 9 h 9"/>
                  <a:gd name="T70" fmla="*/ 4 w 16"/>
                  <a:gd name="T71" fmla="*/ 9 h 9"/>
                  <a:gd name="T72" fmla="*/ 4 w 16"/>
                  <a:gd name="T73" fmla="*/ 9 h 9"/>
                  <a:gd name="T74" fmla="*/ 4 w 16"/>
                  <a:gd name="T75" fmla="*/ 9 h 9"/>
                  <a:gd name="T76" fmla="*/ 5 w 16"/>
                  <a:gd name="T77" fmla="*/ 9 h 9"/>
                  <a:gd name="T78" fmla="*/ 6 w 16"/>
                  <a:gd name="T79" fmla="*/ 8 h 9"/>
                  <a:gd name="T80" fmla="*/ 6 w 16"/>
                  <a:gd name="T81" fmla="*/ 7 h 9"/>
                  <a:gd name="T82" fmla="*/ 7 w 16"/>
                  <a:gd name="T83" fmla="*/ 7 h 9"/>
                  <a:gd name="T84" fmla="*/ 7 w 16"/>
                  <a:gd name="T85" fmla="*/ 6 h 9"/>
                  <a:gd name="T86" fmla="*/ 9 w 16"/>
                  <a:gd name="T87" fmla="*/ 7 h 9"/>
                  <a:gd name="T88" fmla="*/ 9 w 16"/>
                  <a:gd name="T89" fmla="*/ 6 h 9"/>
                  <a:gd name="T90" fmla="*/ 10 w 16"/>
                  <a:gd name="T9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" h="9">
                    <a:moveTo>
                      <a:pt x="10" y="5"/>
                    </a:moveTo>
                    <a:cubicBezTo>
                      <a:pt x="10" y="4"/>
                      <a:pt x="10" y="4"/>
                      <a:pt x="11" y="4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3"/>
                      <a:pt x="13" y="2"/>
                    </a:cubicBezTo>
                    <a:cubicBezTo>
                      <a:pt x="13" y="2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2" y="0"/>
                    </a:cubicBezTo>
                    <a:cubicBezTo>
                      <a:pt x="11" y="0"/>
                      <a:pt x="11" y="1"/>
                      <a:pt x="10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3" y="8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8"/>
                      <a:pt x="4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10" y="5"/>
                      <a:pt x="10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5" name="Freeform 445">
                <a:extLst>
                  <a:ext uri="{FF2B5EF4-FFF2-40B4-BE49-F238E27FC236}">
                    <a16:creationId xmlns:a16="http://schemas.microsoft.com/office/drawing/2014/main" id="{9E0640A5-6A54-4A4C-9791-91350FD87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303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6" name="Freeform 446">
                <a:extLst>
                  <a:ext uri="{FF2B5EF4-FFF2-40B4-BE49-F238E27FC236}">
                    <a16:creationId xmlns:a16="http://schemas.microsoft.com/office/drawing/2014/main" id="{C1F60895-8989-4020-9B78-F11D6C8C0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2892426"/>
                <a:ext cx="107950" cy="139700"/>
              </a:xfrm>
              <a:custGeom>
                <a:avLst/>
                <a:gdLst>
                  <a:gd name="T0" fmla="*/ 1 w 10"/>
                  <a:gd name="T1" fmla="*/ 8 h 13"/>
                  <a:gd name="T2" fmla="*/ 2 w 10"/>
                  <a:gd name="T3" fmla="*/ 8 h 13"/>
                  <a:gd name="T4" fmla="*/ 2 w 10"/>
                  <a:gd name="T5" fmla="*/ 9 h 13"/>
                  <a:gd name="T6" fmla="*/ 2 w 10"/>
                  <a:gd name="T7" fmla="*/ 10 h 13"/>
                  <a:gd name="T8" fmla="*/ 3 w 10"/>
                  <a:gd name="T9" fmla="*/ 11 h 13"/>
                  <a:gd name="T10" fmla="*/ 4 w 10"/>
                  <a:gd name="T11" fmla="*/ 13 h 13"/>
                  <a:gd name="T12" fmla="*/ 5 w 10"/>
                  <a:gd name="T13" fmla="*/ 12 h 13"/>
                  <a:gd name="T14" fmla="*/ 5 w 10"/>
                  <a:gd name="T15" fmla="*/ 11 h 13"/>
                  <a:gd name="T16" fmla="*/ 6 w 10"/>
                  <a:gd name="T17" fmla="*/ 11 h 13"/>
                  <a:gd name="T18" fmla="*/ 6 w 10"/>
                  <a:gd name="T19" fmla="*/ 11 h 13"/>
                  <a:gd name="T20" fmla="*/ 8 w 10"/>
                  <a:gd name="T21" fmla="*/ 11 h 13"/>
                  <a:gd name="T22" fmla="*/ 8 w 10"/>
                  <a:gd name="T23" fmla="*/ 11 h 13"/>
                  <a:gd name="T24" fmla="*/ 8 w 10"/>
                  <a:gd name="T25" fmla="*/ 11 h 13"/>
                  <a:gd name="T26" fmla="*/ 9 w 10"/>
                  <a:gd name="T27" fmla="*/ 10 h 13"/>
                  <a:gd name="T28" fmla="*/ 10 w 10"/>
                  <a:gd name="T29" fmla="*/ 9 h 13"/>
                  <a:gd name="T30" fmla="*/ 10 w 10"/>
                  <a:gd name="T31" fmla="*/ 8 h 13"/>
                  <a:gd name="T32" fmla="*/ 9 w 10"/>
                  <a:gd name="T33" fmla="*/ 6 h 13"/>
                  <a:gd name="T34" fmla="*/ 9 w 10"/>
                  <a:gd name="T35" fmla="*/ 3 h 13"/>
                  <a:gd name="T36" fmla="*/ 10 w 10"/>
                  <a:gd name="T37" fmla="*/ 2 h 13"/>
                  <a:gd name="T38" fmla="*/ 10 w 10"/>
                  <a:gd name="T39" fmla="*/ 1 h 13"/>
                  <a:gd name="T40" fmla="*/ 10 w 10"/>
                  <a:gd name="T41" fmla="*/ 1 h 13"/>
                  <a:gd name="T42" fmla="*/ 10 w 10"/>
                  <a:gd name="T43" fmla="*/ 1 h 13"/>
                  <a:gd name="T44" fmla="*/ 8 w 10"/>
                  <a:gd name="T45" fmla="*/ 1 h 13"/>
                  <a:gd name="T46" fmla="*/ 7 w 10"/>
                  <a:gd name="T47" fmla="*/ 1 h 13"/>
                  <a:gd name="T48" fmla="*/ 6 w 10"/>
                  <a:gd name="T49" fmla="*/ 0 h 13"/>
                  <a:gd name="T50" fmla="*/ 5 w 10"/>
                  <a:gd name="T51" fmla="*/ 1 h 13"/>
                  <a:gd name="T52" fmla="*/ 4 w 10"/>
                  <a:gd name="T53" fmla="*/ 1 h 13"/>
                  <a:gd name="T54" fmla="*/ 2 w 10"/>
                  <a:gd name="T55" fmla="*/ 0 h 13"/>
                  <a:gd name="T56" fmla="*/ 2 w 10"/>
                  <a:gd name="T57" fmla="*/ 0 h 13"/>
                  <a:gd name="T58" fmla="*/ 2 w 10"/>
                  <a:gd name="T59" fmla="*/ 1 h 13"/>
                  <a:gd name="T60" fmla="*/ 2 w 10"/>
                  <a:gd name="T61" fmla="*/ 2 h 13"/>
                  <a:gd name="T62" fmla="*/ 2 w 10"/>
                  <a:gd name="T63" fmla="*/ 4 h 13"/>
                  <a:gd name="T64" fmla="*/ 1 w 10"/>
                  <a:gd name="T65" fmla="*/ 3 h 13"/>
                  <a:gd name="T66" fmla="*/ 0 w 10"/>
                  <a:gd name="T67" fmla="*/ 4 h 13"/>
                  <a:gd name="T68" fmla="*/ 0 w 10"/>
                  <a:gd name="T69" fmla="*/ 7 h 13"/>
                  <a:gd name="T70" fmla="*/ 1 w 10"/>
                  <a:gd name="T7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3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0"/>
                      <a:pt x="9" y="10"/>
                    </a:cubicBezTo>
                    <a:cubicBezTo>
                      <a:pt x="9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5"/>
                      <a:pt x="9" y="4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7" name="Freeform 447">
                <a:extLst>
                  <a:ext uri="{FF2B5EF4-FFF2-40B4-BE49-F238E27FC236}">
                    <a16:creationId xmlns:a16="http://schemas.microsoft.com/office/drawing/2014/main" id="{752F3E3C-0C2B-4E14-B663-5CD46D02D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1" y="3086101"/>
                <a:ext cx="366713" cy="561975"/>
              </a:xfrm>
              <a:custGeom>
                <a:avLst/>
                <a:gdLst>
                  <a:gd name="T0" fmla="*/ 27 w 34"/>
                  <a:gd name="T1" fmla="*/ 50 h 52"/>
                  <a:gd name="T2" fmla="*/ 30 w 34"/>
                  <a:gd name="T3" fmla="*/ 52 h 52"/>
                  <a:gd name="T4" fmla="*/ 31 w 34"/>
                  <a:gd name="T5" fmla="*/ 51 h 52"/>
                  <a:gd name="T6" fmla="*/ 34 w 34"/>
                  <a:gd name="T7" fmla="*/ 48 h 52"/>
                  <a:gd name="T8" fmla="*/ 33 w 34"/>
                  <a:gd name="T9" fmla="*/ 44 h 52"/>
                  <a:gd name="T10" fmla="*/ 34 w 34"/>
                  <a:gd name="T11" fmla="*/ 41 h 52"/>
                  <a:gd name="T12" fmla="*/ 33 w 34"/>
                  <a:gd name="T13" fmla="*/ 36 h 52"/>
                  <a:gd name="T14" fmla="*/ 32 w 34"/>
                  <a:gd name="T15" fmla="*/ 33 h 52"/>
                  <a:gd name="T16" fmla="*/ 30 w 34"/>
                  <a:gd name="T17" fmla="*/ 31 h 52"/>
                  <a:gd name="T18" fmla="*/ 28 w 34"/>
                  <a:gd name="T19" fmla="*/ 30 h 52"/>
                  <a:gd name="T20" fmla="*/ 27 w 34"/>
                  <a:gd name="T21" fmla="*/ 28 h 52"/>
                  <a:gd name="T22" fmla="*/ 24 w 34"/>
                  <a:gd name="T23" fmla="*/ 27 h 52"/>
                  <a:gd name="T24" fmla="*/ 22 w 34"/>
                  <a:gd name="T25" fmla="*/ 26 h 52"/>
                  <a:gd name="T26" fmla="*/ 21 w 34"/>
                  <a:gd name="T27" fmla="*/ 24 h 52"/>
                  <a:gd name="T28" fmla="*/ 20 w 34"/>
                  <a:gd name="T29" fmla="*/ 22 h 52"/>
                  <a:gd name="T30" fmla="*/ 21 w 34"/>
                  <a:gd name="T31" fmla="*/ 18 h 52"/>
                  <a:gd name="T32" fmla="*/ 22 w 34"/>
                  <a:gd name="T33" fmla="*/ 14 h 52"/>
                  <a:gd name="T34" fmla="*/ 25 w 34"/>
                  <a:gd name="T35" fmla="*/ 12 h 52"/>
                  <a:gd name="T36" fmla="*/ 28 w 34"/>
                  <a:gd name="T37" fmla="*/ 12 h 52"/>
                  <a:gd name="T38" fmla="*/ 28 w 34"/>
                  <a:gd name="T39" fmla="*/ 9 h 52"/>
                  <a:gd name="T40" fmla="*/ 29 w 34"/>
                  <a:gd name="T41" fmla="*/ 7 h 52"/>
                  <a:gd name="T42" fmla="*/ 27 w 34"/>
                  <a:gd name="T43" fmla="*/ 6 h 52"/>
                  <a:gd name="T44" fmla="*/ 24 w 34"/>
                  <a:gd name="T45" fmla="*/ 7 h 52"/>
                  <a:gd name="T46" fmla="*/ 21 w 34"/>
                  <a:gd name="T47" fmla="*/ 6 h 52"/>
                  <a:gd name="T48" fmla="*/ 20 w 34"/>
                  <a:gd name="T49" fmla="*/ 3 h 52"/>
                  <a:gd name="T50" fmla="*/ 17 w 34"/>
                  <a:gd name="T51" fmla="*/ 1 h 52"/>
                  <a:gd name="T52" fmla="*/ 15 w 34"/>
                  <a:gd name="T53" fmla="*/ 0 h 52"/>
                  <a:gd name="T54" fmla="*/ 15 w 34"/>
                  <a:gd name="T55" fmla="*/ 4 h 52"/>
                  <a:gd name="T56" fmla="*/ 13 w 34"/>
                  <a:gd name="T57" fmla="*/ 7 h 52"/>
                  <a:gd name="T58" fmla="*/ 9 w 34"/>
                  <a:gd name="T59" fmla="*/ 8 h 52"/>
                  <a:gd name="T60" fmla="*/ 7 w 34"/>
                  <a:gd name="T61" fmla="*/ 12 h 52"/>
                  <a:gd name="T62" fmla="*/ 5 w 34"/>
                  <a:gd name="T63" fmla="*/ 13 h 52"/>
                  <a:gd name="T64" fmla="*/ 3 w 34"/>
                  <a:gd name="T65" fmla="*/ 11 h 52"/>
                  <a:gd name="T66" fmla="*/ 3 w 34"/>
                  <a:gd name="T67" fmla="*/ 9 h 52"/>
                  <a:gd name="T68" fmla="*/ 1 w 34"/>
                  <a:gd name="T69" fmla="*/ 10 h 52"/>
                  <a:gd name="T70" fmla="*/ 0 w 34"/>
                  <a:gd name="T71" fmla="*/ 13 h 52"/>
                  <a:gd name="T72" fmla="*/ 1 w 34"/>
                  <a:gd name="T73" fmla="*/ 16 h 52"/>
                  <a:gd name="T74" fmla="*/ 3 w 34"/>
                  <a:gd name="T75" fmla="*/ 18 h 52"/>
                  <a:gd name="T76" fmla="*/ 6 w 34"/>
                  <a:gd name="T77" fmla="*/ 23 h 52"/>
                  <a:gd name="T78" fmla="*/ 8 w 34"/>
                  <a:gd name="T79" fmla="*/ 26 h 52"/>
                  <a:gd name="T80" fmla="*/ 11 w 34"/>
                  <a:gd name="T81" fmla="*/ 31 h 52"/>
                  <a:gd name="T82" fmla="*/ 14 w 34"/>
                  <a:gd name="T83" fmla="*/ 37 h 52"/>
                  <a:gd name="T84" fmla="*/ 15 w 34"/>
                  <a:gd name="T85" fmla="*/ 41 h 52"/>
                  <a:gd name="T86" fmla="*/ 19 w 34"/>
                  <a:gd name="T87" fmla="*/ 45 h 52"/>
                  <a:gd name="T88" fmla="*/ 22 w 34"/>
                  <a:gd name="T89" fmla="*/ 4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" h="52">
                    <a:moveTo>
                      <a:pt x="24" y="48"/>
                    </a:moveTo>
                    <a:cubicBezTo>
                      <a:pt x="25" y="48"/>
                      <a:pt x="25" y="48"/>
                      <a:pt x="26" y="49"/>
                    </a:cubicBezTo>
                    <a:cubicBezTo>
                      <a:pt x="26" y="49"/>
                      <a:pt x="26" y="49"/>
                      <a:pt x="27" y="50"/>
                    </a:cubicBezTo>
                    <a:cubicBezTo>
                      <a:pt x="27" y="50"/>
                      <a:pt x="28" y="50"/>
                      <a:pt x="28" y="50"/>
                    </a:cubicBezTo>
                    <a:cubicBezTo>
                      <a:pt x="28" y="50"/>
                      <a:pt x="28" y="51"/>
                      <a:pt x="28" y="52"/>
                    </a:cubicBezTo>
                    <a:cubicBezTo>
                      <a:pt x="29" y="52"/>
                      <a:pt x="29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0"/>
                      <a:pt x="31" y="50"/>
                      <a:pt x="32" y="50"/>
                    </a:cubicBezTo>
                    <a:cubicBezTo>
                      <a:pt x="32" y="50"/>
                      <a:pt x="32" y="49"/>
                      <a:pt x="33" y="49"/>
                    </a:cubicBezTo>
                    <a:cubicBezTo>
                      <a:pt x="33" y="48"/>
                      <a:pt x="34" y="48"/>
                      <a:pt x="34" y="48"/>
                    </a:cubicBezTo>
                    <a:cubicBezTo>
                      <a:pt x="34" y="47"/>
                      <a:pt x="34" y="47"/>
                      <a:pt x="34" y="46"/>
                    </a:cubicBezTo>
                    <a:cubicBezTo>
                      <a:pt x="34" y="45"/>
                      <a:pt x="34" y="45"/>
                      <a:pt x="33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3"/>
                      <a:pt x="33" y="43"/>
                      <a:pt x="33" y="4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3" y="40"/>
                      <a:pt x="33" y="40"/>
                      <a:pt x="33" y="39"/>
                    </a:cubicBezTo>
                    <a:cubicBezTo>
                      <a:pt x="33" y="39"/>
                      <a:pt x="33" y="39"/>
                      <a:pt x="34" y="38"/>
                    </a:cubicBezTo>
                    <a:cubicBezTo>
                      <a:pt x="34" y="37"/>
                      <a:pt x="33" y="37"/>
                      <a:pt x="33" y="36"/>
                    </a:cubicBezTo>
                    <a:cubicBezTo>
                      <a:pt x="33" y="36"/>
                      <a:pt x="33" y="36"/>
                      <a:pt x="33" y="35"/>
                    </a:cubicBezTo>
                    <a:cubicBezTo>
                      <a:pt x="33" y="34"/>
                      <a:pt x="33" y="34"/>
                      <a:pt x="32" y="34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2"/>
                      <a:pt x="32" y="32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0" y="31"/>
                    </a:cubicBezTo>
                    <a:cubicBezTo>
                      <a:pt x="30" y="31"/>
                      <a:pt x="30" y="31"/>
                      <a:pt x="29" y="31"/>
                    </a:cubicBezTo>
                    <a:cubicBezTo>
                      <a:pt x="29" y="31"/>
                      <a:pt x="28" y="32"/>
                      <a:pt x="28" y="31"/>
                    </a:cubicBezTo>
                    <a:cubicBezTo>
                      <a:pt x="28" y="31"/>
                      <a:pt x="28" y="31"/>
                      <a:pt x="28" y="30"/>
                    </a:cubicBezTo>
                    <a:cubicBezTo>
                      <a:pt x="28" y="30"/>
                      <a:pt x="28" y="29"/>
                      <a:pt x="28" y="29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5" y="28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5"/>
                      <a:pt x="22" y="25"/>
                    </a:cubicBezTo>
                    <a:cubicBezTo>
                      <a:pt x="22" y="25"/>
                      <a:pt x="22" y="25"/>
                      <a:pt x="21" y="24"/>
                    </a:cubicBezTo>
                    <a:cubicBezTo>
                      <a:pt x="21" y="24"/>
                      <a:pt x="21" y="24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7"/>
                      <a:pt x="22" y="17"/>
                      <a:pt x="22" y="16"/>
                    </a:cubicBezTo>
                    <a:cubicBezTo>
                      <a:pt x="22" y="16"/>
                      <a:pt x="22" y="15"/>
                      <a:pt x="22" y="15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3"/>
                      <a:pt x="24" y="13"/>
                    </a:cubicBezTo>
                    <a:cubicBezTo>
                      <a:pt x="24" y="13"/>
                      <a:pt x="25" y="12"/>
                      <a:pt x="25" y="12"/>
                    </a:cubicBezTo>
                    <a:cubicBezTo>
                      <a:pt x="25" y="12"/>
                      <a:pt x="26" y="12"/>
                      <a:pt x="26" y="12"/>
                    </a:cubicBezTo>
                    <a:cubicBezTo>
                      <a:pt x="26" y="12"/>
                      <a:pt x="27" y="13"/>
                      <a:pt x="27" y="12"/>
                    </a:cubicBezTo>
                    <a:cubicBezTo>
                      <a:pt x="27" y="12"/>
                      <a:pt x="27" y="12"/>
                      <a:pt x="2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1"/>
                      <a:pt x="27" y="11"/>
                      <a:pt x="27" y="10"/>
                    </a:cubicBezTo>
                    <a:cubicBezTo>
                      <a:pt x="27" y="10"/>
                      <a:pt x="28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6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7"/>
                      <a:pt x="27" y="6"/>
                      <a:pt x="27" y="6"/>
                    </a:cubicBezTo>
                    <a:cubicBezTo>
                      <a:pt x="27" y="6"/>
                      <a:pt x="26" y="7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4" y="6"/>
                      <a:pt x="24" y="7"/>
                      <a:pt x="24" y="7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7"/>
                      <a:pt x="22" y="7"/>
                      <a:pt x="22" y="7"/>
                    </a:cubicBezTo>
                    <a:cubicBezTo>
                      <a:pt x="22" y="7"/>
                      <a:pt x="22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3"/>
                    </a:cubicBezTo>
                    <a:cubicBezTo>
                      <a:pt x="20" y="3"/>
                      <a:pt x="19" y="3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6" y="0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cubicBezTo>
                      <a:pt x="14" y="5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10"/>
                      <a:pt x="8" y="10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7" y="12"/>
                      <a:pt x="7" y="13"/>
                      <a:pt x="7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3" y="12"/>
                      <a:pt x="3" y="13"/>
                      <a:pt x="3" y="12"/>
                    </a:cubicBezTo>
                    <a:cubicBezTo>
                      <a:pt x="3" y="12"/>
                      <a:pt x="3" y="12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0" y="17"/>
                      <a:pt x="1" y="17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3" y="18"/>
                    </a:cubicBezTo>
                    <a:cubicBezTo>
                      <a:pt x="3" y="19"/>
                      <a:pt x="4" y="18"/>
                      <a:pt x="4" y="19"/>
                    </a:cubicBezTo>
                    <a:cubicBezTo>
                      <a:pt x="5" y="19"/>
                      <a:pt x="4" y="20"/>
                      <a:pt x="5" y="20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5"/>
                      <a:pt x="8" y="25"/>
                      <a:pt x="8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8"/>
                      <a:pt x="9" y="29"/>
                      <a:pt x="10" y="30"/>
                    </a:cubicBezTo>
                    <a:cubicBezTo>
                      <a:pt x="10" y="30"/>
                      <a:pt x="10" y="31"/>
                      <a:pt x="11" y="31"/>
                    </a:cubicBezTo>
                    <a:cubicBezTo>
                      <a:pt x="11" y="32"/>
                      <a:pt x="11" y="33"/>
                      <a:pt x="11" y="33"/>
                    </a:cubicBezTo>
                    <a:cubicBezTo>
                      <a:pt x="12" y="34"/>
                      <a:pt x="12" y="34"/>
                      <a:pt x="13" y="35"/>
                    </a:cubicBezTo>
                    <a:cubicBezTo>
                      <a:pt x="13" y="36"/>
                      <a:pt x="13" y="36"/>
                      <a:pt x="14" y="37"/>
                    </a:cubicBezTo>
                    <a:cubicBezTo>
                      <a:pt x="14" y="37"/>
                      <a:pt x="14" y="37"/>
                      <a:pt x="14" y="38"/>
                    </a:cubicBezTo>
                    <a:cubicBezTo>
                      <a:pt x="14" y="38"/>
                      <a:pt x="15" y="39"/>
                      <a:pt x="15" y="39"/>
                    </a:cubicBezTo>
                    <a:cubicBezTo>
                      <a:pt x="15" y="40"/>
                      <a:pt x="15" y="40"/>
                      <a:pt x="15" y="41"/>
                    </a:cubicBezTo>
                    <a:cubicBezTo>
                      <a:pt x="15" y="41"/>
                      <a:pt x="16" y="42"/>
                      <a:pt x="16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4"/>
                      <a:pt x="18" y="44"/>
                      <a:pt x="19" y="45"/>
                    </a:cubicBezTo>
                    <a:cubicBezTo>
                      <a:pt x="19" y="45"/>
                      <a:pt x="19" y="45"/>
                      <a:pt x="20" y="46"/>
                    </a:cubicBezTo>
                    <a:cubicBezTo>
                      <a:pt x="20" y="46"/>
                      <a:pt x="21" y="46"/>
                      <a:pt x="21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3" y="47"/>
                      <a:pt x="23" y="48"/>
                      <a:pt x="24" y="4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8" name="Freeform 448">
                <a:extLst>
                  <a:ext uri="{FF2B5EF4-FFF2-40B4-BE49-F238E27FC236}">
                    <a16:creationId xmlns:a16="http://schemas.microsoft.com/office/drawing/2014/main" id="{C676CCB9-0D69-443E-B815-10EE54C15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3681414"/>
                <a:ext cx="227013" cy="258763"/>
              </a:xfrm>
              <a:custGeom>
                <a:avLst/>
                <a:gdLst>
                  <a:gd name="T0" fmla="*/ 1 w 21"/>
                  <a:gd name="T1" fmla="*/ 3 h 24"/>
                  <a:gd name="T2" fmla="*/ 0 w 21"/>
                  <a:gd name="T3" fmla="*/ 7 h 24"/>
                  <a:gd name="T4" fmla="*/ 0 w 21"/>
                  <a:gd name="T5" fmla="*/ 9 h 24"/>
                  <a:gd name="T6" fmla="*/ 0 w 21"/>
                  <a:gd name="T7" fmla="*/ 10 h 24"/>
                  <a:gd name="T8" fmla="*/ 1 w 21"/>
                  <a:gd name="T9" fmla="*/ 11 h 24"/>
                  <a:gd name="T10" fmla="*/ 6 w 21"/>
                  <a:gd name="T11" fmla="*/ 13 h 24"/>
                  <a:gd name="T12" fmla="*/ 8 w 21"/>
                  <a:gd name="T13" fmla="*/ 15 h 24"/>
                  <a:gd name="T14" fmla="*/ 11 w 21"/>
                  <a:gd name="T15" fmla="*/ 16 h 24"/>
                  <a:gd name="T16" fmla="*/ 13 w 21"/>
                  <a:gd name="T17" fmla="*/ 17 h 24"/>
                  <a:gd name="T18" fmla="*/ 13 w 21"/>
                  <a:gd name="T19" fmla="*/ 19 h 24"/>
                  <a:gd name="T20" fmla="*/ 13 w 21"/>
                  <a:gd name="T21" fmla="*/ 22 h 24"/>
                  <a:gd name="T22" fmla="*/ 12 w 21"/>
                  <a:gd name="T23" fmla="*/ 23 h 24"/>
                  <a:gd name="T24" fmla="*/ 12 w 21"/>
                  <a:gd name="T25" fmla="*/ 24 h 24"/>
                  <a:gd name="T26" fmla="*/ 14 w 21"/>
                  <a:gd name="T27" fmla="*/ 24 h 24"/>
                  <a:gd name="T28" fmla="*/ 16 w 21"/>
                  <a:gd name="T29" fmla="*/ 24 h 24"/>
                  <a:gd name="T30" fmla="*/ 19 w 21"/>
                  <a:gd name="T31" fmla="*/ 23 h 24"/>
                  <a:gd name="T32" fmla="*/ 21 w 21"/>
                  <a:gd name="T33" fmla="*/ 22 h 24"/>
                  <a:gd name="T34" fmla="*/ 21 w 21"/>
                  <a:gd name="T35" fmla="*/ 19 h 24"/>
                  <a:gd name="T36" fmla="*/ 21 w 21"/>
                  <a:gd name="T37" fmla="*/ 17 h 24"/>
                  <a:gd name="T38" fmla="*/ 21 w 21"/>
                  <a:gd name="T39" fmla="*/ 15 h 24"/>
                  <a:gd name="T40" fmla="*/ 20 w 21"/>
                  <a:gd name="T41" fmla="*/ 13 h 24"/>
                  <a:gd name="T42" fmla="*/ 18 w 21"/>
                  <a:gd name="T43" fmla="*/ 13 h 24"/>
                  <a:gd name="T44" fmla="*/ 18 w 21"/>
                  <a:gd name="T45" fmla="*/ 10 h 24"/>
                  <a:gd name="T46" fmla="*/ 16 w 21"/>
                  <a:gd name="T47" fmla="*/ 9 h 24"/>
                  <a:gd name="T48" fmla="*/ 14 w 21"/>
                  <a:gd name="T49" fmla="*/ 8 h 24"/>
                  <a:gd name="T50" fmla="*/ 12 w 21"/>
                  <a:gd name="T51" fmla="*/ 8 h 24"/>
                  <a:gd name="T52" fmla="*/ 11 w 21"/>
                  <a:gd name="T53" fmla="*/ 7 h 24"/>
                  <a:gd name="T54" fmla="*/ 11 w 21"/>
                  <a:gd name="T55" fmla="*/ 5 h 24"/>
                  <a:gd name="T56" fmla="*/ 11 w 21"/>
                  <a:gd name="T57" fmla="*/ 2 h 24"/>
                  <a:gd name="T58" fmla="*/ 8 w 21"/>
                  <a:gd name="T59" fmla="*/ 1 h 24"/>
                  <a:gd name="T60" fmla="*/ 5 w 21"/>
                  <a:gd name="T61" fmla="*/ 1 h 24"/>
                  <a:gd name="T62" fmla="*/ 2 w 21"/>
                  <a:gd name="T63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" h="24">
                    <a:moveTo>
                      <a:pt x="2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3" y="11"/>
                      <a:pt x="5" y="12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2" y="17"/>
                      <a:pt x="12" y="17"/>
                    </a:cubicBezTo>
                    <a:cubicBezTo>
                      <a:pt x="12" y="17"/>
                      <a:pt x="13" y="17"/>
                      <a:pt x="13" y="17"/>
                    </a:cubicBezTo>
                    <a:cubicBezTo>
                      <a:pt x="13" y="17"/>
                      <a:pt x="14" y="18"/>
                      <a:pt x="13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3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19" y="23"/>
                      <a:pt x="19" y="23"/>
                      <a:pt x="20" y="23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8"/>
                      <a:pt x="21" y="18"/>
                      <a:pt x="21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1" y="14"/>
                      <a:pt x="21" y="13"/>
                    </a:cubicBezTo>
                    <a:cubicBezTo>
                      <a:pt x="21" y="13"/>
                      <a:pt x="20" y="13"/>
                      <a:pt x="20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19" y="14"/>
                      <a:pt x="18" y="14"/>
                      <a:pt x="18" y="13"/>
                    </a:cubicBezTo>
                    <a:cubicBezTo>
                      <a:pt x="17" y="13"/>
                      <a:pt x="18" y="12"/>
                      <a:pt x="18" y="12"/>
                    </a:cubicBezTo>
                    <a:cubicBezTo>
                      <a:pt x="18" y="11"/>
                      <a:pt x="18" y="11"/>
                      <a:pt x="18" y="10"/>
                    </a:cubicBezTo>
                    <a:cubicBezTo>
                      <a:pt x="18" y="10"/>
                      <a:pt x="18" y="9"/>
                      <a:pt x="17" y="9"/>
                    </a:cubicBezTo>
                    <a:cubicBezTo>
                      <a:pt x="17" y="8"/>
                      <a:pt x="17" y="9"/>
                      <a:pt x="16" y="9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2" y="8"/>
                      <a:pt x="12" y="9"/>
                      <a:pt x="12" y="8"/>
                    </a:cubicBezTo>
                    <a:cubicBezTo>
                      <a:pt x="11" y="8"/>
                      <a:pt x="12" y="8"/>
                      <a:pt x="12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9" name="Freeform 449">
                <a:extLst>
                  <a:ext uri="{FF2B5EF4-FFF2-40B4-BE49-F238E27FC236}">
                    <a16:creationId xmlns:a16="http://schemas.microsoft.com/office/drawing/2014/main" id="{C7B78C3A-CA77-4C8F-83EE-9563A2E7C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826" y="4675189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1 h 2"/>
                  <a:gd name="T14" fmla="*/ 1 w 2"/>
                  <a:gd name="T15" fmla="*/ 1 h 2"/>
                  <a:gd name="T16" fmla="*/ 0 w 2"/>
                  <a:gd name="T17" fmla="*/ 2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0" name="Freeform 450">
                <a:extLst>
                  <a:ext uri="{FF2B5EF4-FFF2-40B4-BE49-F238E27FC236}">
                    <a16:creationId xmlns:a16="http://schemas.microsoft.com/office/drawing/2014/main" id="{2B56C925-06C9-4227-A8C2-49CA12384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4" y="4675189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1 w 3"/>
                  <a:gd name="T17" fmla="*/ 2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1" name="Freeform 451">
                <a:extLst>
                  <a:ext uri="{FF2B5EF4-FFF2-40B4-BE49-F238E27FC236}">
                    <a16:creationId xmlns:a16="http://schemas.microsoft.com/office/drawing/2014/main" id="{CD46DD9E-C48E-40B0-97EC-21602AC5F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101" y="1962151"/>
                <a:ext cx="323850" cy="260350"/>
              </a:xfrm>
              <a:custGeom>
                <a:avLst/>
                <a:gdLst>
                  <a:gd name="T0" fmla="*/ 12 w 30"/>
                  <a:gd name="T1" fmla="*/ 24 h 24"/>
                  <a:gd name="T2" fmla="*/ 12 w 30"/>
                  <a:gd name="T3" fmla="*/ 21 h 24"/>
                  <a:gd name="T4" fmla="*/ 14 w 30"/>
                  <a:gd name="T5" fmla="*/ 20 h 24"/>
                  <a:gd name="T6" fmla="*/ 16 w 30"/>
                  <a:gd name="T7" fmla="*/ 19 h 24"/>
                  <a:gd name="T8" fmla="*/ 19 w 30"/>
                  <a:gd name="T9" fmla="*/ 18 h 24"/>
                  <a:gd name="T10" fmla="*/ 21 w 30"/>
                  <a:gd name="T11" fmla="*/ 16 h 24"/>
                  <a:gd name="T12" fmla="*/ 23 w 30"/>
                  <a:gd name="T13" fmla="*/ 16 h 24"/>
                  <a:gd name="T14" fmla="*/ 24 w 30"/>
                  <a:gd name="T15" fmla="*/ 14 h 24"/>
                  <a:gd name="T16" fmla="*/ 27 w 30"/>
                  <a:gd name="T17" fmla="*/ 12 h 24"/>
                  <a:gd name="T18" fmla="*/ 29 w 30"/>
                  <a:gd name="T19" fmla="*/ 12 h 24"/>
                  <a:gd name="T20" fmla="*/ 30 w 30"/>
                  <a:gd name="T21" fmla="*/ 10 h 24"/>
                  <a:gd name="T22" fmla="*/ 29 w 30"/>
                  <a:gd name="T23" fmla="*/ 8 h 24"/>
                  <a:gd name="T24" fmla="*/ 29 w 30"/>
                  <a:gd name="T25" fmla="*/ 6 h 24"/>
                  <a:gd name="T26" fmla="*/ 28 w 30"/>
                  <a:gd name="T27" fmla="*/ 3 h 24"/>
                  <a:gd name="T28" fmla="*/ 28 w 30"/>
                  <a:gd name="T29" fmla="*/ 2 h 24"/>
                  <a:gd name="T30" fmla="*/ 26 w 30"/>
                  <a:gd name="T31" fmla="*/ 2 h 24"/>
                  <a:gd name="T32" fmla="*/ 23 w 30"/>
                  <a:gd name="T33" fmla="*/ 2 h 24"/>
                  <a:gd name="T34" fmla="*/ 21 w 30"/>
                  <a:gd name="T35" fmla="*/ 1 h 24"/>
                  <a:gd name="T36" fmla="*/ 19 w 30"/>
                  <a:gd name="T37" fmla="*/ 0 h 24"/>
                  <a:gd name="T38" fmla="*/ 18 w 30"/>
                  <a:gd name="T39" fmla="*/ 2 h 24"/>
                  <a:gd name="T40" fmla="*/ 16 w 30"/>
                  <a:gd name="T41" fmla="*/ 5 h 24"/>
                  <a:gd name="T42" fmla="*/ 15 w 30"/>
                  <a:gd name="T43" fmla="*/ 6 h 24"/>
                  <a:gd name="T44" fmla="*/ 12 w 30"/>
                  <a:gd name="T45" fmla="*/ 8 h 24"/>
                  <a:gd name="T46" fmla="*/ 9 w 30"/>
                  <a:gd name="T47" fmla="*/ 9 h 24"/>
                  <a:gd name="T48" fmla="*/ 9 w 30"/>
                  <a:gd name="T49" fmla="*/ 12 h 24"/>
                  <a:gd name="T50" fmla="*/ 8 w 30"/>
                  <a:gd name="T51" fmla="*/ 13 h 24"/>
                  <a:gd name="T52" fmla="*/ 9 w 30"/>
                  <a:gd name="T53" fmla="*/ 15 h 24"/>
                  <a:gd name="T54" fmla="*/ 9 w 30"/>
                  <a:gd name="T55" fmla="*/ 17 h 24"/>
                  <a:gd name="T56" fmla="*/ 7 w 30"/>
                  <a:gd name="T57" fmla="*/ 20 h 24"/>
                  <a:gd name="T58" fmla="*/ 5 w 30"/>
                  <a:gd name="T59" fmla="*/ 21 h 24"/>
                  <a:gd name="T60" fmla="*/ 3 w 30"/>
                  <a:gd name="T61" fmla="*/ 22 h 24"/>
                  <a:gd name="T62" fmla="*/ 1 w 30"/>
                  <a:gd name="T63" fmla="*/ 23 h 24"/>
                  <a:gd name="T64" fmla="*/ 0 w 30"/>
                  <a:gd name="T6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24">
                    <a:moveTo>
                      <a:pt x="11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19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20" y="17"/>
                      <a:pt x="20" y="17"/>
                    </a:cubicBezTo>
                    <a:cubicBezTo>
                      <a:pt x="21" y="17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6"/>
                      <a:pt x="25" y="15"/>
                    </a:cubicBezTo>
                    <a:cubicBezTo>
                      <a:pt x="25" y="15"/>
                      <a:pt x="24" y="14"/>
                      <a:pt x="24" y="14"/>
                    </a:cubicBezTo>
                    <a:cubicBezTo>
                      <a:pt x="24" y="13"/>
                      <a:pt x="25" y="13"/>
                      <a:pt x="25" y="12"/>
                    </a:cubicBezTo>
                    <a:cubicBezTo>
                      <a:pt x="25" y="12"/>
                      <a:pt x="26" y="12"/>
                      <a:pt x="27" y="12"/>
                    </a:cubicBezTo>
                    <a:cubicBezTo>
                      <a:pt x="27" y="11"/>
                      <a:pt x="28" y="11"/>
                      <a:pt x="28" y="12"/>
                    </a:cubicBezTo>
                    <a:cubicBezTo>
                      <a:pt x="28" y="12"/>
                      <a:pt x="29" y="12"/>
                      <a:pt x="29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1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7"/>
                      <a:pt x="29" y="7"/>
                    </a:cubicBezTo>
                    <a:cubicBezTo>
                      <a:pt x="29" y="7"/>
                      <a:pt x="29" y="6"/>
                      <a:pt x="29" y="6"/>
                    </a:cubicBezTo>
                    <a:cubicBezTo>
                      <a:pt x="29" y="6"/>
                      <a:pt x="29" y="5"/>
                      <a:pt x="29" y="5"/>
                    </a:cubicBezTo>
                    <a:cubicBezTo>
                      <a:pt x="29" y="4"/>
                      <a:pt x="29" y="4"/>
                      <a:pt x="28" y="3"/>
                    </a:cubicBezTo>
                    <a:cubicBezTo>
                      <a:pt x="28" y="3"/>
                      <a:pt x="28" y="3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7" y="4"/>
                      <a:pt x="17" y="4"/>
                      <a:pt x="16" y="5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7"/>
                      <a:pt x="13" y="7"/>
                      <a:pt x="12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8"/>
                      <a:pt x="9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7"/>
                      <a:pt x="9" y="17"/>
                    </a:cubicBezTo>
                    <a:cubicBezTo>
                      <a:pt x="9" y="18"/>
                      <a:pt x="8" y="18"/>
                      <a:pt x="8" y="18"/>
                    </a:cubicBezTo>
                    <a:cubicBezTo>
                      <a:pt x="8" y="19"/>
                      <a:pt x="8" y="19"/>
                      <a:pt x="7" y="20"/>
                    </a:cubicBezTo>
                    <a:cubicBezTo>
                      <a:pt x="7" y="20"/>
                      <a:pt x="7" y="20"/>
                      <a:pt x="6" y="20"/>
                    </a:cubicBezTo>
                    <a:cubicBezTo>
                      <a:pt x="6" y="21"/>
                      <a:pt x="6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3" y="22"/>
                      <a:pt x="3" y="22"/>
                      <a:pt x="2" y="22"/>
                    </a:cubicBezTo>
                    <a:cubicBezTo>
                      <a:pt x="2" y="23"/>
                      <a:pt x="1" y="23"/>
                      <a:pt x="1" y="23"/>
                    </a:cubicBezTo>
                    <a:cubicBezTo>
                      <a:pt x="1" y="23"/>
                      <a:pt x="1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1" y="24"/>
                      <a:pt x="11" y="24"/>
                      <a:pt x="11" y="2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2" name="Freeform 452">
                <a:extLst>
                  <a:ext uri="{FF2B5EF4-FFF2-40B4-BE49-F238E27FC236}">
                    <a16:creationId xmlns:a16="http://schemas.microsoft.com/office/drawing/2014/main" id="{E41BBC70-9A8C-4E4B-9606-22BC2C6ED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2049464"/>
                <a:ext cx="31750" cy="119063"/>
              </a:xfrm>
              <a:custGeom>
                <a:avLst/>
                <a:gdLst>
                  <a:gd name="T0" fmla="*/ 0 w 3"/>
                  <a:gd name="T1" fmla="*/ 6 h 11"/>
                  <a:gd name="T2" fmla="*/ 1 w 3"/>
                  <a:gd name="T3" fmla="*/ 7 h 11"/>
                  <a:gd name="T4" fmla="*/ 1 w 3"/>
                  <a:gd name="T5" fmla="*/ 8 h 11"/>
                  <a:gd name="T6" fmla="*/ 2 w 3"/>
                  <a:gd name="T7" fmla="*/ 9 h 11"/>
                  <a:gd name="T8" fmla="*/ 2 w 3"/>
                  <a:gd name="T9" fmla="*/ 10 h 11"/>
                  <a:gd name="T10" fmla="*/ 2 w 3"/>
                  <a:gd name="T11" fmla="*/ 11 h 11"/>
                  <a:gd name="T12" fmla="*/ 2 w 3"/>
                  <a:gd name="T13" fmla="*/ 11 h 11"/>
                  <a:gd name="T14" fmla="*/ 2 w 3"/>
                  <a:gd name="T15" fmla="*/ 9 h 11"/>
                  <a:gd name="T16" fmla="*/ 3 w 3"/>
                  <a:gd name="T17" fmla="*/ 7 h 11"/>
                  <a:gd name="T18" fmla="*/ 3 w 3"/>
                  <a:gd name="T19" fmla="*/ 5 h 11"/>
                  <a:gd name="T20" fmla="*/ 2 w 3"/>
                  <a:gd name="T21" fmla="*/ 3 h 11"/>
                  <a:gd name="T22" fmla="*/ 3 w 3"/>
                  <a:gd name="T23" fmla="*/ 2 h 11"/>
                  <a:gd name="T24" fmla="*/ 3 w 3"/>
                  <a:gd name="T25" fmla="*/ 1 h 11"/>
                  <a:gd name="T26" fmla="*/ 3 w 3"/>
                  <a:gd name="T27" fmla="*/ 1 h 11"/>
                  <a:gd name="T28" fmla="*/ 3 w 3"/>
                  <a:gd name="T29" fmla="*/ 1 h 11"/>
                  <a:gd name="T30" fmla="*/ 2 w 3"/>
                  <a:gd name="T31" fmla="*/ 0 h 11"/>
                  <a:gd name="T32" fmla="*/ 2 w 3"/>
                  <a:gd name="T33" fmla="*/ 0 h 11"/>
                  <a:gd name="T34" fmla="*/ 1 w 3"/>
                  <a:gd name="T35" fmla="*/ 1 h 11"/>
                  <a:gd name="T36" fmla="*/ 1 w 3"/>
                  <a:gd name="T37" fmla="*/ 3 h 11"/>
                  <a:gd name="T38" fmla="*/ 0 w 3"/>
                  <a:gd name="T39" fmla="*/ 4 h 11"/>
                  <a:gd name="T40" fmla="*/ 0 w 3"/>
                  <a:gd name="T41" fmla="*/ 5 h 11"/>
                  <a:gd name="T42" fmla="*/ 0 w 3"/>
                  <a:gd name="T43" fmla="*/ 6 h 11"/>
                  <a:gd name="T44" fmla="*/ 0 w 3"/>
                  <a:gd name="T45" fmla="*/ 6 h 11"/>
                  <a:gd name="T46" fmla="*/ 0 w 3"/>
                  <a:gd name="T4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" h="11">
                    <a:moveTo>
                      <a:pt x="0" y="6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2" y="9"/>
                      <a:pt x="2" y="9"/>
                    </a:cubicBezTo>
                    <a:cubicBezTo>
                      <a:pt x="3" y="8"/>
                      <a:pt x="3" y="8"/>
                      <a:pt x="3" y="7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3" name="Freeform 453">
                <a:extLst>
                  <a:ext uri="{FF2B5EF4-FFF2-40B4-BE49-F238E27FC236}">
                    <a16:creationId xmlns:a16="http://schemas.microsoft.com/office/drawing/2014/main" id="{3FA1C722-C1E3-42DA-8D92-F86A9B9A2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6414" y="2297114"/>
                <a:ext cx="215900" cy="271463"/>
              </a:xfrm>
              <a:custGeom>
                <a:avLst/>
                <a:gdLst>
                  <a:gd name="T0" fmla="*/ 17 w 20"/>
                  <a:gd name="T1" fmla="*/ 14 h 25"/>
                  <a:gd name="T2" fmla="*/ 18 w 20"/>
                  <a:gd name="T3" fmla="*/ 13 h 25"/>
                  <a:gd name="T4" fmla="*/ 18 w 20"/>
                  <a:gd name="T5" fmla="*/ 12 h 25"/>
                  <a:gd name="T6" fmla="*/ 19 w 20"/>
                  <a:gd name="T7" fmla="*/ 12 h 25"/>
                  <a:gd name="T8" fmla="*/ 19 w 20"/>
                  <a:gd name="T9" fmla="*/ 11 h 25"/>
                  <a:gd name="T10" fmla="*/ 20 w 20"/>
                  <a:gd name="T11" fmla="*/ 10 h 25"/>
                  <a:gd name="T12" fmla="*/ 20 w 20"/>
                  <a:gd name="T13" fmla="*/ 9 h 25"/>
                  <a:gd name="T14" fmla="*/ 20 w 20"/>
                  <a:gd name="T15" fmla="*/ 8 h 25"/>
                  <a:gd name="T16" fmla="*/ 19 w 20"/>
                  <a:gd name="T17" fmla="*/ 8 h 25"/>
                  <a:gd name="T18" fmla="*/ 19 w 20"/>
                  <a:gd name="T19" fmla="*/ 7 h 25"/>
                  <a:gd name="T20" fmla="*/ 18 w 20"/>
                  <a:gd name="T21" fmla="*/ 7 h 25"/>
                  <a:gd name="T22" fmla="*/ 18 w 20"/>
                  <a:gd name="T23" fmla="*/ 6 h 25"/>
                  <a:gd name="T24" fmla="*/ 17 w 20"/>
                  <a:gd name="T25" fmla="*/ 5 h 25"/>
                  <a:gd name="T26" fmla="*/ 16 w 20"/>
                  <a:gd name="T27" fmla="*/ 5 h 25"/>
                  <a:gd name="T28" fmla="*/ 15 w 20"/>
                  <a:gd name="T29" fmla="*/ 5 h 25"/>
                  <a:gd name="T30" fmla="*/ 14 w 20"/>
                  <a:gd name="T31" fmla="*/ 5 h 25"/>
                  <a:gd name="T32" fmla="*/ 14 w 20"/>
                  <a:gd name="T33" fmla="*/ 4 h 25"/>
                  <a:gd name="T34" fmla="*/ 13 w 20"/>
                  <a:gd name="T35" fmla="*/ 3 h 25"/>
                  <a:gd name="T36" fmla="*/ 12 w 20"/>
                  <a:gd name="T37" fmla="*/ 3 h 25"/>
                  <a:gd name="T38" fmla="*/ 11 w 20"/>
                  <a:gd name="T39" fmla="*/ 2 h 25"/>
                  <a:gd name="T40" fmla="*/ 11 w 20"/>
                  <a:gd name="T41" fmla="*/ 2 h 25"/>
                  <a:gd name="T42" fmla="*/ 11 w 20"/>
                  <a:gd name="T43" fmla="*/ 1 h 25"/>
                  <a:gd name="T44" fmla="*/ 11 w 20"/>
                  <a:gd name="T45" fmla="*/ 0 h 25"/>
                  <a:gd name="T46" fmla="*/ 10 w 20"/>
                  <a:gd name="T47" fmla="*/ 0 h 25"/>
                  <a:gd name="T48" fmla="*/ 9 w 20"/>
                  <a:gd name="T49" fmla="*/ 1 h 25"/>
                  <a:gd name="T50" fmla="*/ 9 w 20"/>
                  <a:gd name="T51" fmla="*/ 3 h 25"/>
                  <a:gd name="T52" fmla="*/ 8 w 20"/>
                  <a:gd name="T53" fmla="*/ 5 h 25"/>
                  <a:gd name="T54" fmla="*/ 8 w 20"/>
                  <a:gd name="T55" fmla="*/ 7 h 25"/>
                  <a:gd name="T56" fmla="*/ 8 w 20"/>
                  <a:gd name="T57" fmla="*/ 8 h 25"/>
                  <a:gd name="T58" fmla="*/ 8 w 20"/>
                  <a:gd name="T59" fmla="*/ 10 h 25"/>
                  <a:gd name="T60" fmla="*/ 7 w 20"/>
                  <a:gd name="T61" fmla="*/ 12 h 25"/>
                  <a:gd name="T62" fmla="*/ 6 w 20"/>
                  <a:gd name="T63" fmla="*/ 14 h 25"/>
                  <a:gd name="T64" fmla="*/ 5 w 20"/>
                  <a:gd name="T65" fmla="*/ 16 h 25"/>
                  <a:gd name="T66" fmla="*/ 1 w 20"/>
                  <a:gd name="T67" fmla="*/ 18 h 25"/>
                  <a:gd name="T68" fmla="*/ 0 w 20"/>
                  <a:gd name="T69" fmla="*/ 18 h 25"/>
                  <a:gd name="T70" fmla="*/ 0 w 20"/>
                  <a:gd name="T71" fmla="*/ 18 h 25"/>
                  <a:gd name="T72" fmla="*/ 1 w 20"/>
                  <a:gd name="T73" fmla="*/ 20 h 25"/>
                  <a:gd name="T74" fmla="*/ 2 w 20"/>
                  <a:gd name="T75" fmla="*/ 22 h 25"/>
                  <a:gd name="T76" fmla="*/ 4 w 20"/>
                  <a:gd name="T77" fmla="*/ 25 h 25"/>
                  <a:gd name="T78" fmla="*/ 5 w 20"/>
                  <a:gd name="T79" fmla="*/ 25 h 25"/>
                  <a:gd name="T80" fmla="*/ 6 w 20"/>
                  <a:gd name="T81" fmla="*/ 24 h 25"/>
                  <a:gd name="T82" fmla="*/ 7 w 20"/>
                  <a:gd name="T83" fmla="*/ 24 h 25"/>
                  <a:gd name="T84" fmla="*/ 8 w 20"/>
                  <a:gd name="T85" fmla="*/ 24 h 25"/>
                  <a:gd name="T86" fmla="*/ 9 w 20"/>
                  <a:gd name="T87" fmla="*/ 24 h 25"/>
                  <a:gd name="T88" fmla="*/ 10 w 20"/>
                  <a:gd name="T89" fmla="*/ 24 h 25"/>
                  <a:gd name="T90" fmla="*/ 11 w 20"/>
                  <a:gd name="T91" fmla="*/ 23 h 25"/>
                  <a:gd name="T92" fmla="*/ 10 w 20"/>
                  <a:gd name="T93" fmla="*/ 23 h 25"/>
                  <a:gd name="T94" fmla="*/ 10 w 20"/>
                  <a:gd name="T95" fmla="*/ 22 h 25"/>
                  <a:gd name="T96" fmla="*/ 11 w 20"/>
                  <a:gd name="T97" fmla="*/ 21 h 25"/>
                  <a:gd name="T98" fmla="*/ 13 w 20"/>
                  <a:gd name="T99" fmla="*/ 21 h 25"/>
                  <a:gd name="T100" fmla="*/ 13 w 20"/>
                  <a:gd name="T101" fmla="*/ 21 h 25"/>
                  <a:gd name="T102" fmla="*/ 13 w 20"/>
                  <a:gd name="T103" fmla="*/ 20 h 25"/>
                  <a:gd name="T104" fmla="*/ 14 w 20"/>
                  <a:gd name="T105" fmla="*/ 19 h 25"/>
                  <a:gd name="T106" fmla="*/ 15 w 20"/>
                  <a:gd name="T107" fmla="*/ 18 h 25"/>
                  <a:gd name="T108" fmla="*/ 15 w 20"/>
                  <a:gd name="T109" fmla="*/ 17 h 25"/>
                  <a:gd name="T110" fmla="*/ 16 w 20"/>
                  <a:gd name="T111" fmla="*/ 16 h 25"/>
                  <a:gd name="T112" fmla="*/ 16 w 20"/>
                  <a:gd name="T113" fmla="*/ 15 h 25"/>
                  <a:gd name="T114" fmla="*/ 16 w 20"/>
                  <a:gd name="T115" fmla="*/ 14 h 25"/>
                  <a:gd name="T116" fmla="*/ 17 w 20"/>
                  <a:gd name="T117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0" h="25">
                    <a:moveTo>
                      <a:pt x="17" y="14"/>
                    </a:moveTo>
                    <a:cubicBezTo>
                      <a:pt x="17" y="14"/>
                      <a:pt x="18" y="14"/>
                      <a:pt x="18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10"/>
                      <a:pt x="20" y="9"/>
                      <a:pt x="20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6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10"/>
                    </a:cubicBezTo>
                    <a:cubicBezTo>
                      <a:pt x="8" y="11"/>
                      <a:pt x="8" y="11"/>
                      <a:pt x="7" y="12"/>
                    </a:cubicBezTo>
                    <a:cubicBezTo>
                      <a:pt x="7" y="13"/>
                      <a:pt x="7" y="13"/>
                      <a:pt x="6" y="14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3" y="17"/>
                      <a:pt x="3" y="17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19"/>
                      <a:pt x="1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3" y="23"/>
                      <a:pt x="4" y="24"/>
                      <a:pt x="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5"/>
                      <a:pt x="6" y="25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4"/>
                      <a:pt x="11" y="24"/>
                      <a:pt x="11" y="23"/>
                    </a:cubicBezTo>
                    <a:cubicBezTo>
                      <a:pt x="11" y="23"/>
                      <a:pt x="10" y="23"/>
                      <a:pt x="10" y="23"/>
                    </a:cubicBezTo>
                    <a:cubicBezTo>
                      <a:pt x="10" y="23"/>
                      <a:pt x="10" y="22"/>
                      <a:pt x="10" y="22"/>
                    </a:cubicBezTo>
                    <a:cubicBezTo>
                      <a:pt x="10" y="21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9"/>
                      <a:pt x="13" y="19"/>
                      <a:pt x="14" y="19"/>
                    </a:cubicBezTo>
                    <a:cubicBezTo>
                      <a:pt x="14" y="18"/>
                      <a:pt x="14" y="18"/>
                      <a:pt x="15" y="18"/>
                    </a:cubicBezTo>
                    <a:cubicBezTo>
                      <a:pt x="15" y="18"/>
                      <a:pt x="15" y="17"/>
                      <a:pt x="15" y="17"/>
                    </a:cubicBezTo>
                    <a:cubicBezTo>
                      <a:pt x="16" y="17"/>
                      <a:pt x="16" y="16"/>
                      <a:pt x="16" y="16"/>
                    </a:cubicBezTo>
                    <a:cubicBezTo>
                      <a:pt x="16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4" name="Freeform 454">
                <a:extLst>
                  <a:ext uri="{FF2B5EF4-FFF2-40B4-BE49-F238E27FC236}">
                    <a16:creationId xmlns:a16="http://schemas.microsoft.com/office/drawing/2014/main" id="{6299FDA0-B0E9-44C2-B1E3-B21537F0A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9276" y="25685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5" name="Freeform 455">
                <a:extLst>
                  <a:ext uri="{FF2B5EF4-FFF2-40B4-BE49-F238E27FC236}">
                    <a16:creationId xmlns:a16="http://schemas.microsoft.com/office/drawing/2014/main" id="{25D5366C-B34F-46D1-A4C6-776C089A8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2364" y="19843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6" name="Freeform 456">
                <a:extLst>
                  <a:ext uri="{FF2B5EF4-FFF2-40B4-BE49-F238E27FC236}">
                    <a16:creationId xmlns:a16="http://schemas.microsoft.com/office/drawing/2014/main" id="{5DC23F06-6D07-4590-99C6-B43DE1857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8214" y="1984376"/>
                <a:ext cx="766763" cy="854075"/>
              </a:xfrm>
              <a:custGeom>
                <a:avLst/>
                <a:gdLst>
                  <a:gd name="T0" fmla="*/ 11 w 71"/>
                  <a:gd name="T1" fmla="*/ 2 h 79"/>
                  <a:gd name="T2" fmla="*/ 13 w 71"/>
                  <a:gd name="T3" fmla="*/ 8 h 79"/>
                  <a:gd name="T4" fmla="*/ 13 w 71"/>
                  <a:gd name="T5" fmla="*/ 11 h 79"/>
                  <a:gd name="T6" fmla="*/ 12 w 71"/>
                  <a:gd name="T7" fmla="*/ 15 h 79"/>
                  <a:gd name="T8" fmla="*/ 9 w 71"/>
                  <a:gd name="T9" fmla="*/ 19 h 79"/>
                  <a:gd name="T10" fmla="*/ 7 w 71"/>
                  <a:gd name="T11" fmla="*/ 21 h 79"/>
                  <a:gd name="T12" fmla="*/ 4 w 71"/>
                  <a:gd name="T13" fmla="*/ 22 h 79"/>
                  <a:gd name="T14" fmla="*/ 4 w 71"/>
                  <a:gd name="T15" fmla="*/ 25 h 79"/>
                  <a:gd name="T16" fmla="*/ 7 w 71"/>
                  <a:gd name="T17" fmla="*/ 29 h 79"/>
                  <a:gd name="T18" fmla="*/ 6 w 71"/>
                  <a:gd name="T19" fmla="*/ 31 h 79"/>
                  <a:gd name="T20" fmla="*/ 2 w 71"/>
                  <a:gd name="T21" fmla="*/ 33 h 79"/>
                  <a:gd name="T22" fmla="*/ 3 w 71"/>
                  <a:gd name="T23" fmla="*/ 36 h 79"/>
                  <a:gd name="T24" fmla="*/ 6 w 71"/>
                  <a:gd name="T25" fmla="*/ 37 h 79"/>
                  <a:gd name="T26" fmla="*/ 4 w 71"/>
                  <a:gd name="T27" fmla="*/ 39 h 79"/>
                  <a:gd name="T28" fmla="*/ 8 w 71"/>
                  <a:gd name="T29" fmla="*/ 42 h 79"/>
                  <a:gd name="T30" fmla="*/ 11 w 71"/>
                  <a:gd name="T31" fmla="*/ 40 h 79"/>
                  <a:gd name="T32" fmla="*/ 12 w 71"/>
                  <a:gd name="T33" fmla="*/ 39 h 79"/>
                  <a:gd name="T34" fmla="*/ 13 w 71"/>
                  <a:gd name="T35" fmla="*/ 44 h 79"/>
                  <a:gd name="T36" fmla="*/ 15 w 71"/>
                  <a:gd name="T37" fmla="*/ 51 h 79"/>
                  <a:gd name="T38" fmla="*/ 17 w 71"/>
                  <a:gd name="T39" fmla="*/ 57 h 79"/>
                  <a:gd name="T40" fmla="*/ 20 w 71"/>
                  <a:gd name="T41" fmla="*/ 63 h 79"/>
                  <a:gd name="T42" fmla="*/ 23 w 71"/>
                  <a:gd name="T43" fmla="*/ 69 h 79"/>
                  <a:gd name="T44" fmla="*/ 26 w 71"/>
                  <a:gd name="T45" fmla="*/ 77 h 79"/>
                  <a:gd name="T46" fmla="*/ 30 w 71"/>
                  <a:gd name="T47" fmla="*/ 76 h 79"/>
                  <a:gd name="T48" fmla="*/ 31 w 71"/>
                  <a:gd name="T49" fmla="*/ 73 h 79"/>
                  <a:gd name="T50" fmla="*/ 33 w 71"/>
                  <a:gd name="T51" fmla="*/ 68 h 79"/>
                  <a:gd name="T52" fmla="*/ 33 w 71"/>
                  <a:gd name="T53" fmla="*/ 63 h 79"/>
                  <a:gd name="T54" fmla="*/ 34 w 71"/>
                  <a:gd name="T55" fmla="*/ 57 h 79"/>
                  <a:gd name="T56" fmla="*/ 37 w 71"/>
                  <a:gd name="T57" fmla="*/ 55 h 79"/>
                  <a:gd name="T58" fmla="*/ 40 w 71"/>
                  <a:gd name="T59" fmla="*/ 52 h 79"/>
                  <a:gd name="T60" fmla="*/ 42 w 71"/>
                  <a:gd name="T61" fmla="*/ 49 h 79"/>
                  <a:gd name="T62" fmla="*/ 45 w 71"/>
                  <a:gd name="T63" fmla="*/ 46 h 79"/>
                  <a:gd name="T64" fmla="*/ 48 w 71"/>
                  <a:gd name="T65" fmla="*/ 41 h 79"/>
                  <a:gd name="T66" fmla="*/ 51 w 71"/>
                  <a:gd name="T67" fmla="*/ 39 h 79"/>
                  <a:gd name="T68" fmla="*/ 53 w 71"/>
                  <a:gd name="T69" fmla="*/ 39 h 79"/>
                  <a:gd name="T70" fmla="*/ 51 w 71"/>
                  <a:gd name="T71" fmla="*/ 34 h 79"/>
                  <a:gd name="T72" fmla="*/ 50 w 71"/>
                  <a:gd name="T73" fmla="*/ 30 h 79"/>
                  <a:gd name="T74" fmla="*/ 50 w 71"/>
                  <a:gd name="T75" fmla="*/ 28 h 79"/>
                  <a:gd name="T76" fmla="*/ 52 w 71"/>
                  <a:gd name="T77" fmla="*/ 27 h 79"/>
                  <a:gd name="T78" fmla="*/ 53 w 71"/>
                  <a:gd name="T79" fmla="*/ 29 h 79"/>
                  <a:gd name="T80" fmla="*/ 60 w 71"/>
                  <a:gd name="T81" fmla="*/ 30 h 79"/>
                  <a:gd name="T82" fmla="*/ 58 w 71"/>
                  <a:gd name="T83" fmla="*/ 33 h 79"/>
                  <a:gd name="T84" fmla="*/ 60 w 71"/>
                  <a:gd name="T85" fmla="*/ 34 h 79"/>
                  <a:gd name="T86" fmla="*/ 62 w 71"/>
                  <a:gd name="T87" fmla="*/ 38 h 79"/>
                  <a:gd name="T88" fmla="*/ 63 w 71"/>
                  <a:gd name="T89" fmla="*/ 37 h 79"/>
                  <a:gd name="T90" fmla="*/ 64 w 71"/>
                  <a:gd name="T91" fmla="*/ 33 h 79"/>
                  <a:gd name="T92" fmla="*/ 66 w 71"/>
                  <a:gd name="T93" fmla="*/ 29 h 79"/>
                  <a:gd name="T94" fmla="*/ 67 w 71"/>
                  <a:gd name="T95" fmla="*/ 25 h 79"/>
                  <a:gd name="T96" fmla="*/ 70 w 71"/>
                  <a:gd name="T97" fmla="*/ 20 h 79"/>
                  <a:gd name="T98" fmla="*/ 64 w 71"/>
                  <a:gd name="T99" fmla="*/ 18 h 79"/>
                  <a:gd name="T100" fmla="*/ 58 w 71"/>
                  <a:gd name="T101" fmla="*/ 19 h 79"/>
                  <a:gd name="T102" fmla="*/ 53 w 71"/>
                  <a:gd name="T103" fmla="*/ 20 h 79"/>
                  <a:gd name="T104" fmla="*/ 48 w 71"/>
                  <a:gd name="T105" fmla="*/ 20 h 79"/>
                  <a:gd name="T106" fmla="*/ 48 w 71"/>
                  <a:gd name="T107" fmla="*/ 24 h 79"/>
                  <a:gd name="T108" fmla="*/ 44 w 71"/>
                  <a:gd name="T109" fmla="*/ 25 h 79"/>
                  <a:gd name="T110" fmla="*/ 39 w 71"/>
                  <a:gd name="T111" fmla="*/ 23 h 79"/>
                  <a:gd name="T112" fmla="*/ 34 w 71"/>
                  <a:gd name="T113" fmla="*/ 22 h 79"/>
                  <a:gd name="T114" fmla="*/ 30 w 71"/>
                  <a:gd name="T115" fmla="*/ 20 h 79"/>
                  <a:gd name="T116" fmla="*/ 26 w 71"/>
                  <a:gd name="T117" fmla="*/ 17 h 79"/>
                  <a:gd name="T118" fmla="*/ 21 w 71"/>
                  <a:gd name="T119" fmla="*/ 15 h 79"/>
                  <a:gd name="T120" fmla="*/ 23 w 71"/>
                  <a:gd name="T121" fmla="*/ 11 h 79"/>
                  <a:gd name="T122" fmla="*/ 22 w 71"/>
                  <a:gd name="T123" fmla="*/ 4 h 79"/>
                  <a:gd name="T124" fmla="*/ 17 w 71"/>
                  <a:gd name="T125" fmla="*/ 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" h="79">
                    <a:moveTo>
                      <a:pt x="16" y="1"/>
                    </a:move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4" y="3"/>
                      <a:pt x="14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2" y="8"/>
                      <a:pt x="12" y="8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9"/>
                      <a:pt x="14" y="8"/>
                      <a:pt x="14" y="9"/>
                    </a:cubicBezTo>
                    <a:cubicBezTo>
                      <a:pt x="15" y="9"/>
                      <a:pt x="14" y="10"/>
                      <a:pt x="14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1"/>
                      <a:pt x="13" y="11"/>
                    </a:cubicBezTo>
                    <a:cubicBezTo>
                      <a:pt x="13" y="11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4"/>
                      <a:pt x="13" y="14"/>
                      <a:pt x="12" y="14"/>
                    </a:cubicBezTo>
                    <a:cubicBezTo>
                      <a:pt x="12" y="14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8"/>
                      <a:pt x="11" y="18"/>
                      <a:pt x="10" y="18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9" y="19"/>
                      <a:pt x="9" y="19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5" y="22"/>
                      <a:pt x="5" y="22"/>
                    </a:cubicBezTo>
                    <a:cubicBezTo>
                      <a:pt x="5" y="22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5" y="22"/>
                      <a:pt x="4" y="23"/>
                    </a:cubicBezTo>
                    <a:cubicBezTo>
                      <a:pt x="4" y="23"/>
                      <a:pt x="4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5"/>
                      <a:pt x="3" y="25"/>
                      <a:pt x="3" y="26"/>
                    </a:cubicBezTo>
                    <a:cubicBezTo>
                      <a:pt x="4" y="26"/>
                      <a:pt x="4" y="25"/>
                      <a:pt x="4" y="25"/>
                    </a:cubicBezTo>
                    <a:cubicBezTo>
                      <a:pt x="5" y="25"/>
                      <a:pt x="5" y="25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7" y="29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7" y="32"/>
                      <a:pt x="7" y="31"/>
                      <a:pt x="6" y="31"/>
                    </a:cubicBezTo>
                    <a:cubicBezTo>
                      <a:pt x="6" y="31"/>
                      <a:pt x="6" y="32"/>
                      <a:pt x="5" y="32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2" y="32"/>
                      <a:pt x="2" y="33"/>
                    </a:cubicBezTo>
                    <a:cubicBezTo>
                      <a:pt x="2" y="33"/>
                      <a:pt x="1" y="33"/>
                      <a:pt x="1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4" y="36"/>
                      <a:pt x="4" y="36"/>
                    </a:cubicBezTo>
                    <a:cubicBezTo>
                      <a:pt x="4" y="36"/>
                      <a:pt x="5" y="36"/>
                      <a:pt x="5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5" y="37"/>
                      <a:pt x="5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3" y="37"/>
                      <a:pt x="3" y="37"/>
                      <a:pt x="3" y="38"/>
                    </a:cubicBezTo>
                    <a:cubicBezTo>
                      <a:pt x="3" y="38"/>
                      <a:pt x="3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5" y="40"/>
                      <a:pt x="5" y="40"/>
                    </a:cubicBezTo>
                    <a:cubicBezTo>
                      <a:pt x="5" y="40"/>
                      <a:pt x="5" y="40"/>
                      <a:pt x="6" y="41"/>
                    </a:cubicBezTo>
                    <a:cubicBezTo>
                      <a:pt x="6" y="41"/>
                      <a:pt x="7" y="41"/>
                      <a:pt x="7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8" y="43"/>
                      <a:pt x="8" y="42"/>
                      <a:pt x="9" y="42"/>
                    </a:cubicBezTo>
                    <a:cubicBezTo>
                      <a:pt x="9" y="42"/>
                      <a:pt x="9" y="42"/>
                      <a:pt x="10" y="42"/>
                    </a:cubicBezTo>
                    <a:cubicBezTo>
                      <a:pt x="10" y="42"/>
                      <a:pt x="11" y="42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39"/>
                    </a:cubicBezTo>
                    <a:cubicBezTo>
                      <a:pt x="11" y="39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2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3" y="40"/>
                      <a:pt x="12" y="40"/>
                      <a:pt x="12" y="41"/>
                    </a:cubicBezTo>
                    <a:cubicBezTo>
                      <a:pt x="13" y="41"/>
                      <a:pt x="13" y="41"/>
                      <a:pt x="13" y="42"/>
                    </a:cubicBezTo>
                    <a:cubicBezTo>
                      <a:pt x="13" y="42"/>
                      <a:pt x="14" y="43"/>
                      <a:pt x="13" y="43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5"/>
                      <a:pt x="13" y="45"/>
                    </a:cubicBezTo>
                    <a:cubicBezTo>
                      <a:pt x="13" y="46"/>
                      <a:pt x="13" y="46"/>
                      <a:pt x="13" y="47"/>
                    </a:cubicBezTo>
                    <a:cubicBezTo>
                      <a:pt x="13" y="47"/>
                      <a:pt x="14" y="47"/>
                      <a:pt x="14" y="48"/>
                    </a:cubicBezTo>
                    <a:cubicBezTo>
                      <a:pt x="14" y="49"/>
                      <a:pt x="14" y="49"/>
                      <a:pt x="14" y="50"/>
                    </a:cubicBezTo>
                    <a:cubicBezTo>
                      <a:pt x="14" y="50"/>
                      <a:pt x="14" y="50"/>
                      <a:pt x="15" y="51"/>
                    </a:cubicBezTo>
                    <a:cubicBezTo>
                      <a:pt x="15" y="51"/>
                      <a:pt x="15" y="52"/>
                      <a:pt x="15" y="53"/>
                    </a:cubicBezTo>
                    <a:cubicBezTo>
                      <a:pt x="15" y="53"/>
                      <a:pt x="15" y="54"/>
                      <a:pt x="15" y="54"/>
                    </a:cubicBezTo>
                    <a:cubicBezTo>
                      <a:pt x="15" y="55"/>
                      <a:pt x="16" y="55"/>
                      <a:pt x="16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6"/>
                      <a:pt x="17" y="57"/>
                      <a:pt x="17" y="57"/>
                    </a:cubicBezTo>
                    <a:cubicBezTo>
                      <a:pt x="17" y="58"/>
                      <a:pt x="17" y="58"/>
                      <a:pt x="18" y="59"/>
                    </a:cubicBezTo>
                    <a:cubicBezTo>
                      <a:pt x="18" y="59"/>
                      <a:pt x="18" y="59"/>
                      <a:pt x="18" y="60"/>
                    </a:cubicBezTo>
                    <a:cubicBezTo>
                      <a:pt x="19" y="60"/>
                      <a:pt x="19" y="60"/>
                      <a:pt x="19" y="61"/>
                    </a:cubicBezTo>
                    <a:cubicBezTo>
                      <a:pt x="20" y="61"/>
                      <a:pt x="20" y="62"/>
                      <a:pt x="20" y="62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6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8"/>
                    </a:cubicBezTo>
                    <a:cubicBezTo>
                      <a:pt x="22" y="68"/>
                      <a:pt x="22" y="69"/>
                      <a:pt x="23" y="69"/>
                    </a:cubicBezTo>
                    <a:cubicBezTo>
                      <a:pt x="23" y="70"/>
                      <a:pt x="23" y="70"/>
                      <a:pt x="23" y="71"/>
                    </a:cubicBezTo>
                    <a:cubicBezTo>
                      <a:pt x="23" y="71"/>
                      <a:pt x="24" y="72"/>
                      <a:pt x="24" y="72"/>
                    </a:cubicBezTo>
                    <a:cubicBezTo>
                      <a:pt x="24" y="73"/>
                      <a:pt x="24" y="73"/>
                      <a:pt x="24" y="74"/>
                    </a:cubicBezTo>
                    <a:cubicBezTo>
                      <a:pt x="25" y="75"/>
                      <a:pt x="24" y="76"/>
                      <a:pt x="25" y="76"/>
                    </a:cubicBezTo>
                    <a:cubicBezTo>
                      <a:pt x="25" y="77"/>
                      <a:pt x="25" y="77"/>
                      <a:pt x="26" y="77"/>
                    </a:cubicBezTo>
                    <a:cubicBezTo>
                      <a:pt x="26" y="77"/>
                      <a:pt x="26" y="78"/>
                      <a:pt x="26" y="78"/>
                    </a:cubicBezTo>
                    <a:cubicBezTo>
                      <a:pt x="26" y="79"/>
                      <a:pt x="27" y="78"/>
                      <a:pt x="27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9" y="78"/>
                      <a:pt x="29" y="78"/>
                      <a:pt x="29" y="77"/>
                    </a:cubicBezTo>
                    <a:cubicBezTo>
                      <a:pt x="29" y="76"/>
                      <a:pt x="30" y="76"/>
                      <a:pt x="30" y="76"/>
                    </a:cubicBezTo>
                    <a:cubicBezTo>
                      <a:pt x="30" y="76"/>
                      <a:pt x="30" y="75"/>
                      <a:pt x="31" y="75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31" y="74"/>
                      <a:pt x="31" y="74"/>
                      <a:pt x="31" y="74"/>
                    </a:cubicBezTo>
                    <a:cubicBezTo>
                      <a:pt x="31" y="74"/>
                      <a:pt x="32" y="74"/>
                      <a:pt x="32" y="73"/>
                    </a:cubicBezTo>
                    <a:cubicBezTo>
                      <a:pt x="32" y="73"/>
                      <a:pt x="31" y="73"/>
                      <a:pt x="31" y="73"/>
                    </a:cubicBezTo>
                    <a:cubicBezTo>
                      <a:pt x="32" y="72"/>
                      <a:pt x="32" y="73"/>
                      <a:pt x="32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1"/>
                    </a:cubicBezTo>
                    <a:cubicBezTo>
                      <a:pt x="33" y="71"/>
                      <a:pt x="33" y="70"/>
                      <a:pt x="33" y="70"/>
                    </a:cubicBezTo>
                    <a:cubicBezTo>
                      <a:pt x="33" y="69"/>
                      <a:pt x="33" y="69"/>
                      <a:pt x="33" y="68"/>
                    </a:cubicBezTo>
                    <a:cubicBezTo>
                      <a:pt x="33" y="68"/>
                      <a:pt x="33" y="67"/>
                      <a:pt x="33" y="67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4" y="65"/>
                      <a:pt x="34" y="65"/>
                      <a:pt x="34" y="64"/>
                    </a:cubicBezTo>
                    <a:cubicBezTo>
                      <a:pt x="34" y="64"/>
                      <a:pt x="33" y="64"/>
                      <a:pt x="33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3" y="62"/>
                      <a:pt x="33" y="62"/>
                      <a:pt x="33" y="61"/>
                    </a:cubicBezTo>
                    <a:cubicBezTo>
                      <a:pt x="33" y="61"/>
                      <a:pt x="33" y="60"/>
                      <a:pt x="33" y="60"/>
                    </a:cubicBezTo>
                    <a:cubicBezTo>
                      <a:pt x="33" y="59"/>
                      <a:pt x="33" y="59"/>
                      <a:pt x="33" y="58"/>
                    </a:cubicBezTo>
                    <a:cubicBezTo>
                      <a:pt x="33" y="58"/>
                      <a:pt x="33" y="57"/>
                      <a:pt x="33" y="57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5" y="55"/>
                      <a:pt x="35" y="55"/>
                      <a:pt x="36" y="55"/>
                    </a:cubicBezTo>
                    <a:cubicBezTo>
                      <a:pt x="36" y="55"/>
                      <a:pt x="36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8" y="55"/>
                      <a:pt x="38" y="55"/>
                      <a:pt x="38" y="54"/>
                    </a:cubicBezTo>
                    <a:cubicBezTo>
                      <a:pt x="38" y="54"/>
                      <a:pt x="38" y="53"/>
                      <a:pt x="38" y="53"/>
                    </a:cubicBezTo>
                    <a:cubicBezTo>
                      <a:pt x="39" y="53"/>
                      <a:pt x="39" y="53"/>
                      <a:pt x="39" y="52"/>
                    </a:cubicBezTo>
                    <a:cubicBezTo>
                      <a:pt x="39" y="52"/>
                      <a:pt x="39" y="52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0"/>
                      <a:pt x="41" y="50"/>
                    </a:cubicBezTo>
                    <a:cubicBezTo>
                      <a:pt x="41" y="50"/>
                      <a:pt x="41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7"/>
                      <a:pt x="44" y="47"/>
                    </a:cubicBezTo>
                    <a:cubicBezTo>
                      <a:pt x="44" y="47"/>
                      <a:pt x="44" y="47"/>
                      <a:pt x="44" y="46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6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8" y="44"/>
                      <a:pt x="48" y="44"/>
                      <a:pt x="48" y="43"/>
                    </a:cubicBezTo>
                    <a:cubicBezTo>
                      <a:pt x="48" y="43"/>
                      <a:pt x="48" y="43"/>
                      <a:pt x="48" y="42"/>
                    </a:cubicBezTo>
                    <a:cubicBezTo>
                      <a:pt x="48" y="42"/>
                      <a:pt x="48" y="41"/>
                      <a:pt x="48" y="41"/>
                    </a:cubicBezTo>
                    <a:cubicBezTo>
                      <a:pt x="48" y="40"/>
                      <a:pt x="49" y="40"/>
                      <a:pt x="49" y="40"/>
                    </a:cubicBezTo>
                    <a:cubicBezTo>
                      <a:pt x="49" y="40"/>
                      <a:pt x="49" y="40"/>
                      <a:pt x="50" y="40"/>
                    </a:cubicBezTo>
                    <a:cubicBezTo>
                      <a:pt x="50" y="40"/>
                      <a:pt x="50" y="39"/>
                      <a:pt x="50" y="39"/>
                    </a:cubicBezTo>
                    <a:cubicBezTo>
                      <a:pt x="51" y="39"/>
                      <a:pt x="51" y="40"/>
                      <a:pt x="51" y="40"/>
                    </a:cubicBezTo>
                    <a:cubicBezTo>
                      <a:pt x="51" y="40"/>
                      <a:pt x="51" y="40"/>
                      <a:pt x="51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40"/>
                      <a:pt x="52" y="40"/>
                    </a:cubicBezTo>
                    <a:cubicBezTo>
                      <a:pt x="52" y="40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8"/>
                      <a:pt x="53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6"/>
                      <a:pt x="53" y="36"/>
                      <a:pt x="52" y="35"/>
                    </a:cubicBezTo>
                    <a:cubicBezTo>
                      <a:pt x="52" y="35"/>
                      <a:pt x="52" y="35"/>
                      <a:pt x="52" y="34"/>
                    </a:cubicBezTo>
                    <a:cubicBezTo>
                      <a:pt x="51" y="34"/>
                      <a:pt x="51" y="34"/>
                      <a:pt x="51" y="34"/>
                    </a:cubicBezTo>
                    <a:cubicBezTo>
                      <a:pt x="51" y="33"/>
                      <a:pt x="52" y="33"/>
                      <a:pt x="52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1" y="32"/>
                      <a:pt x="50" y="32"/>
                      <a:pt x="50" y="32"/>
                    </a:cubicBezTo>
                    <a:cubicBezTo>
                      <a:pt x="50" y="32"/>
                      <a:pt x="50" y="31"/>
                      <a:pt x="50" y="31"/>
                    </a:cubicBezTo>
                    <a:cubicBezTo>
                      <a:pt x="50" y="31"/>
                      <a:pt x="50" y="30"/>
                      <a:pt x="50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2" y="30"/>
                      <a:pt x="52" y="30"/>
                      <a:pt x="52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9"/>
                      <a:pt x="51" y="29"/>
                      <a:pt x="51" y="29"/>
                    </a:cubicBezTo>
                    <a:cubicBezTo>
                      <a:pt x="51" y="29"/>
                      <a:pt x="51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49" y="27"/>
                      <a:pt x="49" y="27"/>
                    </a:cubicBezTo>
                    <a:cubicBezTo>
                      <a:pt x="49" y="27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1" y="26"/>
                    </a:cubicBezTo>
                    <a:cubicBezTo>
                      <a:pt x="51" y="26"/>
                      <a:pt x="51" y="26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3" y="28"/>
                      <a:pt x="53" y="29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29"/>
                      <a:pt x="54" y="30"/>
                      <a:pt x="54" y="30"/>
                    </a:cubicBezTo>
                    <a:cubicBezTo>
                      <a:pt x="54" y="30"/>
                      <a:pt x="54" y="30"/>
                      <a:pt x="55" y="30"/>
                    </a:cubicBezTo>
                    <a:cubicBezTo>
                      <a:pt x="56" y="30"/>
                      <a:pt x="56" y="30"/>
                      <a:pt x="57" y="30"/>
                    </a:cubicBezTo>
                    <a:cubicBezTo>
                      <a:pt x="58" y="30"/>
                      <a:pt x="58" y="30"/>
                      <a:pt x="59" y="30"/>
                    </a:cubicBezTo>
                    <a:cubicBezTo>
                      <a:pt x="59" y="30"/>
                      <a:pt x="60" y="29"/>
                      <a:pt x="60" y="30"/>
                    </a:cubicBezTo>
                    <a:cubicBezTo>
                      <a:pt x="60" y="30"/>
                      <a:pt x="60" y="30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59" y="31"/>
                      <a:pt x="60" y="32"/>
                      <a:pt x="60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8" y="35"/>
                      <a:pt x="58" y="35"/>
                      <a:pt x="59" y="35"/>
                    </a:cubicBezTo>
                    <a:cubicBezTo>
                      <a:pt x="59" y="36"/>
                      <a:pt x="59" y="36"/>
                      <a:pt x="59" y="35"/>
                    </a:cubicBezTo>
                    <a:cubicBezTo>
                      <a:pt x="60" y="35"/>
                      <a:pt x="59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1" y="34"/>
                      <a:pt x="61" y="35"/>
                      <a:pt x="61" y="35"/>
                    </a:cubicBezTo>
                    <a:cubicBezTo>
                      <a:pt x="61" y="36"/>
                      <a:pt x="60" y="36"/>
                      <a:pt x="61" y="36"/>
                    </a:cubicBezTo>
                    <a:cubicBezTo>
                      <a:pt x="61" y="37"/>
                      <a:pt x="61" y="36"/>
                      <a:pt x="62" y="37"/>
                    </a:cubicBezTo>
                    <a:cubicBezTo>
                      <a:pt x="62" y="37"/>
                      <a:pt x="62" y="37"/>
                      <a:pt x="62" y="38"/>
                    </a:cubicBezTo>
                    <a:cubicBezTo>
                      <a:pt x="62" y="38"/>
                      <a:pt x="62" y="38"/>
                      <a:pt x="62" y="3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3" y="38"/>
                      <a:pt x="63" y="39"/>
                      <a:pt x="63" y="38"/>
                    </a:cubicBezTo>
                    <a:cubicBezTo>
                      <a:pt x="63" y="38"/>
                      <a:pt x="64" y="38"/>
                      <a:pt x="64" y="38"/>
                    </a:cubicBezTo>
                    <a:cubicBezTo>
                      <a:pt x="64" y="37"/>
                      <a:pt x="63" y="37"/>
                      <a:pt x="63" y="37"/>
                    </a:cubicBezTo>
                    <a:cubicBezTo>
                      <a:pt x="63" y="37"/>
                      <a:pt x="63" y="37"/>
                      <a:pt x="63" y="36"/>
                    </a:cubicBezTo>
                    <a:cubicBezTo>
                      <a:pt x="63" y="36"/>
                      <a:pt x="64" y="36"/>
                      <a:pt x="64" y="36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3" y="34"/>
                      <a:pt x="63" y="33"/>
                      <a:pt x="64" y="33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5" y="33"/>
                      <a:pt x="65" y="34"/>
                      <a:pt x="65" y="34"/>
                    </a:cubicBezTo>
                    <a:cubicBezTo>
                      <a:pt x="66" y="33"/>
                      <a:pt x="65" y="33"/>
                      <a:pt x="65" y="32"/>
                    </a:cubicBezTo>
                    <a:cubicBezTo>
                      <a:pt x="66" y="32"/>
                      <a:pt x="66" y="32"/>
                      <a:pt x="66" y="31"/>
                    </a:cubicBezTo>
                    <a:cubicBezTo>
                      <a:pt x="66" y="31"/>
                      <a:pt x="66" y="31"/>
                      <a:pt x="66" y="30"/>
                    </a:cubicBezTo>
                    <a:cubicBezTo>
                      <a:pt x="66" y="30"/>
                      <a:pt x="66" y="30"/>
                      <a:pt x="66" y="29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6" y="29"/>
                      <a:pt x="66" y="29"/>
                      <a:pt x="66" y="28"/>
                    </a:cubicBezTo>
                    <a:cubicBezTo>
                      <a:pt x="66" y="28"/>
                      <a:pt x="66" y="28"/>
                      <a:pt x="66" y="27"/>
                    </a:cubicBezTo>
                    <a:cubicBezTo>
                      <a:pt x="66" y="27"/>
                      <a:pt x="66" y="27"/>
                      <a:pt x="66" y="26"/>
                    </a:cubicBezTo>
                    <a:cubicBezTo>
                      <a:pt x="66" y="26"/>
                      <a:pt x="66" y="25"/>
                      <a:pt x="67" y="25"/>
                    </a:cubicBezTo>
                    <a:cubicBezTo>
                      <a:pt x="67" y="24"/>
                      <a:pt x="68" y="25"/>
                      <a:pt x="68" y="24"/>
                    </a:cubicBezTo>
                    <a:cubicBezTo>
                      <a:pt x="68" y="24"/>
                      <a:pt x="69" y="24"/>
                      <a:pt x="69" y="23"/>
                    </a:cubicBezTo>
                    <a:cubicBezTo>
                      <a:pt x="70" y="23"/>
                      <a:pt x="70" y="23"/>
                      <a:pt x="71" y="22"/>
                    </a:cubicBezTo>
                    <a:cubicBezTo>
                      <a:pt x="71" y="21"/>
                      <a:pt x="70" y="21"/>
                      <a:pt x="70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69" y="19"/>
                      <a:pt x="69" y="19"/>
                    </a:cubicBezTo>
                    <a:cubicBezTo>
                      <a:pt x="69" y="19"/>
                      <a:pt x="69" y="18"/>
                      <a:pt x="68" y="18"/>
                    </a:cubicBezTo>
                    <a:cubicBezTo>
                      <a:pt x="68" y="18"/>
                      <a:pt x="68" y="18"/>
                      <a:pt x="67" y="18"/>
                    </a:cubicBezTo>
                    <a:cubicBezTo>
                      <a:pt x="66" y="18"/>
                      <a:pt x="66" y="19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4" y="18"/>
                      <a:pt x="63" y="19"/>
                      <a:pt x="63" y="19"/>
                    </a:cubicBezTo>
                    <a:cubicBezTo>
                      <a:pt x="62" y="19"/>
                      <a:pt x="62" y="19"/>
                      <a:pt x="61" y="19"/>
                    </a:cubicBezTo>
                    <a:cubicBezTo>
                      <a:pt x="61" y="19"/>
                      <a:pt x="60" y="19"/>
                      <a:pt x="60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6" y="19"/>
                      <a:pt x="56" y="19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3" y="21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2" y="21"/>
                      <a:pt x="52" y="21"/>
                      <a:pt x="51" y="21"/>
                    </a:cubicBezTo>
                    <a:cubicBezTo>
                      <a:pt x="51" y="21"/>
                      <a:pt x="51" y="22"/>
                      <a:pt x="50" y="21"/>
                    </a:cubicBezTo>
                    <a:cubicBezTo>
                      <a:pt x="50" y="21"/>
                      <a:pt x="50" y="21"/>
                      <a:pt x="50" y="20"/>
                    </a:cubicBezTo>
                    <a:cubicBezTo>
                      <a:pt x="49" y="20"/>
                      <a:pt x="49" y="20"/>
                      <a:pt x="48" y="20"/>
                    </a:cubicBezTo>
                    <a:cubicBezTo>
                      <a:pt x="48" y="20"/>
                      <a:pt x="47" y="20"/>
                      <a:pt x="47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2"/>
                      <a:pt x="47" y="22"/>
                      <a:pt x="47" y="23"/>
                    </a:cubicBezTo>
                    <a:cubicBezTo>
                      <a:pt x="47" y="23"/>
                      <a:pt x="47" y="23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5"/>
                      <a:pt x="49" y="25"/>
                      <a:pt x="48" y="26"/>
                    </a:cubicBezTo>
                    <a:cubicBezTo>
                      <a:pt x="48" y="26"/>
                      <a:pt x="48" y="26"/>
                      <a:pt x="47" y="26"/>
                    </a:cubicBezTo>
                    <a:cubicBezTo>
                      <a:pt x="47" y="26"/>
                      <a:pt x="46" y="26"/>
                      <a:pt x="46" y="26"/>
                    </a:cubicBezTo>
                    <a:cubicBezTo>
                      <a:pt x="46" y="25"/>
                      <a:pt x="45" y="25"/>
                      <a:pt x="45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0" y="24"/>
                      <a:pt x="40" y="24"/>
                      <a:pt x="40" y="23"/>
                    </a:cubicBezTo>
                    <a:cubicBezTo>
                      <a:pt x="40" y="23"/>
                      <a:pt x="39" y="23"/>
                      <a:pt x="39" y="23"/>
                    </a:cubicBezTo>
                    <a:cubicBezTo>
                      <a:pt x="39" y="23"/>
                      <a:pt x="38" y="24"/>
                      <a:pt x="38" y="24"/>
                    </a:cubicBezTo>
                    <a:cubicBezTo>
                      <a:pt x="38" y="24"/>
                      <a:pt x="37" y="24"/>
                      <a:pt x="37" y="24"/>
                    </a:cubicBezTo>
                    <a:cubicBezTo>
                      <a:pt x="36" y="24"/>
                      <a:pt x="36" y="24"/>
                      <a:pt x="35" y="24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2" y="21"/>
                      <a:pt x="32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8" y="20"/>
                      <a:pt x="28" y="20"/>
                    </a:cubicBezTo>
                    <a:cubicBezTo>
                      <a:pt x="28" y="20"/>
                      <a:pt x="28" y="19"/>
                      <a:pt x="28" y="19"/>
                    </a:cubicBezTo>
                    <a:cubicBezTo>
                      <a:pt x="28" y="19"/>
                      <a:pt x="28" y="18"/>
                      <a:pt x="27" y="18"/>
                    </a:cubicBezTo>
                    <a:cubicBezTo>
                      <a:pt x="27" y="18"/>
                      <a:pt x="26" y="17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5"/>
                      <a:pt x="23" y="15"/>
                      <a:pt x="22" y="15"/>
                    </a:cubicBezTo>
                    <a:cubicBezTo>
                      <a:pt x="22" y="15"/>
                      <a:pt x="21" y="15"/>
                      <a:pt x="21" y="15"/>
                    </a:cubicBezTo>
                    <a:cubicBezTo>
                      <a:pt x="21" y="15"/>
                      <a:pt x="21" y="14"/>
                      <a:pt x="21" y="14"/>
                    </a:cubicBezTo>
                    <a:cubicBezTo>
                      <a:pt x="20" y="14"/>
                      <a:pt x="21" y="13"/>
                      <a:pt x="22" y="13"/>
                    </a:cubicBezTo>
                    <a:cubicBezTo>
                      <a:pt x="22" y="13"/>
                      <a:pt x="22" y="12"/>
                      <a:pt x="23" y="12"/>
                    </a:cubicBezTo>
                    <a:cubicBezTo>
                      <a:pt x="23" y="12"/>
                      <a:pt x="23" y="12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0"/>
                      <a:pt x="23" y="9"/>
                    </a:cubicBezTo>
                    <a:cubicBezTo>
                      <a:pt x="23" y="9"/>
                      <a:pt x="24" y="9"/>
                      <a:pt x="24" y="8"/>
                    </a:cubicBezTo>
                    <a:cubicBezTo>
                      <a:pt x="24" y="8"/>
                      <a:pt x="24" y="7"/>
                      <a:pt x="24" y="7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5"/>
                      <a:pt x="23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0"/>
                      <a:pt x="18" y="1"/>
                      <a:pt x="17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7" name="Freeform 457">
                <a:extLst>
                  <a:ext uri="{FF2B5EF4-FFF2-40B4-BE49-F238E27FC236}">
                    <a16:creationId xmlns:a16="http://schemas.microsoft.com/office/drawing/2014/main" id="{A7B2788A-5A49-4A61-98FF-8BE8CEB58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326" y="2308226"/>
                <a:ext cx="442913" cy="454025"/>
              </a:xfrm>
              <a:custGeom>
                <a:avLst/>
                <a:gdLst>
                  <a:gd name="T0" fmla="*/ 34 w 41"/>
                  <a:gd name="T1" fmla="*/ 12 h 42"/>
                  <a:gd name="T2" fmla="*/ 19 w 41"/>
                  <a:gd name="T3" fmla="*/ 0 h 42"/>
                  <a:gd name="T4" fmla="*/ 15 w 41"/>
                  <a:gd name="T5" fmla="*/ 0 h 42"/>
                  <a:gd name="T6" fmla="*/ 16 w 41"/>
                  <a:gd name="T7" fmla="*/ 16 h 42"/>
                  <a:gd name="T8" fmla="*/ 16 w 41"/>
                  <a:gd name="T9" fmla="*/ 24 h 42"/>
                  <a:gd name="T10" fmla="*/ 18 w 41"/>
                  <a:gd name="T11" fmla="*/ 25 h 42"/>
                  <a:gd name="T12" fmla="*/ 17 w 41"/>
                  <a:gd name="T13" fmla="*/ 27 h 42"/>
                  <a:gd name="T14" fmla="*/ 16 w 41"/>
                  <a:gd name="T15" fmla="*/ 27 h 42"/>
                  <a:gd name="T16" fmla="*/ 7 w 41"/>
                  <a:gd name="T17" fmla="*/ 26 h 42"/>
                  <a:gd name="T18" fmla="*/ 6 w 41"/>
                  <a:gd name="T19" fmla="*/ 27 h 42"/>
                  <a:gd name="T20" fmla="*/ 4 w 41"/>
                  <a:gd name="T21" fmla="*/ 27 h 42"/>
                  <a:gd name="T22" fmla="*/ 3 w 41"/>
                  <a:gd name="T23" fmla="*/ 28 h 42"/>
                  <a:gd name="T24" fmla="*/ 1 w 41"/>
                  <a:gd name="T25" fmla="*/ 27 h 42"/>
                  <a:gd name="T26" fmla="*/ 1 w 41"/>
                  <a:gd name="T27" fmla="*/ 28 h 42"/>
                  <a:gd name="T28" fmla="*/ 0 w 41"/>
                  <a:gd name="T29" fmla="*/ 29 h 42"/>
                  <a:gd name="T30" fmla="*/ 0 w 41"/>
                  <a:gd name="T31" fmla="*/ 30 h 42"/>
                  <a:gd name="T32" fmla="*/ 0 w 41"/>
                  <a:gd name="T33" fmla="*/ 32 h 42"/>
                  <a:gd name="T34" fmla="*/ 1 w 41"/>
                  <a:gd name="T35" fmla="*/ 33 h 42"/>
                  <a:gd name="T36" fmla="*/ 2 w 41"/>
                  <a:gd name="T37" fmla="*/ 35 h 42"/>
                  <a:gd name="T38" fmla="*/ 0 w 41"/>
                  <a:gd name="T39" fmla="*/ 36 h 42"/>
                  <a:gd name="T40" fmla="*/ 2 w 41"/>
                  <a:gd name="T41" fmla="*/ 36 h 42"/>
                  <a:gd name="T42" fmla="*/ 3 w 41"/>
                  <a:gd name="T43" fmla="*/ 37 h 42"/>
                  <a:gd name="T44" fmla="*/ 5 w 41"/>
                  <a:gd name="T45" fmla="*/ 37 h 42"/>
                  <a:gd name="T46" fmla="*/ 7 w 41"/>
                  <a:gd name="T47" fmla="*/ 36 h 42"/>
                  <a:gd name="T48" fmla="*/ 8 w 41"/>
                  <a:gd name="T49" fmla="*/ 37 h 42"/>
                  <a:gd name="T50" fmla="*/ 9 w 41"/>
                  <a:gd name="T51" fmla="*/ 39 h 42"/>
                  <a:gd name="T52" fmla="*/ 9 w 41"/>
                  <a:gd name="T53" fmla="*/ 41 h 42"/>
                  <a:gd name="T54" fmla="*/ 10 w 41"/>
                  <a:gd name="T55" fmla="*/ 42 h 42"/>
                  <a:gd name="T56" fmla="*/ 12 w 41"/>
                  <a:gd name="T57" fmla="*/ 42 h 42"/>
                  <a:gd name="T58" fmla="*/ 13 w 41"/>
                  <a:gd name="T59" fmla="*/ 41 h 42"/>
                  <a:gd name="T60" fmla="*/ 14 w 41"/>
                  <a:gd name="T61" fmla="*/ 41 h 42"/>
                  <a:gd name="T62" fmla="*/ 15 w 41"/>
                  <a:gd name="T63" fmla="*/ 42 h 42"/>
                  <a:gd name="T64" fmla="*/ 16 w 41"/>
                  <a:gd name="T65" fmla="*/ 42 h 42"/>
                  <a:gd name="T66" fmla="*/ 17 w 41"/>
                  <a:gd name="T67" fmla="*/ 39 h 42"/>
                  <a:gd name="T68" fmla="*/ 18 w 41"/>
                  <a:gd name="T69" fmla="*/ 37 h 42"/>
                  <a:gd name="T70" fmla="*/ 19 w 41"/>
                  <a:gd name="T71" fmla="*/ 36 h 42"/>
                  <a:gd name="T72" fmla="*/ 20 w 41"/>
                  <a:gd name="T73" fmla="*/ 33 h 42"/>
                  <a:gd name="T74" fmla="*/ 23 w 41"/>
                  <a:gd name="T75" fmla="*/ 32 h 42"/>
                  <a:gd name="T76" fmla="*/ 25 w 41"/>
                  <a:gd name="T77" fmla="*/ 31 h 42"/>
                  <a:gd name="T78" fmla="*/ 27 w 41"/>
                  <a:gd name="T79" fmla="*/ 30 h 42"/>
                  <a:gd name="T80" fmla="*/ 28 w 41"/>
                  <a:gd name="T81" fmla="*/ 29 h 42"/>
                  <a:gd name="T82" fmla="*/ 30 w 41"/>
                  <a:gd name="T83" fmla="*/ 28 h 42"/>
                  <a:gd name="T84" fmla="*/ 31 w 41"/>
                  <a:gd name="T85" fmla="*/ 29 h 42"/>
                  <a:gd name="T86" fmla="*/ 33 w 41"/>
                  <a:gd name="T87" fmla="*/ 28 h 42"/>
                  <a:gd name="T88" fmla="*/ 35 w 41"/>
                  <a:gd name="T89" fmla="*/ 28 h 42"/>
                  <a:gd name="T90" fmla="*/ 38 w 41"/>
                  <a:gd name="T91" fmla="*/ 27 h 42"/>
                  <a:gd name="T92" fmla="*/ 40 w 41"/>
                  <a:gd name="T93" fmla="*/ 27 h 42"/>
                  <a:gd name="T94" fmla="*/ 41 w 41"/>
                  <a:gd name="T95" fmla="*/ 25 h 42"/>
                  <a:gd name="T96" fmla="*/ 41 w 41"/>
                  <a:gd name="T97" fmla="*/ 21 h 42"/>
                  <a:gd name="T98" fmla="*/ 41 w 41"/>
                  <a:gd name="T99" fmla="*/ 18 h 42"/>
                  <a:gd name="T100" fmla="*/ 41 w 41"/>
                  <a:gd name="T101" fmla="*/ 17 h 42"/>
                  <a:gd name="T102" fmla="*/ 39 w 41"/>
                  <a:gd name="T103" fmla="*/ 17 h 42"/>
                  <a:gd name="T104" fmla="*/ 38 w 41"/>
                  <a:gd name="T105" fmla="*/ 15 h 42"/>
                  <a:gd name="T106" fmla="*/ 37 w 41"/>
                  <a:gd name="T107" fmla="*/ 14 h 42"/>
                  <a:gd name="T108" fmla="*/ 35 w 41"/>
                  <a:gd name="T10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1" h="42">
                    <a:moveTo>
                      <a:pt x="34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4" y="11"/>
                      <a:pt x="34" y="1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9"/>
                      <a:pt x="16" y="21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18" y="26"/>
                      <a:pt x="17" y="26"/>
                      <a:pt x="17" y="26"/>
                    </a:cubicBezTo>
                    <a:cubicBezTo>
                      <a:pt x="17" y="26"/>
                      <a:pt x="17" y="27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7" y="26"/>
                      <a:pt x="7" y="26"/>
                    </a:cubicBezTo>
                    <a:cubicBezTo>
                      <a:pt x="7" y="26"/>
                      <a:pt x="7" y="27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3" y="27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2" y="28"/>
                      <a:pt x="3" y="27"/>
                      <a:pt x="2" y="27"/>
                    </a:cubicBezTo>
                    <a:cubicBezTo>
                      <a:pt x="2" y="27"/>
                      <a:pt x="2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6"/>
                      <a:pt x="5" y="37"/>
                      <a:pt x="5" y="37"/>
                    </a:cubicBezTo>
                    <a:cubicBezTo>
                      <a:pt x="6" y="37"/>
                      <a:pt x="6" y="36"/>
                      <a:pt x="6" y="36"/>
                    </a:cubicBezTo>
                    <a:cubicBezTo>
                      <a:pt x="7" y="36"/>
                      <a:pt x="7" y="35"/>
                      <a:pt x="7" y="36"/>
                    </a:cubicBezTo>
                    <a:cubicBezTo>
                      <a:pt x="7" y="36"/>
                      <a:pt x="8" y="36"/>
                      <a:pt x="8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9" y="38"/>
                    </a:cubicBezTo>
                    <a:cubicBezTo>
                      <a:pt x="9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9" y="40"/>
                      <a:pt x="9" y="41"/>
                    </a:cubicBezTo>
                    <a:cubicBezTo>
                      <a:pt x="9" y="41"/>
                      <a:pt x="10" y="41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1" y="41"/>
                      <a:pt x="11" y="41"/>
                    </a:cubicBezTo>
                    <a:cubicBezTo>
                      <a:pt x="11" y="41"/>
                      <a:pt x="11" y="42"/>
                      <a:pt x="12" y="42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3" y="41"/>
                      <a:pt x="13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5" y="41"/>
                      <a:pt x="14" y="41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1"/>
                      <a:pt x="16" y="40"/>
                      <a:pt x="17" y="40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39"/>
                      <a:pt x="17" y="38"/>
                      <a:pt x="17" y="38"/>
                    </a:cubicBezTo>
                    <a:cubicBezTo>
                      <a:pt x="17" y="37"/>
                      <a:pt x="17" y="37"/>
                      <a:pt x="18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19" y="36"/>
                    </a:cubicBezTo>
                    <a:cubicBezTo>
                      <a:pt x="19" y="35"/>
                      <a:pt x="19" y="35"/>
                      <a:pt x="19" y="34"/>
                    </a:cubicBezTo>
                    <a:cubicBezTo>
                      <a:pt x="19" y="34"/>
                      <a:pt x="20" y="34"/>
                      <a:pt x="20" y="33"/>
                    </a:cubicBezTo>
                    <a:cubicBezTo>
                      <a:pt x="20" y="33"/>
                      <a:pt x="20" y="32"/>
                      <a:pt x="21" y="32"/>
                    </a:cubicBezTo>
                    <a:cubicBezTo>
                      <a:pt x="22" y="32"/>
                      <a:pt x="22" y="32"/>
                      <a:pt x="23" y="32"/>
                    </a:cubicBezTo>
                    <a:cubicBezTo>
                      <a:pt x="23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5" y="31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0"/>
                      <a:pt x="26" y="30"/>
                      <a:pt x="27" y="30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29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1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28"/>
                      <a:pt x="35" y="28"/>
                      <a:pt x="35" y="28"/>
                    </a:cubicBezTo>
                    <a:cubicBezTo>
                      <a:pt x="36" y="28"/>
                      <a:pt x="36" y="28"/>
                      <a:pt x="37" y="28"/>
                    </a:cubicBezTo>
                    <a:cubicBezTo>
                      <a:pt x="37" y="28"/>
                      <a:pt x="37" y="27"/>
                      <a:pt x="38" y="27"/>
                    </a:cubicBezTo>
                    <a:cubicBezTo>
                      <a:pt x="38" y="27"/>
                      <a:pt x="39" y="28"/>
                      <a:pt x="39" y="28"/>
                    </a:cubicBezTo>
                    <a:cubicBezTo>
                      <a:pt x="39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6"/>
                    </a:cubicBezTo>
                    <a:cubicBezTo>
                      <a:pt x="41" y="26"/>
                      <a:pt x="41" y="26"/>
                      <a:pt x="41" y="25"/>
                    </a:cubicBezTo>
                    <a:cubicBezTo>
                      <a:pt x="41" y="25"/>
                      <a:pt x="41" y="24"/>
                      <a:pt x="41" y="24"/>
                    </a:cubicBezTo>
                    <a:cubicBezTo>
                      <a:pt x="41" y="23"/>
                      <a:pt x="41" y="22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19"/>
                      <a:pt x="41" y="18"/>
                    </a:cubicBezTo>
                    <a:cubicBezTo>
                      <a:pt x="41" y="18"/>
                      <a:pt x="41" y="18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7"/>
                      <a:pt x="40" y="17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7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8" y="15"/>
                    </a:cubicBezTo>
                    <a:cubicBezTo>
                      <a:pt x="38" y="14"/>
                      <a:pt x="38" y="14"/>
                      <a:pt x="37" y="14"/>
                    </a:cubicBezTo>
                    <a:cubicBezTo>
                      <a:pt x="37" y="14"/>
                      <a:pt x="37" y="15"/>
                      <a:pt x="37" y="14"/>
                    </a:cubicBezTo>
                    <a:cubicBezTo>
                      <a:pt x="36" y="14"/>
                      <a:pt x="36" y="14"/>
                      <a:pt x="36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5" y="13"/>
                      <a:pt x="34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8" name="Freeform 458">
                <a:extLst>
                  <a:ext uri="{FF2B5EF4-FFF2-40B4-BE49-F238E27FC236}">
                    <a16:creationId xmlns:a16="http://schemas.microsoft.com/office/drawing/2014/main" id="{11FDE8EB-2420-42D2-9C4A-BDB92E724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686051"/>
                <a:ext cx="87313" cy="53975"/>
              </a:xfrm>
              <a:custGeom>
                <a:avLst/>
                <a:gdLst>
                  <a:gd name="T0" fmla="*/ 1 w 8"/>
                  <a:gd name="T1" fmla="*/ 2 h 5"/>
                  <a:gd name="T2" fmla="*/ 2 w 8"/>
                  <a:gd name="T3" fmla="*/ 2 h 5"/>
                  <a:gd name="T4" fmla="*/ 3 w 8"/>
                  <a:gd name="T5" fmla="*/ 3 h 5"/>
                  <a:gd name="T6" fmla="*/ 4 w 8"/>
                  <a:gd name="T7" fmla="*/ 4 h 5"/>
                  <a:gd name="T8" fmla="*/ 4 w 8"/>
                  <a:gd name="T9" fmla="*/ 5 h 5"/>
                  <a:gd name="T10" fmla="*/ 4 w 8"/>
                  <a:gd name="T11" fmla="*/ 5 h 5"/>
                  <a:gd name="T12" fmla="*/ 5 w 8"/>
                  <a:gd name="T13" fmla="*/ 4 h 5"/>
                  <a:gd name="T14" fmla="*/ 6 w 8"/>
                  <a:gd name="T15" fmla="*/ 3 h 5"/>
                  <a:gd name="T16" fmla="*/ 6 w 8"/>
                  <a:gd name="T17" fmla="*/ 3 h 5"/>
                  <a:gd name="T18" fmla="*/ 7 w 8"/>
                  <a:gd name="T19" fmla="*/ 3 h 5"/>
                  <a:gd name="T20" fmla="*/ 8 w 8"/>
                  <a:gd name="T21" fmla="*/ 2 h 5"/>
                  <a:gd name="T22" fmla="*/ 8 w 8"/>
                  <a:gd name="T23" fmla="*/ 1 h 5"/>
                  <a:gd name="T24" fmla="*/ 8 w 8"/>
                  <a:gd name="T25" fmla="*/ 0 h 5"/>
                  <a:gd name="T26" fmla="*/ 8 w 8"/>
                  <a:gd name="T27" fmla="*/ 0 h 5"/>
                  <a:gd name="T28" fmla="*/ 8 w 8"/>
                  <a:gd name="T29" fmla="*/ 0 h 5"/>
                  <a:gd name="T30" fmla="*/ 6 w 8"/>
                  <a:gd name="T31" fmla="*/ 0 h 5"/>
                  <a:gd name="T32" fmla="*/ 4 w 8"/>
                  <a:gd name="T33" fmla="*/ 0 h 5"/>
                  <a:gd name="T34" fmla="*/ 4 w 8"/>
                  <a:gd name="T35" fmla="*/ 0 h 5"/>
                  <a:gd name="T36" fmla="*/ 3 w 8"/>
                  <a:gd name="T37" fmla="*/ 1 h 5"/>
                  <a:gd name="T38" fmla="*/ 2 w 8"/>
                  <a:gd name="T39" fmla="*/ 1 h 5"/>
                  <a:gd name="T40" fmla="*/ 0 w 8"/>
                  <a:gd name="T41" fmla="*/ 1 h 5"/>
                  <a:gd name="T42" fmla="*/ 0 w 8"/>
                  <a:gd name="T43" fmla="*/ 1 h 5"/>
                  <a:gd name="T44" fmla="*/ 1 w 8"/>
                  <a:gd name="T4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5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9" name="Freeform 459">
                <a:extLst>
                  <a:ext uri="{FF2B5EF4-FFF2-40B4-BE49-F238E27FC236}">
                    <a16:creationId xmlns:a16="http://schemas.microsoft.com/office/drawing/2014/main" id="{C3E207A8-E0BF-4944-983A-19FA28703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926" y="2697164"/>
                <a:ext cx="76200" cy="184150"/>
              </a:xfrm>
              <a:custGeom>
                <a:avLst/>
                <a:gdLst>
                  <a:gd name="T0" fmla="*/ 6 w 7"/>
                  <a:gd name="T1" fmla="*/ 7 h 17"/>
                  <a:gd name="T2" fmla="*/ 6 w 7"/>
                  <a:gd name="T3" fmla="*/ 7 h 17"/>
                  <a:gd name="T4" fmla="*/ 6 w 7"/>
                  <a:gd name="T5" fmla="*/ 6 h 17"/>
                  <a:gd name="T6" fmla="*/ 7 w 7"/>
                  <a:gd name="T7" fmla="*/ 5 h 17"/>
                  <a:gd name="T8" fmla="*/ 6 w 7"/>
                  <a:gd name="T9" fmla="*/ 4 h 17"/>
                  <a:gd name="T10" fmla="*/ 6 w 7"/>
                  <a:gd name="T11" fmla="*/ 2 h 17"/>
                  <a:gd name="T12" fmla="*/ 6 w 7"/>
                  <a:gd name="T13" fmla="*/ 1 h 17"/>
                  <a:gd name="T14" fmla="*/ 6 w 7"/>
                  <a:gd name="T15" fmla="*/ 1 h 17"/>
                  <a:gd name="T16" fmla="*/ 5 w 7"/>
                  <a:gd name="T17" fmla="*/ 1 h 17"/>
                  <a:gd name="T18" fmla="*/ 5 w 7"/>
                  <a:gd name="T19" fmla="*/ 0 h 17"/>
                  <a:gd name="T20" fmla="*/ 4 w 7"/>
                  <a:gd name="T21" fmla="*/ 0 h 17"/>
                  <a:gd name="T22" fmla="*/ 3 w 7"/>
                  <a:gd name="T23" fmla="*/ 1 h 17"/>
                  <a:gd name="T24" fmla="*/ 3 w 7"/>
                  <a:gd name="T25" fmla="*/ 0 h 17"/>
                  <a:gd name="T26" fmla="*/ 3 w 7"/>
                  <a:gd name="T27" fmla="*/ 2 h 17"/>
                  <a:gd name="T28" fmla="*/ 2 w 7"/>
                  <a:gd name="T29" fmla="*/ 3 h 17"/>
                  <a:gd name="T30" fmla="*/ 1 w 7"/>
                  <a:gd name="T31" fmla="*/ 3 h 17"/>
                  <a:gd name="T32" fmla="*/ 0 w 7"/>
                  <a:gd name="T33" fmla="*/ 3 h 17"/>
                  <a:gd name="T34" fmla="*/ 0 w 7"/>
                  <a:gd name="T35" fmla="*/ 4 h 17"/>
                  <a:gd name="T36" fmla="*/ 0 w 7"/>
                  <a:gd name="T37" fmla="*/ 4 h 17"/>
                  <a:gd name="T38" fmla="*/ 0 w 7"/>
                  <a:gd name="T39" fmla="*/ 4 h 17"/>
                  <a:gd name="T40" fmla="*/ 0 w 7"/>
                  <a:gd name="T41" fmla="*/ 5 h 17"/>
                  <a:gd name="T42" fmla="*/ 1 w 7"/>
                  <a:gd name="T43" fmla="*/ 6 h 17"/>
                  <a:gd name="T44" fmla="*/ 2 w 7"/>
                  <a:gd name="T45" fmla="*/ 7 h 17"/>
                  <a:gd name="T46" fmla="*/ 2 w 7"/>
                  <a:gd name="T47" fmla="*/ 9 h 17"/>
                  <a:gd name="T48" fmla="*/ 2 w 7"/>
                  <a:gd name="T49" fmla="*/ 10 h 17"/>
                  <a:gd name="T50" fmla="*/ 2 w 7"/>
                  <a:gd name="T51" fmla="*/ 12 h 17"/>
                  <a:gd name="T52" fmla="*/ 2 w 7"/>
                  <a:gd name="T53" fmla="*/ 14 h 17"/>
                  <a:gd name="T54" fmla="*/ 2 w 7"/>
                  <a:gd name="T55" fmla="*/ 16 h 17"/>
                  <a:gd name="T56" fmla="*/ 2 w 7"/>
                  <a:gd name="T57" fmla="*/ 17 h 17"/>
                  <a:gd name="T58" fmla="*/ 2 w 7"/>
                  <a:gd name="T59" fmla="*/ 17 h 17"/>
                  <a:gd name="T60" fmla="*/ 3 w 7"/>
                  <a:gd name="T61" fmla="*/ 17 h 17"/>
                  <a:gd name="T62" fmla="*/ 4 w 7"/>
                  <a:gd name="T63" fmla="*/ 17 h 17"/>
                  <a:gd name="T64" fmla="*/ 4 w 7"/>
                  <a:gd name="T65" fmla="*/ 17 h 17"/>
                  <a:gd name="T66" fmla="*/ 4 w 7"/>
                  <a:gd name="T67" fmla="*/ 15 h 17"/>
                  <a:gd name="T68" fmla="*/ 4 w 7"/>
                  <a:gd name="T69" fmla="*/ 14 h 17"/>
                  <a:gd name="T70" fmla="*/ 4 w 7"/>
                  <a:gd name="T71" fmla="*/ 12 h 17"/>
                  <a:gd name="T72" fmla="*/ 4 w 7"/>
                  <a:gd name="T73" fmla="*/ 10 h 17"/>
                  <a:gd name="T74" fmla="*/ 5 w 7"/>
                  <a:gd name="T75" fmla="*/ 9 h 17"/>
                  <a:gd name="T76" fmla="*/ 5 w 7"/>
                  <a:gd name="T77" fmla="*/ 8 h 17"/>
                  <a:gd name="T78" fmla="*/ 6 w 7"/>
                  <a:gd name="T7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" h="17">
                    <a:moveTo>
                      <a:pt x="6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1" y="8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4" y="12"/>
                      <a:pt x="4" y="12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8"/>
                    </a:cubicBezTo>
                    <a:cubicBezTo>
                      <a:pt x="5" y="8"/>
                      <a:pt x="5" y="8"/>
                      <a:pt x="6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0" name="Freeform 460">
                <a:extLst>
                  <a:ext uri="{FF2B5EF4-FFF2-40B4-BE49-F238E27FC236}">
                    <a16:creationId xmlns:a16="http://schemas.microsoft.com/office/drawing/2014/main" id="{1413FC75-512C-40F1-8FD1-CF768C404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9" y="2913064"/>
                <a:ext cx="517525" cy="573088"/>
              </a:xfrm>
              <a:custGeom>
                <a:avLst/>
                <a:gdLst>
                  <a:gd name="T0" fmla="*/ 1 w 48"/>
                  <a:gd name="T1" fmla="*/ 33 h 53"/>
                  <a:gd name="T2" fmla="*/ 3 w 48"/>
                  <a:gd name="T3" fmla="*/ 32 h 53"/>
                  <a:gd name="T4" fmla="*/ 8 w 48"/>
                  <a:gd name="T5" fmla="*/ 32 h 53"/>
                  <a:gd name="T6" fmla="*/ 11 w 48"/>
                  <a:gd name="T7" fmla="*/ 33 h 53"/>
                  <a:gd name="T8" fmla="*/ 12 w 48"/>
                  <a:gd name="T9" fmla="*/ 36 h 53"/>
                  <a:gd name="T10" fmla="*/ 14 w 48"/>
                  <a:gd name="T11" fmla="*/ 39 h 53"/>
                  <a:gd name="T12" fmla="*/ 17 w 48"/>
                  <a:gd name="T13" fmla="*/ 38 h 53"/>
                  <a:gd name="T14" fmla="*/ 18 w 48"/>
                  <a:gd name="T15" fmla="*/ 36 h 53"/>
                  <a:gd name="T16" fmla="*/ 21 w 48"/>
                  <a:gd name="T17" fmla="*/ 36 h 53"/>
                  <a:gd name="T18" fmla="*/ 24 w 48"/>
                  <a:gd name="T19" fmla="*/ 36 h 53"/>
                  <a:gd name="T20" fmla="*/ 24 w 48"/>
                  <a:gd name="T21" fmla="*/ 39 h 53"/>
                  <a:gd name="T22" fmla="*/ 24 w 48"/>
                  <a:gd name="T23" fmla="*/ 43 h 53"/>
                  <a:gd name="T24" fmla="*/ 25 w 48"/>
                  <a:gd name="T25" fmla="*/ 47 h 53"/>
                  <a:gd name="T26" fmla="*/ 27 w 48"/>
                  <a:gd name="T27" fmla="*/ 47 h 53"/>
                  <a:gd name="T28" fmla="*/ 30 w 48"/>
                  <a:gd name="T29" fmla="*/ 47 h 53"/>
                  <a:gd name="T30" fmla="*/ 32 w 48"/>
                  <a:gd name="T31" fmla="*/ 48 h 53"/>
                  <a:gd name="T32" fmla="*/ 34 w 48"/>
                  <a:gd name="T33" fmla="*/ 49 h 53"/>
                  <a:gd name="T34" fmla="*/ 37 w 48"/>
                  <a:gd name="T35" fmla="*/ 49 h 53"/>
                  <a:gd name="T36" fmla="*/ 39 w 48"/>
                  <a:gd name="T37" fmla="*/ 51 h 53"/>
                  <a:gd name="T38" fmla="*/ 42 w 48"/>
                  <a:gd name="T39" fmla="*/ 52 h 53"/>
                  <a:gd name="T40" fmla="*/ 40 w 48"/>
                  <a:gd name="T41" fmla="*/ 47 h 53"/>
                  <a:gd name="T42" fmla="*/ 41 w 48"/>
                  <a:gd name="T43" fmla="*/ 44 h 53"/>
                  <a:gd name="T44" fmla="*/ 41 w 48"/>
                  <a:gd name="T45" fmla="*/ 41 h 53"/>
                  <a:gd name="T46" fmla="*/ 43 w 48"/>
                  <a:gd name="T47" fmla="*/ 39 h 53"/>
                  <a:gd name="T48" fmla="*/ 46 w 48"/>
                  <a:gd name="T49" fmla="*/ 39 h 53"/>
                  <a:gd name="T50" fmla="*/ 45 w 48"/>
                  <a:gd name="T51" fmla="*/ 37 h 53"/>
                  <a:gd name="T52" fmla="*/ 44 w 48"/>
                  <a:gd name="T53" fmla="*/ 34 h 53"/>
                  <a:gd name="T54" fmla="*/ 43 w 48"/>
                  <a:gd name="T55" fmla="*/ 30 h 53"/>
                  <a:gd name="T56" fmla="*/ 43 w 48"/>
                  <a:gd name="T57" fmla="*/ 26 h 53"/>
                  <a:gd name="T58" fmla="*/ 43 w 48"/>
                  <a:gd name="T59" fmla="*/ 25 h 53"/>
                  <a:gd name="T60" fmla="*/ 42 w 48"/>
                  <a:gd name="T61" fmla="*/ 23 h 53"/>
                  <a:gd name="T62" fmla="*/ 43 w 48"/>
                  <a:gd name="T63" fmla="*/ 20 h 53"/>
                  <a:gd name="T64" fmla="*/ 44 w 48"/>
                  <a:gd name="T65" fmla="*/ 17 h 53"/>
                  <a:gd name="T66" fmla="*/ 46 w 48"/>
                  <a:gd name="T67" fmla="*/ 12 h 53"/>
                  <a:gd name="T68" fmla="*/ 47 w 48"/>
                  <a:gd name="T69" fmla="*/ 8 h 53"/>
                  <a:gd name="T70" fmla="*/ 47 w 48"/>
                  <a:gd name="T71" fmla="*/ 5 h 53"/>
                  <a:gd name="T72" fmla="*/ 45 w 48"/>
                  <a:gd name="T73" fmla="*/ 3 h 53"/>
                  <a:gd name="T74" fmla="*/ 43 w 48"/>
                  <a:gd name="T75" fmla="*/ 3 h 53"/>
                  <a:gd name="T76" fmla="*/ 40 w 48"/>
                  <a:gd name="T77" fmla="*/ 2 h 53"/>
                  <a:gd name="T78" fmla="*/ 38 w 48"/>
                  <a:gd name="T79" fmla="*/ 1 h 53"/>
                  <a:gd name="T80" fmla="*/ 36 w 48"/>
                  <a:gd name="T81" fmla="*/ 1 h 53"/>
                  <a:gd name="T82" fmla="*/ 33 w 48"/>
                  <a:gd name="T83" fmla="*/ 1 h 53"/>
                  <a:gd name="T84" fmla="*/ 31 w 48"/>
                  <a:gd name="T85" fmla="*/ 1 h 53"/>
                  <a:gd name="T86" fmla="*/ 28 w 48"/>
                  <a:gd name="T87" fmla="*/ 2 h 53"/>
                  <a:gd name="T88" fmla="*/ 27 w 48"/>
                  <a:gd name="T89" fmla="*/ 4 h 53"/>
                  <a:gd name="T90" fmla="*/ 23 w 48"/>
                  <a:gd name="T91" fmla="*/ 3 h 53"/>
                  <a:gd name="T92" fmla="*/ 21 w 48"/>
                  <a:gd name="T93" fmla="*/ 2 h 53"/>
                  <a:gd name="T94" fmla="*/ 18 w 48"/>
                  <a:gd name="T95" fmla="*/ 1 h 53"/>
                  <a:gd name="T96" fmla="*/ 17 w 48"/>
                  <a:gd name="T97" fmla="*/ 5 h 53"/>
                  <a:gd name="T98" fmla="*/ 16 w 48"/>
                  <a:gd name="T99" fmla="*/ 6 h 53"/>
                  <a:gd name="T100" fmla="*/ 14 w 48"/>
                  <a:gd name="T101" fmla="*/ 10 h 53"/>
                  <a:gd name="T102" fmla="*/ 14 w 48"/>
                  <a:gd name="T103" fmla="*/ 14 h 53"/>
                  <a:gd name="T104" fmla="*/ 13 w 48"/>
                  <a:gd name="T105" fmla="*/ 18 h 53"/>
                  <a:gd name="T106" fmla="*/ 11 w 48"/>
                  <a:gd name="T107" fmla="*/ 20 h 53"/>
                  <a:gd name="T108" fmla="*/ 10 w 48"/>
                  <a:gd name="T109" fmla="*/ 22 h 53"/>
                  <a:gd name="T110" fmla="*/ 10 w 48"/>
                  <a:gd name="T111" fmla="*/ 25 h 53"/>
                  <a:gd name="T112" fmla="*/ 8 w 48"/>
                  <a:gd name="T113" fmla="*/ 27 h 53"/>
                  <a:gd name="T114" fmla="*/ 6 w 48"/>
                  <a:gd name="T115" fmla="*/ 29 h 53"/>
                  <a:gd name="T116" fmla="*/ 4 w 48"/>
                  <a:gd name="T117" fmla="*/ 28 h 53"/>
                  <a:gd name="T118" fmla="*/ 2 w 48"/>
                  <a:gd name="T119" fmla="*/ 29 h 53"/>
                  <a:gd name="T120" fmla="*/ 0 w 48"/>
                  <a:gd name="T121" fmla="*/ 31 h 53"/>
                  <a:gd name="T122" fmla="*/ 0 w 48"/>
                  <a:gd name="T123" fmla="*/ 3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8" h="53">
                    <a:moveTo>
                      <a:pt x="0" y="33"/>
                    </a:moveTo>
                    <a:cubicBezTo>
                      <a:pt x="1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4" y="32"/>
                      <a:pt x="4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2"/>
                      <a:pt x="8" y="32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33"/>
                      <a:pt x="11" y="33"/>
                      <a:pt x="11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12" y="36"/>
                      <a:pt x="12" y="37"/>
                      <a:pt x="12" y="37"/>
                    </a:cubicBezTo>
                    <a:cubicBezTo>
                      <a:pt x="12" y="37"/>
                      <a:pt x="12" y="38"/>
                      <a:pt x="13" y="38"/>
                    </a:cubicBezTo>
                    <a:cubicBezTo>
                      <a:pt x="13" y="38"/>
                      <a:pt x="13" y="39"/>
                      <a:pt x="14" y="39"/>
                    </a:cubicBezTo>
                    <a:cubicBezTo>
                      <a:pt x="14" y="39"/>
                      <a:pt x="14" y="38"/>
                      <a:pt x="15" y="38"/>
                    </a:cubicBezTo>
                    <a:cubicBezTo>
                      <a:pt x="15" y="38"/>
                      <a:pt x="15" y="38"/>
                      <a:pt x="16" y="38"/>
                    </a:cubicBezTo>
                    <a:cubicBezTo>
                      <a:pt x="16" y="38"/>
                      <a:pt x="17" y="38"/>
                      <a:pt x="17" y="38"/>
                    </a:cubicBezTo>
                    <a:cubicBezTo>
                      <a:pt x="17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7"/>
                    </a:cubicBezTo>
                    <a:cubicBezTo>
                      <a:pt x="18" y="37"/>
                      <a:pt x="18" y="37"/>
                      <a:pt x="18" y="36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0" y="36"/>
                      <a:pt x="21" y="35"/>
                      <a:pt x="21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7"/>
                      <a:pt x="22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24" y="40"/>
                      <a:pt x="24" y="41"/>
                      <a:pt x="24" y="41"/>
                    </a:cubicBezTo>
                    <a:cubicBezTo>
                      <a:pt x="24" y="42"/>
                      <a:pt x="24" y="42"/>
                      <a:pt x="24" y="43"/>
                    </a:cubicBezTo>
                    <a:cubicBezTo>
                      <a:pt x="24" y="43"/>
                      <a:pt x="25" y="44"/>
                      <a:pt x="25" y="44"/>
                    </a:cubicBezTo>
                    <a:cubicBezTo>
                      <a:pt x="25" y="45"/>
                      <a:pt x="25" y="45"/>
                      <a:pt x="25" y="46"/>
                    </a:cubicBezTo>
                    <a:cubicBezTo>
                      <a:pt x="25" y="46"/>
                      <a:pt x="25" y="46"/>
                      <a:pt x="25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8"/>
                      <a:pt x="26" y="47"/>
                      <a:pt x="26" y="47"/>
                    </a:cubicBezTo>
                    <a:cubicBezTo>
                      <a:pt x="26" y="47"/>
                      <a:pt x="27" y="47"/>
                      <a:pt x="27" y="47"/>
                    </a:cubicBezTo>
                    <a:cubicBezTo>
                      <a:pt x="27" y="47"/>
                      <a:pt x="28" y="47"/>
                      <a:pt x="28" y="47"/>
                    </a:cubicBezTo>
                    <a:cubicBezTo>
                      <a:pt x="29" y="47"/>
                      <a:pt x="29" y="47"/>
                      <a:pt x="29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8"/>
                    </a:cubicBezTo>
                    <a:cubicBezTo>
                      <a:pt x="30" y="48"/>
                      <a:pt x="30" y="48"/>
                      <a:pt x="31" y="48"/>
                    </a:cubicBezTo>
                    <a:cubicBezTo>
                      <a:pt x="31" y="48"/>
                      <a:pt x="31" y="48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8"/>
                      <a:pt x="32" y="49"/>
                      <a:pt x="33" y="49"/>
                    </a:cubicBezTo>
                    <a:cubicBezTo>
                      <a:pt x="33" y="50"/>
                      <a:pt x="34" y="49"/>
                      <a:pt x="34" y="49"/>
                    </a:cubicBezTo>
                    <a:cubicBezTo>
                      <a:pt x="35" y="49"/>
                      <a:pt x="35" y="50"/>
                      <a:pt x="35" y="50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7" y="50"/>
                      <a:pt x="36" y="49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51"/>
                      <a:pt x="39" y="51"/>
                      <a:pt x="39" y="51"/>
                    </a:cubicBezTo>
                    <a:cubicBezTo>
                      <a:pt x="40" y="52"/>
                      <a:pt x="40" y="52"/>
                      <a:pt x="40" y="53"/>
                    </a:cubicBezTo>
                    <a:cubicBezTo>
                      <a:pt x="41" y="53"/>
                      <a:pt x="41" y="53"/>
                      <a:pt x="42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2" y="51"/>
                      <a:pt x="43" y="50"/>
                      <a:pt x="42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0" y="49"/>
                      <a:pt x="40" y="48"/>
                      <a:pt x="40" y="47"/>
                    </a:cubicBezTo>
                    <a:cubicBezTo>
                      <a:pt x="40" y="47"/>
                      <a:pt x="41" y="47"/>
                      <a:pt x="41" y="46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3"/>
                      <a:pt x="40" y="44"/>
                      <a:pt x="40" y="43"/>
                    </a:cubicBezTo>
                    <a:cubicBezTo>
                      <a:pt x="40" y="43"/>
                      <a:pt x="40" y="43"/>
                      <a:pt x="40" y="42"/>
                    </a:cubicBezTo>
                    <a:cubicBezTo>
                      <a:pt x="41" y="42"/>
                      <a:pt x="41" y="42"/>
                      <a:pt x="41" y="41"/>
                    </a:cubicBezTo>
                    <a:cubicBezTo>
                      <a:pt x="42" y="41"/>
                      <a:pt x="42" y="41"/>
                      <a:pt x="42" y="40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0"/>
                      <a:pt x="43" y="39"/>
                      <a:pt x="43" y="39"/>
                    </a:cubicBezTo>
                    <a:cubicBezTo>
                      <a:pt x="44" y="39"/>
                      <a:pt x="44" y="40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8"/>
                    </a:cubicBezTo>
                    <a:cubicBezTo>
                      <a:pt x="46" y="38"/>
                      <a:pt x="45" y="38"/>
                      <a:pt x="45" y="37"/>
                    </a:cubicBezTo>
                    <a:cubicBezTo>
                      <a:pt x="45" y="37"/>
                      <a:pt x="45" y="36"/>
                      <a:pt x="45" y="36"/>
                    </a:cubicBezTo>
                    <a:cubicBezTo>
                      <a:pt x="45" y="35"/>
                      <a:pt x="44" y="36"/>
                      <a:pt x="44" y="35"/>
                    </a:cubicBezTo>
                    <a:cubicBezTo>
                      <a:pt x="44" y="35"/>
                      <a:pt x="44" y="35"/>
                      <a:pt x="44" y="34"/>
                    </a:cubicBezTo>
                    <a:cubicBezTo>
                      <a:pt x="44" y="34"/>
                      <a:pt x="44" y="34"/>
                      <a:pt x="44" y="33"/>
                    </a:cubicBezTo>
                    <a:cubicBezTo>
                      <a:pt x="43" y="33"/>
                      <a:pt x="44" y="32"/>
                      <a:pt x="44" y="32"/>
                    </a:cubicBezTo>
                    <a:cubicBezTo>
                      <a:pt x="43" y="31"/>
                      <a:pt x="43" y="31"/>
                      <a:pt x="43" y="30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27"/>
                      <a:pt x="42" y="27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2" y="23"/>
                      <a:pt x="42" y="23"/>
                    </a:cubicBezTo>
                    <a:cubicBezTo>
                      <a:pt x="42" y="23"/>
                      <a:pt x="42" y="22"/>
                      <a:pt x="42" y="22"/>
                    </a:cubicBezTo>
                    <a:cubicBezTo>
                      <a:pt x="43" y="22"/>
                      <a:pt x="43" y="22"/>
                      <a:pt x="43" y="21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8"/>
                      <a:pt x="44" y="18"/>
                      <a:pt x="44" y="17"/>
                    </a:cubicBezTo>
                    <a:cubicBezTo>
                      <a:pt x="45" y="16"/>
                      <a:pt x="44" y="16"/>
                      <a:pt x="45" y="15"/>
                    </a:cubicBezTo>
                    <a:cubicBezTo>
                      <a:pt x="45" y="14"/>
                      <a:pt x="45" y="13"/>
                      <a:pt x="45" y="13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48" y="9"/>
                      <a:pt x="48" y="9"/>
                    </a:cubicBezTo>
                    <a:cubicBezTo>
                      <a:pt x="48" y="9"/>
                      <a:pt x="48" y="9"/>
                      <a:pt x="47" y="8"/>
                    </a:cubicBezTo>
                    <a:cubicBezTo>
                      <a:pt x="47" y="8"/>
                      <a:pt x="47" y="7"/>
                      <a:pt x="47" y="7"/>
                    </a:cubicBezTo>
                    <a:cubicBezTo>
                      <a:pt x="47" y="6"/>
                      <a:pt x="47" y="6"/>
                      <a:pt x="47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6" y="4"/>
                      <a:pt x="46" y="4"/>
                      <a:pt x="45" y="4"/>
                    </a:cubicBezTo>
                    <a:cubicBezTo>
                      <a:pt x="45" y="4"/>
                      <a:pt x="45" y="3"/>
                      <a:pt x="45" y="3"/>
                    </a:cubicBezTo>
                    <a:cubicBezTo>
                      <a:pt x="45" y="3"/>
                      <a:pt x="45" y="3"/>
                      <a:pt x="44" y="2"/>
                    </a:cubicBezTo>
                    <a:cubicBezTo>
                      <a:pt x="44" y="2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3"/>
                      <a:pt x="42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3"/>
                      <a:pt x="40" y="3"/>
                      <a:pt x="40" y="2"/>
                    </a:cubicBezTo>
                    <a:cubicBezTo>
                      <a:pt x="39" y="2"/>
                      <a:pt x="39" y="2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3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2"/>
                    </a:cubicBezTo>
                    <a:cubicBezTo>
                      <a:pt x="30" y="2"/>
                      <a:pt x="30" y="2"/>
                      <a:pt x="29" y="2"/>
                    </a:cubicBezTo>
                    <a:cubicBezTo>
                      <a:pt x="29" y="2"/>
                      <a:pt x="29" y="2"/>
                      <a:pt x="28" y="2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6" y="3"/>
                      <a:pt x="25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6" y="4"/>
                      <a:pt x="17" y="4"/>
                      <a:pt x="17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5" y="8"/>
                      <a:pt x="15" y="8"/>
                      <a:pt x="15" y="9"/>
                    </a:cubicBezTo>
                    <a:cubicBezTo>
                      <a:pt x="14" y="9"/>
                      <a:pt x="15" y="10"/>
                      <a:pt x="14" y="10"/>
                    </a:cubicBezTo>
                    <a:cubicBezTo>
                      <a:pt x="14" y="10"/>
                      <a:pt x="14" y="11"/>
                      <a:pt x="14" y="11"/>
                    </a:cubicBezTo>
                    <a:cubicBezTo>
                      <a:pt x="14" y="12"/>
                      <a:pt x="14" y="12"/>
                      <a:pt x="14" y="13"/>
                    </a:cubicBezTo>
                    <a:cubicBezTo>
                      <a:pt x="14" y="13"/>
                      <a:pt x="15" y="13"/>
                      <a:pt x="14" y="14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3" y="15"/>
                      <a:pt x="14" y="16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3" y="18"/>
                      <a:pt x="12" y="18"/>
                      <a:pt x="12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4"/>
                      <a:pt x="11" y="24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8"/>
                      <a:pt x="7" y="28"/>
                    </a:cubicBezTo>
                    <a:cubicBezTo>
                      <a:pt x="7" y="29"/>
                      <a:pt x="7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5" y="29"/>
                      <a:pt x="6" y="29"/>
                      <a:pt x="6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29"/>
                      <a:pt x="3" y="29"/>
                      <a:pt x="2" y="29"/>
                    </a:cubicBezTo>
                    <a:cubicBezTo>
                      <a:pt x="2" y="29"/>
                      <a:pt x="2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0" y="31"/>
                      <a:pt x="1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1" name="Freeform 461">
                <a:extLst>
                  <a:ext uri="{FF2B5EF4-FFF2-40B4-BE49-F238E27FC236}">
                    <a16:creationId xmlns:a16="http://schemas.microsoft.com/office/drawing/2014/main" id="{3D5185B0-B589-4A3D-86A2-2EAEA06AF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3501" y="3443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2" name="Freeform 462">
                <a:extLst>
                  <a:ext uri="{FF2B5EF4-FFF2-40B4-BE49-F238E27FC236}">
                    <a16:creationId xmlns:a16="http://schemas.microsoft.com/office/drawing/2014/main" id="{955EE436-AD19-4043-879A-B23FE4AE3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1" y="3411539"/>
                <a:ext cx="301625" cy="508000"/>
              </a:xfrm>
              <a:custGeom>
                <a:avLst/>
                <a:gdLst>
                  <a:gd name="T0" fmla="*/ 1 w 28"/>
                  <a:gd name="T1" fmla="*/ 12 h 47"/>
                  <a:gd name="T2" fmla="*/ 1 w 28"/>
                  <a:gd name="T3" fmla="*/ 14 h 47"/>
                  <a:gd name="T4" fmla="*/ 2 w 28"/>
                  <a:gd name="T5" fmla="*/ 16 h 47"/>
                  <a:gd name="T6" fmla="*/ 6 w 28"/>
                  <a:gd name="T7" fmla="*/ 18 h 47"/>
                  <a:gd name="T8" fmla="*/ 7 w 28"/>
                  <a:gd name="T9" fmla="*/ 21 h 47"/>
                  <a:gd name="T10" fmla="*/ 7 w 28"/>
                  <a:gd name="T11" fmla="*/ 25 h 47"/>
                  <a:gd name="T12" fmla="*/ 6 w 28"/>
                  <a:gd name="T13" fmla="*/ 30 h 47"/>
                  <a:gd name="T14" fmla="*/ 4 w 28"/>
                  <a:gd name="T15" fmla="*/ 33 h 47"/>
                  <a:gd name="T16" fmla="*/ 2 w 28"/>
                  <a:gd name="T17" fmla="*/ 36 h 47"/>
                  <a:gd name="T18" fmla="*/ 4 w 28"/>
                  <a:gd name="T19" fmla="*/ 40 h 47"/>
                  <a:gd name="T20" fmla="*/ 3 w 28"/>
                  <a:gd name="T21" fmla="*/ 44 h 47"/>
                  <a:gd name="T22" fmla="*/ 6 w 28"/>
                  <a:gd name="T23" fmla="*/ 47 h 47"/>
                  <a:gd name="T24" fmla="*/ 6 w 28"/>
                  <a:gd name="T25" fmla="*/ 44 h 47"/>
                  <a:gd name="T26" fmla="*/ 9 w 28"/>
                  <a:gd name="T27" fmla="*/ 42 h 47"/>
                  <a:gd name="T28" fmla="*/ 12 w 28"/>
                  <a:gd name="T29" fmla="*/ 40 h 47"/>
                  <a:gd name="T30" fmla="*/ 13 w 28"/>
                  <a:gd name="T31" fmla="*/ 36 h 47"/>
                  <a:gd name="T32" fmla="*/ 13 w 28"/>
                  <a:gd name="T33" fmla="*/ 32 h 47"/>
                  <a:gd name="T34" fmla="*/ 11 w 28"/>
                  <a:gd name="T35" fmla="*/ 29 h 47"/>
                  <a:gd name="T36" fmla="*/ 13 w 28"/>
                  <a:gd name="T37" fmla="*/ 27 h 47"/>
                  <a:gd name="T38" fmla="*/ 16 w 28"/>
                  <a:gd name="T39" fmla="*/ 24 h 47"/>
                  <a:gd name="T40" fmla="*/ 18 w 28"/>
                  <a:gd name="T41" fmla="*/ 22 h 47"/>
                  <a:gd name="T42" fmla="*/ 22 w 28"/>
                  <a:gd name="T43" fmla="*/ 19 h 47"/>
                  <a:gd name="T44" fmla="*/ 25 w 28"/>
                  <a:gd name="T45" fmla="*/ 15 h 47"/>
                  <a:gd name="T46" fmla="*/ 28 w 28"/>
                  <a:gd name="T47" fmla="*/ 12 h 47"/>
                  <a:gd name="T48" fmla="*/ 28 w 28"/>
                  <a:gd name="T49" fmla="*/ 6 h 47"/>
                  <a:gd name="T50" fmla="*/ 28 w 28"/>
                  <a:gd name="T51" fmla="*/ 2 h 47"/>
                  <a:gd name="T52" fmla="*/ 27 w 28"/>
                  <a:gd name="T53" fmla="*/ 0 h 47"/>
                  <a:gd name="T54" fmla="*/ 26 w 28"/>
                  <a:gd name="T55" fmla="*/ 1 h 47"/>
                  <a:gd name="T56" fmla="*/ 24 w 28"/>
                  <a:gd name="T57" fmla="*/ 2 h 47"/>
                  <a:gd name="T58" fmla="*/ 22 w 28"/>
                  <a:gd name="T59" fmla="*/ 3 h 47"/>
                  <a:gd name="T60" fmla="*/ 20 w 28"/>
                  <a:gd name="T61" fmla="*/ 3 h 47"/>
                  <a:gd name="T62" fmla="*/ 18 w 28"/>
                  <a:gd name="T63" fmla="*/ 3 h 47"/>
                  <a:gd name="T64" fmla="*/ 16 w 28"/>
                  <a:gd name="T65" fmla="*/ 3 h 47"/>
                  <a:gd name="T66" fmla="*/ 13 w 28"/>
                  <a:gd name="T67" fmla="*/ 3 h 47"/>
                  <a:gd name="T68" fmla="*/ 12 w 28"/>
                  <a:gd name="T69" fmla="*/ 4 h 47"/>
                  <a:gd name="T70" fmla="*/ 13 w 28"/>
                  <a:gd name="T71" fmla="*/ 8 h 47"/>
                  <a:gd name="T72" fmla="*/ 14 w 28"/>
                  <a:gd name="T73" fmla="*/ 10 h 47"/>
                  <a:gd name="T74" fmla="*/ 15 w 28"/>
                  <a:gd name="T75" fmla="*/ 12 h 47"/>
                  <a:gd name="T76" fmla="*/ 13 w 28"/>
                  <a:gd name="T77" fmla="*/ 16 h 47"/>
                  <a:gd name="T78" fmla="*/ 12 w 28"/>
                  <a:gd name="T79" fmla="*/ 14 h 47"/>
                  <a:gd name="T80" fmla="*/ 10 w 28"/>
                  <a:gd name="T81" fmla="*/ 12 h 47"/>
                  <a:gd name="T82" fmla="*/ 8 w 28"/>
                  <a:gd name="T83" fmla="*/ 10 h 47"/>
                  <a:gd name="T84" fmla="*/ 7 w 28"/>
                  <a:gd name="T85" fmla="*/ 11 h 47"/>
                  <a:gd name="T86" fmla="*/ 4 w 28"/>
                  <a:gd name="T87" fmla="*/ 1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" h="47">
                    <a:moveTo>
                      <a:pt x="3" y="12"/>
                    </a:moveTo>
                    <a:cubicBezTo>
                      <a:pt x="3" y="12"/>
                      <a:pt x="3" y="12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6" y="17"/>
                      <a:pt x="6" y="18"/>
                    </a:cubicBezTo>
                    <a:cubicBezTo>
                      <a:pt x="6" y="18"/>
                      <a:pt x="7" y="18"/>
                      <a:pt x="7" y="18"/>
                    </a:cubicBezTo>
                    <a:cubicBezTo>
                      <a:pt x="7" y="18"/>
                      <a:pt x="7" y="19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8"/>
                      <a:pt x="6" y="28"/>
                      <a:pt x="6" y="29"/>
                    </a:cubicBezTo>
                    <a:cubicBezTo>
                      <a:pt x="6" y="29"/>
                      <a:pt x="6" y="30"/>
                      <a:pt x="6" y="30"/>
                    </a:cubicBezTo>
                    <a:cubicBezTo>
                      <a:pt x="6" y="30"/>
                      <a:pt x="5" y="31"/>
                      <a:pt x="5" y="31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3" y="33"/>
                      <a:pt x="3" y="34"/>
                    </a:cubicBezTo>
                    <a:cubicBezTo>
                      <a:pt x="3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6"/>
                    </a:cubicBezTo>
                    <a:cubicBezTo>
                      <a:pt x="3" y="36"/>
                      <a:pt x="2" y="36"/>
                      <a:pt x="2" y="37"/>
                    </a:cubicBezTo>
                    <a:cubicBezTo>
                      <a:pt x="2" y="38"/>
                      <a:pt x="3" y="38"/>
                      <a:pt x="3" y="39"/>
                    </a:cubicBezTo>
                    <a:cubicBezTo>
                      <a:pt x="3" y="39"/>
                      <a:pt x="4" y="39"/>
                      <a:pt x="4" y="40"/>
                    </a:cubicBezTo>
                    <a:cubicBezTo>
                      <a:pt x="4" y="40"/>
                      <a:pt x="4" y="41"/>
                      <a:pt x="4" y="41"/>
                    </a:cubicBezTo>
                    <a:cubicBezTo>
                      <a:pt x="3" y="41"/>
                      <a:pt x="4" y="42"/>
                      <a:pt x="4" y="42"/>
                    </a:cubicBezTo>
                    <a:cubicBezTo>
                      <a:pt x="3" y="43"/>
                      <a:pt x="3" y="43"/>
                      <a:pt x="3" y="44"/>
                    </a:cubicBezTo>
                    <a:cubicBezTo>
                      <a:pt x="3" y="44"/>
                      <a:pt x="3" y="45"/>
                      <a:pt x="3" y="45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5"/>
                      <a:pt x="6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2"/>
                      <a:pt x="8" y="42"/>
                    </a:cubicBezTo>
                    <a:cubicBezTo>
                      <a:pt x="8" y="42"/>
                      <a:pt x="9" y="42"/>
                      <a:pt x="9" y="42"/>
                    </a:cubicBezTo>
                    <a:cubicBezTo>
                      <a:pt x="10" y="41"/>
                      <a:pt x="10" y="42"/>
                      <a:pt x="11" y="41"/>
                    </a:cubicBezTo>
                    <a:cubicBezTo>
                      <a:pt x="11" y="41"/>
                      <a:pt x="11" y="41"/>
                      <a:pt x="12" y="41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8"/>
                      <a:pt x="12" y="38"/>
                      <a:pt x="13" y="37"/>
                    </a:cubicBezTo>
                    <a:cubicBezTo>
                      <a:pt x="13" y="37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4"/>
                      <a:pt x="13" y="34"/>
                      <a:pt x="13" y="33"/>
                    </a:cubicBezTo>
                    <a:cubicBezTo>
                      <a:pt x="12" y="33"/>
                      <a:pt x="13" y="33"/>
                      <a:pt x="13" y="32"/>
                    </a:cubicBezTo>
                    <a:cubicBezTo>
                      <a:pt x="12" y="32"/>
                      <a:pt x="12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1" y="29"/>
                      <a:pt x="11" y="2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5" y="26"/>
                      <a:pt x="14" y="26"/>
                      <a:pt x="15" y="25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1"/>
                      <a:pt x="19" y="21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1" y="20"/>
                      <a:pt x="22" y="20"/>
                      <a:pt x="22" y="19"/>
                    </a:cubicBezTo>
                    <a:cubicBezTo>
                      <a:pt x="23" y="19"/>
                      <a:pt x="23" y="18"/>
                      <a:pt x="24" y="18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5" y="16"/>
                      <a:pt x="25" y="16"/>
                      <a:pt x="25" y="15"/>
                    </a:cubicBezTo>
                    <a:cubicBezTo>
                      <a:pt x="25" y="15"/>
                      <a:pt x="26" y="15"/>
                      <a:pt x="26" y="14"/>
                    </a:cubicBezTo>
                    <a:cubicBezTo>
                      <a:pt x="27" y="14"/>
                      <a:pt x="27" y="14"/>
                      <a:pt x="27" y="13"/>
                    </a:cubicBezTo>
                    <a:cubicBezTo>
                      <a:pt x="27" y="13"/>
                      <a:pt x="28" y="12"/>
                      <a:pt x="28" y="12"/>
                    </a:cubicBezTo>
                    <a:cubicBezTo>
                      <a:pt x="28" y="11"/>
                      <a:pt x="28" y="11"/>
                      <a:pt x="28" y="10"/>
                    </a:cubicBezTo>
                    <a:cubicBezTo>
                      <a:pt x="28" y="10"/>
                      <a:pt x="28" y="9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6" y="0"/>
                      <a:pt x="26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5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3"/>
                      <a:pt x="22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3"/>
                      <a:pt x="20" y="3"/>
                    </a:cubicBezTo>
                    <a:cubicBezTo>
                      <a:pt x="20" y="3"/>
                      <a:pt x="20" y="4"/>
                      <a:pt x="19" y="4"/>
                    </a:cubicBezTo>
                    <a:cubicBezTo>
                      <a:pt x="19" y="4"/>
                      <a:pt x="19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7" y="4"/>
                      <a:pt x="16" y="4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5"/>
                      <a:pt x="12" y="5"/>
                      <a:pt x="12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4" y="9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4"/>
                    </a:cubicBezTo>
                    <a:cubicBezTo>
                      <a:pt x="15" y="14"/>
                      <a:pt x="15" y="15"/>
                      <a:pt x="14" y="15"/>
                    </a:cubicBezTo>
                    <a:cubicBezTo>
                      <a:pt x="14" y="15"/>
                      <a:pt x="14" y="16"/>
                      <a:pt x="13" y="16"/>
                    </a:cubicBezTo>
                    <a:cubicBezTo>
                      <a:pt x="13" y="16"/>
                      <a:pt x="13" y="16"/>
                      <a:pt x="12" y="16"/>
                    </a:cubicBezTo>
                    <a:cubicBezTo>
                      <a:pt x="12" y="16"/>
                      <a:pt x="12" y="16"/>
                      <a:pt x="11" y="15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2" y="14"/>
                      <a:pt x="12" y="13"/>
                      <a:pt x="12" y="13"/>
                    </a:cubicBezTo>
                    <a:cubicBezTo>
                      <a:pt x="12" y="12"/>
                      <a:pt x="11" y="12"/>
                      <a:pt x="11" y="12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8" y="11"/>
                      <a:pt x="9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3" name="Freeform 463">
                <a:extLst>
                  <a:ext uri="{FF2B5EF4-FFF2-40B4-BE49-F238E27FC236}">
                    <a16:creationId xmlns:a16="http://schemas.microsoft.com/office/drawing/2014/main" id="{B2E7B83F-1EE2-469D-BCF6-224734AC5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889" y="2351089"/>
                <a:ext cx="292100" cy="498475"/>
              </a:xfrm>
              <a:custGeom>
                <a:avLst/>
                <a:gdLst>
                  <a:gd name="T0" fmla="*/ 2 w 27"/>
                  <a:gd name="T1" fmla="*/ 29 h 46"/>
                  <a:gd name="T2" fmla="*/ 2 w 27"/>
                  <a:gd name="T3" fmla="*/ 30 h 46"/>
                  <a:gd name="T4" fmla="*/ 3 w 27"/>
                  <a:gd name="T5" fmla="*/ 31 h 46"/>
                  <a:gd name="T6" fmla="*/ 4 w 27"/>
                  <a:gd name="T7" fmla="*/ 33 h 46"/>
                  <a:gd name="T8" fmla="*/ 4 w 27"/>
                  <a:gd name="T9" fmla="*/ 34 h 46"/>
                  <a:gd name="T10" fmla="*/ 4 w 27"/>
                  <a:gd name="T11" fmla="*/ 37 h 46"/>
                  <a:gd name="T12" fmla="*/ 5 w 27"/>
                  <a:gd name="T13" fmla="*/ 39 h 46"/>
                  <a:gd name="T14" fmla="*/ 3 w 27"/>
                  <a:gd name="T15" fmla="*/ 39 h 46"/>
                  <a:gd name="T16" fmla="*/ 2 w 27"/>
                  <a:gd name="T17" fmla="*/ 40 h 46"/>
                  <a:gd name="T18" fmla="*/ 3 w 27"/>
                  <a:gd name="T19" fmla="*/ 42 h 46"/>
                  <a:gd name="T20" fmla="*/ 5 w 27"/>
                  <a:gd name="T21" fmla="*/ 43 h 46"/>
                  <a:gd name="T22" fmla="*/ 5 w 27"/>
                  <a:gd name="T23" fmla="*/ 46 h 46"/>
                  <a:gd name="T24" fmla="*/ 7 w 27"/>
                  <a:gd name="T25" fmla="*/ 46 h 46"/>
                  <a:gd name="T26" fmla="*/ 8 w 27"/>
                  <a:gd name="T27" fmla="*/ 45 h 46"/>
                  <a:gd name="T28" fmla="*/ 10 w 27"/>
                  <a:gd name="T29" fmla="*/ 45 h 46"/>
                  <a:gd name="T30" fmla="*/ 11 w 27"/>
                  <a:gd name="T31" fmla="*/ 44 h 46"/>
                  <a:gd name="T32" fmla="*/ 13 w 27"/>
                  <a:gd name="T33" fmla="*/ 42 h 46"/>
                  <a:gd name="T34" fmla="*/ 15 w 27"/>
                  <a:gd name="T35" fmla="*/ 42 h 46"/>
                  <a:gd name="T36" fmla="*/ 17 w 27"/>
                  <a:gd name="T37" fmla="*/ 41 h 46"/>
                  <a:gd name="T38" fmla="*/ 19 w 27"/>
                  <a:gd name="T39" fmla="*/ 40 h 46"/>
                  <a:gd name="T40" fmla="*/ 20 w 27"/>
                  <a:gd name="T41" fmla="*/ 39 h 46"/>
                  <a:gd name="T42" fmla="*/ 21 w 27"/>
                  <a:gd name="T43" fmla="*/ 38 h 46"/>
                  <a:gd name="T44" fmla="*/ 22 w 27"/>
                  <a:gd name="T45" fmla="*/ 37 h 46"/>
                  <a:gd name="T46" fmla="*/ 24 w 27"/>
                  <a:gd name="T47" fmla="*/ 36 h 46"/>
                  <a:gd name="T48" fmla="*/ 24 w 27"/>
                  <a:gd name="T49" fmla="*/ 36 h 46"/>
                  <a:gd name="T50" fmla="*/ 23 w 27"/>
                  <a:gd name="T51" fmla="*/ 35 h 46"/>
                  <a:gd name="T52" fmla="*/ 23 w 27"/>
                  <a:gd name="T53" fmla="*/ 33 h 46"/>
                  <a:gd name="T54" fmla="*/ 23 w 27"/>
                  <a:gd name="T55" fmla="*/ 31 h 46"/>
                  <a:gd name="T56" fmla="*/ 23 w 27"/>
                  <a:gd name="T57" fmla="*/ 29 h 46"/>
                  <a:gd name="T58" fmla="*/ 22 w 27"/>
                  <a:gd name="T59" fmla="*/ 27 h 46"/>
                  <a:gd name="T60" fmla="*/ 24 w 27"/>
                  <a:gd name="T61" fmla="*/ 25 h 46"/>
                  <a:gd name="T62" fmla="*/ 24 w 27"/>
                  <a:gd name="T63" fmla="*/ 23 h 46"/>
                  <a:gd name="T64" fmla="*/ 25 w 27"/>
                  <a:gd name="T65" fmla="*/ 23 h 46"/>
                  <a:gd name="T66" fmla="*/ 26 w 27"/>
                  <a:gd name="T67" fmla="*/ 12 h 46"/>
                  <a:gd name="T68" fmla="*/ 25 w 27"/>
                  <a:gd name="T69" fmla="*/ 11 h 46"/>
                  <a:gd name="T70" fmla="*/ 23 w 27"/>
                  <a:gd name="T71" fmla="*/ 10 h 46"/>
                  <a:gd name="T72" fmla="*/ 20 w 27"/>
                  <a:gd name="T73" fmla="*/ 8 h 46"/>
                  <a:gd name="T74" fmla="*/ 18 w 27"/>
                  <a:gd name="T75" fmla="*/ 7 h 46"/>
                  <a:gd name="T76" fmla="*/ 14 w 27"/>
                  <a:gd name="T77" fmla="*/ 5 h 46"/>
                  <a:gd name="T78" fmla="*/ 13 w 27"/>
                  <a:gd name="T79" fmla="*/ 4 h 46"/>
                  <a:gd name="T80" fmla="*/ 8 w 27"/>
                  <a:gd name="T81" fmla="*/ 2 h 46"/>
                  <a:gd name="T82" fmla="*/ 6 w 27"/>
                  <a:gd name="T83" fmla="*/ 0 h 46"/>
                  <a:gd name="T84" fmla="*/ 5 w 27"/>
                  <a:gd name="T85" fmla="*/ 1 h 46"/>
                  <a:gd name="T86" fmla="*/ 4 w 27"/>
                  <a:gd name="T87" fmla="*/ 2 h 46"/>
                  <a:gd name="T88" fmla="*/ 4 w 27"/>
                  <a:gd name="T89" fmla="*/ 4 h 46"/>
                  <a:gd name="T90" fmla="*/ 4 w 27"/>
                  <a:gd name="T91" fmla="*/ 7 h 46"/>
                  <a:gd name="T92" fmla="*/ 5 w 27"/>
                  <a:gd name="T93" fmla="*/ 8 h 46"/>
                  <a:gd name="T94" fmla="*/ 6 w 27"/>
                  <a:gd name="T95" fmla="*/ 9 h 46"/>
                  <a:gd name="T96" fmla="*/ 5 w 27"/>
                  <a:gd name="T97" fmla="*/ 13 h 46"/>
                  <a:gd name="T98" fmla="*/ 5 w 27"/>
                  <a:gd name="T99" fmla="*/ 20 h 46"/>
                  <a:gd name="T100" fmla="*/ 3 w 27"/>
                  <a:gd name="T101" fmla="*/ 21 h 46"/>
                  <a:gd name="T102" fmla="*/ 2 w 27"/>
                  <a:gd name="T103" fmla="*/ 23 h 46"/>
                  <a:gd name="T104" fmla="*/ 2 w 27"/>
                  <a:gd name="T105" fmla="*/ 23 h 46"/>
                  <a:gd name="T106" fmla="*/ 1 w 27"/>
                  <a:gd name="T107" fmla="*/ 26 h 46"/>
                  <a:gd name="T108" fmla="*/ 0 w 27"/>
                  <a:gd name="T109" fmla="*/ 28 h 46"/>
                  <a:gd name="T110" fmla="*/ 1 w 27"/>
                  <a:gd name="T111" fmla="*/ 2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" h="46">
                    <a:moveTo>
                      <a:pt x="1" y="28"/>
                    </a:moveTo>
                    <a:cubicBezTo>
                      <a:pt x="2" y="28"/>
                      <a:pt x="1" y="29"/>
                      <a:pt x="2" y="29"/>
                    </a:cubicBezTo>
                    <a:cubicBezTo>
                      <a:pt x="2" y="29"/>
                      <a:pt x="2" y="29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1"/>
                      <a:pt x="4" y="31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4" y="34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6" y="38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4" y="39"/>
                      <a:pt x="4" y="39"/>
                      <a:pt x="3" y="39"/>
                    </a:cubicBezTo>
                    <a:cubicBezTo>
                      <a:pt x="3" y="39"/>
                      <a:pt x="2" y="39"/>
                      <a:pt x="2" y="39"/>
                    </a:cubicBezTo>
                    <a:cubicBezTo>
                      <a:pt x="2" y="39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1"/>
                    </a:cubicBezTo>
                    <a:cubicBezTo>
                      <a:pt x="2" y="41"/>
                      <a:pt x="2" y="41"/>
                      <a:pt x="3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5" y="43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7" y="46"/>
                    </a:cubicBezTo>
                    <a:cubicBezTo>
                      <a:pt x="7" y="46"/>
                      <a:pt x="7" y="46"/>
                      <a:pt x="8" y="4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6"/>
                      <a:pt x="9" y="46"/>
                    </a:cubicBezTo>
                    <a:cubicBezTo>
                      <a:pt x="9" y="46"/>
                      <a:pt x="9" y="45"/>
                      <a:pt x="10" y="45"/>
                    </a:cubicBezTo>
                    <a:cubicBezTo>
                      <a:pt x="10" y="44"/>
                      <a:pt x="10" y="45"/>
                      <a:pt x="11" y="45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3"/>
                      <a:pt x="11" y="43"/>
                      <a:pt x="12" y="43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4" y="42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1"/>
                      <a:pt x="18" y="41"/>
                      <a:pt x="19" y="40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0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7"/>
                      <a:pt x="21" y="37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6"/>
                      <a:pt x="22" y="36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3" y="34"/>
                      <a:pt x="23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8"/>
                      <a:pt x="23" y="28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6"/>
                      <a:pt x="23" y="26"/>
                      <a:pt x="23" y="26"/>
                    </a:cubicBezTo>
                    <a:cubicBezTo>
                      <a:pt x="23" y="25"/>
                      <a:pt x="23" y="25"/>
                      <a:pt x="24" y="25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1"/>
                      <a:pt x="25" y="11"/>
                    </a:cubicBezTo>
                    <a:cubicBezTo>
                      <a:pt x="25" y="11"/>
                      <a:pt x="25" y="11"/>
                      <a:pt x="24" y="10"/>
                    </a:cubicBezTo>
                    <a:cubicBezTo>
                      <a:pt x="24" y="10"/>
                      <a:pt x="23" y="10"/>
                      <a:pt x="23" y="10"/>
                    </a:cubicBezTo>
                    <a:cubicBezTo>
                      <a:pt x="22" y="10"/>
                      <a:pt x="22" y="9"/>
                      <a:pt x="21" y="9"/>
                    </a:cubicBezTo>
                    <a:cubicBezTo>
                      <a:pt x="21" y="9"/>
                      <a:pt x="20" y="9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9" y="2"/>
                      <a:pt x="8" y="2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6"/>
                      <a:pt x="7" y="17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4" y="21"/>
                      <a:pt x="3" y="21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2"/>
                      <a:pt x="3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4" name="Freeform 464">
                <a:extLst>
                  <a:ext uri="{FF2B5EF4-FFF2-40B4-BE49-F238E27FC236}">
                    <a16:creationId xmlns:a16="http://schemas.microsoft.com/office/drawing/2014/main" id="{985F68EC-ADB0-4F7C-9DEC-5062E271D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2935289"/>
                <a:ext cx="215900" cy="292100"/>
              </a:xfrm>
              <a:custGeom>
                <a:avLst/>
                <a:gdLst>
                  <a:gd name="T0" fmla="*/ 0 w 20"/>
                  <a:gd name="T1" fmla="*/ 2 h 27"/>
                  <a:gd name="T2" fmla="*/ 1 w 20"/>
                  <a:gd name="T3" fmla="*/ 3 h 27"/>
                  <a:gd name="T4" fmla="*/ 3 w 20"/>
                  <a:gd name="T5" fmla="*/ 6 h 27"/>
                  <a:gd name="T6" fmla="*/ 3 w 20"/>
                  <a:gd name="T7" fmla="*/ 8 h 27"/>
                  <a:gd name="T8" fmla="*/ 2 w 20"/>
                  <a:gd name="T9" fmla="*/ 10 h 27"/>
                  <a:gd name="T10" fmla="*/ 0 w 20"/>
                  <a:gd name="T11" fmla="*/ 12 h 27"/>
                  <a:gd name="T12" fmla="*/ 0 w 20"/>
                  <a:gd name="T13" fmla="*/ 14 h 27"/>
                  <a:gd name="T14" fmla="*/ 1 w 20"/>
                  <a:gd name="T15" fmla="*/ 14 h 27"/>
                  <a:gd name="T16" fmla="*/ 0 w 20"/>
                  <a:gd name="T17" fmla="*/ 16 h 27"/>
                  <a:gd name="T18" fmla="*/ 0 w 20"/>
                  <a:gd name="T19" fmla="*/ 17 h 27"/>
                  <a:gd name="T20" fmla="*/ 5 w 20"/>
                  <a:gd name="T21" fmla="*/ 19 h 27"/>
                  <a:gd name="T22" fmla="*/ 8 w 20"/>
                  <a:gd name="T23" fmla="*/ 21 h 27"/>
                  <a:gd name="T24" fmla="*/ 9 w 20"/>
                  <a:gd name="T25" fmla="*/ 24 h 27"/>
                  <a:gd name="T26" fmla="*/ 12 w 20"/>
                  <a:gd name="T27" fmla="*/ 26 h 27"/>
                  <a:gd name="T28" fmla="*/ 14 w 20"/>
                  <a:gd name="T29" fmla="*/ 27 h 27"/>
                  <a:gd name="T30" fmla="*/ 15 w 20"/>
                  <a:gd name="T31" fmla="*/ 27 h 27"/>
                  <a:gd name="T32" fmla="*/ 15 w 20"/>
                  <a:gd name="T33" fmla="*/ 24 h 27"/>
                  <a:gd name="T34" fmla="*/ 16 w 20"/>
                  <a:gd name="T35" fmla="*/ 23 h 27"/>
                  <a:gd name="T36" fmla="*/ 17 w 20"/>
                  <a:gd name="T37" fmla="*/ 21 h 27"/>
                  <a:gd name="T38" fmla="*/ 18 w 20"/>
                  <a:gd name="T39" fmla="*/ 20 h 27"/>
                  <a:gd name="T40" fmla="*/ 19 w 20"/>
                  <a:gd name="T41" fmla="*/ 19 h 27"/>
                  <a:gd name="T42" fmla="*/ 19 w 20"/>
                  <a:gd name="T43" fmla="*/ 18 h 27"/>
                  <a:gd name="T44" fmla="*/ 18 w 20"/>
                  <a:gd name="T45" fmla="*/ 17 h 27"/>
                  <a:gd name="T46" fmla="*/ 18 w 20"/>
                  <a:gd name="T47" fmla="*/ 13 h 27"/>
                  <a:gd name="T48" fmla="*/ 18 w 20"/>
                  <a:gd name="T49" fmla="*/ 10 h 27"/>
                  <a:gd name="T50" fmla="*/ 18 w 20"/>
                  <a:gd name="T51" fmla="*/ 7 h 27"/>
                  <a:gd name="T52" fmla="*/ 19 w 20"/>
                  <a:gd name="T53" fmla="*/ 4 h 27"/>
                  <a:gd name="T54" fmla="*/ 20 w 20"/>
                  <a:gd name="T55" fmla="*/ 3 h 27"/>
                  <a:gd name="T56" fmla="*/ 20 w 20"/>
                  <a:gd name="T57" fmla="*/ 2 h 27"/>
                  <a:gd name="T58" fmla="*/ 18 w 20"/>
                  <a:gd name="T59" fmla="*/ 2 h 27"/>
                  <a:gd name="T60" fmla="*/ 17 w 20"/>
                  <a:gd name="T61" fmla="*/ 2 h 27"/>
                  <a:gd name="T62" fmla="*/ 15 w 20"/>
                  <a:gd name="T63" fmla="*/ 3 h 27"/>
                  <a:gd name="T64" fmla="*/ 14 w 20"/>
                  <a:gd name="T65" fmla="*/ 4 h 27"/>
                  <a:gd name="T66" fmla="*/ 12 w 20"/>
                  <a:gd name="T67" fmla="*/ 3 h 27"/>
                  <a:gd name="T68" fmla="*/ 10 w 20"/>
                  <a:gd name="T69" fmla="*/ 3 h 27"/>
                  <a:gd name="T70" fmla="*/ 8 w 20"/>
                  <a:gd name="T71" fmla="*/ 1 h 27"/>
                  <a:gd name="T72" fmla="*/ 6 w 20"/>
                  <a:gd name="T73" fmla="*/ 1 h 27"/>
                  <a:gd name="T74" fmla="*/ 5 w 20"/>
                  <a:gd name="T75" fmla="*/ 0 h 27"/>
                  <a:gd name="T76" fmla="*/ 3 w 20"/>
                  <a:gd name="T77" fmla="*/ 0 h 27"/>
                  <a:gd name="T78" fmla="*/ 0 w 20"/>
                  <a:gd name="T79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" h="27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0" y="15"/>
                      <a:pt x="0" y="16"/>
                    </a:cubicBezTo>
                    <a:cubicBezTo>
                      <a:pt x="0" y="16"/>
                      <a:pt x="1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8"/>
                      <a:pt x="4" y="18"/>
                      <a:pt x="5" y="19"/>
                    </a:cubicBezTo>
                    <a:cubicBezTo>
                      <a:pt x="5" y="19"/>
                      <a:pt x="6" y="20"/>
                      <a:pt x="6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3"/>
                      <a:pt x="9" y="23"/>
                      <a:pt x="9" y="24"/>
                    </a:cubicBezTo>
                    <a:cubicBezTo>
                      <a:pt x="10" y="25"/>
                      <a:pt x="10" y="25"/>
                      <a:pt x="11" y="26"/>
                    </a:cubicBez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2"/>
                      <a:pt x="17" y="22"/>
                    </a:cubicBezTo>
                    <a:cubicBezTo>
                      <a:pt x="17" y="22"/>
                      <a:pt x="17" y="21"/>
                      <a:pt x="17" y="21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5"/>
                      <a:pt x="17" y="14"/>
                      <a:pt x="18" y="13"/>
                    </a:cubicBezTo>
                    <a:cubicBezTo>
                      <a:pt x="18" y="13"/>
                      <a:pt x="18" y="12"/>
                      <a:pt x="18" y="12"/>
                    </a:cubicBezTo>
                    <a:cubicBezTo>
                      <a:pt x="18" y="11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2"/>
                      <a:pt x="17" y="1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5" y="3"/>
                      <a:pt x="15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5" name="Freeform 465">
                <a:extLst>
                  <a:ext uri="{FF2B5EF4-FFF2-40B4-BE49-F238E27FC236}">
                    <a16:creationId xmlns:a16="http://schemas.microsoft.com/office/drawing/2014/main" id="{11C96E9D-EB57-4C36-937A-FDC2BD4F2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1" y="2686051"/>
                <a:ext cx="53975" cy="65088"/>
              </a:xfrm>
              <a:custGeom>
                <a:avLst/>
                <a:gdLst>
                  <a:gd name="T0" fmla="*/ 4 w 5"/>
                  <a:gd name="T1" fmla="*/ 0 h 6"/>
                  <a:gd name="T2" fmla="*/ 4 w 5"/>
                  <a:gd name="T3" fmla="*/ 0 h 6"/>
                  <a:gd name="T4" fmla="*/ 3 w 5"/>
                  <a:gd name="T5" fmla="*/ 1 h 6"/>
                  <a:gd name="T6" fmla="*/ 2 w 5"/>
                  <a:gd name="T7" fmla="*/ 1 h 6"/>
                  <a:gd name="T8" fmla="*/ 1 w 5"/>
                  <a:gd name="T9" fmla="*/ 2 h 6"/>
                  <a:gd name="T10" fmla="*/ 1 w 5"/>
                  <a:gd name="T11" fmla="*/ 3 h 6"/>
                  <a:gd name="T12" fmla="*/ 1 w 5"/>
                  <a:gd name="T13" fmla="*/ 5 h 6"/>
                  <a:gd name="T14" fmla="*/ 1 w 5"/>
                  <a:gd name="T15" fmla="*/ 6 h 6"/>
                  <a:gd name="T16" fmla="*/ 2 w 5"/>
                  <a:gd name="T17" fmla="*/ 5 h 6"/>
                  <a:gd name="T18" fmla="*/ 2 w 5"/>
                  <a:gd name="T19" fmla="*/ 5 h 6"/>
                  <a:gd name="T20" fmla="*/ 3 w 5"/>
                  <a:gd name="T21" fmla="*/ 5 h 6"/>
                  <a:gd name="T22" fmla="*/ 3 w 5"/>
                  <a:gd name="T23" fmla="*/ 6 h 6"/>
                  <a:gd name="T24" fmla="*/ 4 w 5"/>
                  <a:gd name="T25" fmla="*/ 5 h 6"/>
                  <a:gd name="T26" fmla="*/ 4 w 5"/>
                  <a:gd name="T27" fmla="*/ 4 h 6"/>
                  <a:gd name="T28" fmla="*/ 5 w 5"/>
                  <a:gd name="T29" fmla="*/ 4 h 6"/>
                  <a:gd name="T30" fmla="*/ 4 w 5"/>
                  <a:gd name="T31" fmla="*/ 4 h 6"/>
                  <a:gd name="T32" fmla="*/ 3 w 5"/>
                  <a:gd name="T33" fmla="*/ 4 h 6"/>
                  <a:gd name="T34" fmla="*/ 3 w 5"/>
                  <a:gd name="T35" fmla="*/ 3 h 6"/>
                  <a:gd name="T36" fmla="*/ 4 w 5"/>
                  <a:gd name="T37" fmla="*/ 3 h 6"/>
                  <a:gd name="T38" fmla="*/ 5 w 5"/>
                  <a:gd name="T39" fmla="*/ 2 h 6"/>
                  <a:gd name="T40" fmla="*/ 4 w 5"/>
                  <a:gd name="T41" fmla="*/ 1 h 6"/>
                  <a:gd name="T42" fmla="*/ 4 w 5"/>
                  <a:gd name="T4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6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6" name="Freeform 466">
                <a:extLst>
                  <a:ext uri="{FF2B5EF4-FFF2-40B4-BE49-F238E27FC236}">
                    <a16:creationId xmlns:a16="http://schemas.microsoft.com/office/drawing/2014/main" id="{E9AE3358-BB0A-4D42-8E1A-6B8CD8F71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573214"/>
                <a:ext cx="63500" cy="96838"/>
              </a:xfrm>
              <a:custGeom>
                <a:avLst/>
                <a:gdLst>
                  <a:gd name="T0" fmla="*/ 2 w 6"/>
                  <a:gd name="T1" fmla="*/ 0 h 9"/>
                  <a:gd name="T2" fmla="*/ 2 w 6"/>
                  <a:gd name="T3" fmla="*/ 0 h 9"/>
                  <a:gd name="T4" fmla="*/ 0 w 6"/>
                  <a:gd name="T5" fmla="*/ 0 h 9"/>
                  <a:gd name="T6" fmla="*/ 0 w 6"/>
                  <a:gd name="T7" fmla="*/ 1 h 9"/>
                  <a:gd name="T8" fmla="*/ 1 w 6"/>
                  <a:gd name="T9" fmla="*/ 2 h 9"/>
                  <a:gd name="T10" fmla="*/ 1 w 6"/>
                  <a:gd name="T11" fmla="*/ 3 h 9"/>
                  <a:gd name="T12" fmla="*/ 2 w 6"/>
                  <a:gd name="T13" fmla="*/ 4 h 9"/>
                  <a:gd name="T14" fmla="*/ 3 w 6"/>
                  <a:gd name="T15" fmla="*/ 5 h 9"/>
                  <a:gd name="T16" fmla="*/ 4 w 6"/>
                  <a:gd name="T17" fmla="*/ 7 h 9"/>
                  <a:gd name="T18" fmla="*/ 4 w 6"/>
                  <a:gd name="T19" fmla="*/ 8 h 9"/>
                  <a:gd name="T20" fmla="*/ 4 w 6"/>
                  <a:gd name="T21" fmla="*/ 9 h 9"/>
                  <a:gd name="T22" fmla="*/ 4 w 6"/>
                  <a:gd name="T23" fmla="*/ 9 h 9"/>
                  <a:gd name="T24" fmla="*/ 5 w 6"/>
                  <a:gd name="T25" fmla="*/ 8 h 9"/>
                  <a:gd name="T26" fmla="*/ 6 w 6"/>
                  <a:gd name="T27" fmla="*/ 7 h 9"/>
                  <a:gd name="T28" fmla="*/ 6 w 6"/>
                  <a:gd name="T29" fmla="*/ 6 h 9"/>
                  <a:gd name="T30" fmla="*/ 6 w 6"/>
                  <a:gd name="T31" fmla="*/ 4 h 9"/>
                  <a:gd name="T32" fmla="*/ 6 w 6"/>
                  <a:gd name="T33" fmla="*/ 3 h 9"/>
                  <a:gd name="T34" fmla="*/ 6 w 6"/>
                  <a:gd name="T35" fmla="*/ 2 h 9"/>
                  <a:gd name="T36" fmla="*/ 5 w 6"/>
                  <a:gd name="T37" fmla="*/ 1 h 9"/>
                  <a:gd name="T38" fmla="*/ 4 w 6"/>
                  <a:gd name="T39" fmla="*/ 1 h 9"/>
                  <a:gd name="T40" fmla="*/ 3 w 6"/>
                  <a:gd name="T41" fmla="*/ 1 h 9"/>
                  <a:gd name="T42" fmla="*/ 3 w 6"/>
                  <a:gd name="T43" fmla="*/ 1 h 9"/>
                  <a:gd name="T44" fmla="*/ 2 w 6"/>
                  <a:gd name="T4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" h="9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7" name="Freeform 467">
                <a:extLst>
                  <a:ext uri="{FF2B5EF4-FFF2-40B4-BE49-F238E27FC236}">
                    <a16:creationId xmlns:a16="http://schemas.microsoft.com/office/drawing/2014/main" id="{1FE0A913-4D13-447D-B452-C47E37ADD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6" y="15732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8" name="Freeform 468">
                <a:extLst>
                  <a:ext uri="{FF2B5EF4-FFF2-40B4-BE49-F238E27FC236}">
                    <a16:creationId xmlns:a16="http://schemas.microsoft.com/office/drawing/2014/main" id="{46691D0E-3904-45FD-8C4B-FD574C4BA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9" y="1216026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9" name="Freeform 469">
                <a:extLst>
                  <a:ext uri="{FF2B5EF4-FFF2-40B4-BE49-F238E27FC236}">
                    <a16:creationId xmlns:a16="http://schemas.microsoft.com/office/drawing/2014/main" id="{94752089-536B-42FF-9C4E-EDA5AA424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951" y="1216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0" name="Freeform 470">
                <a:extLst>
                  <a:ext uri="{FF2B5EF4-FFF2-40B4-BE49-F238E27FC236}">
                    <a16:creationId xmlns:a16="http://schemas.microsoft.com/office/drawing/2014/main" id="{6958F630-9C91-454E-B308-633B8BB83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089" y="1249364"/>
                <a:ext cx="22225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1" name="Freeform 471">
                <a:extLst>
                  <a:ext uri="{FF2B5EF4-FFF2-40B4-BE49-F238E27FC236}">
                    <a16:creationId xmlns:a16="http://schemas.microsoft.com/office/drawing/2014/main" id="{1F4588A5-6FB0-4644-BD4F-DF5155715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1270001"/>
                <a:ext cx="204788" cy="260350"/>
              </a:xfrm>
              <a:custGeom>
                <a:avLst/>
                <a:gdLst>
                  <a:gd name="T0" fmla="*/ 2 w 19"/>
                  <a:gd name="T1" fmla="*/ 3 h 24"/>
                  <a:gd name="T2" fmla="*/ 2 w 19"/>
                  <a:gd name="T3" fmla="*/ 4 h 24"/>
                  <a:gd name="T4" fmla="*/ 3 w 19"/>
                  <a:gd name="T5" fmla="*/ 5 h 24"/>
                  <a:gd name="T6" fmla="*/ 4 w 19"/>
                  <a:gd name="T7" fmla="*/ 7 h 24"/>
                  <a:gd name="T8" fmla="*/ 4 w 19"/>
                  <a:gd name="T9" fmla="*/ 8 h 24"/>
                  <a:gd name="T10" fmla="*/ 5 w 19"/>
                  <a:gd name="T11" fmla="*/ 9 h 24"/>
                  <a:gd name="T12" fmla="*/ 5 w 19"/>
                  <a:gd name="T13" fmla="*/ 10 h 24"/>
                  <a:gd name="T14" fmla="*/ 6 w 19"/>
                  <a:gd name="T15" fmla="*/ 11 h 24"/>
                  <a:gd name="T16" fmla="*/ 7 w 19"/>
                  <a:gd name="T17" fmla="*/ 10 h 24"/>
                  <a:gd name="T18" fmla="*/ 8 w 19"/>
                  <a:gd name="T19" fmla="*/ 12 h 24"/>
                  <a:gd name="T20" fmla="*/ 9 w 19"/>
                  <a:gd name="T21" fmla="*/ 13 h 24"/>
                  <a:gd name="T22" fmla="*/ 8 w 19"/>
                  <a:gd name="T23" fmla="*/ 14 h 24"/>
                  <a:gd name="T24" fmla="*/ 6 w 19"/>
                  <a:gd name="T25" fmla="*/ 14 h 24"/>
                  <a:gd name="T26" fmla="*/ 6 w 19"/>
                  <a:gd name="T27" fmla="*/ 16 h 24"/>
                  <a:gd name="T28" fmla="*/ 5 w 19"/>
                  <a:gd name="T29" fmla="*/ 18 h 24"/>
                  <a:gd name="T30" fmla="*/ 5 w 19"/>
                  <a:gd name="T31" fmla="*/ 19 h 24"/>
                  <a:gd name="T32" fmla="*/ 7 w 19"/>
                  <a:gd name="T33" fmla="*/ 20 h 24"/>
                  <a:gd name="T34" fmla="*/ 8 w 19"/>
                  <a:gd name="T35" fmla="*/ 20 h 24"/>
                  <a:gd name="T36" fmla="*/ 7 w 19"/>
                  <a:gd name="T37" fmla="*/ 21 h 24"/>
                  <a:gd name="T38" fmla="*/ 6 w 19"/>
                  <a:gd name="T39" fmla="*/ 21 h 24"/>
                  <a:gd name="T40" fmla="*/ 4 w 19"/>
                  <a:gd name="T41" fmla="*/ 22 h 24"/>
                  <a:gd name="T42" fmla="*/ 3 w 19"/>
                  <a:gd name="T43" fmla="*/ 24 h 24"/>
                  <a:gd name="T44" fmla="*/ 5 w 19"/>
                  <a:gd name="T45" fmla="*/ 23 h 24"/>
                  <a:gd name="T46" fmla="*/ 7 w 19"/>
                  <a:gd name="T47" fmla="*/ 23 h 24"/>
                  <a:gd name="T48" fmla="*/ 9 w 19"/>
                  <a:gd name="T49" fmla="*/ 22 h 24"/>
                  <a:gd name="T50" fmla="*/ 11 w 19"/>
                  <a:gd name="T51" fmla="*/ 22 h 24"/>
                  <a:gd name="T52" fmla="*/ 14 w 19"/>
                  <a:gd name="T53" fmla="*/ 21 h 24"/>
                  <a:gd name="T54" fmla="*/ 17 w 19"/>
                  <a:gd name="T55" fmla="*/ 21 h 24"/>
                  <a:gd name="T56" fmla="*/ 18 w 19"/>
                  <a:gd name="T57" fmla="*/ 20 h 24"/>
                  <a:gd name="T58" fmla="*/ 17 w 19"/>
                  <a:gd name="T59" fmla="*/ 19 h 24"/>
                  <a:gd name="T60" fmla="*/ 19 w 19"/>
                  <a:gd name="T61" fmla="*/ 18 h 24"/>
                  <a:gd name="T62" fmla="*/ 19 w 19"/>
                  <a:gd name="T63" fmla="*/ 17 h 24"/>
                  <a:gd name="T64" fmla="*/ 17 w 19"/>
                  <a:gd name="T65" fmla="*/ 16 h 24"/>
                  <a:gd name="T66" fmla="*/ 17 w 19"/>
                  <a:gd name="T67" fmla="*/ 15 h 24"/>
                  <a:gd name="T68" fmla="*/ 16 w 19"/>
                  <a:gd name="T69" fmla="*/ 13 h 24"/>
                  <a:gd name="T70" fmla="*/ 15 w 19"/>
                  <a:gd name="T71" fmla="*/ 12 h 24"/>
                  <a:gd name="T72" fmla="*/ 14 w 19"/>
                  <a:gd name="T73" fmla="*/ 11 h 24"/>
                  <a:gd name="T74" fmla="*/ 13 w 19"/>
                  <a:gd name="T75" fmla="*/ 10 h 24"/>
                  <a:gd name="T76" fmla="*/ 12 w 19"/>
                  <a:gd name="T77" fmla="*/ 8 h 24"/>
                  <a:gd name="T78" fmla="*/ 10 w 19"/>
                  <a:gd name="T79" fmla="*/ 8 h 24"/>
                  <a:gd name="T80" fmla="*/ 8 w 19"/>
                  <a:gd name="T81" fmla="*/ 7 h 24"/>
                  <a:gd name="T82" fmla="*/ 10 w 19"/>
                  <a:gd name="T83" fmla="*/ 6 h 24"/>
                  <a:gd name="T84" fmla="*/ 11 w 19"/>
                  <a:gd name="T85" fmla="*/ 4 h 24"/>
                  <a:gd name="T86" fmla="*/ 9 w 19"/>
                  <a:gd name="T87" fmla="*/ 2 h 24"/>
                  <a:gd name="T88" fmla="*/ 7 w 19"/>
                  <a:gd name="T89" fmla="*/ 3 h 24"/>
                  <a:gd name="T90" fmla="*/ 8 w 19"/>
                  <a:gd name="T91" fmla="*/ 1 h 24"/>
                  <a:gd name="T92" fmla="*/ 8 w 19"/>
                  <a:gd name="T93" fmla="*/ 0 h 24"/>
                  <a:gd name="T94" fmla="*/ 7 w 19"/>
                  <a:gd name="T95" fmla="*/ 0 h 24"/>
                  <a:gd name="T96" fmla="*/ 5 w 19"/>
                  <a:gd name="T97" fmla="*/ 0 h 24"/>
                  <a:gd name="T98" fmla="*/ 4 w 19"/>
                  <a:gd name="T99" fmla="*/ 2 h 24"/>
                  <a:gd name="T100" fmla="*/ 3 w 19"/>
                  <a:gd name="T101" fmla="*/ 2 h 24"/>
                  <a:gd name="T102" fmla="*/ 2 w 19"/>
                  <a:gd name="T103" fmla="*/ 2 h 24"/>
                  <a:gd name="T104" fmla="*/ 3 w 19"/>
                  <a:gd name="T105" fmla="*/ 1 h 24"/>
                  <a:gd name="T106" fmla="*/ 1 w 19"/>
                  <a:gd name="T107" fmla="*/ 1 h 24"/>
                  <a:gd name="T108" fmla="*/ 1 w 19"/>
                  <a:gd name="T109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" h="24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5"/>
                      <a:pt x="6" y="15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5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8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7" y="21"/>
                      <a:pt x="7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4" y="22"/>
                      <a:pt x="4" y="23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8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9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2"/>
                      <a:pt x="10" y="22"/>
                      <a:pt x="11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3" y="21"/>
                      <a:pt x="13" y="21"/>
                      <a:pt x="14" y="21"/>
                    </a:cubicBezTo>
                    <a:cubicBezTo>
                      <a:pt x="14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7" y="21"/>
                    </a:cubicBezTo>
                    <a:cubicBezTo>
                      <a:pt x="17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20"/>
                      <a:pt x="17" y="20"/>
                    </a:cubicBezTo>
                    <a:cubicBezTo>
                      <a:pt x="17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8" y="19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9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4"/>
                      <a:pt x="16" y="13"/>
                      <a:pt x="16" y="13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0"/>
                      <a:pt x="13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8"/>
                      <a:pt x="11" y="8"/>
                      <a:pt x="11" y="7"/>
                    </a:cubicBezTo>
                    <a:cubicBezTo>
                      <a:pt x="11" y="7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9" y="6"/>
                      <a:pt x="10" y="6"/>
                    </a:cubicBezTo>
                    <a:cubicBezTo>
                      <a:pt x="10" y="5"/>
                      <a:pt x="10" y="6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1" y="2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9" y="2"/>
                      <a:pt x="9" y="3"/>
                      <a:pt x="8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5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2" name="Freeform 472">
                <a:extLst>
                  <a:ext uri="{FF2B5EF4-FFF2-40B4-BE49-F238E27FC236}">
                    <a16:creationId xmlns:a16="http://schemas.microsoft.com/office/drawing/2014/main" id="{B96DDDA3-0780-4451-BC18-A109F0B6A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350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3" name="Freeform 473">
                <a:extLst>
                  <a:ext uri="{FF2B5EF4-FFF2-40B4-BE49-F238E27FC236}">
                    <a16:creationId xmlns:a16="http://schemas.microsoft.com/office/drawing/2014/main" id="{F9320F70-8830-426D-8851-CE00FF03F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462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4" name="Freeform 474">
                <a:extLst>
                  <a:ext uri="{FF2B5EF4-FFF2-40B4-BE49-F238E27FC236}">
                    <a16:creationId xmlns:a16="http://schemas.microsoft.com/office/drawing/2014/main" id="{12237CA2-6B7D-41B3-88AE-02219E867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573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5" name="Freeform 475">
                <a:extLst>
                  <a:ext uri="{FF2B5EF4-FFF2-40B4-BE49-F238E27FC236}">
                    <a16:creationId xmlns:a16="http://schemas.microsoft.com/office/drawing/2014/main" id="{81B5151F-D00E-4038-9759-03A4ECAD0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9" y="1368426"/>
                <a:ext cx="65088" cy="42863"/>
              </a:xfrm>
              <a:custGeom>
                <a:avLst/>
                <a:gdLst>
                  <a:gd name="T0" fmla="*/ 1 w 6"/>
                  <a:gd name="T1" fmla="*/ 3 h 4"/>
                  <a:gd name="T2" fmla="*/ 1 w 6"/>
                  <a:gd name="T3" fmla="*/ 4 h 4"/>
                  <a:gd name="T4" fmla="*/ 2 w 6"/>
                  <a:gd name="T5" fmla="*/ 3 h 4"/>
                  <a:gd name="T6" fmla="*/ 3 w 6"/>
                  <a:gd name="T7" fmla="*/ 3 h 4"/>
                  <a:gd name="T8" fmla="*/ 3 w 6"/>
                  <a:gd name="T9" fmla="*/ 3 h 4"/>
                  <a:gd name="T10" fmla="*/ 4 w 6"/>
                  <a:gd name="T11" fmla="*/ 4 h 4"/>
                  <a:gd name="T12" fmla="*/ 4 w 6"/>
                  <a:gd name="T13" fmla="*/ 4 h 4"/>
                  <a:gd name="T14" fmla="*/ 5 w 6"/>
                  <a:gd name="T15" fmla="*/ 3 h 4"/>
                  <a:gd name="T16" fmla="*/ 6 w 6"/>
                  <a:gd name="T17" fmla="*/ 2 h 4"/>
                  <a:gd name="T18" fmla="*/ 5 w 6"/>
                  <a:gd name="T19" fmla="*/ 2 h 4"/>
                  <a:gd name="T20" fmla="*/ 5 w 6"/>
                  <a:gd name="T21" fmla="*/ 1 h 4"/>
                  <a:gd name="T22" fmla="*/ 4 w 6"/>
                  <a:gd name="T23" fmla="*/ 0 h 4"/>
                  <a:gd name="T24" fmla="*/ 3 w 6"/>
                  <a:gd name="T25" fmla="*/ 0 h 4"/>
                  <a:gd name="T26" fmla="*/ 3 w 6"/>
                  <a:gd name="T27" fmla="*/ 0 h 4"/>
                  <a:gd name="T28" fmla="*/ 3 w 6"/>
                  <a:gd name="T29" fmla="*/ 1 h 4"/>
                  <a:gd name="T30" fmla="*/ 2 w 6"/>
                  <a:gd name="T31" fmla="*/ 1 h 4"/>
                  <a:gd name="T32" fmla="*/ 1 w 6"/>
                  <a:gd name="T33" fmla="*/ 1 h 4"/>
                  <a:gd name="T34" fmla="*/ 1 w 6"/>
                  <a:gd name="T35" fmla="*/ 2 h 4"/>
                  <a:gd name="T36" fmla="*/ 0 w 6"/>
                  <a:gd name="T37" fmla="*/ 3 h 4"/>
                  <a:gd name="T38" fmla="*/ 1 w 6"/>
                  <a:gd name="T3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1" y="3"/>
                    </a:moveTo>
                    <a:cubicBezTo>
                      <a:pt x="1" y="3"/>
                      <a:pt x="1" y="4"/>
                      <a:pt x="1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6" name="Freeform 476">
                <a:extLst>
                  <a:ext uri="{FF2B5EF4-FFF2-40B4-BE49-F238E27FC236}">
                    <a16:creationId xmlns:a16="http://schemas.microsoft.com/office/drawing/2014/main" id="{D1CCECCD-B39A-4B7C-90F9-0538793E4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411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7" name="Freeform 477">
                <a:extLst>
                  <a:ext uri="{FF2B5EF4-FFF2-40B4-BE49-F238E27FC236}">
                    <a16:creationId xmlns:a16="http://schemas.microsoft.com/office/drawing/2014/main" id="{EED0ABB9-3D91-4081-870D-EDD6F8542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214" y="1595439"/>
                <a:ext cx="96838" cy="63500"/>
              </a:xfrm>
              <a:custGeom>
                <a:avLst/>
                <a:gdLst>
                  <a:gd name="T0" fmla="*/ 2 w 9"/>
                  <a:gd name="T1" fmla="*/ 5 h 6"/>
                  <a:gd name="T2" fmla="*/ 2 w 9"/>
                  <a:gd name="T3" fmla="*/ 6 h 6"/>
                  <a:gd name="T4" fmla="*/ 3 w 9"/>
                  <a:gd name="T5" fmla="*/ 5 h 6"/>
                  <a:gd name="T6" fmla="*/ 5 w 9"/>
                  <a:gd name="T7" fmla="*/ 5 h 6"/>
                  <a:gd name="T8" fmla="*/ 5 w 9"/>
                  <a:gd name="T9" fmla="*/ 5 h 6"/>
                  <a:gd name="T10" fmla="*/ 7 w 9"/>
                  <a:gd name="T11" fmla="*/ 4 h 6"/>
                  <a:gd name="T12" fmla="*/ 8 w 9"/>
                  <a:gd name="T13" fmla="*/ 4 h 6"/>
                  <a:gd name="T14" fmla="*/ 9 w 9"/>
                  <a:gd name="T15" fmla="*/ 3 h 6"/>
                  <a:gd name="T16" fmla="*/ 9 w 9"/>
                  <a:gd name="T17" fmla="*/ 2 h 6"/>
                  <a:gd name="T18" fmla="*/ 8 w 9"/>
                  <a:gd name="T19" fmla="*/ 2 h 6"/>
                  <a:gd name="T20" fmla="*/ 8 w 9"/>
                  <a:gd name="T21" fmla="*/ 1 h 6"/>
                  <a:gd name="T22" fmla="*/ 7 w 9"/>
                  <a:gd name="T23" fmla="*/ 1 h 6"/>
                  <a:gd name="T24" fmla="*/ 6 w 9"/>
                  <a:gd name="T25" fmla="*/ 1 h 6"/>
                  <a:gd name="T26" fmla="*/ 4 w 9"/>
                  <a:gd name="T27" fmla="*/ 1 h 6"/>
                  <a:gd name="T28" fmla="*/ 3 w 9"/>
                  <a:gd name="T29" fmla="*/ 1 h 6"/>
                  <a:gd name="T30" fmla="*/ 2 w 9"/>
                  <a:gd name="T31" fmla="*/ 1 h 6"/>
                  <a:gd name="T32" fmla="*/ 2 w 9"/>
                  <a:gd name="T33" fmla="*/ 0 h 6"/>
                  <a:gd name="T34" fmla="*/ 1 w 9"/>
                  <a:gd name="T35" fmla="*/ 1 h 6"/>
                  <a:gd name="T36" fmla="*/ 1 w 9"/>
                  <a:gd name="T37" fmla="*/ 2 h 6"/>
                  <a:gd name="T38" fmla="*/ 1 w 9"/>
                  <a:gd name="T39" fmla="*/ 4 h 6"/>
                  <a:gd name="T40" fmla="*/ 2 w 9"/>
                  <a:gd name="T4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" h="6">
                    <a:moveTo>
                      <a:pt x="2" y="5"/>
                    </a:moveTo>
                    <a:cubicBezTo>
                      <a:pt x="2" y="5"/>
                      <a:pt x="2" y="6"/>
                      <a:pt x="2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4"/>
                    </a:cubicBezTo>
                    <a:cubicBezTo>
                      <a:pt x="7" y="4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8" name="Freeform 478">
                <a:extLst>
                  <a:ext uri="{FF2B5EF4-FFF2-40B4-BE49-F238E27FC236}">
                    <a16:creationId xmlns:a16="http://schemas.microsoft.com/office/drawing/2014/main" id="{85E08AC6-1CB9-4E54-A970-F819DACFB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9" name="Freeform 479">
                <a:extLst>
                  <a:ext uri="{FF2B5EF4-FFF2-40B4-BE49-F238E27FC236}">
                    <a16:creationId xmlns:a16="http://schemas.microsoft.com/office/drawing/2014/main" id="{62C343DD-6894-42EA-8EF2-7B79C6CCB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968376"/>
                <a:ext cx="269875" cy="269875"/>
              </a:xfrm>
              <a:custGeom>
                <a:avLst/>
                <a:gdLst>
                  <a:gd name="T0" fmla="*/ 3 w 25"/>
                  <a:gd name="T1" fmla="*/ 4 h 25"/>
                  <a:gd name="T2" fmla="*/ 5 w 25"/>
                  <a:gd name="T3" fmla="*/ 4 h 25"/>
                  <a:gd name="T4" fmla="*/ 6 w 25"/>
                  <a:gd name="T5" fmla="*/ 6 h 25"/>
                  <a:gd name="T6" fmla="*/ 7 w 25"/>
                  <a:gd name="T7" fmla="*/ 7 h 25"/>
                  <a:gd name="T8" fmla="*/ 8 w 25"/>
                  <a:gd name="T9" fmla="*/ 8 h 25"/>
                  <a:gd name="T10" fmla="*/ 7 w 25"/>
                  <a:gd name="T11" fmla="*/ 10 h 25"/>
                  <a:gd name="T12" fmla="*/ 8 w 25"/>
                  <a:gd name="T13" fmla="*/ 10 h 25"/>
                  <a:gd name="T14" fmla="*/ 10 w 25"/>
                  <a:gd name="T15" fmla="*/ 10 h 25"/>
                  <a:gd name="T16" fmla="*/ 11 w 25"/>
                  <a:gd name="T17" fmla="*/ 11 h 25"/>
                  <a:gd name="T18" fmla="*/ 10 w 25"/>
                  <a:gd name="T19" fmla="*/ 12 h 25"/>
                  <a:gd name="T20" fmla="*/ 10 w 25"/>
                  <a:gd name="T21" fmla="*/ 13 h 25"/>
                  <a:gd name="T22" fmla="*/ 8 w 25"/>
                  <a:gd name="T23" fmla="*/ 14 h 25"/>
                  <a:gd name="T24" fmla="*/ 7 w 25"/>
                  <a:gd name="T25" fmla="*/ 15 h 25"/>
                  <a:gd name="T26" fmla="*/ 5 w 25"/>
                  <a:gd name="T27" fmla="*/ 16 h 25"/>
                  <a:gd name="T28" fmla="*/ 4 w 25"/>
                  <a:gd name="T29" fmla="*/ 17 h 25"/>
                  <a:gd name="T30" fmla="*/ 5 w 25"/>
                  <a:gd name="T31" fmla="*/ 19 h 25"/>
                  <a:gd name="T32" fmla="*/ 5 w 25"/>
                  <a:gd name="T33" fmla="*/ 21 h 25"/>
                  <a:gd name="T34" fmla="*/ 6 w 25"/>
                  <a:gd name="T35" fmla="*/ 23 h 25"/>
                  <a:gd name="T36" fmla="*/ 7 w 25"/>
                  <a:gd name="T37" fmla="*/ 24 h 25"/>
                  <a:gd name="T38" fmla="*/ 9 w 25"/>
                  <a:gd name="T39" fmla="*/ 24 h 25"/>
                  <a:gd name="T40" fmla="*/ 10 w 25"/>
                  <a:gd name="T41" fmla="*/ 25 h 25"/>
                  <a:gd name="T42" fmla="*/ 13 w 25"/>
                  <a:gd name="T43" fmla="*/ 24 h 25"/>
                  <a:gd name="T44" fmla="*/ 15 w 25"/>
                  <a:gd name="T45" fmla="*/ 24 h 25"/>
                  <a:gd name="T46" fmla="*/ 17 w 25"/>
                  <a:gd name="T47" fmla="*/ 24 h 25"/>
                  <a:gd name="T48" fmla="*/ 19 w 25"/>
                  <a:gd name="T49" fmla="*/ 24 h 25"/>
                  <a:gd name="T50" fmla="*/ 19 w 25"/>
                  <a:gd name="T51" fmla="*/ 23 h 25"/>
                  <a:gd name="T52" fmla="*/ 20 w 25"/>
                  <a:gd name="T53" fmla="*/ 22 h 25"/>
                  <a:gd name="T54" fmla="*/ 22 w 25"/>
                  <a:gd name="T55" fmla="*/ 20 h 25"/>
                  <a:gd name="T56" fmla="*/ 24 w 25"/>
                  <a:gd name="T57" fmla="*/ 19 h 25"/>
                  <a:gd name="T58" fmla="*/ 23 w 25"/>
                  <a:gd name="T59" fmla="*/ 17 h 25"/>
                  <a:gd name="T60" fmla="*/ 22 w 25"/>
                  <a:gd name="T61" fmla="*/ 16 h 25"/>
                  <a:gd name="T62" fmla="*/ 22 w 25"/>
                  <a:gd name="T63" fmla="*/ 15 h 25"/>
                  <a:gd name="T64" fmla="*/ 20 w 25"/>
                  <a:gd name="T65" fmla="*/ 14 h 25"/>
                  <a:gd name="T66" fmla="*/ 19 w 25"/>
                  <a:gd name="T67" fmla="*/ 13 h 25"/>
                  <a:gd name="T68" fmla="*/ 19 w 25"/>
                  <a:gd name="T69" fmla="*/ 11 h 25"/>
                  <a:gd name="T70" fmla="*/ 18 w 25"/>
                  <a:gd name="T71" fmla="*/ 9 h 25"/>
                  <a:gd name="T72" fmla="*/ 17 w 25"/>
                  <a:gd name="T73" fmla="*/ 7 h 25"/>
                  <a:gd name="T74" fmla="*/ 18 w 25"/>
                  <a:gd name="T75" fmla="*/ 5 h 25"/>
                  <a:gd name="T76" fmla="*/ 16 w 25"/>
                  <a:gd name="T77" fmla="*/ 4 h 25"/>
                  <a:gd name="T78" fmla="*/ 16 w 25"/>
                  <a:gd name="T79" fmla="*/ 3 h 25"/>
                  <a:gd name="T80" fmla="*/ 15 w 25"/>
                  <a:gd name="T81" fmla="*/ 2 h 25"/>
                  <a:gd name="T82" fmla="*/ 14 w 25"/>
                  <a:gd name="T83" fmla="*/ 1 h 25"/>
                  <a:gd name="T84" fmla="*/ 13 w 25"/>
                  <a:gd name="T85" fmla="*/ 0 h 25"/>
                  <a:gd name="T86" fmla="*/ 11 w 25"/>
                  <a:gd name="T87" fmla="*/ 0 h 25"/>
                  <a:gd name="T88" fmla="*/ 10 w 25"/>
                  <a:gd name="T89" fmla="*/ 2 h 25"/>
                  <a:gd name="T90" fmla="*/ 9 w 25"/>
                  <a:gd name="T91" fmla="*/ 3 h 25"/>
                  <a:gd name="T92" fmla="*/ 7 w 25"/>
                  <a:gd name="T93" fmla="*/ 3 h 25"/>
                  <a:gd name="T94" fmla="*/ 4 w 25"/>
                  <a:gd name="T95" fmla="*/ 3 h 25"/>
                  <a:gd name="T96" fmla="*/ 2 w 25"/>
                  <a:gd name="T97" fmla="*/ 2 h 25"/>
                  <a:gd name="T98" fmla="*/ 1 w 25"/>
                  <a:gd name="T99" fmla="*/ 2 h 25"/>
                  <a:gd name="T100" fmla="*/ 1 w 25"/>
                  <a:gd name="T10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" h="25">
                    <a:moveTo>
                      <a:pt x="2" y="3"/>
                    </a:move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6" y="6"/>
                      <a:pt x="7" y="6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2" y="12"/>
                      <a:pt x="12" y="12"/>
                    </a:cubicBezTo>
                    <a:cubicBezTo>
                      <a:pt x="11" y="13"/>
                      <a:pt x="11" y="12"/>
                      <a:pt x="10" y="12"/>
                    </a:cubicBezTo>
                    <a:cubicBezTo>
                      <a:pt x="10" y="12"/>
                      <a:pt x="10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6"/>
                      <a:pt x="6" y="16"/>
                    </a:cubicBezTo>
                    <a:cubicBezTo>
                      <a:pt x="6" y="16"/>
                      <a:pt x="6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4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6" y="20"/>
                      <a:pt x="5" y="21"/>
                      <a:pt x="5" y="21"/>
                    </a:cubicBezTo>
                    <a:cubicBezTo>
                      <a:pt x="5" y="22"/>
                      <a:pt x="5" y="22"/>
                      <a:pt x="6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8" y="24"/>
                      <a:pt x="8" y="24"/>
                    </a:cubicBezTo>
                    <a:cubicBezTo>
                      <a:pt x="8" y="24"/>
                      <a:pt x="9" y="24"/>
                      <a:pt x="9" y="24"/>
                    </a:cubicBezTo>
                    <a:cubicBezTo>
                      <a:pt x="9" y="24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3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3" y="20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4" y="18"/>
                      <a:pt x="25" y="17"/>
                      <a:pt x="24" y="17"/>
                    </a:cubicBezTo>
                    <a:cubicBezTo>
                      <a:pt x="24" y="17"/>
                      <a:pt x="24" y="17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6"/>
                      <a:pt x="21" y="16"/>
                      <a:pt x="21" y="15"/>
                    </a:cubicBezTo>
                    <a:cubicBezTo>
                      <a:pt x="21" y="15"/>
                      <a:pt x="21" y="15"/>
                      <a:pt x="22" y="15"/>
                    </a:cubicBezTo>
                    <a:cubicBezTo>
                      <a:pt x="22" y="15"/>
                      <a:pt x="22" y="14"/>
                      <a:pt x="21" y="14"/>
                    </a:cubicBezTo>
                    <a:cubicBezTo>
                      <a:pt x="21" y="14"/>
                      <a:pt x="21" y="14"/>
                      <a:pt x="20" y="14"/>
                    </a:cubicBezTo>
                    <a:cubicBezTo>
                      <a:pt x="20" y="14"/>
                      <a:pt x="21" y="13"/>
                      <a:pt x="20" y="13"/>
                    </a:cubicBezTo>
                    <a:cubicBezTo>
                      <a:pt x="20" y="13"/>
                      <a:pt x="20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9"/>
                    </a:cubicBezTo>
                    <a:cubicBezTo>
                      <a:pt x="18" y="9"/>
                      <a:pt x="18" y="8"/>
                      <a:pt x="18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9" y="7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5"/>
                      <a:pt x="17" y="5"/>
                      <a:pt x="17" y="4"/>
                    </a:cubicBezTo>
                    <a:cubicBezTo>
                      <a:pt x="17" y="4"/>
                      <a:pt x="16" y="5"/>
                      <a:pt x="16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1"/>
                      <a:pt x="10" y="2"/>
                      <a:pt x="10" y="2"/>
                    </a:cubicBezTo>
                    <a:cubicBezTo>
                      <a:pt x="10" y="2"/>
                      <a:pt x="10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0" name="Freeform 480">
                <a:extLst>
                  <a:ext uri="{FF2B5EF4-FFF2-40B4-BE49-F238E27FC236}">
                    <a16:creationId xmlns:a16="http://schemas.microsoft.com/office/drawing/2014/main" id="{29D6D4CD-13FA-4090-9215-39969A7E8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346201"/>
                <a:ext cx="96838" cy="76200"/>
              </a:xfrm>
              <a:custGeom>
                <a:avLst/>
                <a:gdLst>
                  <a:gd name="T0" fmla="*/ 9 w 9"/>
                  <a:gd name="T1" fmla="*/ 2 h 7"/>
                  <a:gd name="T2" fmla="*/ 7 w 9"/>
                  <a:gd name="T3" fmla="*/ 2 h 7"/>
                  <a:gd name="T4" fmla="*/ 6 w 9"/>
                  <a:gd name="T5" fmla="*/ 1 h 7"/>
                  <a:gd name="T6" fmla="*/ 4 w 9"/>
                  <a:gd name="T7" fmla="*/ 0 h 7"/>
                  <a:gd name="T8" fmla="*/ 3 w 9"/>
                  <a:gd name="T9" fmla="*/ 0 h 7"/>
                  <a:gd name="T10" fmla="*/ 2 w 9"/>
                  <a:gd name="T11" fmla="*/ 0 h 7"/>
                  <a:gd name="T12" fmla="*/ 1 w 9"/>
                  <a:gd name="T13" fmla="*/ 0 h 7"/>
                  <a:gd name="T14" fmla="*/ 0 w 9"/>
                  <a:gd name="T15" fmla="*/ 0 h 7"/>
                  <a:gd name="T16" fmla="*/ 0 w 9"/>
                  <a:gd name="T17" fmla="*/ 0 h 7"/>
                  <a:gd name="T18" fmla="*/ 0 w 9"/>
                  <a:gd name="T19" fmla="*/ 1 h 7"/>
                  <a:gd name="T20" fmla="*/ 0 w 9"/>
                  <a:gd name="T21" fmla="*/ 2 h 7"/>
                  <a:gd name="T22" fmla="*/ 0 w 9"/>
                  <a:gd name="T23" fmla="*/ 2 h 7"/>
                  <a:gd name="T24" fmla="*/ 1 w 9"/>
                  <a:gd name="T25" fmla="*/ 3 h 7"/>
                  <a:gd name="T26" fmla="*/ 2 w 9"/>
                  <a:gd name="T27" fmla="*/ 3 h 7"/>
                  <a:gd name="T28" fmla="*/ 2 w 9"/>
                  <a:gd name="T29" fmla="*/ 4 h 7"/>
                  <a:gd name="T30" fmla="*/ 2 w 9"/>
                  <a:gd name="T31" fmla="*/ 5 h 7"/>
                  <a:gd name="T32" fmla="*/ 3 w 9"/>
                  <a:gd name="T33" fmla="*/ 6 h 7"/>
                  <a:gd name="T34" fmla="*/ 3 w 9"/>
                  <a:gd name="T35" fmla="*/ 6 h 7"/>
                  <a:gd name="T36" fmla="*/ 4 w 9"/>
                  <a:gd name="T37" fmla="*/ 6 h 7"/>
                  <a:gd name="T38" fmla="*/ 5 w 9"/>
                  <a:gd name="T39" fmla="*/ 6 h 7"/>
                  <a:gd name="T40" fmla="*/ 6 w 9"/>
                  <a:gd name="T41" fmla="*/ 6 h 7"/>
                  <a:gd name="T42" fmla="*/ 6 w 9"/>
                  <a:gd name="T43" fmla="*/ 7 h 7"/>
                  <a:gd name="T44" fmla="*/ 6 w 9"/>
                  <a:gd name="T45" fmla="*/ 6 h 7"/>
                  <a:gd name="T46" fmla="*/ 7 w 9"/>
                  <a:gd name="T47" fmla="*/ 5 h 7"/>
                  <a:gd name="T48" fmla="*/ 8 w 9"/>
                  <a:gd name="T49" fmla="*/ 4 h 7"/>
                  <a:gd name="T50" fmla="*/ 9 w 9"/>
                  <a:gd name="T51" fmla="*/ 4 h 7"/>
                  <a:gd name="T52" fmla="*/ 9 w 9"/>
                  <a:gd name="T53" fmla="*/ 2 h 7"/>
                  <a:gd name="T54" fmla="*/ 9 w 9"/>
                  <a:gd name="T5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" h="7">
                    <a:moveTo>
                      <a:pt x="9" y="2"/>
                    </a:moveTo>
                    <a:cubicBezTo>
                      <a:pt x="8" y="2"/>
                      <a:pt x="8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1" name="Freeform 481">
                <a:extLst>
                  <a:ext uri="{FF2B5EF4-FFF2-40B4-BE49-F238E27FC236}">
                    <a16:creationId xmlns:a16="http://schemas.microsoft.com/office/drawing/2014/main" id="{DA900387-A709-469E-82D8-B74EA4E19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1919289"/>
                <a:ext cx="258763" cy="258763"/>
              </a:xfrm>
              <a:custGeom>
                <a:avLst/>
                <a:gdLst>
                  <a:gd name="T0" fmla="*/ 13 w 24"/>
                  <a:gd name="T1" fmla="*/ 2 h 24"/>
                  <a:gd name="T2" fmla="*/ 12 w 24"/>
                  <a:gd name="T3" fmla="*/ 1 h 24"/>
                  <a:gd name="T4" fmla="*/ 11 w 24"/>
                  <a:gd name="T5" fmla="*/ 0 h 24"/>
                  <a:gd name="T6" fmla="*/ 9 w 24"/>
                  <a:gd name="T7" fmla="*/ 1 h 24"/>
                  <a:gd name="T8" fmla="*/ 7 w 24"/>
                  <a:gd name="T9" fmla="*/ 0 h 24"/>
                  <a:gd name="T10" fmla="*/ 6 w 24"/>
                  <a:gd name="T11" fmla="*/ 1 h 24"/>
                  <a:gd name="T12" fmla="*/ 4 w 24"/>
                  <a:gd name="T13" fmla="*/ 3 h 24"/>
                  <a:gd name="T14" fmla="*/ 4 w 24"/>
                  <a:gd name="T15" fmla="*/ 6 h 24"/>
                  <a:gd name="T16" fmla="*/ 4 w 24"/>
                  <a:gd name="T17" fmla="*/ 9 h 24"/>
                  <a:gd name="T18" fmla="*/ 2 w 24"/>
                  <a:gd name="T19" fmla="*/ 10 h 24"/>
                  <a:gd name="T20" fmla="*/ 0 w 24"/>
                  <a:gd name="T21" fmla="*/ 11 h 24"/>
                  <a:gd name="T22" fmla="*/ 0 w 24"/>
                  <a:gd name="T23" fmla="*/ 12 h 24"/>
                  <a:gd name="T24" fmla="*/ 0 w 24"/>
                  <a:gd name="T25" fmla="*/ 15 h 24"/>
                  <a:gd name="T26" fmla="*/ 2 w 24"/>
                  <a:gd name="T27" fmla="*/ 16 h 24"/>
                  <a:gd name="T28" fmla="*/ 5 w 24"/>
                  <a:gd name="T29" fmla="*/ 17 h 24"/>
                  <a:gd name="T30" fmla="*/ 9 w 24"/>
                  <a:gd name="T31" fmla="*/ 19 h 24"/>
                  <a:gd name="T32" fmla="*/ 12 w 24"/>
                  <a:gd name="T33" fmla="*/ 21 h 24"/>
                  <a:gd name="T34" fmla="*/ 13 w 24"/>
                  <a:gd name="T35" fmla="*/ 23 h 24"/>
                  <a:gd name="T36" fmla="*/ 18 w 24"/>
                  <a:gd name="T37" fmla="*/ 24 h 24"/>
                  <a:gd name="T38" fmla="*/ 19 w 24"/>
                  <a:gd name="T39" fmla="*/ 24 h 24"/>
                  <a:gd name="T40" fmla="*/ 19 w 24"/>
                  <a:gd name="T41" fmla="*/ 23 h 24"/>
                  <a:gd name="T42" fmla="*/ 21 w 24"/>
                  <a:gd name="T43" fmla="*/ 22 h 24"/>
                  <a:gd name="T44" fmla="*/ 21 w 24"/>
                  <a:gd name="T45" fmla="*/ 21 h 24"/>
                  <a:gd name="T46" fmla="*/ 23 w 24"/>
                  <a:gd name="T47" fmla="*/ 22 h 24"/>
                  <a:gd name="T48" fmla="*/ 23 w 24"/>
                  <a:gd name="T49" fmla="*/ 22 h 24"/>
                  <a:gd name="T50" fmla="*/ 24 w 24"/>
                  <a:gd name="T51" fmla="*/ 22 h 24"/>
                  <a:gd name="T52" fmla="*/ 23 w 24"/>
                  <a:gd name="T53" fmla="*/ 20 h 24"/>
                  <a:gd name="T54" fmla="*/ 22 w 24"/>
                  <a:gd name="T55" fmla="*/ 19 h 24"/>
                  <a:gd name="T56" fmla="*/ 21 w 24"/>
                  <a:gd name="T57" fmla="*/ 17 h 24"/>
                  <a:gd name="T58" fmla="*/ 20 w 24"/>
                  <a:gd name="T59" fmla="*/ 15 h 24"/>
                  <a:gd name="T60" fmla="*/ 19 w 24"/>
                  <a:gd name="T61" fmla="*/ 14 h 24"/>
                  <a:gd name="T62" fmla="*/ 18 w 24"/>
                  <a:gd name="T63" fmla="*/ 13 h 24"/>
                  <a:gd name="T64" fmla="*/ 17 w 24"/>
                  <a:gd name="T65" fmla="*/ 12 h 24"/>
                  <a:gd name="T66" fmla="*/ 15 w 24"/>
                  <a:gd name="T67" fmla="*/ 10 h 24"/>
                  <a:gd name="T68" fmla="*/ 15 w 24"/>
                  <a:gd name="T69" fmla="*/ 8 h 24"/>
                  <a:gd name="T70" fmla="*/ 16 w 24"/>
                  <a:gd name="T71" fmla="*/ 6 h 24"/>
                  <a:gd name="T72" fmla="*/ 15 w 24"/>
                  <a:gd name="T73" fmla="*/ 4 h 24"/>
                  <a:gd name="T74" fmla="*/ 14 w 24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" h="24">
                    <a:moveTo>
                      <a:pt x="13" y="3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7"/>
                      <a:pt x="4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3" y="10"/>
                      <a:pt x="3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8"/>
                      <a:pt x="8" y="18"/>
                      <a:pt x="9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20"/>
                      <a:pt x="12" y="21"/>
                    </a:cubicBezTo>
                    <a:cubicBezTo>
                      <a:pt x="12" y="21"/>
                      <a:pt x="11" y="21"/>
                      <a:pt x="12" y="22"/>
                    </a:cubicBezTo>
                    <a:cubicBezTo>
                      <a:pt x="12" y="22"/>
                      <a:pt x="12" y="22"/>
                      <a:pt x="13" y="23"/>
                    </a:cubicBezTo>
                    <a:cubicBezTo>
                      <a:pt x="14" y="23"/>
                      <a:pt x="15" y="23"/>
                      <a:pt x="17" y="23"/>
                    </a:cubicBezTo>
                    <a:cubicBezTo>
                      <a:pt x="17" y="23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1" y="18"/>
                      <a:pt x="22" y="18"/>
                      <a:pt x="21" y="17"/>
                    </a:cubicBezTo>
                    <a:cubicBezTo>
                      <a:pt x="21" y="17"/>
                      <a:pt x="22" y="17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10"/>
                      <a:pt x="15" y="9"/>
                    </a:cubicBezTo>
                    <a:cubicBezTo>
                      <a:pt x="15" y="9"/>
                      <a:pt x="15" y="8"/>
                      <a:pt x="15" y="8"/>
                    </a:cubicBezTo>
                    <a:cubicBezTo>
                      <a:pt x="15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3"/>
                      <a:pt x="1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2" name="Freeform 482">
                <a:extLst>
                  <a:ext uri="{FF2B5EF4-FFF2-40B4-BE49-F238E27FC236}">
                    <a16:creationId xmlns:a16="http://schemas.microsoft.com/office/drawing/2014/main" id="{1DFB7A0D-854F-451A-A728-EFCADCC44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0214" y="1757364"/>
                <a:ext cx="400050" cy="238125"/>
              </a:xfrm>
              <a:custGeom>
                <a:avLst/>
                <a:gdLst>
                  <a:gd name="T0" fmla="*/ 2 w 37"/>
                  <a:gd name="T1" fmla="*/ 4 h 22"/>
                  <a:gd name="T2" fmla="*/ 2 w 37"/>
                  <a:gd name="T3" fmla="*/ 2 h 22"/>
                  <a:gd name="T4" fmla="*/ 3 w 37"/>
                  <a:gd name="T5" fmla="*/ 1 h 22"/>
                  <a:gd name="T6" fmla="*/ 5 w 37"/>
                  <a:gd name="T7" fmla="*/ 3 h 22"/>
                  <a:gd name="T8" fmla="*/ 6 w 37"/>
                  <a:gd name="T9" fmla="*/ 5 h 22"/>
                  <a:gd name="T10" fmla="*/ 4 w 37"/>
                  <a:gd name="T11" fmla="*/ 5 h 22"/>
                  <a:gd name="T12" fmla="*/ 2 w 37"/>
                  <a:gd name="T13" fmla="*/ 5 h 22"/>
                  <a:gd name="T14" fmla="*/ 2 w 37"/>
                  <a:gd name="T15" fmla="*/ 7 h 22"/>
                  <a:gd name="T16" fmla="*/ 4 w 37"/>
                  <a:gd name="T17" fmla="*/ 8 h 22"/>
                  <a:gd name="T18" fmla="*/ 4 w 37"/>
                  <a:gd name="T19" fmla="*/ 10 h 22"/>
                  <a:gd name="T20" fmla="*/ 5 w 37"/>
                  <a:gd name="T21" fmla="*/ 11 h 22"/>
                  <a:gd name="T22" fmla="*/ 6 w 37"/>
                  <a:gd name="T23" fmla="*/ 12 h 22"/>
                  <a:gd name="T24" fmla="*/ 7 w 37"/>
                  <a:gd name="T25" fmla="*/ 15 h 22"/>
                  <a:gd name="T26" fmla="*/ 8 w 37"/>
                  <a:gd name="T27" fmla="*/ 15 h 22"/>
                  <a:gd name="T28" fmla="*/ 10 w 37"/>
                  <a:gd name="T29" fmla="*/ 13 h 22"/>
                  <a:gd name="T30" fmla="*/ 11 w 37"/>
                  <a:gd name="T31" fmla="*/ 13 h 22"/>
                  <a:gd name="T32" fmla="*/ 12 w 37"/>
                  <a:gd name="T33" fmla="*/ 13 h 22"/>
                  <a:gd name="T34" fmla="*/ 15 w 37"/>
                  <a:gd name="T35" fmla="*/ 13 h 22"/>
                  <a:gd name="T36" fmla="*/ 17 w 37"/>
                  <a:gd name="T37" fmla="*/ 14 h 22"/>
                  <a:gd name="T38" fmla="*/ 19 w 37"/>
                  <a:gd name="T39" fmla="*/ 14 h 22"/>
                  <a:gd name="T40" fmla="*/ 21 w 37"/>
                  <a:gd name="T41" fmla="*/ 16 h 22"/>
                  <a:gd name="T42" fmla="*/ 23 w 37"/>
                  <a:gd name="T43" fmla="*/ 17 h 22"/>
                  <a:gd name="T44" fmla="*/ 24 w 37"/>
                  <a:gd name="T45" fmla="*/ 17 h 22"/>
                  <a:gd name="T46" fmla="*/ 26 w 37"/>
                  <a:gd name="T47" fmla="*/ 20 h 22"/>
                  <a:gd name="T48" fmla="*/ 26 w 37"/>
                  <a:gd name="T49" fmla="*/ 21 h 22"/>
                  <a:gd name="T50" fmla="*/ 28 w 37"/>
                  <a:gd name="T51" fmla="*/ 21 h 22"/>
                  <a:gd name="T52" fmla="*/ 29 w 37"/>
                  <a:gd name="T53" fmla="*/ 21 h 22"/>
                  <a:gd name="T54" fmla="*/ 30 w 37"/>
                  <a:gd name="T55" fmla="*/ 20 h 22"/>
                  <a:gd name="T56" fmla="*/ 32 w 37"/>
                  <a:gd name="T57" fmla="*/ 19 h 22"/>
                  <a:gd name="T58" fmla="*/ 33 w 37"/>
                  <a:gd name="T59" fmla="*/ 18 h 22"/>
                  <a:gd name="T60" fmla="*/ 34 w 37"/>
                  <a:gd name="T61" fmla="*/ 16 h 22"/>
                  <a:gd name="T62" fmla="*/ 35 w 37"/>
                  <a:gd name="T63" fmla="*/ 15 h 22"/>
                  <a:gd name="T64" fmla="*/ 37 w 37"/>
                  <a:gd name="T65" fmla="*/ 15 h 22"/>
                  <a:gd name="T66" fmla="*/ 37 w 37"/>
                  <a:gd name="T67" fmla="*/ 14 h 22"/>
                  <a:gd name="T68" fmla="*/ 36 w 37"/>
                  <a:gd name="T69" fmla="*/ 13 h 22"/>
                  <a:gd name="T70" fmla="*/ 33 w 37"/>
                  <a:gd name="T71" fmla="*/ 13 h 22"/>
                  <a:gd name="T72" fmla="*/ 31 w 37"/>
                  <a:gd name="T73" fmla="*/ 12 h 22"/>
                  <a:gd name="T74" fmla="*/ 29 w 37"/>
                  <a:gd name="T75" fmla="*/ 11 h 22"/>
                  <a:gd name="T76" fmla="*/ 28 w 37"/>
                  <a:gd name="T77" fmla="*/ 9 h 22"/>
                  <a:gd name="T78" fmla="*/ 25 w 37"/>
                  <a:gd name="T79" fmla="*/ 6 h 22"/>
                  <a:gd name="T80" fmla="*/ 21 w 37"/>
                  <a:gd name="T81" fmla="*/ 5 h 22"/>
                  <a:gd name="T82" fmla="*/ 20 w 37"/>
                  <a:gd name="T83" fmla="*/ 3 h 22"/>
                  <a:gd name="T84" fmla="*/ 18 w 37"/>
                  <a:gd name="T85" fmla="*/ 1 h 22"/>
                  <a:gd name="T86" fmla="*/ 14 w 37"/>
                  <a:gd name="T87" fmla="*/ 1 h 22"/>
                  <a:gd name="T88" fmla="*/ 11 w 37"/>
                  <a:gd name="T89" fmla="*/ 4 h 22"/>
                  <a:gd name="T90" fmla="*/ 9 w 37"/>
                  <a:gd name="T91" fmla="*/ 3 h 22"/>
                  <a:gd name="T92" fmla="*/ 7 w 37"/>
                  <a:gd name="T93" fmla="*/ 2 h 22"/>
                  <a:gd name="T94" fmla="*/ 5 w 37"/>
                  <a:gd name="T95" fmla="*/ 1 h 22"/>
                  <a:gd name="T96" fmla="*/ 3 w 37"/>
                  <a:gd name="T97" fmla="*/ 1 h 22"/>
                  <a:gd name="T98" fmla="*/ 1 w 37"/>
                  <a:gd name="T99" fmla="*/ 1 h 22"/>
                  <a:gd name="T100" fmla="*/ 1 w 37"/>
                  <a:gd name="T10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" h="22">
                    <a:moveTo>
                      <a:pt x="1" y="3"/>
                    </a:move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3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2"/>
                      <a:pt x="6" y="12"/>
                    </a:cubicBezTo>
                    <a:cubicBezTo>
                      <a:pt x="6" y="13"/>
                      <a:pt x="6" y="13"/>
                      <a:pt x="6" y="14"/>
                    </a:cubicBezTo>
                    <a:cubicBezTo>
                      <a:pt x="7" y="14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3"/>
                      <a:pt x="14" y="13"/>
                    </a:cubicBezTo>
                    <a:cubicBezTo>
                      <a:pt x="14" y="13"/>
                      <a:pt x="15" y="13"/>
                      <a:pt x="15" y="13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2" y="16"/>
                      <a:pt x="22" y="17"/>
                      <a:pt x="23" y="17"/>
                    </a:cubicBezTo>
                    <a:cubicBezTo>
                      <a:pt x="23" y="17"/>
                      <a:pt x="23" y="17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8"/>
                      <a:pt x="25" y="18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6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2"/>
                      <a:pt x="29" y="21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20"/>
                      <a:pt x="30" y="20"/>
                    </a:cubicBezTo>
                    <a:cubicBezTo>
                      <a:pt x="30" y="19"/>
                      <a:pt x="31" y="20"/>
                      <a:pt x="31" y="19"/>
                    </a:cubicBezTo>
                    <a:cubicBezTo>
                      <a:pt x="31" y="19"/>
                      <a:pt x="31" y="19"/>
                      <a:pt x="32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4" y="16"/>
                    </a:cubicBezTo>
                    <a:cubicBezTo>
                      <a:pt x="34" y="16"/>
                      <a:pt x="34" y="16"/>
                      <a:pt x="35" y="16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7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3" y="13"/>
                    </a:cubicBezTo>
                    <a:cubicBezTo>
                      <a:pt x="33" y="13"/>
                      <a:pt x="32" y="13"/>
                      <a:pt x="32" y="13"/>
                    </a:cubicBezTo>
                    <a:cubicBezTo>
                      <a:pt x="31" y="13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8" y="10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6" y="7"/>
                      <a:pt x="25" y="7"/>
                      <a:pt x="25" y="6"/>
                    </a:cubicBezTo>
                    <a:cubicBezTo>
                      <a:pt x="24" y="5"/>
                      <a:pt x="24" y="5"/>
                      <a:pt x="23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5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2"/>
                      <a:pt x="13" y="2"/>
                      <a:pt x="12" y="3"/>
                    </a:cubicBezTo>
                    <a:cubicBezTo>
                      <a:pt x="12" y="3"/>
                      <a:pt x="12" y="4"/>
                      <a:pt x="11" y="4"/>
                    </a:cubicBezTo>
                    <a:cubicBezTo>
                      <a:pt x="11" y="4"/>
                      <a:pt x="11" y="3"/>
                      <a:pt x="10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3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3" name="Freeform 483">
                <a:extLst>
                  <a:ext uri="{FF2B5EF4-FFF2-40B4-BE49-F238E27FC236}">
                    <a16:creationId xmlns:a16="http://schemas.microsoft.com/office/drawing/2014/main" id="{63ABFB5D-52CF-4ED6-82CF-4965B8D7C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839" y="1649414"/>
                <a:ext cx="0" cy="9525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4" name="Freeform 484">
                <a:extLst>
                  <a:ext uri="{FF2B5EF4-FFF2-40B4-BE49-F238E27FC236}">
                    <a16:creationId xmlns:a16="http://schemas.microsoft.com/office/drawing/2014/main" id="{848AD0A2-C811-4C9E-A1DD-B84E6DAA4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839" y="1649414"/>
                <a:ext cx="96838" cy="128588"/>
              </a:xfrm>
              <a:custGeom>
                <a:avLst/>
                <a:gdLst>
                  <a:gd name="T0" fmla="*/ 9 w 9"/>
                  <a:gd name="T1" fmla="*/ 9 h 12"/>
                  <a:gd name="T2" fmla="*/ 9 w 9"/>
                  <a:gd name="T3" fmla="*/ 8 h 12"/>
                  <a:gd name="T4" fmla="*/ 8 w 9"/>
                  <a:gd name="T5" fmla="*/ 7 h 12"/>
                  <a:gd name="T6" fmla="*/ 8 w 9"/>
                  <a:gd name="T7" fmla="*/ 6 h 12"/>
                  <a:gd name="T8" fmla="*/ 9 w 9"/>
                  <a:gd name="T9" fmla="*/ 5 h 12"/>
                  <a:gd name="T10" fmla="*/ 9 w 9"/>
                  <a:gd name="T11" fmla="*/ 5 h 12"/>
                  <a:gd name="T12" fmla="*/ 9 w 9"/>
                  <a:gd name="T13" fmla="*/ 4 h 12"/>
                  <a:gd name="T14" fmla="*/ 8 w 9"/>
                  <a:gd name="T15" fmla="*/ 4 h 12"/>
                  <a:gd name="T16" fmla="*/ 7 w 9"/>
                  <a:gd name="T17" fmla="*/ 4 h 12"/>
                  <a:gd name="T18" fmla="*/ 6 w 9"/>
                  <a:gd name="T19" fmla="*/ 4 h 12"/>
                  <a:gd name="T20" fmla="*/ 6 w 9"/>
                  <a:gd name="T21" fmla="*/ 3 h 12"/>
                  <a:gd name="T22" fmla="*/ 6 w 9"/>
                  <a:gd name="T23" fmla="*/ 2 h 12"/>
                  <a:gd name="T24" fmla="*/ 5 w 9"/>
                  <a:gd name="T25" fmla="*/ 1 h 12"/>
                  <a:gd name="T26" fmla="*/ 4 w 9"/>
                  <a:gd name="T27" fmla="*/ 1 h 12"/>
                  <a:gd name="T28" fmla="*/ 4 w 9"/>
                  <a:gd name="T29" fmla="*/ 1 h 12"/>
                  <a:gd name="T30" fmla="*/ 4 w 9"/>
                  <a:gd name="T31" fmla="*/ 1 h 12"/>
                  <a:gd name="T32" fmla="*/ 3 w 9"/>
                  <a:gd name="T33" fmla="*/ 1 h 12"/>
                  <a:gd name="T34" fmla="*/ 2 w 9"/>
                  <a:gd name="T35" fmla="*/ 0 h 12"/>
                  <a:gd name="T36" fmla="*/ 1 w 9"/>
                  <a:gd name="T37" fmla="*/ 0 h 12"/>
                  <a:gd name="T38" fmla="*/ 0 w 9"/>
                  <a:gd name="T39" fmla="*/ 1 h 12"/>
                  <a:gd name="T40" fmla="*/ 0 w 9"/>
                  <a:gd name="T41" fmla="*/ 2 h 12"/>
                  <a:gd name="T42" fmla="*/ 1 w 9"/>
                  <a:gd name="T43" fmla="*/ 3 h 12"/>
                  <a:gd name="T44" fmla="*/ 2 w 9"/>
                  <a:gd name="T45" fmla="*/ 4 h 12"/>
                  <a:gd name="T46" fmla="*/ 1 w 9"/>
                  <a:gd name="T47" fmla="*/ 5 h 12"/>
                  <a:gd name="T48" fmla="*/ 2 w 9"/>
                  <a:gd name="T49" fmla="*/ 6 h 12"/>
                  <a:gd name="T50" fmla="*/ 2 w 9"/>
                  <a:gd name="T51" fmla="*/ 7 h 12"/>
                  <a:gd name="T52" fmla="*/ 2 w 9"/>
                  <a:gd name="T53" fmla="*/ 7 h 12"/>
                  <a:gd name="T54" fmla="*/ 2 w 9"/>
                  <a:gd name="T55" fmla="*/ 8 h 12"/>
                  <a:gd name="T56" fmla="*/ 3 w 9"/>
                  <a:gd name="T57" fmla="*/ 9 h 12"/>
                  <a:gd name="T58" fmla="*/ 3 w 9"/>
                  <a:gd name="T59" fmla="*/ 9 h 12"/>
                  <a:gd name="T60" fmla="*/ 3 w 9"/>
                  <a:gd name="T61" fmla="*/ 10 h 12"/>
                  <a:gd name="T62" fmla="*/ 3 w 9"/>
                  <a:gd name="T63" fmla="*/ 10 h 12"/>
                  <a:gd name="T64" fmla="*/ 3 w 9"/>
                  <a:gd name="T65" fmla="*/ 10 h 12"/>
                  <a:gd name="T66" fmla="*/ 4 w 9"/>
                  <a:gd name="T67" fmla="*/ 11 h 12"/>
                  <a:gd name="T68" fmla="*/ 4 w 9"/>
                  <a:gd name="T69" fmla="*/ 12 h 12"/>
                  <a:gd name="T70" fmla="*/ 5 w 9"/>
                  <a:gd name="T71" fmla="*/ 12 h 12"/>
                  <a:gd name="T72" fmla="*/ 6 w 9"/>
                  <a:gd name="T73" fmla="*/ 12 h 12"/>
                  <a:gd name="T74" fmla="*/ 7 w 9"/>
                  <a:gd name="T75" fmla="*/ 12 h 12"/>
                  <a:gd name="T76" fmla="*/ 8 w 9"/>
                  <a:gd name="T77" fmla="*/ 11 h 12"/>
                  <a:gd name="T78" fmla="*/ 9 w 9"/>
                  <a:gd name="T79" fmla="*/ 11 h 12"/>
                  <a:gd name="T80" fmla="*/ 9 w 9"/>
                  <a:gd name="T81" fmla="*/ 11 h 12"/>
                  <a:gd name="T82" fmla="*/ 9 w 9"/>
                  <a:gd name="T83" fmla="*/ 9 h 12"/>
                  <a:gd name="T84" fmla="*/ 9 w 9"/>
                  <a:gd name="T8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" h="12">
                    <a:moveTo>
                      <a:pt x="9" y="9"/>
                    </a:moveTo>
                    <a:cubicBezTo>
                      <a:pt x="9" y="9"/>
                      <a:pt x="9" y="8"/>
                      <a:pt x="9" y="8"/>
                    </a:cubicBezTo>
                    <a:cubicBezTo>
                      <a:pt x="9" y="8"/>
                      <a:pt x="9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9" y="6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3" y="8"/>
                      <a:pt x="3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5" name="Freeform 485">
                <a:extLst>
                  <a:ext uri="{FF2B5EF4-FFF2-40B4-BE49-F238E27FC236}">
                    <a16:creationId xmlns:a16="http://schemas.microsoft.com/office/drawing/2014/main" id="{A6FEECA8-E6CB-4AA6-8239-D5B6B578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1541464"/>
                <a:ext cx="130175" cy="53975"/>
              </a:xfrm>
              <a:custGeom>
                <a:avLst/>
                <a:gdLst>
                  <a:gd name="T0" fmla="*/ 0 w 12"/>
                  <a:gd name="T1" fmla="*/ 4 h 5"/>
                  <a:gd name="T2" fmla="*/ 0 w 12"/>
                  <a:gd name="T3" fmla="*/ 5 h 5"/>
                  <a:gd name="T4" fmla="*/ 1 w 12"/>
                  <a:gd name="T5" fmla="*/ 5 h 5"/>
                  <a:gd name="T6" fmla="*/ 2 w 12"/>
                  <a:gd name="T7" fmla="*/ 5 h 5"/>
                  <a:gd name="T8" fmla="*/ 4 w 12"/>
                  <a:gd name="T9" fmla="*/ 5 h 5"/>
                  <a:gd name="T10" fmla="*/ 5 w 12"/>
                  <a:gd name="T11" fmla="*/ 4 h 5"/>
                  <a:gd name="T12" fmla="*/ 6 w 12"/>
                  <a:gd name="T13" fmla="*/ 4 h 5"/>
                  <a:gd name="T14" fmla="*/ 7 w 12"/>
                  <a:gd name="T15" fmla="*/ 4 h 5"/>
                  <a:gd name="T16" fmla="*/ 8 w 12"/>
                  <a:gd name="T17" fmla="*/ 3 h 5"/>
                  <a:gd name="T18" fmla="*/ 9 w 12"/>
                  <a:gd name="T19" fmla="*/ 3 h 5"/>
                  <a:gd name="T20" fmla="*/ 9 w 12"/>
                  <a:gd name="T21" fmla="*/ 3 h 5"/>
                  <a:gd name="T22" fmla="*/ 11 w 12"/>
                  <a:gd name="T23" fmla="*/ 3 h 5"/>
                  <a:gd name="T24" fmla="*/ 11 w 12"/>
                  <a:gd name="T25" fmla="*/ 4 h 5"/>
                  <a:gd name="T26" fmla="*/ 12 w 12"/>
                  <a:gd name="T27" fmla="*/ 4 h 5"/>
                  <a:gd name="T28" fmla="*/ 12 w 12"/>
                  <a:gd name="T29" fmla="*/ 3 h 5"/>
                  <a:gd name="T30" fmla="*/ 12 w 12"/>
                  <a:gd name="T31" fmla="*/ 3 h 5"/>
                  <a:gd name="T32" fmla="*/ 12 w 12"/>
                  <a:gd name="T33" fmla="*/ 2 h 5"/>
                  <a:gd name="T34" fmla="*/ 12 w 12"/>
                  <a:gd name="T35" fmla="*/ 2 h 5"/>
                  <a:gd name="T36" fmla="*/ 12 w 12"/>
                  <a:gd name="T37" fmla="*/ 2 h 5"/>
                  <a:gd name="T38" fmla="*/ 12 w 12"/>
                  <a:gd name="T39" fmla="*/ 1 h 5"/>
                  <a:gd name="T40" fmla="*/ 11 w 12"/>
                  <a:gd name="T41" fmla="*/ 1 h 5"/>
                  <a:gd name="T42" fmla="*/ 10 w 12"/>
                  <a:gd name="T43" fmla="*/ 0 h 5"/>
                  <a:gd name="T44" fmla="*/ 9 w 12"/>
                  <a:gd name="T45" fmla="*/ 0 h 5"/>
                  <a:gd name="T46" fmla="*/ 9 w 12"/>
                  <a:gd name="T47" fmla="*/ 1 h 5"/>
                  <a:gd name="T48" fmla="*/ 8 w 12"/>
                  <a:gd name="T49" fmla="*/ 1 h 5"/>
                  <a:gd name="T50" fmla="*/ 7 w 12"/>
                  <a:gd name="T51" fmla="*/ 1 h 5"/>
                  <a:gd name="T52" fmla="*/ 6 w 12"/>
                  <a:gd name="T53" fmla="*/ 0 h 5"/>
                  <a:gd name="T54" fmla="*/ 5 w 12"/>
                  <a:gd name="T55" fmla="*/ 0 h 5"/>
                  <a:gd name="T56" fmla="*/ 4 w 12"/>
                  <a:gd name="T57" fmla="*/ 0 h 5"/>
                  <a:gd name="T58" fmla="*/ 3 w 12"/>
                  <a:gd name="T59" fmla="*/ 0 h 5"/>
                  <a:gd name="T60" fmla="*/ 3 w 12"/>
                  <a:gd name="T61" fmla="*/ 0 h 5"/>
                  <a:gd name="T62" fmla="*/ 2 w 12"/>
                  <a:gd name="T63" fmla="*/ 0 h 5"/>
                  <a:gd name="T64" fmla="*/ 1 w 12"/>
                  <a:gd name="T65" fmla="*/ 1 h 5"/>
                  <a:gd name="T66" fmla="*/ 1 w 12"/>
                  <a:gd name="T67" fmla="*/ 2 h 5"/>
                  <a:gd name="T68" fmla="*/ 0 w 12"/>
                  <a:gd name="T69" fmla="*/ 3 h 5"/>
                  <a:gd name="T70" fmla="*/ 0 w 12"/>
                  <a:gd name="T71" fmla="*/ 3 h 5"/>
                  <a:gd name="T72" fmla="*/ 0 w 12"/>
                  <a:gd name="T7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" h="5">
                    <a:moveTo>
                      <a:pt x="0" y="4"/>
                    </a:move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4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6" name="Freeform 486">
                <a:extLst>
                  <a:ext uri="{FF2B5EF4-FFF2-40B4-BE49-F238E27FC236}">
                    <a16:creationId xmlns:a16="http://schemas.microsoft.com/office/drawing/2014/main" id="{DDD3E20B-4B53-4763-8BDC-7992201C3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39" y="2438401"/>
                <a:ext cx="238125" cy="465138"/>
              </a:xfrm>
              <a:custGeom>
                <a:avLst/>
                <a:gdLst>
                  <a:gd name="T0" fmla="*/ 3 w 22"/>
                  <a:gd name="T1" fmla="*/ 11 h 43"/>
                  <a:gd name="T2" fmla="*/ 5 w 22"/>
                  <a:gd name="T3" fmla="*/ 15 h 43"/>
                  <a:gd name="T4" fmla="*/ 4 w 22"/>
                  <a:gd name="T5" fmla="*/ 18 h 43"/>
                  <a:gd name="T6" fmla="*/ 6 w 22"/>
                  <a:gd name="T7" fmla="*/ 21 h 43"/>
                  <a:gd name="T8" fmla="*/ 7 w 22"/>
                  <a:gd name="T9" fmla="*/ 23 h 43"/>
                  <a:gd name="T10" fmla="*/ 7 w 22"/>
                  <a:gd name="T11" fmla="*/ 27 h 43"/>
                  <a:gd name="T12" fmla="*/ 5 w 22"/>
                  <a:gd name="T13" fmla="*/ 29 h 43"/>
                  <a:gd name="T14" fmla="*/ 5 w 22"/>
                  <a:gd name="T15" fmla="*/ 31 h 43"/>
                  <a:gd name="T16" fmla="*/ 5 w 22"/>
                  <a:gd name="T17" fmla="*/ 33 h 43"/>
                  <a:gd name="T18" fmla="*/ 4 w 22"/>
                  <a:gd name="T19" fmla="*/ 36 h 43"/>
                  <a:gd name="T20" fmla="*/ 5 w 22"/>
                  <a:gd name="T21" fmla="*/ 37 h 43"/>
                  <a:gd name="T22" fmla="*/ 7 w 22"/>
                  <a:gd name="T23" fmla="*/ 38 h 43"/>
                  <a:gd name="T24" fmla="*/ 9 w 22"/>
                  <a:gd name="T25" fmla="*/ 40 h 43"/>
                  <a:gd name="T26" fmla="*/ 10 w 22"/>
                  <a:gd name="T27" fmla="*/ 40 h 43"/>
                  <a:gd name="T28" fmla="*/ 11 w 22"/>
                  <a:gd name="T29" fmla="*/ 42 h 43"/>
                  <a:gd name="T30" fmla="*/ 13 w 22"/>
                  <a:gd name="T31" fmla="*/ 41 h 43"/>
                  <a:gd name="T32" fmla="*/ 15 w 22"/>
                  <a:gd name="T33" fmla="*/ 41 h 43"/>
                  <a:gd name="T34" fmla="*/ 12 w 22"/>
                  <a:gd name="T35" fmla="*/ 39 h 43"/>
                  <a:gd name="T36" fmla="*/ 10 w 22"/>
                  <a:gd name="T37" fmla="*/ 36 h 43"/>
                  <a:gd name="T38" fmla="*/ 9 w 22"/>
                  <a:gd name="T39" fmla="*/ 34 h 43"/>
                  <a:gd name="T40" fmla="*/ 7 w 22"/>
                  <a:gd name="T41" fmla="*/ 31 h 43"/>
                  <a:gd name="T42" fmla="*/ 8 w 22"/>
                  <a:gd name="T43" fmla="*/ 27 h 43"/>
                  <a:gd name="T44" fmla="*/ 9 w 22"/>
                  <a:gd name="T45" fmla="*/ 23 h 43"/>
                  <a:gd name="T46" fmla="*/ 10 w 22"/>
                  <a:gd name="T47" fmla="*/ 21 h 43"/>
                  <a:gd name="T48" fmla="*/ 11 w 22"/>
                  <a:gd name="T49" fmla="*/ 23 h 43"/>
                  <a:gd name="T50" fmla="*/ 13 w 22"/>
                  <a:gd name="T51" fmla="*/ 24 h 43"/>
                  <a:gd name="T52" fmla="*/ 15 w 22"/>
                  <a:gd name="T53" fmla="*/ 25 h 43"/>
                  <a:gd name="T54" fmla="*/ 15 w 22"/>
                  <a:gd name="T55" fmla="*/ 23 h 43"/>
                  <a:gd name="T56" fmla="*/ 15 w 22"/>
                  <a:gd name="T57" fmla="*/ 21 h 43"/>
                  <a:gd name="T58" fmla="*/ 16 w 22"/>
                  <a:gd name="T59" fmla="*/ 19 h 43"/>
                  <a:gd name="T60" fmla="*/ 19 w 22"/>
                  <a:gd name="T61" fmla="*/ 19 h 43"/>
                  <a:gd name="T62" fmla="*/ 21 w 22"/>
                  <a:gd name="T63" fmla="*/ 19 h 43"/>
                  <a:gd name="T64" fmla="*/ 22 w 22"/>
                  <a:gd name="T65" fmla="*/ 16 h 43"/>
                  <a:gd name="T66" fmla="*/ 20 w 22"/>
                  <a:gd name="T67" fmla="*/ 13 h 43"/>
                  <a:gd name="T68" fmla="*/ 18 w 22"/>
                  <a:gd name="T69" fmla="*/ 10 h 43"/>
                  <a:gd name="T70" fmla="*/ 16 w 22"/>
                  <a:gd name="T71" fmla="*/ 8 h 43"/>
                  <a:gd name="T72" fmla="*/ 14 w 22"/>
                  <a:gd name="T73" fmla="*/ 9 h 43"/>
                  <a:gd name="T74" fmla="*/ 11 w 22"/>
                  <a:gd name="T75" fmla="*/ 8 h 43"/>
                  <a:gd name="T76" fmla="*/ 9 w 22"/>
                  <a:gd name="T77" fmla="*/ 9 h 43"/>
                  <a:gd name="T78" fmla="*/ 9 w 22"/>
                  <a:gd name="T79" fmla="*/ 7 h 43"/>
                  <a:gd name="T80" fmla="*/ 8 w 22"/>
                  <a:gd name="T81" fmla="*/ 4 h 43"/>
                  <a:gd name="T82" fmla="*/ 7 w 22"/>
                  <a:gd name="T83" fmla="*/ 1 h 43"/>
                  <a:gd name="T84" fmla="*/ 6 w 22"/>
                  <a:gd name="T85" fmla="*/ 0 h 43"/>
                  <a:gd name="T86" fmla="*/ 3 w 22"/>
                  <a:gd name="T87" fmla="*/ 3 h 43"/>
                  <a:gd name="T88" fmla="*/ 1 w 22"/>
                  <a:gd name="T89" fmla="*/ 4 h 43"/>
                  <a:gd name="T90" fmla="*/ 0 w 22"/>
                  <a:gd name="T91" fmla="*/ 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" h="43">
                    <a:moveTo>
                      <a:pt x="1" y="9"/>
                    </a:moveTo>
                    <a:cubicBezTo>
                      <a:pt x="2" y="9"/>
                      <a:pt x="2" y="9"/>
                      <a:pt x="2" y="10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2"/>
                      <a:pt x="6" y="22"/>
                    </a:cubicBezTo>
                    <a:cubicBezTo>
                      <a:pt x="6" y="22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8"/>
                    </a:cubicBezTo>
                    <a:cubicBezTo>
                      <a:pt x="7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6" y="31"/>
                      <a:pt x="6" y="31"/>
                    </a:cubicBezTo>
                    <a:cubicBezTo>
                      <a:pt x="6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" y="35"/>
                      <a:pt x="5" y="35"/>
                      <a:pt x="5" y="35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4" y="36"/>
                      <a:pt x="4" y="36"/>
                      <a:pt x="4" y="37"/>
                    </a:cubicBezTo>
                    <a:cubicBezTo>
                      <a:pt x="4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7" y="37"/>
                      <a:pt x="7" y="38"/>
                    </a:cubicBezTo>
                    <a:cubicBezTo>
                      <a:pt x="7" y="38"/>
                      <a:pt x="7" y="38"/>
                      <a:pt x="8" y="39"/>
                    </a:cubicBezTo>
                    <a:cubicBezTo>
                      <a:pt x="8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0"/>
                      <a:pt x="9" y="41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1"/>
                      <a:pt x="9" y="41"/>
                      <a:pt x="10" y="40"/>
                    </a:cubicBezTo>
                    <a:cubicBezTo>
                      <a:pt x="10" y="40"/>
                      <a:pt x="10" y="39"/>
                      <a:pt x="10" y="39"/>
                    </a:cubicBezTo>
                    <a:cubicBezTo>
                      <a:pt x="11" y="40"/>
                      <a:pt x="10" y="40"/>
                      <a:pt x="11" y="40"/>
                    </a:cubicBezTo>
                    <a:cubicBezTo>
                      <a:pt x="11" y="41"/>
                      <a:pt x="11" y="42"/>
                      <a:pt x="11" y="42"/>
                    </a:cubicBezTo>
                    <a:cubicBezTo>
                      <a:pt x="11" y="42"/>
                      <a:pt x="12" y="43"/>
                      <a:pt x="12" y="42"/>
                    </a:cubicBezTo>
                    <a:cubicBezTo>
                      <a:pt x="12" y="42"/>
                      <a:pt x="12" y="41"/>
                      <a:pt x="12" y="41"/>
                    </a:cubicBezTo>
                    <a:cubicBezTo>
                      <a:pt x="12" y="41"/>
                      <a:pt x="13" y="41"/>
                      <a:pt x="13" y="41"/>
                    </a:cubicBezTo>
                    <a:cubicBezTo>
                      <a:pt x="14" y="41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1"/>
                    </a:cubicBezTo>
                    <a:cubicBezTo>
                      <a:pt x="15" y="41"/>
                      <a:pt x="14" y="41"/>
                      <a:pt x="14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0"/>
                      <a:pt x="12" y="40"/>
                      <a:pt x="12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8"/>
                      <a:pt x="11" y="38"/>
                      <a:pt x="11" y="37"/>
                    </a:cubicBezTo>
                    <a:cubicBezTo>
                      <a:pt x="10" y="37"/>
                      <a:pt x="10" y="37"/>
                      <a:pt x="10" y="36"/>
                    </a:cubicBezTo>
                    <a:cubicBezTo>
                      <a:pt x="10" y="36"/>
                      <a:pt x="9" y="36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8" y="33"/>
                      <a:pt x="8" y="34"/>
                      <a:pt x="8" y="33"/>
                    </a:cubicBezTo>
                    <a:cubicBezTo>
                      <a:pt x="7" y="33"/>
                      <a:pt x="7" y="33"/>
                      <a:pt x="7" y="32"/>
                    </a:cubicBezTo>
                    <a:cubicBezTo>
                      <a:pt x="7" y="32"/>
                      <a:pt x="7" y="32"/>
                      <a:pt x="7" y="31"/>
                    </a:cubicBezTo>
                    <a:cubicBezTo>
                      <a:pt x="7" y="31"/>
                      <a:pt x="7" y="30"/>
                      <a:pt x="7" y="30"/>
                    </a:cubicBezTo>
                    <a:cubicBezTo>
                      <a:pt x="7" y="29"/>
                      <a:pt x="7" y="29"/>
                      <a:pt x="8" y="28"/>
                    </a:cubicBezTo>
                    <a:cubicBezTo>
                      <a:pt x="8" y="28"/>
                      <a:pt x="8" y="28"/>
                      <a:pt x="8" y="27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8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9" y="23"/>
                    </a:cubicBezTo>
                    <a:cubicBezTo>
                      <a:pt x="9" y="23"/>
                      <a:pt x="8" y="22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3"/>
                      <a:pt x="10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7" y="19"/>
                    </a:cubicBezTo>
                    <a:cubicBezTo>
                      <a:pt x="17" y="18"/>
                      <a:pt x="17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5"/>
                      <a:pt x="22" y="15"/>
                      <a:pt x="21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0" y="14"/>
                      <a:pt x="20" y="14"/>
                      <a:pt x="20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10"/>
                      <a:pt x="18" y="10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4" y="9"/>
                      <a:pt x="14" y="9"/>
                    </a:cubicBezTo>
                    <a:cubicBezTo>
                      <a:pt x="14" y="9"/>
                      <a:pt x="13" y="8"/>
                      <a:pt x="13" y="8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7" name="Freeform 487">
                <a:extLst>
                  <a:ext uri="{FF2B5EF4-FFF2-40B4-BE49-F238E27FC236}">
                    <a16:creationId xmlns:a16="http://schemas.microsoft.com/office/drawing/2014/main" id="{A271963A-C9AC-49EB-A84C-58C897D24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726" y="2935289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8" name="Freeform 488">
                <a:extLst>
                  <a:ext uri="{FF2B5EF4-FFF2-40B4-BE49-F238E27FC236}">
                    <a16:creationId xmlns:a16="http://schemas.microsoft.com/office/drawing/2014/main" id="{68E31B40-4060-47B3-B93B-683EBA456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6964" y="3562351"/>
                <a:ext cx="22225" cy="31750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1 h 3"/>
                  <a:gd name="T4" fmla="*/ 2 w 2"/>
                  <a:gd name="T5" fmla="*/ 0 h 3"/>
                  <a:gd name="T6" fmla="*/ 1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9" name="Freeform 489">
                <a:extLst>
                  <a:ext uri="{FF2B5EF4-FFF2-40B4-BE49-F238E27FC236}">
                    <a16:creationId xmlns:a16="http://schemas.microsoft.com/office/drawing/2014/main" id="{3F768635-C17C-48FE-839E-6D79D4BBA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8076" y="35941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0" name="Freeform 490">
                <a:extLst>
                  <a:ext uri="{FF2B5EF4-FFF2-40B4-BE49-F238E27FC236}">
                    <a16:creationId xmlns:a16="http://schemas.microsoft.com/office/drawing/2014/main" id="{01290407-D65A-4511-BF68-8BCD38F35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9189" y="3605214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1" name="Freeform 491">
                <a:extLst>
                  <a:ext uri="{FF2B5EF4-FFF2-40B4-BE49-F238E27FC236}">
                    <a16:creationId xmlns:a16="http://schemas.microsoft.com/office/drawing/2014/main" id="{DE5C8765-7DE3-42FD-BC93-AAD380DD7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7264" y="4178301"/>
                <a:ext cx="182563" cy="215900"/>
              </a:xfrm>
              <a:custGeom>
                <a:avLst/>
                <a:gdLst>
                  <a:gd name="T0" fmla="*/ 15 w 17"/>
                  <a:gd name="T1" fmla="*/ 7 h 20"/>
                  <a:gd name="T2" fmla="*/ 15 w 17"/>
                  <a:gd name="T3" fmla="*/ 8 h 20"/>
                  <a:gd name="T4" fmla="*/ 13 w 17"/>
                  <a:gd name="T5" fmla="*/ 8 h 20"/>
                  <a:gd name="T6" fmla="*/ 12 w 17"/>
                  <a:gd name="T7" fmla="*/ 8 h 20"/>
                  <a:gd name="T8" fmla="*/ 12 w 17"/>
                  <a:gd name="T9" fmla="*/ 7 h 20"/>
                  <a:gd name="T10" fmla="*/ 12 w 17"/>
                  <a:gd name="T11" fmla="*/ 7 h 20"/>
                  <a:gd name="T12" fmla="*/ 12 w 17"/>
                  <a:gd name="T13" fmla="*/ 5 h 20"/>
                  <a:gd name="T14" fmla="*/ 12 w 17"/>
                  <a:gd name="T15" fmla="*/ 5 h 20"/>
                  <a:gd name="T16" fmla="*/ 11 w 17"/>
                  <a:gd name="T17" fmla="*/ 6 h 20"/>
                  <a:gd name="T18" fmla="*/ 10 w 17"/>
                  <a:gd name="T19" fmla="*/ 6 h 20"/>
                  <a:gd name="T20" fmla="*/ 10 w 17"/>
                  <a:gd name="T21" fmla="*/ 5 h 20"/>
                  <a:gd name="T22" fmla="*/ 11 w 17"/>
                  <a:gd name="T23" fmla="*/ 5 h 20"/>
                  <a:gd name="T24" fmla="*/ 11 w 17"/>
                  <a:gd name="T25" fmla="*/ 4 h 20"/>
                  <a:gd name="T26" fmla="*/ 11 w 17"/>
                  <a:gd name="T27" fmla="*/ 3 h 20"/>
                  <a:gd name="T28" fmla="*/ 11 w 17"/>
                  <a:gd name="T29" fmla="*/ 2 h 20"/>
                  <a:gd name="T30" fmla="*/ 11 w 17"/>
                  <a:gd name="T31" fmla="*/ 2 h 20"/>
                  <a:gd name="T32" fmla="*/ 10 w 17"/>
                  <a:gd name="T33" fmla="*/ 1 h 20"/>
                  <a:gd name="T34" fmla="*/ 10 w 17"/>
                  <a:gd name="T35" fmla="*/ 1 h 20"/>
                  <a:gd name="T36" fmla="*/ 9 w 17"/>
                  <a:gd name="T37" fmla="*/ 1 h 20"/>
                  <a:gd name="T38" fmla="*/ 8 w 17"/>
                  <a:gd name="T39" fmla="*/ 1 h 20"/>
                  <a:gd name="T40" fmla="*/ 8 w 17"/>
                  <a:gd name="T41" fmla="*/ 2 h 20"/>
                  <a:gd name="T42" fmla="*/ 8 w 17"/>
                  <a:gd name="T43" fmla="*/ 3 h 20"/>
                  <a:gd name="T44" fmla="*/ 9 w 17"/>
                  <a:gd name="T45" fmla="*/ 4 h 20"/>
                  <a:gd name="T46" fmla="*/ 8 w 17"/>
                  <a:gd name="T47" fmla="*/ 5 h 20"/>
                  <a:gd name="T48" fmla="*/ 8 w 17"/>
                  <a:gd name="T49" fmla="*/ 6 h 20"/>
                  <a:gd name="T50" fmla="*/ 8 w 17"/>
                  <a:gd name="T51" fmla="*/ 7 h 20"/>
                  <a:gd name="T52" fmla="*/ 8 w 17"/>
                  <a:gd name="T53" fmla="*/ 8 h 20"/>
                  <a:gd name="T54" fmla="*/ 7 w 17"/>
                  <a:gd name="T55" fmla="*/ 9 h 20"/>
                  <a:gd name="T56" fmla="*/ 6 w 17"/>
                  <a:gd name="T57" fmla="*/ 10 h 20"/>
                  <a:gd name="T58" fmla="*/ 5 w 17"/>
                  <a:gd name="T59" fmla="*/ 11 h 20"/>
                  <a:gd name="T60" fmla="*/ 3 w 17"/>
                  <a:gd name="T61" fmla="*/ 12 h 20"/>
                  <a:gd name="T62" fmla="*/ 2 w 17"/>
                  <a:gd name="T63" fmla="*/ 13 h 20"/>
                  <a:gd name="T64" fmla="*/ 2 w 17"/>
                  <a:gd name="T65" fmla="*/ 14 h 20"/>
                  <a:gd name="T66" fmla="*/ 3 w 17"/>
                  <a:gd name="T67" fmla="*/ 15 h 20"/>
                  <a:gd name="T68" fmla="*/ 3 w 17"/>
                  <a:gd name="T69" fmla="*/ 16 h 20"/>
                  <a:gd name="T70" fmla="*/ 3 w 17"/>
                  <a:gd name="T71" fmla="*/ 16 h 20"/>
                  <a:gd name="T72" fmla="*/ 3 w 17"/>
                  <a:gd name="T73" fmla="*/ 17 h 20"/>
                  <a:gd name="T74" fmla="*/ 2 w 17"/>
                  <a:gd name="T75" fmla="*/ 18 h 20"/>
                  <a:gd name="T76" fmla="*/ 1 w 17"/>
                  <a:gd name="T77" fmla="*/ 18 h 20"/>
                  <a:gd name="T78" fmla="*/ 1 w 17"/>
                  <a:gd name="T79" fmla="*/ 19 h 20"/>
                  <a:gd name="T80" fmla="*/ 2 w 17"/>
                  <a:gd name="T81" fmla="*/ 19 h 20"/>
                  <a:gd name="T82" fmla="*/ 4 w 17"/>
                  <a:gd name="T83" fmla="*/ 19 h 20"/>
                  <a:gd name="T84" fmla="*/ 5 w 17"/>
                  <a:gd name="T85" fmla="*/ 18 h 20"/>
                  <a:gd name="T86" fmla="*/ 6 w 17"/>
                  <a:gd name="T87" fmla="*/ 17 h 20"/>
                  <a:gd name="T88" fmla="*/ 6 w 17"/>
                  <a:gd name="T89" fmla="*/ 17 h 20"/>
                  <a:gd name="T90" fmla="*/ 7 w 17"/>
                  <a:gd name="T91" fmla="*/ 17 h 20"/>
                  <a:gd name="T92" fmla="*/ 8 w 17"/>
                  <a:gd name="T93" fmla="*/ 16 h 20"/>
                  <a:gd name="T94" fmla="*/ 8 w 17"/>
                  <a:gd name="T95" fmla="*/ 15 h 20"/>
                  <a:gd name="T96" fmla="*/ 9 w 17"/>
                  <a:gd name="T97" fmla="*/ 15 h 20"/>
                  <a:gd name="T98" fmla="*/ 10 w 17"/>
                  <a:gd name="T99" fmla="*/ 14 h 20"/>
                  <a:gd name="T100" fmla="*/ 10 w 17"/>
                  <a:gd name="T101" fmla="*/ 13 h 20"/>
                  <a:gd name="T102" fmla="*/ 12 w 17"/>
                  <a:gd name="T103" fmla="*/ 13 h 20"/>
                  <a:gd name="T104" fmla="*/ 13 w 17"/>
                  <a:gd name="T105" fmla="*/ 13 h 20"/>
                  <a:gd name="T106" fmla="*/ 14 w 17"/>
                  <a:gd name="T107" fmla="*/ 12 h 20"/>
                  <a:gd name="T108" fmla="*/ 14 w 17"/>
                  <a:gd name="T109" fmla="*/ 11 h 20"/>
                  <a:gd name="T110" fmla="*/ 15 w 17"/>
                  <a:gd name="T111" fmla="*/ 11 h 20"/>
                  <a:gd name="T112" fmla="*/ 16 w 17"/>
                  <a:gd name="T113" fmla="*/ 10 h 20"/>
                  <a:gd name="T114" fmla="*/ 16 w 17"/>
                  <a:gd name="T115" fmla="*/ 9 h 20"/>
                  <a:gd name="T116" fmla="*/ 16 w 17"/>
                  <a:gd name="T117" fmla="*/ 8 h 20"/>
                  <a:gd name="T118" fmla="*/ 16 w 17"/>
                  <a:gd name="T119" fmla="*/ 7 h 20"/>
                  <a:gd name="T120" fmla="*/ 15 w 17"/>
                  <a:gd name="T121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" h="20">
                    <a:moveTo>
                      <a:pt x="15" y="7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8"/>
                      <a:pt x="13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3" y="6"/>
                      <a:pt x="13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11" y="6"/>
                      <a:pt x="10" y="7"/>
                      <a:pt x="10" y="6"/>
                    </a:cubicBez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1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7" y="3"/>
                      <a:pt x="8" y="3"/>
                    </a:cubicBezTo>
                    <a:cubicBezTo>
                      <a:pt x="8" y="4"/>
                      <a:pt x="9" y="3"/>
                      <a:pt x="9" y="4"/>
                    </a:cubicBezTo>
                    <a:cubicBezTo>
                      <a:pt x="9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2" y="19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4" y="19"/>
                      <a:pt x="4" y="18"/>
                      <a:pt x="5" y="18"/>
                    </a:cubicBezTo>
                    <a:cubicBezTo>
                      <a:pt x="5" y="18"/>
                      <a:pt x="5" y="18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6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1" y="12"/>
                      <a:pt x="11" y="13"/>
                      <a:pt x="12" y="13"/>
                    </a:cubicBezTo>
                    <a:cubicBezTo>
                      <a:pt x="12" y="12"/>
                      <a:pt x="13" y="13"/>
                      <a:pt x="13" y="13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6" y="10"/>
                      <a:pt x="15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8"/>
                    </a:cubicBezTo>
                    <a:cubicBezTo>
                      <a:pt x="16" y="8"/>
                      <a:pt x="17" y="8"/>
                      <a:pt x="16" y="7"/>
                    </a:cubicBezTo>
                    <a:cubicBezTo>
                      <a:pt x="16" y="7"/>
                      <a:pt x="16" y="7"/>
                      <a:pt x="15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2" name="Freeform 492">
                <a:extLst>
                  <a:ext uri="{FF2B5EF4-FFF2-40B4-BE49-F238E27FC236}">
                    <a16:creationId xmlns:a16="http://schemas.microsoft.com/office/drawing/2014/main" id="{60119D47-947D-41AC-A8E5-AC71961A6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4546601"/>
                <a:ext cx="31750" cy="20638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1 h 2"/>
                  <a:gd name="T4" fmla="*/ 3 w 3"/>
                  <a:gd name="T5" fmla="*/ 1 h 2"/>
                  <a:gd name="T6" fmla="*/ 3 w 3"/>
                  <a:gd name="T7" fmla="*/ 0 h 2"/>
                  <a:gd name="T8" fmla="*/ 2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3" name="Freeform 493">
                <a:extLst>
                  <a:ext uri="{FF2B5EF4-FFF2-40B4-BE49-F238E27FC236}">
                    <a16:creationId xmlns:a16="http://schemas.microsoft.com/office/drawing/2014/main" id="{18EDF38D-8248-42F1-ACFF-0D9ED4D0C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3414" y="4351339"/>
                <a:ext cx="323850" cy="206375"/>
              </a:xfrm>
              <a:custGeom>
                <a:avLst/>
                <a:gdLst>
                  <a:gd name="T0" fmla="*/ 29 w 30"/>
                  <a:gd name="T1" fmla="*/ 1 h 19"/>
                  <a:gd name="T2" fmla="*/ 28 w 30"/>
                  <a:gd name="T3" fmla="*/ 1 h 19"/>
                  <a:gd name="T4" fmla="*/ 27 w 30"/>
                  <a:gd name="T5" fmla="*/ 0 h 19"/>
                  <a:gd name="T6" fmla="*/ 25 w 30"/>
                  <a:gd name="T7" fmla="*/ 2 h 19"/>
                  <a:gd name="T8" fmla="*/ 23 w 30"/>
                  <a:gd name="T9" fmla="*/ 3 h 19"/>
                  <a:gd name="T10" fmla="*/ 20 w 30"/>
                  <a:gd name="T11" fmla="*/ 6 h 19"/>
                  <a:gd name="T12" fmla="*/ 18 w 30"/>
                  <a:gd name="T13" fmla="*/ 6 h 19"/>
                  <a:gd name="T14" fmla="*/ 17 w 30"/>
                  <a:gd name="T15" fmla="*/ 7 h 19"/>
                  <a:gd name="T16" fmla="*/ 15 w 30"/>
                  <a:gd name="T17" fmla="*/ 8 h 19"/>
                  <a:gd name="T18" fmla="*/ 13 w 30"/>
                  <a:gd name="T19" fmla="*/ 9 h 19"/>
                  <a:gd name="T20" fmla="*/ 10 w 30"/>
                  <a:gd name="T21" fmla="*/ 10 h 19"/>
                  <a:gd name="T22" fmla="*/ 7 w 30"/>
                  <a:gd name="T23" fmla="*/ 11 h 19"/>
                  <a:gd name="T24" fmla="*/ 5 w 30"/>
                  <a:gd name="T25" fmla="*/ 13 h 19"/>
                  <a:gd name="T26" fmla="*/ 2 w 30"/>
                  <a:gd name="T27" fmla="*/ 14 h 19"/>
                  <a:gd name="T28" fmla="*/ 1 w 30"/>
                  <a:gd name="T29" fmla="*/ 15 h 19"/>
                  <a:gd name="T30" fmla="*/ 1 w 30"/>
                  <a:gd name="T31" fmla="*/ 16 h 19"/>
                  <a:gd name="T32" fmla="*/ 2 w 30"/>
                  <a:gd name="T33" fmla="*/ 16 h 19"/>
                  <a:gd name="T34" fmla="*/ 3 w 30"/>
                  <a:gd name="T35" fmla="*/ 17 h 19"/>
                  <a:gd name="T36" fmla="*/ 5 w 30"/>
                  <a:gd name="T37" fmla="*/ 18 h 19"/>
                  <a:gd name="T38" fmla="*/ 8 w 30"/>
                  <a:gd name="T39" fmla="*/ 17 h 19"/>
                  <a:gd name="T40" fmla="*/ 11 w 30"/>
                  <a:gd name="T41" fmla="*/ 15 h 19"/>
                  <a:gd name="T42" fmla="*/ 13 w 30"/>
                  <a:gd name="T43" fmla="*/ 13 h 19"/>
                  <a:gd name="T44" fmla="*/ 14 w 30"/>
                  <a:gd name="T45" fmla="*/ 12 h 19"/>
                  <a:gd name="T46" fmla="*/ 17 w 30"/>
                  <a:gd name="T47" fmla="*/ 11 h 19"/>
                  <a:gd name="T48" fmla="*/ 20 w 30"/>
                  <a:gd name="T49" fmla="*/ 10 h 19"/>
                  <a:gd name="T50" fmla="*/ 21 w 30"/>
                  <a:gd name="T51" fmla="*/ 9 h 19"/>
                  <a:gd name="T52" fmla="*/ 23 w 30"/>
                  <a:gd name="T53" fmla="*/ 8 h 19"/>
                  <a:gd name="T54" fmla="*/ 25 w 30"/>
                  <a:gd name="T55" fmla="*/ 6 h 19"/>
                  <a:gd name="T56" fmla="*/ 27 w 30"/>
                  <a:gd name="T57" fmla="*/ 5 h 19"/>
                  <a:gd name="T58" fmla="*/ 28 w 30"/>
                  <a:gd name="T59" fmla="*/ 4 h 19"/>
                  <a:gd name="T60" fmla="*/ 30 w 30"/>
                  <a:gd name="T61" fmla="*/ 3 h 19"/>
                  <a:gd name="T62" fmla="*/ 30 w 30"/>
                  <a:gd name="T63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" h="19">
                    <a:moveTo>
                      <a:pt x="30" y="1"/>
                    </a:moveTo>
                    <a:cubicBezTo>
                      <a:pt x="29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5" y="2"/>
                    </a:cubicBezTo>
                    <a:cubicBezTo>
                      <a:pt x="25" y="2"/>
                      <a:pt x="25" y="2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2" y="4"/>
                      <a:pt x="22" y="4"/>
                      <a:pt x="21" y="5"/>
                    </a:cubicBezTo>
                    <a:cubicBezTo>
                      <a:pt x="21" y="5"/>
                      <a:pt x="21" y="5"/>
                      <a:pt x="20" y="6"/>
                    </a:cubicBezTo>
                    <a:cubicBezTo>
                      <a:pt x="20" y="6"/>
                      <a:pt x="20" y="6"/>
                      <a:pt x="19" y="6"/>
                    </a:cubicBezTo>
                    <a:cubicBezTo>
                      <a:pt x="19" y="6"/>
                      <a:pt x="19" y="6"/>
                      <a:pt x="18" y="6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1"/>
                      <a:pt x="9" y="10"/>
                      <a:pt x="9" y="10"/>
                    </a:cubicBezTo>
                    <a:cubicBezTo>
                      <a:pt x="8" y="11"/>
                      <a:pt x="8" y="11"/>
                      <a:pt x="7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3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4"/>
                      <a:pt x="3" y="13"/>
                      <a:pt x="2" y="14"/>
                    </a:cubicBezTo>
                    <a:cubicBezTo>
                      <a:pt x="2" y="15"/>
                      <a:pt x="3" y="15"/>
                      <a:pt x="2" y="15"/>
                    </a:cubicBezTo>
                    <a:cubicBezTo>
                      <a:pt x="2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6"/>
                      <a:pt x="0" y="16"/>
                      <a:pt x="1" y="16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8"/>
                      <a:pt x="6" y="18"/>
                      <a:pt x="7" y="17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1" y="15"/>
                    </a:cubicBezTo>
                    <a:cubicBezTo>
                      <a:pt x="11" y="15"/>
                      <a:pt x="11" y="15"/>
                      <a:pt x="12" y="14"/>
                    </a:cubicBezTo>
                    <a:cubicBezTo>
                      <a:pt x="12" y="14"/>
                      <a:pt x="12" y="13"/>
                      <a:pt x="13" y="13"/>
                    </a:cubicBezTo>
                    <a:cubicBezTo>
                      <a:pt x="13" y="13"/>
                      <a:pt x="14" y="13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1"/>
                      <a:pt x="16" y="12"/>
                      <a:pt x="16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0"/>
                      <a:pt x="18" y="10"/>
                    </a:cubicBezTo>
                    <a:cubicBezTo>
                      <a:pt x="18" y="10"/>
                      <a:pt x="19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8"/>
                      <a:pt x="21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5" y="6"/>
                    </a:cubicBezTo>
                    <a:cubicBezTo>
                      <a:pt x="25" y="6"/>
                      <a:pt x="25" y="6"/>
                      <a:pt x="26" y="6"/>
                    </a:cubicBezTo>
                    <a:cubicBezTo>
                      <a:pt x="26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9" y="3"/>
                    </a:cubicBezTo>
                    <a:cubicBezTo>
                      <a:pt x="29" y="3"/>
                      <a:pt x="30" y="3"/>
                      <a:pt x="30" y="3"/>
                    </a:cubicBezTo>
                    <a:cubicBezTo>
                      <a:pt x="30" y="2"/>
                      <a:pt x="30" y="2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4" name="Freeform 494">
                <a:extLst>
                  <a:ext uri="{FF2B5EF4-FFF2-40B4-BE49-F238E27FC236}">
                    <a16:creationId xmlns:a16="http://schemas.microsoft.com/office/drawing/2014/main" id="{DD9E53CF-95D5-4FE6-9626-E25BC5ED8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2074" y="2395539"/>
                <a:ext cx="31750" cy="9525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1 w 3"/>
                  <a:gd name="T5" fmla="*/ 0 h 1"/>
                  <a:gd name="T6" fmla="*/ 1 w 3"/>
                  <a:gd name="T7" fmla="*/ 1 h 1"/>
                  <a:gd name="T8" fmla="*/ 1 w 3"/>
                  <a:gd name="T9" fmla="*/ 1 h 1"/>
                  <a:gd name="T10" fmla="*/ 2 w 3"/>
                  <a:gd name="T11" fmla="*/ 1 h 1"/>
                  <a:gd name="T12" fmla="*/ 2 w 3"/>
                  <a:gd name="T13" fmla="*/ 1 h 1"/>
                  <a:gd name="T14" fmla="*/ 3 w 3"/>
                  <a:gd name="T15" fmla="*/ 1 h 1"/>
                  <a:gd name="T16" fmla="*/ 2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5" name="Freeform 495">
                <a:extLst>
                  <a:ext uri="{FF2B5EF4-FFF2-40B4-BE49-F238E27FC236}">
                    <a16:creationId xmlns:a16="http://schemas.microsoft.com/office/drawing/2014/main" id="{340C5263-C32E-4FD0-9F18-62878A750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212" y="2405064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6" name="Freeform 496">
                <a:extLst>
                  <a:ext uri="{FF2B5EF4-FFF2-40B4-BE49-F238E27FC236}">
                    <a16:creationId xmlns:a16="http://schemas.microsoft.com/office/drawing/2014/main" id="{54DB476B-4605-4D9E-A7FD-29EB53231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74" y="2427289"/>
                <a:ext cx="31750" cy="22225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2 h 2"/>
                  <a:gd name="T4" fmla="*/ 3 w 3"/>
                  <a:gd name="T5" fmla="*/ 1 h 2"/>
                  <a:gd name="T6" fmla="*/ 3 w 3"/>
                  <a:gd name="T7" fmla="*/ 1 h 2"/>
                  <a:gd name="T8" fmla="*/ 2 w 3"/>
                  <a:gd name="T9" fmla="*/ 0 h 2"/>
                  <a:gd name="T10" fmla="*/ 1 w 3"/>
                  <a:gd name="T11" fmla="*/ 0 h 2"/>
                  <a:gd name="T12" fmla="*/ 0 w 3"/>
                  <a:gd name="T13" fmla="*/ 0 h 2"/>
                  <a:gd name="T14" fmla="*/ 0 w 3"/>
                  <a:gd name="T15" fmla="*/ 1 h 2"/>
                  <a:gd name="T16" fmla="*/ 1 w 3"/>
                  <a:gd name="T17" fmla="*/ 1 h 2"/>
                  <a:gd name="T18" fmla="*/ 1 w 3"/>
                  <a:gd name="T19" fmla="*/ 1 h 2"/>
                  <a:gd name="T20" fmla="*/ 1 w 3"/>
                  <a:gd name="T21" fmla="*/ 2 h 2"/>
                  <a:gd name="T22" fmla="*/ 2 w 3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7" name="Freeform 497">
                <a:extLst>
                  <a:ext uri="{FF2B5EF4-FFF2-40B4-BE49-F238E27FC236}">
                    <a16:creationId xmlns:a16="http://schemas.microsoft.com/office/drawing/2014/main" id="{AC2CF1D6-1EFE-43F7-AC06-DB84A5024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49" y="2459039"/>
                <a:ext cx="44450" cy="44450"/>
              </a:xfrm>
              <a:custGeom>
                <a:avLst/>
                <a:gdLst>
                  <a:gd name="T0" fmla="*/ 3 w 4"/>
                  <a:gd name="T1" fmla="*/ 0 h 4"/>
                  <a:gd name="T2" fmla="*/ 3 w 4"/>
                  <a:gd name="T3" fmla="*/ 0 h 4"/>
                  <a:gd name="T4" fmla="*/ 2 w 4"/>
                  <a:gd name="T5" fmla="*/ 0 h 4"/>
                  <a:gd name="T6" fmla="*/ 1 w 4"/>
                  <a:gd name="T7" fmla="*/ 0 h 4"/>
                  <a:gd name="T8" fmla="*/ 0 w 4"/>
                  <a:gd name="T9" fmla="*/ 1 h 4"/>
                  <a:gd name="T10" fmla="*/ 1 w 4"/>
                  <a:gd name="T11" fmla="*/ 2 h 4"/>
                  <a:gd name="T12" fmla="*/ 0 w 4"/>
                  <a:gd name="T13" fmla="*/ 3 h 4"/>
                  <a:gd name="T14" fmla="*/ 1 w 4"/>
                  <a:gd name="T15" fmla="*/ 3 h 4"/>
                  <a:gd name="T16" fmla="*/ 1 w 4"/>
                  <a:gd name="T17" fmla="*/ 4 h 4"/>
                  <a:gd name="T18" fmla="*/ 2 w 4"/>
                  <a:gd name="T19" fmla="*/ 3 h 4"/>
                  <a:gd name="T20" fmla="*/ 2 w 4"/>
                  <a:gd name="T21" fmla="*/ 3 h 4"/>
                  <a:gd name="T22" fmla="*/ 3 w 4"/>
                  <a:gd name="T23" fmla="*/ 2 h 4"/>
                  <a:gd name="T24" fmla="*/ 4 w 4"/>
                  <a:gd name="T25" fmla="*/ 2 h 4"/>
                  <a:gd name="T26" fmla="*/ 3 w 4"/>
                  <a:gd name="T27" fmla="*/ 1 h 4"/>
                  <a:gd name="T28" fmla="*/ 3 w 4"/>
                  <a:gd name="T2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8" name="Freeform 498">
                <a:extLst>
                  <a:ext uri="{FF2B5EF4-FFF2-40B4-BE49-F238E27FC236}">
                    <a16:creationId xmlns:a16="http://schemas.microsoft.com/office/drawing/2014/main" id="{4C62B390-71A9-4716-BE82-8926E8C27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9" name="Freeform 499">
                <a:extLst>
                  <a:ext uri="{FF2B5EF4-FFF2-40B4-BE49-F238E27FC236}">
                    <a16:creationId xmlns:a16="http://schemas.microsoft.com/office/drawing/2014/main" id="{B22F7EC1-FE8F-43AD-8609-18F885BF7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90" name="Freeform 500">
                <a:extLst>
                  <a:ext uri="{FF2B5EF4-FFF2-40B4-BE49-F238E27FC236}">
                    <a16:creationId xmlns:a16="http://schemas.microsoft.com/office/drawing/2014/main" id="{04E5B848-9E9E-4753-A482-783D4A315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" y="1411289"/>
                <a:ext cx="31750" cy="2063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0 w 3"/>
                  <a:gd name="T5" fmla="*/ 2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1 h 2"/>
                  <a:gd name="T14" fmla="*/ 2 w 3"/>
                  <a:gd name="T15" fmla="*/ 0 h 2"/>
                  <a:gd name="T16" fmla="*/ 1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91" name="Freeform 501">
                <a:extLst>
                  <a:ext uri="{FF2B5EF4-FFF2-40B4-BE49-F238E27FC236}">
                    <a16:creationId xmlns:a16="http://schemas.microsoft.com/office/drawing/2014/main" id="{7D4E562A-BB96-4216-A8BC-C3CFA69C9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439" y="226536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92" name="Freeform 502">
                <a:extLst>
                  <a:ext uri="{FF2B5EF4-FFF2-40B4-BE49-F238E27FC236}">
                    <a16:creationId xmlns:a16="http://schemas.microsoft.com/office/drawing/2014/main" id="{DC4C4009-8C07-4B60-AF8A-9B3EF6140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1251" y="3065464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93" name="Freeform 503">
                <a:extLst>
                  <a:ext uri="{FF2B5EF4-FFF2-40B4-BE49-F238E27FC236}">
                    <a16:creationId xmlns:a16="http://schemas.microsoft.com/office/drawing/2014/main" id="{BA976B4E-FEA7-4CAF-85EE-B88E5B5C3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9" y="1735139"/>
                <a:ext cx="0" cy="1111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94" name="Freeform 531">
                <a:extLst>
                  <a:ext uri="{FF2B5EF4-FFF2-40B4-BE49-F238E27FC236}">
                    <a16:creationId xmlns:a16="http://schemas.microsoft.com/office/drawing/2014/main" id="{3E27BF8E-8CC4-452E-B7EB-271D675DB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2751" y="1930401"/>
                <a:ext cx="22225" cy="2063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0 h 2"/>
                  <a:gd name="T6" fmla="*/ 2 w 2"/>
                  <a:gd name="T7" fmla="*/ 0 h 2"/>
                  <a:gd name="T8" fmla="*/ 1 w 2"/>
                  <a:gd name="T9" fmla="*/ 0 h 2"/>
                  <a:gd name="T10" fmla="*/ 2 w 2"/>
                  <a:gd name="T11" fmla="*/ 1 h 2"/>
                  <a:gd name="T12" fmla="*/ 2 w 2"/>
                  <a:gd name="T13" fmla="*/ 1 h 2"/>
                  <a:gd name="T14" fmla="*/ 1 w 2"/>
                  <a:gd name="T15" fmla="*/ 1 h 2"/>
                  <a:gd name="T16" fmla="*/ 0 w 2"/>
                  <a:gd name="T17" fmla="*/ 1 h 2"/>
                  <a:gd name="T18" fmla="*/ 0 w 2"/>
                  <a:gd name="T19" fmla="*/ 0 h 2"/>
                  <a:gd name="T20" fmla="*/ 0 w 2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95" name="Freeform 540">
                <a:extLst>
                  <a:ext uri="{FF2B5EF4-FFF2-40B4-BE49-F238E27FC236}">
                    <a16:creationId xmlns:a16="http://schemas.microsoft.com/office/drawing/2014/main" id="{00BA264A-883D-41B7-85CB-50A8C7EEB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9" y="773114"/>
                <a:ext cx="3616325" cy="1027113"/>
              </a:xfrm>
              <a:custGeom>
                <a:avLst/>
                <a:gdLst>
                  <a:gd name="T0" fmla="*/ 266 w 335"/>
                  <a:gd name="T1" fmla="*/ 19 h 95"/>
                  <a:gd name="T2" fmla="*/ 256 w 335"/>
                  <a:gd name="T3" fmla="*/ 18 h 95"/>
                  <a:gd name="T4" fmla="*/ 222 w 335"/>
                  <a:gd name="T5" fmla="*/ 16 h 95"/>
                  <a:gd name="T6" fmla="*/ 204 w 335"/>
                  <a:gd name="T7" fmla="*/ 12 h 95"/>
                  <a:gd name="T8" fmla="*/ 190 w 335"/>
                  <a:gd name="T9" fmla="*/ 14 h 95"/>
                  <a:gd name="T10" fmla="*/ 175 w 335"/>
                  <a:gd name="T11" fmla="*/ 12 h 95"/>
                  <a:gd name="T12" fmla="*/ 163 w 335"/>
                  <a:gd name="T13" fmla="*/ 10 h 95"/>
                  <a:gd name="T14" fmla="*/ 146 w 335"/>
                  <a:gd name="T15" fmla="*/ 10 h 95"/>
                  <a:gd name="T16" fmla="*/ 139 w 335"/>
                  <a:gd name="T17" fmla="*/ 7 h 95"/>
                  <a:gd name="T18" fmla="*/ 125 w 335"/>
                  <a:gd name="T19" fmla="*/ 2 h 95"/>
                  <a:gd name="T20" fmla="*/ 107 w 335"/>
                  <a:gd name="T21" fmla="*/ 4 h 95"/>
                  <a:gd name="T22" fmla="*/ 97 w 335"/>
                  <a:gd name="T23" fmla="*/ 9 h 95"/>
                  <a:gd name="T24" fmla="*/ 97 w 335"/>
                  <a:gd name="T25" fmla="*/ 13 h 95"/>
                  <a:gd name="T26" fmla="*/ 84 w 335"/>
                  <a:gd name="T27" fmla="*/ 14 h 95"/>
                  <a:gd name="T28" fmla="*/ 81 w 335"/>
                  <a:gd name="T29" fmla="*/ 12 h 95"/>
                  <a:gd name="T30" fmla="*/ 83 w 335"/>
                  <a:gd name="T31" fmla="*/ 19 h 95"/>
                  <a:gd name="T32" fmla="*/ 90 w 335"/>
                  <a:gd name="T33" fmla="*/ 21 h 95"/>
                  <a:gd name="T34" fmla="*/ 78 w 335"/>
                  <a:gd name="T35" fmla="*/ 26 h 95"/>
                  <a:gd name="T36" fmla="*/ 80 w 335"/>
                  <a:gd name="T37" fmla="*/ 18 h 95"/>
                  <a:gd name="T38" fmla="*/ 68 w 335"/>
                  <a:gd name="T39" fmla="*/ 14 h 95"/>
                  <a:gd name="T40" fmla="*/ 68 w 335"/>
                  <a:gd name="T41" fmla="*/ 20 h 95"/>
                  <a:gd name="T42" fmla="*/ 52 w 335"/>
                  <a:gd name="T43" fmla="*/ 21 h 95"/>
                  <a:gd name="T44" fmla="*/ 33 w 335"/>
                  <a:gd name="T45" fmla="*/ 25 h 95"/>
                  <a:gd name="T46" fmla="*/ 31 w 335"/>
                  <a:gd name="T47" fmla="*/ 26 h 95"/>
                  <a:gd name="T48" fmla="*/ 15 w 335"/>
                  <a:gd name="T49" fmla="*/ 20 h 95"/>
                  <a:gd name="T50" fmla="*/ 1 w 335"/>
                  <a:gd name="T51" fmla="*/ 22 h 95"/>
                  <a:gd name="T52" fmla="*/ 8 w 335"/>
                  <a:gd name="T53" fmla="*/ 35 h 95"/>
                  <a:gd name="T54" fmla="*/ 7 w 335"/>
                  <a:gd name="T55" fmla="*/ 42 h 95"/>
                  <a:gd name="T56" fmla="*/ 3 w 335"/>
                  <a:gd name="T57" fmla="*/ 53 h 95"/>
                  <a:gd name="T58" fmla="*/ 10 w 335"/>
                  <a:gd name="T59" fmla="*/ 65 h 95"/>
                  <a:gd name="T60" fmla="*/ 25 w 335"/>
                  <a:gd name="T61" fmla="*/ 72 h 95"/>
                  <a:gd name="T62" fmla="*/ 33 w 335"/>
                  <a:gd name="T63" fmla="*/ 80 h 95"/>
                  <a:gd name="T64" fmla="*/ 40 w 335"/>
                  <a:gd name="T65" fmla="*/ 89 h 95"/>
                  <a:gd name="T66" fmla="*/ 59 w 335"/>
                  <a:gd name="T67" fmla="*/ 93 h 95"/>
                  <a:gd name="T68" fmla="*/ 54 w 335"/>
                  <a:gd name="T69" fmla="*/ 74 h 95"/>
                  <a:gd name="T70" fmla="*/ 75 w 335"/>
                  <a:gd name="T71" fmla="*/ 71 h 95"/>
                  <a:gd name="T72" fmla="*/ 83 w 335"/>
                  <a:gd name="T73" fmla="*/ 64 h 95"/>
                  <a:gd name="T74" fmla="*/ 95 w 335"/>
                  <a:gd name="T75" fmla="*/ 58 h 95"/>
                  <a:gd name="T76" fmla="*/ 112 w 335"/>
                  <a:gd name="T77" fmla="*/ 63 h 95"/>
                  <a:gd name="T78" fmla="*/ 127 w 335"/>
                  <a:gd name="T79" fmla="*/ 70 h 95"/>
                  <a:gd name="T80" fmla="*/ 141 w 335"/>
                  <a:gd name="T81" fmla="*/ 71 h 95"/>
                  <a:gd name="T82" fmla="*/ 158 w 335"/>
                  <a:gd name="T83" fmla="*/ 70 h 95"/>
                  <a:gd name="T84" fmla="*/ 166 w 335"/>
                  <a:gd name="T85" fmla="*/ 66 h 95"/>
                  <a:gd name="T86" fmla="*/ 189 w 335"/>
                  <a:gd name="T87" fmla="*/ 72 h 95"/>
                  <a:gd name="T88" fmla="*/ 209 w 335"/>
                  <a:gd name="T89" fmla="*/ 69 h 95"/>
                  <a:gd name="T90" fmla="*/ 217 w 335"/>
                  <a:gd name="T91" fmla="*/ 62 h 95"/>
                  <a:gd name="T92" fmla="*/ 235 w 335"/>
                  <a:gd name="T93" fmla="*/ 73 h 95"/>
                  <a:gd name="T94" fmla="*/ 249 w 335"/>
                  <a:gd name="T95" fmla="*/ 81 h 95"/>
                  <a:gd name="T96" fmla="*/ 257 w 335"/>
                  <a:gd name="T97" fmla="*/ 90 h 95"/>
                  <a:gd name="T98" fmla="*/ 255 w 335"/>
                  <a:gd name="T99" fmla="*/ 68 h 95"/>
                  <a:gd name="T100" fmla="*/ 243 w 335"/>
                  <a:gd name="T101" fmla="*/ 59 h 95"/>
                  <a:gd name="T102" fmla="*/ 237 w 335"/>
                  <a:gd name="T103" fmla="*/ 52 h 95"/>
                  <a:gd name="T104" fmla="*/ 248 w 335"/>
                  <a:gd name="T105" fmla="*/ 46 h 95"/>
                  <a:gd name="T106" fmla="*/ 263 w 335"/>
                  <a:gd name="T107" fmla="*/ 46 h 95"/>
                  <a:gd name="T108" fmla="*/ 267 w 335"/>
                  <a:gd name="T109" fmla="*/ 39 h 95"/>
                  <a:gd name="T110" fmla="*/ 274 w 335"/>
                  <a:gd name="T111" fmla="*/ 38 h 95"/>
                  <a:gd name="T112" fmla="*/ 275 w 335"/>
                  <a:gd name="T113" fmla="*/ 54 h 95"/>
                  <a:gd name="T114" fmla="*/ 291 w 335"/>
                  <a:gd name="T115" fmla="*/ 61 h 95"/>
                  <a:gd name="T116" fmla="*/ 287 w 335"/>
                  <a:gd name="T117" fmla="*/ 51 h 95"/>
                  <a:gd name="T118" fmla="*/ 285 w 335"/>
                  <a:gd name="T119" fmla="*/ 44 h 95"/>
                  <a:gd name="T120" fmla="*/ 296 w 335"/>
                  <a:gd name="T121" fmla="*/ 39 h 95"/>
                  <a:gd name="T122" fmla="*/ 309 w 335"/>
                  <a:gd name="T123" fmla="*/ 36 h 95"/>
                  <a:gd name="T124" fmla="*/ 327 w 335"/>
                  <a:gd name="T125" fmla="*/ 3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5" h="95">
                    <a:moveTo>
                      <a:pt x="335" y="34"/>
                    </a:moveTo>
                    <a:cubicBezTo>
                      <a:pt x="335" y="34"/>
                      <a:pt x="334" y="34"/>
                      <a:pt x="334" y="33"/>
                    </a:cubicBezTo>
                    <a:cubicBezTo>
                      <a:pt x="332" y="33"/>
                      <a:pt x="332" y="33"/>
                      <a:pt x="331" y="32"/>
                    </a:cubicBezTo>
                    <a:cubicBezTo>
                      <a:pt x="330" y="32"/>
                      <a:pt x="330" y="31"/>
                      <a:pt x="329" y="31"/>
                    </a:cubicBezTo>
                    <a:cubicBezTo>
                      <a:pt x="328" y="31"/>
                      <a:pt x="328" y="31"/>
                      <a:pt x="327" y="31"/>
                    </a:cubicBezTo>
                    <a:cubicBezTo>
                      <a:pt x="326" y="31"/>
                      <a:pt x="326" y="31"/>
                      <a:pt x="325" y="31"/>
                    </a:cubicBezTo>
                    <a:cubicBezTo>
                      <a:pt x="324" y="31"/>
                      <a:pt x="324" y="31"/>
                      <a:pt x="323" y="31"/>
                    </a:cubicBezTo>
                    <a:cubicBezTo>
                      <a:pt x="323" y="30"/>
                      <a:pt x="323" y="30"/>
                      <a:pt x="322" y="30"/>
                    </a:cubicBezTo>
                    <a:cubicBezTo>
                      <a:pt x="321" y="29"/>
                      <a:pt x="321" y="29"/>
                      <a:pt x="320" y="28"/>
                    </a:cubicBezTo>
                    <a:cubicBezTo>
                      <a:pt x="319" y="27"/>
                      <a:pt x="310" y="21"/>
                      <a:pt x="309" y="20"/>
                    </a:cubicBezTo>
                    <a:cubicBezTo>
                      <a:pt x="308" y="20"/>
                      <a:pt x="297" y="20"/>
                      <a:pt x="296" y="19"/>
                    </a:cubicBezTo>
                    <a:cubicBezTo>
                      <a:pt x="296" y="19"/>
                      <a:pt x="278" y="20"/>
                      <a:pt x="277" y="19"/>
                    </a:cubicBezTo>
                    <a:cubicBezTo>
                      <a:pt x="277" y="19"/>
                      <a:pt x="277" y="19"/>
                      <a:pt x="277" y="19"/>
                    </a:cubicBezTo>
                    <a:cubicBezTo>
                      <a:pt x="276" y="20"/>
                      <a:pt x="275" y="20"/>
                      <a:pt x="274" y="20"/>
                    </a:cubicBezTo>
                    <a:cubicBezTo>
                      <a:pt x="273" y="20"/>
                      <a:pt x="273" y="20"/>
                      <a:pt x="271" y="19"/>
                    </a:cubicBezTo>
                    <a:cubicBezTo>
                      <a:pt x="271" y="19"/>
                      <a:pt x="271" y="19"/>
                      <a:pt x="270" y="18"/>
                    </a:cubicBezTo>
                    <a:cubicBezTo>
                      <a:pt x="270" y="18"/>
                      <a:pt x="269" y="18"/>
                      <a:pt x="269" y="18"/>
                    </a:cubicBezTo>
                    <a:cubicBezTo>
                      <a:pt x="268" y="19"/>
                      <a:pt x="267" y="19"/>
                      <a:pt x="266" y="19"/>
                    </a:cubicBezTo>
                    <a:cubicBezTo>
                      <a:pt x="266" y="19"/>
                      <a:pt x="265" y="19"/>
                      <a:pt x="264" y="19"/>
                    </a:cubicBezTo>
                    <a:cubicBezTo>
                      <a:pt x="264" y="19"/>
                      <a:pt x="263" y="19"/>
                      <a:pt x="262" y="18"/>
                    </a:cubicBezTo>
                    <a:cubicBezTo>
                      <a:pt x="261" y="18"/>
                      <a:pt x="261" y="18"/>
                      <a:pt x="260" y="18"/>
                    </a:cubicBezTo>
                    <a:cubicBezTo>
                      <a:pt x="259" y="18"/>
                      <a:pt x="259" y="18"/>
                      <a:pt x="259" y="18"/>
                    </a:cubicBezTo>
                    <a:cubicBezTo>
                      <a:pt x="259" y="19"/>
                      <a:pt x="259" y="19"/>
                      <a:pt x="259" y="19"/>
                    </a:cubicBezTo>
                    <a:cubicBezTo>
                      <a:pt x="260" y="19"/>
                      <a:pt x="260" y="19"/>
                      <a:pt x="260" y="20"/>
                    </a:cubicBezTo>
                    <a:cubicBezTo>
                      <a:pt x="261" y="20"/>
                      <a:pt x="261" y="19"/>
                      <a:pt x="262" y="20"/>
                    </a:cubicBezTo>
                    <a:cubicBezTo>
                      <a:pt x="262" y="20"/>
                      <a:pt x="263" y="20"/>
                      <a:pt x="263" y="20"/>
                    </a:cubicBezTo>
                    <a:cubicBezTo>
                      <a:pt x="263" y="20"/>
                      <a:pt x="263" y="21"/>
                      <a:pt x="263" y="21"/>
                    </a:cubicBezTo>
                    <a:cubicBezTo>
                      <a:pt x="263" y="22"/>
                      <a:pt x="262" y="21"/>
                      <a:pt x="262" y="21"/>
                    </a:cubicBezTo>
                    <a:cubicBezTo>
                      <a:pt x="261" y="21"/>
                      <a:pt x="261" y="21"/>
                      <a:pt x="260" y="20"/>
                    </a:cubicBezTo>
                    <a:cubicBezTo>
                      <a:pt x="260" y="20"/>
                      <a:pt x="259" y="21"/>
                      <a:pt x="259" y="20"/>
                    </a:cubicBezTo>
                    <a:cubicBezTo>
                      <a:pt x="258" y="20"/>
                      <a:pt x="257" y="20"/>
                      <a:pt x="257" y="19"/>
                    </a:cubicBezTo>
                    <a:cubicBezTo>
                      <a:pt x="256" y="19"/>
                      <a:pt x="256" y="19"/>
                      <a:pt x="256" y="19"/>
                    </a:cubicBezTo>
                    <a:cubicBezTo>
                      <a:pt x="256" y="19"/>
                      <a:pt x="257" y="18"/>
                      <a:pt x="257" y="18"/>
                    </a:cubicBezTo>
                    <a:cubicBezTo>
                      <a:pt x="257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5" y="18"/>
                      <a:pt x="255" y="19"/>
                      <a:pt x="255" y="19"/>
                    </a:cubicBezTo>
                    <a:cubicBezTo>
                      <a:pt x="255" y="19"/>
                      <a:pt x="254" y="19"/>
                      <a:pt x="254" y="19"/>
                    </a:cubicBezTo>
                    <a:cubicBezTo>
                      <a:pt x="253" y="20"/>
                      <a:pt x="252" y="19"/>
                      <a:pt x="251" y="19"/>
                    </a:cubicBezTo>
                    <a:cubicBezTo>
                      <a:pt x="250" y="19"/>
                      <a:pt x="249" y="19"/>
                      <a:pt x="248" y="19"/>
                    </a:cubicBezTo>
                    <a:cubicBezTo>
                      <a:pt x="247" y="19"/>
                      <a:pt x="246" y="18"/>
                      <a:pt x="246" y="19"/>
                    </a:cubicBezTo>
                    <a:cubicBezTo>
                      <a:pt x="245" y="19"/>
                      <a:pt x="245" y="19"/>
                      <a:pt x="244" y="19"/>
                    </a:cubicBezTo>
                    <a:cubicBezTo>
                      <a:pt x="244" y="19"/>
                      <a:pt x="243" y="19"/>
                      <a:pt x="242" y="19"/>
                    </a:cubicBezTo>
                    <a:cubicBezTo>
                      <a:pt x="241" y="19"/>
                      <a:pt x="241" y="19"/>
                      <a:pt x="240" y="19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39" y="17"/>
                      <a:pt x="239" y="17"/>
                      <a:pt x="238" y="17"/>
                    </a:cubicBezTo>
                    <a:cubicBezTo>
                      <a:pt x="237" y="16"/>
                      <a:pt x="237" y="17"/>
                      <a:pt x="236" y="16"/>
                    </a:cubicBezTo>
                    <a:cubicBezTo>
                      <a:pt x="235" y="16"/>
                      <a:pt x="235" y="16"/>
                      <a:pt x="234" y="16"/>
                    </a:cubicBezTo>
                    <a:cubicBezTo>
                      <a:pt x="233" y="16"/>
                      <a:pt x="233" y="16"/>
                      <a:pt x="232" y="15"/>
                    </a:cubicBezTo>
                    <a:cubicBezTo>
                      <a:pt x="231" y="15"/>
                      <a:pt x="230" y="15"/>
                      <a:pt x="229" y="15"/>
                    </a:cubicBezTo>
                    <a:cubicBezTo>
                      <a:pt x="228" y="15"/>
                      <a:pt x="227" y="15"/>
                      <a:pt x="226" y="15"/>
                    </a:cubicBezTo>
                    <a:cubicBezTo>
                      <a:pt x="225" y="15"/>
                      <a:pt x="225" y="16"/>
                      <a:pt x="224" y="16"/>
                    </a:cubicBezTo>
                    <a:cubicBezTo>
                      <a:pt x="223" y="16"/>
                      <a:pt x="223" y="16"/>
                      <a:pt x="222" y="16"/>
                    </a:cubicBezTo>
                    <a:cubicBezTo>
                      <a:pt x="221" y="16"/>
                      <a:pt x="221" y="15"/>
                      <a:pt x="220" y="15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9" y="15"/>
                      <a:pt x="219" y="15"/>
                      <a:pt x="218" y="15"/>
                    </a:cubicBezTo>
                    <a:cubicBezTo>
                      <a:pt x="218" y="15"/>
                      <a:pt x="218" y="15"/>
                      <a:pt x="217" y="15"/>
                    </a:cubicBezTo>
                    <a:cubicBezTo>
                      <a:pt x="217" y="15"/>
                      <a:pt x="217" y="14"/>
                      <a:pt x="216" y="14"/>
                    </a:cubicBezTo>
                    <a:cubicBezTo>
                      <a:pt x="216" y="14"/>
                      <a:pt x="215" y="14"/>
                      <a:pt x="215" y="14"/>
                    </a:cubicBezTo>
                    <a:cubicBezTo>
                      <a:pt x="214" y="14"/>
                      <a:pt x="214" y="14"/>
                      <a:pt x="214" y="14"/>
                    </a:cubicBezTo>
                    <a:cubicBezTo>
                      <a:pt x="214" y="14"/>
                      <a:pt x="214" y="14"/>
                      <a:pt x="214" y="13"/>
                    </a:cubicBezTo>
                    <a:cubicBezTo>
                      <a:pt x="214" y="13"/>
                      <a:pt x="213" y="13"/>
                      <a:pt x="213" y="13"/>
                    </a:cubicBezTo>
                    <a:cubicBezTo>
                      <a:pt x="212" y="13"/>
                      <a:pt x="212" y="13"/>
                      <a:pt x="212" y="13"/>
                    </a:cubicBezTo>
                    <a:cubicBezTo>
                      <a:pt x="211" y="13"/>
                      <a:pt x="210" y="12"/>
                      <a:pt x="209" y="13"/>
                    </a:cubicBezTo>
                    <a:cubicBezTo>
                      <a:pt x="209" y="13"/>
                      <a:pt x="209" y="13"/>
                      <a:pt x="209" y="14"/>
                    </a:cubicBezTo>
                    <a:cubicBezTo>
                      <a:pt x="209" y="14"/>
                      <a:pt x="208" y="14"/>
                      <a:pt x="208" y="14"/>
                    </a:cubicBezTo>
                    <a:cubicBezTo>
                      <a:pt x="208" y="14"/>
                      <a:pt x="208" y="13"/>
                      <a:pt x="208" y="13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7" y="12"/>
                      <a:pt x="207" y="12"/>
                      <a:pt x="206" y="12"/>
                    </a:cubicBezTo>
                    <a:cubicBezTo>
                      <a:pt x="205" y="12"/>
                      <a:pt x="205" y="12"/>
                      <a:pt x="204" y="12"/>
                    </a:cubicBezTo>
                    <a:cubicBezTo>
                      <a:pt x="203" y="12"/>
                      <a:pt x="203" y="12"/>
                      <a:pt x="202" y="12"/>
                    </a:cubicBezTo>
                    <a:cubicBezTo>
                      <a:pt x="201" y="12"/>
                      <a:pt x="200" y="12"/>
                      <a:pt x="199" y="12"/>
                    </a:cubicBezTo>
                    <a:cubicBezTo>
                      <a:pt x="198" y="11"/>
                      <a:pt x="198" y="11"/>
                      <a:pt x="197" y="11"/>
                    </a:cubicBezTo>
                    <a:cubicBezTo>
                      <a:pt x="197" y="11"/>
                      <a:pt x="196" y="11"/>
                      <a:pt x="196" y="11"/>
                    </a:cubicBezTo>
                    <a:cubicBezTo>
                      <a:pt x="196" y="11"/>
                      <a:pt x="196" y="12"/>
                      <a:pt x="196" y="12"/>
                    </a:cubicBezTo>
                    <a:cubicBezTo>
                      <a:pt x="196" y="12"/>
                      <a:pt x="195" y="12"/>
                      <a:pt x="195" y="12"/>
                    </a:cubicBezTo>
                    <a:cubicBezTo>
                      <a:pt x="195" y="12"/>
                      <a:pt x="195" y="12"/>
                      <a:pt x="195" y="12"/>
                    </a:cubicBezTo>
                    <a:cubicBezTo>
                      <a:pt x="194" y="12"/>
                      <a:pt x="194" y="13"/>
                      <a:pt x="195" y="13"/>
                    </a:cubicBezTo>
                    <a:cubicBezTo>
                      <a:pt x="195" y="13"/>
                      <a:pt x="195" y="13"/>
                      <a:pt x="195" y="13"/>
                    </a:cubicBezTo>
                    <a:cubicBezTo>
                      <a:pt x="196" y="13"/>
                      <a:pt x="196" y="13"/>
                      <a:pt x="197" y="13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7" y="14"/>
                      <a:pt x="197" y="14"/>
                      <a:pt x="198" y="14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6" y="15"/>
                      <a:pt x="196" y="14"/>
                      <a:pt x="196" y="14"/>
                    </a:cubicBezTo>
                    <a:cubicBezTo>
                      <a:pt x="195" y="14"/>
                      <a:pt x="195" y="15"/>
                      <a:pt x="194" y="15"/>
                    </a:cubicBezTo>
                    <a:cubicBezTo>
                      <a:pt x="194" y="15"/>
                      <a:pt x="194" y="14"/>
                      <a:pt x="193" y="14"/>
                    </a:cubicBezTo>
                    <a:cubicBezTo>
                      <a:pt x="192" y="14"/>
                      <a:pt x="192" y="14"/>
                      <a:pt x="191" y="14"/>
                    </a:cubicBezTo>
                    <a:cubicBezTo>
                      <a:pt x="191" y="14"/>
                      <a:pt x="190" y="14"/>
                      <a:pt x="190" y="14"/>
                    </a:cubicBezTo>
                    <a:cubicBezTo>
                      <a:pt x="189" y="15"/>
                      <a:pt x="189" y="15"/>
                      <a:pt x="188" y="15"/>
                    </a:cubicBezTo>
                    <a:cubicBezTo>
                      <a:pt x="188" y="15"/>
                      <a:pt x="187" y="15"/>
                      <a:pt x="187" y="15"/>
                    </a:cubicBezTo>
                    <a:cubicBezTo>
                      <a:pt x="186" y="14"/>
                      <a:pt x="186" y="14"/>
                      <a:pt x="185" y="14"/>
                    </a:cubicBezTo>
                    <a:cubicBezTo>
                      <a:pt x="185" y="14"/>
                      <a:pt x="185" y="13"/>
                      <a:pt x="184" y="14"/>
                    </a:cubicBezTo>
                    <a:cubicBezTo>
                      <a:pt x="184" y="14"/>
                      <a:pt x="184" y="14"/>
                      <a:pt x="184" y="14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6"/>
                      <a:pt x="184" y="16"/>
                    </a:cubicBezTo>
                    <a:cubicBezTo>
                      <a:pt x="184" y="16"/>
                      <a:pt x="184" y="16"/>
                      <a:pt x="184" y="16"/>
                    </a:cubicBezTo>
                    <a:cubicBezTo>
                      <a:pt x="183" y="16"/>
                      <a:pt x="183" y="16"/>
                      <a:pt x="183" y="15"/>
                    </a:cubicBezTo>
                    <a:cubicBezTo>
                      <a:pt x="182" y="15"/>
                      <a:pt x="181" y="16"/>
                      <a:pt x="180" y="15"/>
                    </a:cubicBezTo>
                    <a:cubicBezTo>
                      <a:pt x="180" y="15"/>
                      <a:pt x="180" y="15"/>
                      <a:pt x="180" y="15"/>
                    </a:cubicBezTo>
                    <a:cubicBezTo>
                      <a:pt x="180" y="15"/>
                      <a:pt x="180" y="15"/>
                      <a:pt x="180" y="14"/>
                    </a:cubicBezTo>
                    <a:cubicBezTo>
                      <a:pt x="179" y="14"/>
                      <a:pt x="179" y="14"/>
                      <a:pt x="179" y="14"/>
                    </a:cubicBezTo>
                    <a:cubicBezTo>
                      <a:pt x="178" y="14"/>
                      <a:pt x="178" y="14"/>
                      <a:pt x="177" y="14"/>
                    </a:cubicBezTo>
                    <a:cubicBezTo>
                      <a:pt x="177" y="13"/>
                      <a:pt x="177" y="13"/>
                      <a:pt x="176" y="13"/>
                    </a:cubicBezTo>
                    <a:cubicBezTo>
                      <a:pt x="176" y="13"/>
                      <a:pt x="176" y="13"/>
                      <a:pt x="175" y="13"/>
                    </a:cubicBezTo>
                    <a:cubicBezTo>
                      <a:pt x="175" y="13"/>
                      <a:pt x="175" y="13"/>
                      <a:pt x="175" y="12"/>
                    </a:cubicBezTo>
                    <a:cubicBezTo>
                      <a:pt x="174" y="12"/>
                      <a:pt x="174" y="12"/>
                      <a:pt x="173" y="12"/>
                    </a:cubicBezTo>
                    <a:cubicBezTo>
                      <a:pt x="173" y="13"/>
                      <a:pt x="173" y="13"/>
                      <a:pt x="172" y="13"/>
                    </a:cubicBezTo>
                    <a:cubicBezTo>
                      <a:pt x="172" y="13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3" y="11"/>
                    </a:cubicBezTo>
                    <a:cubicBezTo>
                      <a:pt x="173" y="11"/>
                      <a:pt x="173" y="11"/>
                      <a:pt x="174" y="11"/>
                    </a:cubicBezTo>
                    <a:cubicBezTo>
                      <a:pt x="174" y="11"/>
                      <a:pt x="174" y="11"/>
                      <a:pt x="174" y="10"/>
                    </a:cubicBezTo>
                    <a:cubicBezTo>
                      <a:pt x="174" y="10"/>
                      <a:pt x="173" y="10"/>
                      <a:pt x="173" y="10"/>
                    </a:cubicBezTo>
                    <a:cubicBezTo>
                      <a:pt x="173" y="10"/>
                      <a:pt x="172" y="10"/>
                      <a:pt x="172" y="10"/>
                    </a:cubicBezTo>
                    <a:cubicBezTo>
                      <a:pt x="172" y="10"/>
                      <a:pt x="172" y="10"/>
                      <a:pt x="171" y="10"/>
                    </a:cubicBezTo>
                    <a:cubicBezTo>
                      <a:pt x="171" y="10"/>
                      <a:pt x="171" y="10"/>
                      <a:pt x="171" y="10"/>
                    </a:cubicBezTo>
                    <a:cubicBezTo>
                      <a:pt x="170" y="10"/>
                      <a:pt x="170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8" y="10"/>
                      <a:pt x="168" y="10"/>
                      <a:pt x="168" y="10"/>
                    </a:cubicBezTo>
                    <a:cubicBezTo>
                      <a:pt x="167" y="10"/>
                      <a:pt x="167" y="10"/>
                      <a:pt x="166" y="10"/>
                    </a:cubicBezTo>
                    <a:cubicBezTo>
                      <a:pt x="165" y="10"/>
                      <a:pt x="165" y="9"/>
                      <a:pt x="165" y="9"/>
                    </a:cubicBezTo>
                    <a:cubicBezTo>
                      <a:pt x="164" y="9"/>
                      <a:pt x="164" y="9"/>
                      <a:pt x="163" y="9"/>
                    </a:cubicBezTo>
                    <a:cubicBezTo>
                      <a:pt x="163" y="9"/>
                      <a:pt x="163" y="10"/>
                      <a:pt x="163" y="10"/>
                    </a:cubicBezTo>
                    <a:cubicBezTo>
                      <a:pt x="165" y="11"/>
                      <a:pt x="165" y="11"/>
                      <a:pt x="165" y="11"/>
                    </a:cubicBezTo>
                    <a:cubicBezTo>
                      <a:pt x="165" y="11"/>
                      <a:pt x="165" y="11"/>
                      <a:pt x="166" y="11"/>
                    </a:cubicBezTo>
                    <a:cubicBezTo>
                      <a:pt x="166" y="11"/>
                      <a:pt x="166" y="11"/>
                      <a:pt x="166" y="12"/>
                    </a:cubicBezTo>
                    <a:cubicBezTo>
                      <a:pt x="166" y="12"/>
                      <a:pt x="166" y="11"/>
                      <a:pt x="165" y="11"/>
                    </a:cubicBezTo>
                    <a:cubicBezTo>
                      <a:pt x="165" y="11"/>
                      <a:pt x="165" y="11"/>
                      <a:pt x="164" y="11"/>
                    </a:cubicBezTo>
                    <a:cubicBezTo>
                      <a:pt x="163" y="11"/>
                      <a:pt x="163" y="11"/>
                      <a:pt x="162" y="11"/>
                    </a:cubicBezTo>
                    <a:cubicBezTo>
                      <a:pt x="162" y="11"/>
                      <a:pt x="162" y="11"/>
                      <a:pt x="161" y="11"/>
                    </a:cubicBezTo>
                    <a:cubicBezTo>
                      <a:pt x="161" y="11"/>
                      <a:pt x="160" y="11"/>
                      <a:pt x="160" y="11"/>
                    </a:cubicBezTo>
                    <a:cubicBezTo>
                      <a:pt x="159" y="11"/>
                      <a:pt x="159" y="11"/>
                      <a:pt x="158" y="11"/>
                    </a:cubicBezTo>
                    <a:cubicBezTo>
                      <a:pt x="158" y="11"/>
                      <a:pt x="157" y="11"/>
                      <a:pt x="156" y="11"/>
                    </a:cubicBezTo>
                    <a:cubicBezTo>
                      <a:pt x="156" y="11"/>
                      <a:pt x="156" y="11"/>
                      <a:pt x="156" y="10"/>
                    </a:cubicBezTo>
                    <a:cubicBezTo>
                      <a:pt x="156" y="10"/>
                      <a:pt x="155" y="10"/>
                      <a:pt x="155" y="10"/>
                    </a:cubicBezTo>
                    <a:cubicBezTo>
                      <a:pt x="155" y="10"/>
                      <a:pt x="155" y="10"/>
                      <a:pt x="154" y="10"/>
                    </a:cubicBezTo>
                    <a:cubicBezTo>
                      <a:pt x="154" y="9"/>
                      <a:pt x="153" y="9"/>
                      <a:pt x="152" y="9"/>
                    </a:cubicBezTo>
                    <a:cubicBezTo>
                      <a:pt x="151" y="9"/>
                      <a:pt x="151" y="9"/>
                      <a:pt x="150" y="9"/>
                    </a:cubicBezTo>
                    <a:cubicBezTo>
                      <a:pt x="149" y="9"/>
                      <a:pt x="148" y="9"/>
                      <a:pt x="148" y="9"/>
                    </a:cubicBezTo>
                    <a:cubicBezTo>
                      <a:pt x="147" y="9"/>
                      <a:pt x="147" y="9"/>
                      <a:pt x="146" y="9"/>
                    </a:cubicBezTo>
                    <a:cubicBezTo>
                      <a:pt x="146" y="10"/>
                      <a:pt x="146" y="10"/>
                      <a:pt x="146" y="10"/>
                    </a:cubicBezTo>
                    <a:cubicBezTo>
                      <a:pt x="145" y="10"/>
                      <a:pt x="145" y="9"/>
                      <a:pt x="145" y="9"/>
                    </a:cubicBezTo>
                    <a:cubicBezTo>
                      <a:pt x="144" y="9"/>
                      <a:pt x="144" y="8"/>
                      <a:pt x="143" y="9"/>
                    </a:cubicBezTo>
                    <a:cubicBezTo>
                      <a:pt x="143" y="9"/>
                      <a:pt x="143" y="9"/>
                      <a:pt x="143" y="9"/>
                    </a:cubicBezTo>
                    <a:cubicBezTo>
                      <a:pt x="142" y="10"/>
                      <a:pt x="142" y="9"/>
                      <a:pt x="142" y="9"/>
                    </a:cubicBezTo>
                    <a:cubicBezTo>
                      <a:pt x="141" y="9"/>
                      <a:pt x="141" y="9"/>
                      <a:pt x="140" y="8"/>
                    </a:cubicBezTo>
                    <a:cubicBezTo>
                      <a:pt x="140" y="8"/>
                      <a:pt x="140" y="8"/>
                      <a:pt x="139" y="9"/>
                    </a:cubicBezTo>
                    <a:cubicBezTo>
                      <a:pt x="139" y="9"/>
                      <a:pt x="138" y="9"/>
                      <a:pt x="138" y="9"/>
                    </a:cubicBezTo>
                    <a:cubicBezTo>
                      <a:pt x="138" y="9"/>
                      <a:pt x="138" y="9"/>
                      <a:pt x="138" y="9"/>
                    </a:cubicBezTo>
                    <a:cubicBezTo>
                      <a:pt x="138" y="10"/>
                      <a:pt x="139" y="9"/>
                      <a:pt x="139" y="10"/>
                    </a:cubicBezTo>
                    <a:cubicBezTo>
                      <a:pt x="139" y="10"/>
                      <a:pt x="138" y="10"/>
                      <a:pt x="138" y="10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6" y="10"/>
                      <a:pt x="136" y="11"/>
                      <a:pt x="135" y="11"/>
                    </a:cubicBezTo>
                    <a:cubicBezTo>
                      <a:pt x="135" y="11"/>
                      <a:pt x="135" y="11"/>
                      <a:pt x="135" y="11"/>
                    </a:cubicBezTo>
                    <a:cubicBezTo>
                      <a:pt x="134" y="10"/>
                      <a:pt x="134" y="10"/>
                      <a:pt x="135" y="10"/>
                    </a:cubicBezTo>
                    <a:cubicBezTo>
                      <a:pt x="135" y="9"/>
                      <a:pt x="136" y="9"/>
                      <a:pt x="136" y="9"/>
                    </a:cubicBezTo>
                    <a:cubicBezTo>
                      <a:pt x="136" y="9"/>
                      <a:pt x="136" y="9"/>
                      <a:pt x="137" y="8"/>
                    </a:cubicBezTo>
                    <a:cubicBezTo>
                      <a:pt x="137" y="8"/>
                      <a:pt x="137" y="8"/>
                      <a:pt x="138" y="8"/>
                    </a:cubicBezTo>
                    <a:cubicBezTo>
                      <a:pt x="138" y="7"/>
                      <a:pt x="139" y="7"/>
                      <a:pt x="139" y="7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0" y="7"/>
                      <a:pt x="140" y="7"/>
                      <a:pt x="140" y="7"/>
                    </a:cubicBezTo>
                    <a:cubicBezTo>
                      <a:pt x="140" y="7"/>
                      <a:pt x="140" y="6"/>
                      <a:pt x="140" y="6"/>
                    </a:cubicBezTo>
                    <a:cubicBezTo>
                      <a:pt x="141" y="6"/>
                      <a:pt x="141" y="6"/>
                      <a:pt x="141" y="6"/>
                    </a:cubicBezTo>
                    <a:cubicBezTo>
                      <a:pt x="141" y="5"/>
                      <a:pt x="140" y="5"/>
                      <a:pt x="140" y="5"/>
                    </a:cubicBezTo>
                    <a:cubicBezTo>
                      <a:pt x="140" y="5"/>
                      <a:pt x="140" y="4"/>
                      <a:pt x="140" y="4"/>
                    </a:cubicBezTo>
                    <a:cubicBezTo>
                      <a:pt x="139" y="4"/>
                      <a:pt x="139" y="4"/>
                      <a:pt x="139" y="4"/>
                    </a:cubicBezTo>
                    <a:cubicBezTo>
                      <a:pt x="138" y="4"/>
                      <a:pt x="138" y="4"/>
                      <a:pt x="138" y="4"/>
                    </a:cubicBezTo>
                    <a:cubicBezTo>
                      <a:pt x="137" y="4"/>
                      <a:pt x="137" y="4"/>
                      <a:pt x="136" y="3"/>
                    </a:cubicBezTo>
                    <a:cubicBezTo>
                      <a:pt x="136" y="3"/>
                      <a:pt x="136" y="3"/>
                      <a:pt x="135" y="3"/>
                    </a:cubicBezTo>
                    <a:cubicBezTo>
                      <a:pt x="135" y="3"/>
                      <a:pt x="134" y="3"/>
                      <a:pt x="134" y="3"/>
                    </a:cubicBezTo>
                    <a:cubicBezTo>
                      <a:pt x="133" y="3"/>
                      <a:pt x="133" y="3"/>
                      <a:pt x="133" y="3"/>
                    </a:cubicBezTo>
                    <a:cubicBezTo>
                      <a:pt x="132" y="2"/>
                      <a:pt x="132" y="2"/>
                      <a:pt x="131" y="2"/>
                    </a:cubicBezTo>
                    <a:cubicBezTo>
                      <a:pt x="131" y="2"/>
                      <a:pt x="130" y="3"/>
                      <a:pt x="130" y="3"/>
                    </a:cubicBezTo>
                    <a:cubicBezTo>
                      <a:pt x="129" y="3"/>
                      <a:pt x="129" y="3"/>
                      <a:pt x="128" y="3"/>
                    </a:cubicBezTo>
                    <a:cubicBezTo>
                      <a:pt x="127" y="3"/>
                      <a:pt x="126" y="4"/>
                      <a:pt x="126" y="3"/>
                    </a:cubicBezTo>
                    <a:cubicBezTo>
                      <a:pt x="126" y="3"/>
                      <a:pt x="126" y="2"/>
                      <a:pt x="126" y="2"/>
                    </a:cubicBezTo>
                    <a:cubicBezTo>
                      <a:pt x="126" y="1"/>
                      <a:pt x="125" y="2"/>
                      <a:pt x="125" y="2"/>
                    </a:cubicBezTo>
                    <a:cubicBezTo>
                      <a:pt x="124" y="2"/>
                      <a:pt x="124" y="2"/>
                      <a:pt x="123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2" y="2"/>
                      <a:pt x="122" y="2"/>
                      <a:pt x="122" y="2"/>
                    </a:cubicBezTo>
                    <a:cubicBezTo>
                      <a:pt x="121" y="1"/>
                      <a:pt x="122" y="1"/>
                      <a:pt x="121" y="1"/>
                    </a:cubicBezTo>
                    <a:cubicBezTo>
                      <a:pt x="121" y="0"/>
                      <a:pt x="120" y="1"/>
                      <a:pt x="120" y="1"/>
                    </a:cubicBezTo>
                    <a:cubicBezTo>
                      <a:pt x="119" y="1"/>
                      <a:pt x="119" y="1"/>
                      <a:pt x="119" y="0"/>
                    </a:cubicBezTo>
                    <a:cubicBezTo>
                      <a:pt x="118" y="0"/>
                      <a:pt x="118" y="0"/>
                      <a:pt x="117" y="0"/>
                    </a:cubicBezTo>
                    <a:cubicBezTo>
                      <a:pt x="117" y="0"/>
                      <a:pt x="116" y="0"/>
                      <a:pt x="116" y="1"/>
                    </a:cubicBezTo>
                    <a:cubicBezTo>
                      <a:pt x="116" y="1"/>
                      <a:pt x="115" y="1"/>
                      <a:pt x="115" y="1"/>
                    </a:cubicBezTo>
                    <a:cubicBezTo>
                      <a:pt x="115" y="2"/>
                      <a:pt x="116" y="2"/>
                      <a:pt x="116" y="2"/>
                    </a:cubicBezTo>
                    <a:cubicBezTo>
                      <a:pt x="116" y="3"/>
                      <a:pt x="116" y="3"/>
                      <a:pt x="116" y="3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4" y="3"/>
                      <a:pt x="114" y="3"/>
                      <a:pt x="114" y="3"/>
                    </a:cubicBezTo>
                    <a:cubicBezTo>
                      <a:pt x="113" y="3"/>
                      <a:pt x="114" y="3"/>
                      <a:pt x="113" y="4"/>
                    </a:cubicBezTo>
                    <a:cubicBezTo>
                      <a:pt x="113" y="4"/>
                      <a:pt x="113" y="4"/>
                      <a:pt x="112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0" y="4"/>
                      <a:pt x="110" y="4"/>
                      <a:pt x="109" y="4"/>
                    </a:cubicBezTo>
                    <a:cubicBezTo>
                      <a:pt x="108" y="4"/>
                      <a:pt x="108" y="4"/>
                      <a:pt x="107" y="4"/>
                    </a:cubicBezTo>
                    <a:cubicBezTo>
                      <a:pt x="107" y="3"/>
                      <a:pt x="106" y="4"/>
                      <a:pt x="106" y="4"/>
                    </a:cubicBezTo>
                    <a:cubicBezTo>
                      <a:pt x="105" y="4"/>
                      <a:pt x="105" y="3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3" y="5"/>
                    </a:cubicBezTo>
                    <a:cubicBezTo>
                      <a:pt x="103" y="5"/>
                      <a:pt x="102" y="4"/>
                      <a:pt x="101" y="4"/>
                    </a:cubicBezTo>
                    <a:cubicBezTo>
                      <a:pt x="101" y="5"/>
                      <a:pt x="100" y="5"/>
                      <a:pt x="100" y="5"/>
                    </a:cubicBezTo>
                    <a:cubicBezTo>
                      <a:pt x="99" y="5"/>
                      <a:pt x="99" y="5"/>
                      <a:pt x="98" y="5"/>
                    </a:cubicBezTo>
                    <a:cubicBezTo>
                      <a:pt x="98" y="5"/>
                      <a:pt x="98" y="5"/>
                      <a:pt x="97" y="6"/>
                    </a:cubicBezTo>
                    <a:cubicBezTo>
                      <a:pt x="97" y="6"/>
                      <a:pt x="97" y="6"/>
                      <a:pt x="96" y="6"/>
                    </a:cubicBezTo>
                    <a:cubicBezTo>
                      <a:pt x="96" y="6"/>
                      <a:pt x="95" y="6"/>
                      <a:pt x="95" y="6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7"/>
                      <a:pt x="96" y="7"/>
                      <a:pt x="96" y="7"/>
                    </a:cubicBezTo>
                    <a:cubicBezTo>
                      <a:pt x="96" y="7"/>
                      <a:pt x="97" y="7"/>
                      <a:pt x="97" y="7"/>
                    </a:cubicBezTo>
                    <a:cubicBezTo>
                      <a:pt x="97" y="7"/>
                      <a:pt x="97" y="8"/>
                      <a:pt x="98" y="8"/>
                    </a:cubicBezTo>
                    <a:cubicBezTo>
                      <a:pt x="98" y="8"/>
                      <a:pt x="98" y="8"/>
                      <a:pt x="99" y="8"/>
                    </a:cubicBezTo>
                    <a:cubicBezTo>
                      <a:pt x="99" y="8"/>
                      <a:pt x="99" y="8"/>
                      <a:pt x="99" y="9"/>
                    </a:cubicBezTo>
                    <a:cubicBezTo>
                      <a:pt x="99" y="9"/>
                      <a:pt x="98" y="9"/>
                      <a:pt x="98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4" y="9"/>
                      <a:pt x="94" y="9"/>
                      <a:pt x="94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2" y="9"/>
                      <a:pt x="92" y="9"/>
                      <a:pt x="91" y="9"/>
                    </a:cubicBezTo>
                    <a:cubicBezTo>
                      <a:pt x="90" y="9"/>
                      <a:pt x="90" y="9"/>
                      <a:pt x="89" y="9"/>
                    </a:cubicBezTo>
                    <a:cubicBezTo>
                      <a:pt x="89" y="9"/>
                      <a:pt x="89" y="9"/>
                      <a:pt x="88" y="9"/>
                    </a:cubicBezTo>
                    <a:cubicBezTo>
                      <a:pt x="88" y="9"/>
                      <a:pt x="88" y="10"/>
                      <a:pt x="89" y="10"/>
                    </a:cubicBezTo>
                    <a:cubicBezTo>
                      <a:pt x="89" y="11"/>
                      <a:pt x="89" y="10"/>
                      <a:pt x="90" y="11"/>
                    </a:cubicBezTo>
                    <a:cubicBezTo>
                      <a:pt x="90" y="11"/>
                      <a:pt x="90" y="11"/>
                      <a:pt x="90" y="12"/>
                    </a:cubicBezTo>
                    <a:cubicBezTo>
                      <a:pt x="90" y="12"/>
                      <a:pt x="91" y="12"/>
                      <a:pt x="91" y="12"/>
                    </a:cubicBezTo>
                    <a:cubicBezTo>
                      <a:pt x="91" y="12"/>
                      <a:pt x="92" y="12"/>
                      <a:pt x="92" y="12"/>
                    </a:cubicBezTo>
                    <a:cubicBezTo>
                      <a:pt x="92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4" y="12"/>
                    </a:cubicBezTo>
                    <a:cubicBezTo>
                      <a:pt x="94" y="13"/>
                      <a:pt x="94" y="12"/>
                      <a:pt x="95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6" y="13"/>
                      <a:pt x="97" y="13"/>
                      <a:pt x="97" y="13"/>
                    </a:cubicBezTo>
                    <a:cubicBezTo>
                      <a:pt x="96" y="14"/>
                      <a:pt x="96" y="13"/>
                      <a:pt x="95" y="14"/>
                    </a:cubicBezTo>
                    <a:cubicBezTo>
                      <a:pt x="95" y="14"/>
                      <a:pt x="94" y="13"/>
                      <a:pt x="94" y="14"/>
                    </a:cubicBezTo>
                    <a:cubicBezTo>
                      <a:pt x="94" y="14"/>
                      <a:pt x="93" y="14"/>
                      <a:pt x="93" y="14"/>
                    </a:cubicBezTo>
                    <a:cubicBezTo>
                      <a:pt x="92" y="14"/>
                      <a:pt x="92" y="13"/>
                      <a:pt x="92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89" y="13"/>
                      <a:pt x="89" y="13"/>
                    </a:cubicBezTo>
                    <a:cubicBezTo>
                      <a:pt x="88" y="13"/>
                      <a:pt x="88" y="13"/>
                      <a:pt x="88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3"/>
                      <a:pt x="87" y="13"/>
                      <a:pt x="86" y="13"/>
                    </a:cubicBezTo>
                    <a:cubicBezTo>
                      <a:pt x="86" y="14"/>
                      <a:pt x="86" y="13"/>
                      <a:pt x="85" y="13"/>
                    </a:cubicBezTo>
                    <a:cubicBezTo>
                      <a:pt x="85" y="13"/>
                      <a:pt x="85" y="13"/>
                      <a:pt x="85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3" y="13"/>
                      <a:pt x="84" y="13"/>
                      <a:pt x="84" y="14"/>
                    </a:cubicBezTo>
                    <a:cubicBezTo>
                      <a:pt x="84" y="14"/>
                      <a:pt x="84" y="14"/>
                      <a:pt x="85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6" y="14"/>
                      <a:pt x="86" y="14"/>
                      <a:pt x="86" y="14"/>
                    </a:cubicBezTo>
                    <a:cubicBezTo>
                      <a:pt x="87" y="14"/>
                      <a:pt x="87" y="14"/>
                      <a:pt x="88" y="14"/>
                    </a:cubicBezTo>
                    <a:cubicBezTo>
                      <a:pt x="88" y="14"/>
                      <a:pt x="88" y="14"/>
                      <a:pt x="88" y="15"/>
                    </a:cubicBezTo>
                    <a:cubicBezTo>
                      <a:pt x="88" y="15"/>
                      <a:pt x="89" y="15"/>
                      <a:pt x="89" y="15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89" y="16"/>
                      <a:pt x="89" y="15"/>
                      <a:pt x="88" y="15"/>
                    </a:cubicBezTo>
                    <a:cubicBezTo>
                      <a:pt x="88" y="15"/>
                      <a:pt x="88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6" y="15"/>
                      <a:pt x="86" y="15"/>
                    </a:cubicBezTo>
                    <a:cubicBezTo>
                      <a:pt x="86" y="15"/>
                      <a:pt x="85" y="15"/>
                      <a:pt x="85" y="15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3" y="15"/>
                      <a:pt x="83" y="15"/>
                      <a:pt x="83" y="14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3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1"/>
                      <a:pt x="81" y="11"/>
                      <a:pt x="80" y="11"/>
                    </a:cubicBezTo>
                    <a:cubicBezTo>
                      <a:pt x="80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80" y="11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3"/>
                      <a:pt x="80" y="13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13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1" y="15"/>
                      <a:pt x="81" y="15"/>
                      <a:pt x="81" y="16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2" y="17"/>
                      <a:pt x="82" y="17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3" y="18"/>
                      <a:pt x="83" y="18"/>
                      <a:pt x="83" y="19"/>
                    </a:cubicBezTo>
                    <a:cubicBezTo>
                      <a:pt x="83" y="19"/>
                      <a:pt x="83" y="19"/>
                      <a:pt x="83" y="20"/>
                    </a:cubicBezTo>
                    <a:cubicBezTo>
                      <a:pt x="84" y="20"/>
                      <a:pt x="84" y="20"/>
                      <a:pt x="85" y="20"/>
                    </a:cubicBezTo>
                    <a:cubicBezTo>
                      <a:pt x="85" y="20"/>
                      <a:pt x="85" y="20"/>
                      <a:pt x="86" y="20"/>
                    </a:cubicBezTo>
                    <a:cubicBezTo>
                      <a:pt x="86" y="20"/>
                      <a:pt x="86" y="20"/>
                      <a:pt x="87" y="20"/>
                    </a:cubicBezTo>
                    <a:cubicBezTo>
                      <a:pt x="87" y="20"/>
                      <a:pt x="87" y="19"/>
                      <a:pt x="87" y="19"/>
                    </a:cubicBezTo>
                    <a:cubicBezTo>
                      <a:pt x="88" y="19"/>
                      <a:pt x="88" y="20"/>
                      <a:pt x="89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0"/>
                      <a:pt x="91" y="20"/>
                      <a:pt x="91" y="21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3" y="22"/>
                      <a:pt x="92" y="22"/>
                      <a:pt x="93" y="23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4" y="23"/>
                      <a:pt x="94" y="23"/>
                      <a:pt x="94" y="24"/>
                    </a:cubicBezTo>
                    <a:cubicBezTo>
                      <a:pt x="94" y="24"/>
                      <a:pt x="94" y="24"/>
                      <a:pt x="93" y="24"/>
                    </a:cubicBezTo>
                    <a:cubicBezTo>
                      <a:pt x="93" y="24"/>
                      <a:pt x="93" y="24"/>
                      <a:pt x="92" y="24"/>
                    </a:cubicBezTo>
                    <a:cubicBezTo>
                      <a:pt x="92" y="24"/>
                      <a:pt x="92" y="23"/>
                      <a:pt x="92" y="23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0" y="21"/>
                    </a:cubicBezTo>
                    <a:cubicBezTo>
                      <a:pt x="90" y="21"/>
                      <a:pt x="90" y="21"/>
                      <a:pt x="89" y="21"/>
                    </a:cubicBezTo>
                    <a:cubicBezTo>
                      <a:pt x="89" y="21"/>
                      <a:pt x="89" y="21"/>
                      <a:pt x="88" y="21"/>
                    </a:cubicBezTo>
                    <a:cubicBezTo>
                      <a:pt x="88" y="20"/>
                      <a:pt x="88" y="21"/>
                      <a:pt x="87" y="21"/>
                    </a:cubicBezTo>
                    <a:cubicBezTo>
                      <a:pt x="87" y="21"/>
                      <a:pt x="87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5" y="21"/>
                      <a:pt x="85" y="21"/>
                      <a:pt x="85" y="22"/>
                    </a:cubicBezTo>
                    <a:cubicBezTo>
                      <a:pt x="85" y="22"/>
                      <a:pt x="86" y="22"/>
                      <a:pt x="86" y="22"/>
                    </a:cubicBezTo>
                    <a:cubicBezTo>
                      <a:pt x="87" y="23"/>
                      <a:pt x="86" y="23"/>
                      <a:pt x="86" y="23"/>
                    </a:cubicBezTo>
                    <a:cubicBezTo>
                      <a:pt x="86" y="24"/>
                      <a:pt x="86" y="24"/>
                      <a:pt x="87" y="24"/>
                    </a:cubicBezTo>
                    <a:cubicBezTo>
                      <a:pt x="87" y="24"/>
                      <a:pt x="87" y="25"/>
                      <a:pt x="86" y="25"/>
                    </a:cubicBezTo>
                    <a:cubicBezTo>
                      <a:pt x="86" y="25"/>
                      <a:pt x="86" y="25"/>
                      <a:pt x="86" y="26"/>
                    </a:cubicBezTo>
                    <a:cubicBezTo>
                      <a:pt x="86" y="26"/>
                      <a:pt x="85" y="26"/>
                      <a:pt x="85" y="26"/>
                    </a:cubicBezTo>
                    <a:cubicBezTo>
                      <a:pt x="85" y="26"/>
                      <a:pt x="85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82" y="27"/>
                      <a:pt x="82" y="27"/>
                      <a:pt x="81" y="27"/>
                    </a:cubicBezTo>
                    <a:cubicBezTo>
                      <a:pt x="80" y="26"/>
                      <a:pt x="80" y="27"/>
                      <a:pt x="79" y="26"/>
                    </a:cubicBezTo>
                    <a:cubicBezTo>
                      <a:pt x="79" y="26"/>
                      <a:pt x="79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7" y="25"/>
                      <a:pt x="78" y="25"/>
                      <a:pt x="79" y="25"/>
                    </a:cubicBezTo>
                    <a:cubicBezTo>
                      <a:pt x="79" y="25"/>
                      <a:pt x="79" y="26"/>
                      <a:pt x="79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1" y="26"/>
                      <a:pt x="81" y="26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2" y="25"/>
                      <a:pt x="83" y="25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3"/>
                      <a:pt x="84" y="23"/>
                      <a:pt x="84" y="22"/>
                    </a:cubicBezTo>
                    <a:cubicBezTo>
                      <a:pt x="83" y="22"/>
                      <a:pt x="84" y="21"/>
                      <a:pt x="84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2" y="21"/>
                      <a:pt x="82" y="21"/>
                      <a:pt x="82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7" y="14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4"/>
                      <a:pt x="77" y="14"/>
                      <a:pt x="77" y="13"/>
                    </a:cubicBezTo>
                    <a:cubicBezTo>
                      <a:pt x="77" y="13"/>
                      <a:pt x="77" y="13"/>
                      <a:pt x="77" y="12"/>
                    </a:cubicBezTo>
                    <a:cubicBezTo>
                      <a:pt x="76" y="12"/>
                      <a:pt x="76" y="12"/>
                      <a:pt x="76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1"/>
                      <a:pt x="74" y="11"/>
                      <a:pt x="73" y="11"/>
                    </a:cubicBezTo>
                    <a:cubicBezTo>
                      <a:pt x="73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1" y="11"/>
                    </a:cubicBezTo>
                    <a:cubicBezTo>
                      <a:pt x="71" y="11"/>
                      <a:pt x="70" y="11"/>
                      <a:pt x="70" y="11"/>
                    </a:cubicBezTo>
                    <a:cubicBezTo>
                      <a:pt x="70" y="11"/>
                      <a:pt x="69" y="11"/>
                      <a:pt x="69" y="11"/>
                    </a:cubicBezTo>
                    <a:cubicBezTo>
                      <a:pt x="69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4"/>
                    </a:cubicBezTo>
                    <a:cubicBezTo>
                      <a:pt x="69" y="14"/>
                      <a:pt x="69" y="14"/>
                      <a:pt x="68" y="14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7" y="15"/>
                      <a:pt x="68" y="15"/>
                      <a:pt x="68" y="15"/>
                    </a:cubicBezTo>
                    <a:cubicBezTo>
                      <a:pt x="68" y="16"/>
                      <a:pt x="69" y="15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70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3" y="19"/>
                      <a:pt x="73" y="20"/>
                      <a:pt x="73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5" y="20"/>
                      <a:pt x="75" y="20"/>
                      <a:pt x="75" y="21"/>
                    </a:cubicBezTo>
                    <a:cubicBezTo>
                      <a:pt x="75" y="21"/>
                      <a:pt x="75" y="21"/>
                      <a:pt x="75" y="22"/>
                    </a:cubicBezTo>
                    <a:cubicBezTo>
                      <a:pt x="75" y="22"/>
                      <a:pt x="74" y="22"/>
                      <a:pt x="74" y="22"/>
                    </a:cubicBezTo>
                    <a:cubicBezTo>
                      <a:pt x="74" y="22"/>
                      <a:pt x="74" y="21"/>
                      <a:pt x="73" y="21"/>
                    </a:cubicBezTo>
                    <a:cubicBezTo>
                      <a:pt x="73" y="21"/>
                      <a:pt x="72" y="21"/>
                      <a:pt x="72" y="21"/>
                    </a:cubicBezTo>
                    <a:cubicBezTo>
                      <a:pt x="71" y="21"/>
                      <a:pt x="71" y="21"/>
                      <a:pt x="70" y="21"/>
                    </a:cubicBezTo>
                    <a:cubicBezTo>
                      <a:pt x="69" y="20"/>
                      <a:pt x="69" y="20"/>
                      <a:pt x="68" y="20"/>
                    </a:cubicBezTo>
                    <a:cubicBezTo>
                      <a:pt x="68" y="20"/>
                      <a:pt x="68" y="20"/>
                      <a:pt x="67" y="20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5" y="19"/>
                      <a:pt x="65" y="19"/>
                      <a:pt x="64" y="19"/>
                    </a:cubicBezTo>
                    <a:cubicBezTo>
                      <a:pt x="63" y="19"/>
                      <a:pt x="63" y="18"/>
                      <a:pt x="62" y="18"/>
                    </a:cubicBezTo>
                    <a:cubicBezTo>
                      <a:pt x="62" y="18"/>
                      <a:pt x="61" y="18"/>
                      <a:pt x="61" y="18"/>
                    </a:cubicBezTo>
                    <a:cubicBezTo>
                      <a:pt x="60" y="18"/>
                      <a:pt x="60" y="18"/>
                      <a:pt x="59" y="18"/>
                    </a:cubicBezTo>
                    <a:cubicBezTo>
                      <a:pt x="59" y="18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20"/>
                      <a:pt x="59" y="19"/>
                      <a:pt x="59" y="20"/>
                    </a:cubicBezTo>
                    <a:cubicBezTo>
                      <a:pt x="60" y="20"/>
                      <a:pt x="60" y="20"/>
                      <a:pt x="60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8" y="22"/>
                    </a:cubicBezTo>
                    <a:cubicBezTo>
                      <a:pt x="58" y="22"/>
                      <a:pt x="58" y="21"/>
                      <a:pt x="57" y="21"/>
                    </a:cubicBezTo>
                    <a:cubicBezTo>
                      <a:pt x="57" y="21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4" y="21"/>
                      <a:pt x="54" y="21"/>
                      <a:pt x="53" y="21"/>
                    </a:cubicBezTo>
                    <a:cubicBezTo>
                      <a:pt x="53" y="21"/>
                      <a:pt x="52" y="21"/>
                      <a:pt x="52" y="21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0" y="21"/>
                      <a:pt x="49" y="22"/>
                      <a:pt x="49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7" y="21"/>
                      <a:pt x="48" y="21"/>
                      <a:pt x="47" y="21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6" y="20"/>
                      <a:pt x="46" y="21"/>
                      <a:pt x="45" y="21"/>
                    </a:cubicBezTo>
                    <a:cubicBezTo>
                      <a:pt x="45" y="21"/>
                      <a:pt x="44" y="21"/>
                      <a:pt x="44" y="21"/>
                    </a:cubicBezTo>
                    <a:cubicBezTo>
                      <a:pt x="44" y="21"/>
                      <a:pt x="43" y="21"/>
                      <a:pt x="43" y="21"/>
                    </a:cubicBezTo>
                    <a:cubicBezTo>
                      <a:pt x="43" y="22"/>
                      <a:pt x="42" y="22"/>
                      <a:pt x="42" y="22"/>
                    </a:cubicBezTo>
                    <a:cubicBezTo>
                      <a:pt x="41" y="22"/>
                      <a:pt x="41" y="22"/>
                      <a:pt x="40" y="22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3"/>
                      <a:pt x="38" y="23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6" y="25"/>
                      <a:pt x="35" y="25"/>
                      <a:pt x="35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3"/>
                      <a:pt x="33" y="23"/>
                    </a:cubicBezTo>
                    <a:cubicBezTo>
                      <a:pt x="34" y="23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1"/>
                      <a:pt x="33" y="21"/>
                      <a:pt x="32" y="21"/>
                    </a:cubicBezTo>
                    <a:cubicBezTo>
                      <a:pt x="32" y="21"/>
                      <a:pt x="32" y="21"/>
                      <a:pt x="31" y="21"/>
                    </a:cubicBezTo>
                    <a:cubicBezTo>
                      <a:pt x="30" y="21"/>
                      <a:pt x="30" y="21"/>
                      <a:pt x="29" y="21"/>
                    </a:cubicBezTo>
                    <a:cubicBezTo>
                      <a:pt x="29" y="21"/>
                      <a:pt x="29" y="21"/>
                      <a:pt x="28" y="21"/>
                    </a:cubicBezTo>
                    <a:cubicBezTo>
                      <a:pt x="28" y="21"/>
                      <a:pt x="29" y="21"/>
                      <a:pt x="29" y="22"/>
                    </a:cubicBezTo>
                    <a:cubicBezTo>
                      <a:pt x="29" y="22"/>
                      <a:pt x="30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5"/>
                      <a:pt x="30" y="25"/>
                      <a:pt x="31" y="25"/>
                    </a:cubicBezTo>
                    <a:cubicBezTo>
                      <a:pt x="31" y="25"/>
                      <a:pt x="32" y="25"/>
                      <a:pt x="32" y="25"/>
                    </a:cubicBezTo>
                    <a:cubicBezTo>
                      <a:pt x="32" y="26"/>
                      <a:pt x="31" y="26"/>
                      <a:pt x="31" y="26"/>
                    </a:cubicBezTo>
                    <a:cubicBezTo>
                      <a:pt x="31" y="27"/>
                      <a:pt x="32" y="27"/>
                      <a:pt x="32" y="27"/>
                    </a:cubicBezTo>
                    <a:cubicBezTo>
                      <a:pt x="31" y="28"/>
                      <a:pt x="31" y="27"/>
                      <a:pt x="30" y="27"/>
                    </a:cubicBezTo>
                    <a:cubicBezTo>
                      <a:pt x="30" y="27"/>
                      <a:pt x="30" y="27"/>
                      <a:pt x="29" y="27"/>
                    </a:cubicBezTo>
                    <a:cubicBezTo>
                      <a:pt x="29" y="27"/>
                      <a:pt x="28" y="27"/>
                      <a:pt x="28" y="26"/>
                    </a:cubicBezTo>
                    <a:cubicBezTo>
                      <a:pt x="27" y="26"/>
                      <a:pt x="27" y="27"/>
                      <a:pt x="26" y="26"/>
                    </a:cubicBezTo>
                    <a:cubicBezTo>
                      <a:pt x="26" y="26"/>
                      <a:pt x="26" y="26"/>
                      <a:pt x="26" y="25"/>
                    </a:cubicBezTo>
                    <a:cubicBezTo>
                      <a:pt x="26" y="25"/>
                      <a:pt x="25" y="25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3" y="23"/>
                      <a:pt x="23" y="23"/>
                    </a:cubicBezTo>
                    <a:cubicBezTo>
                      <a:pt x="22" y="23"/>
                      <a:pt x="22" y="22"/>
                      <a:pt x="22" y="22"/>
                    </a:cubicBezTo>
                    <a:cubicBezTo>
                      <a:pt x="22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0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1"/>
                      <a:pt x="17" y="21"/>
                      <a:pt x="17" y="20"/>
                    </a:cubicBezTo>
                    <a:cubicBezTo>
                      <a:pt x="16" y="20"/>
                      <a:pt x="16" y="20"/>
                      <a:pt x="15" y="20"/>
                    </a:cubicBezTo>
                    <a:cubicBezTo>
                      <a:pt x="15" y="20"/>
                      <a:pt x="14" y="20"/>
                      <a:pt x="14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20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8" y="18"/>
                      <a:pt x="8" y="18"/>
                      <a:pt x="7" y="18"/>
                    </a:cubicBezTo>
                    <a:cubicBezTo>
                      <a:pt x="7" y="18"/>
                      <a:pt x="7" y="18"/>
                      <a:pt x="6" y="18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8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2" y="20"/>
                      <a:pt x="1" y="20"/>
                    </a:cubicBezTo>
                    <a:cubicBezTo>
                      <a:pt x="1" y="21"/>
                      <a:pt x="1" y="21"/>
                      <a:pt x="0" y="21"/>
                    </a:cubicBezTo>
                    <a:cubicBezTo>
                      <a:pt x="0" y="21"/>
                      <a:pt x="0" y="22"/>
                      <a:pt x="1" y="22"/>
                    </a:cubicBezTo>
                    <a:cubicBezTo>
                      <a:pt x="1" y="23"/>
                      <a:pt x="2" y="22"/>
                      <a:pt x="2" y="22"/>
                    </a:cubicBezTo>
                    <a:cubicBezTo>
                      <a:pt x="2" y="23"/>
                      <a:pt x="3" y="23"/>
                      <a:pt x="3" y="23"/>
                    </a:cubicBezTo>
                    <a:cubicBezTo>
                      <a:pt x="3" y="23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3" y="25"/>
                      <a:pt x="2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4" y="29"/>
                      <a:pt x="4" y="29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5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6" y="34"/>
                      <a:pt x="7" y="34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5"/>
                      <a:pt x="8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9" y="36"/>
                      <a:pt x="9" y="36"/>
                      <a:pt x="9" y="37"/>
                    </a:cubicBezTo>
                    <a:cubicBezTo>
                      <a:pt x="9" y="37"/>
                      <a:pt x="8" y="37"/>
                      <a:pt x="8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9"/>
                      <a:pt x="7" y="39"/>
                      <a:pt x="6" y="39"/>
                    </a:cubicBezTo>
                    <a:cubicBezTo>
                      <a:pt x="6" y="39"/>
                      <a:pt x="6" y="40"/>
                      <a:pt x="5" y="40"/>
                    </a:cubicBezTo>
                    <a:cubicBezTo>
                      <a:pt x="5" y="40"/>
                      <a:pt x="5" y="40"/>
                      <a:pt x="4" y="40"/>
                    </a:cubicBezTo>
                    <a:cubicBezTo>
                      <a:pt x="4" y="40"/>
                      <a:pt x="4" y="40"/>
                      <a:pt x="4" y="41"/>
                    </a:cubicBezTo>
                    <a:cubicBezTo>
                      <a:pt x="4" y="41"/>
                      <a:pt x="4" y="41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5" y="42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6" y="42"/>
                      <a:pt x="6" y="42"/>
                      <a:pt x="7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8" y="42"/>
                      <a:pt x="8" y="42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4"/>
                      <a:pt x="8" y="43"/>
                      <a:pt x="8" y="43"/>
                    </a:cubicBezTo>
                    <a:cubicBezTo>
                      <a:pt x="7" y="43"/>
                      <a:pt x="7" y="43"/>
                      <a:pt x="6" y="43"/>
                    </a:cubicBezTo>
                    <a:cubicBezTo>
                      <a:pt x="6" y="43"/>
                      <a:pt x="6" y="43"/>
                      <a:pt x="5" y="44"/>
                    </a:cubicBezTo>
                    <a:cubicBezTo>
                      <a:pt x="5" y="44"/>
                      <a:pt x="5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3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4" y="49"/>
                      <a:pt x="3" y="49"/>
                    </a:cubicBezTo>
                    <a:cubicBezTo>
                      <a:pt x="3" y="49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1"/>
                      <a:pt x="2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5"/>
                      <a:pt x="3" y="55"/>
                      <a:pt x="4" y="55"/>
                    </a:cubicBezTo>
                    <a:cubicBezTo>
                      <a:pt x="4" y="56"/>
                      <a:pt x="4" y="55"/>
                      <a:pt x="4" y="55"/>
                    </a:cubicBezTo>
                    <a:cubicBezTo>
                      <a:pt x="5" y="55"/>
                      <a:pt x="5" y="55"/>
                      <a:pt x="6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8"/>
                      <a:pt x="9" y="57"/>
                      <a:pt x="9" y="58"/>
                    </a:cubicBezTo>
                    <a:cubicBezTo>
                      <a:pt x="9" y="58"/>
                      <a:pt x="9" y="58"/>
                      <a:pt x="10" y="59"/>
                    </a:cubicBezTo>
                    <a:cubicBezTo>
                      <a:pt x="10" y="59"/>
                      <a:pt x="10" y="59"/>
                      <a:pt x="10" y="59"/>
                    </a:cubicBezTo>
                    <a:cubicBezTo>
                      <a:pt x="10" y="60"/>
                      <a:pt x="9" y="60"/>
                      <a:pt x="10" y="60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11" y="61"/>
                      <a:pt x="11" y="61"/>
                      <a:pt x="11" y="62"/>
                    </a:cubicBezTo>
                    <a:cubicBezTo>
                      <a:pt x="11" y="62"/>
                      <a:pt x="12" y="62"/>
                      <a:pt x="12" y="63"/>
                    </a:cubicBezTo>
                    <a:cubicBezTo>
                      <a:pt x="12" y="63"/>
                      <a:pt x="11" y="63"/>
                      <a:pt x="11" y="63"/>
                    </a:cubicBezTo>
                    <a:cubicBezTo>
                      <a:pt x="11" y="63"/>
                      <a:pt x="11" y="63"/>
                      <a:pt x="10" y="63"/>
                    </a:cubicBezTo>
                    <a:cubicBezTo>
                      <a:pt x="10" y="63"/>
                      <a:pt x="11" y="63"/>
                      <a:pt x="10" y="64"/>
                    </a:cubicBezTo>
                    <a:cubicBezTo>
                      <a:pt x="10" y="64"/>
                      <a:pt x="10" y="64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6"/>
                      <a:pt x="10" y="66"/>
                      <a:pt x="11" y="66"/>
                    </a:cubicBezTo>
                    <a:cubicBezTo>
                      <a:pt x="11" y="66"/>
                      <a:pt x="11" y="66"/>
                      <a:pt x="12" y="66"/>
                    </a:cubicBezTo>
                    <a:cubicBezTo>
                      <a:pt x="12" y="66"/>
                      <a:pt x="12" y="65"/>
                      <a:pt x="13" y="65"/>
                    </a:cubicBezTo>
                    <a:cubicBezTo>
                      <a:pt x="13" y="65"/>
                      <a:pt x="13" y="65"/>
                      <a:pt x="14" y="65"/>
                    </a:cubicBezTo>
                    <a:cubicBezTo>
                      <a:pt x="15" y="65"/>
                      <a:pt x="15" y="65"/>
                      <a:pt x="16" y="65"/>
                    </a:cubicBezTo>
                    <a:cubicBezTo>
                      <a:pt x="16" y="65"/>
                      <a:pt x="16" y="65"/>
                      <a:pt x="16" y="66"/>
                    </a:cubicBezTo>
                    <a:cubicBezTo>
                      <a:pt x="17" y="66"/>
                      <a:pt x="16" y="67"/>
                      <a:pt x="17" y="67"/>
                    </a:cubicBezTo>
                    <a:cubicBezTo>
                      <a:pt x="17" y="68"/>
                      <a:pt x="17" y="68"/>
                      <a:pt x="17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20" y="69"/>
                      <a:pt x="20" y="70"/>
                      <a:pt x="21" y="70"/>
                    </a:cubicBezTo>
                    <a:cubicBezTo>
                      <a:pt x="21" y="70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3" y="72"/>
                      <a:pt x="23" y="72"/>
                      <a:pt x="24" y="72"/>
                    </a:cubicBezTo>
                    <a:cubicBezTo>
                      <a:pt x="24" y="72"/>
                      <a:pt x="25" y="72"/>
                      <a:pt x="25" y="72"/>
                    </a:cubicBezTo>
                    <a:cubicBezTo>
                      <a:pt x="26" y="72"/>
                      <a:pt x="26" y="72"/>
                      <a:pt x="26" y="72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9" y="71"/>
                      <a:pt x="29" y="71"/>
                      <a:pt x="29" y="72"/>
                    </a:cubicBezTo>
                    <a:cubicBezTo>
                      <a:pt x="30" y="72"/>
                      <a:pt x="29" y="73"/>
                      <a:pt x="30" y="73"/>
                    </a:cubicBezTo>
                    <a:cubicBezTo>
                      <a:pt x="30" y="73"/>
                      <a:pt x="31" y="73"/>
                      <a:pt x="31" y="73"/>
                    </a:cubicBezTo>
                    <a:cubicBezTo>
                      <a:pt x="32" y="73"/>
                      <a:pt x="32" y="72"/>
                      <a:pt x="33" y="72"/>
                    </a:cubicBezTo>
                    <a:cubicBezTo>
                      <a:pt x="33" y="72"/>
                      <a:pt x="34" y="72"/>
                      <a:pt x="34" y="72"/>
                    </a:cubicBezTo>
                    <a:cubicBezTo>
                      <a:pt x="34" y="73"/>
                      <a:pt x="35" y="73"/>
                      <a:pt x="35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7" y="74"/>
                      <a:pt x="37" y="74"/>
                      <a:pt x="36" y="75"/>
                    </a:cubicBezTo>
                    <a:cubicBezTo>
                      <a:pt x="36" y="75"/>
                      <a:pt x="35" y="75"/>
                      <a:pt x="35" y="75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77"/>
                      <a:pt x="35" y="77"/>
                      <a:pt x="34" y="77"/>
                    </a:cubicBezTo>
                    <a:cubicBezTo>
                      <a:pt x="34" y="78"/>
                      <a:pt x="33" y="78"/>
                      <a:pt x="33" y="78"/>
                    </a:cubicBez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3" y="81"/>
                      <a:pt x="33" y="81"/>
                      <a:pt x="32" y="82"/>
                    </a:cubicBezTo>
                    <a:cubicBezTo>
                      <a:pt x="32" y="82"/>
                      <a:pt x="33" y="82"/>
                      <a:pt x="32" y="82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1" y="83"/>
                      <a:pt x="31" y="83"/>
                    </a:cubicBezTo>
                    <a:cubicBezTo>
                      <a:pt x="31" y="83"/>
                      <a:pt x="31" y="84"/>
                      <a:pt x="31" y="84"/>
                    </a:cubicBezTo>
                    <a:cubicBezTo>
                      <a:pt x="31" y="84"/>
                      <a:pt x="32" y="84"/>
                      <a:pt x="32" y="84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4" y="85"/>
                    </a:cubicBezTo>
                    <a:cubicBezTo>
                      <a:pt x="34" y="85"/>
                      <a:pt x="34" y="85"/>
                      <a:pt x="34" y="86"/>
                    </a:cubicBezTo>
                    <a:cubicBezTo>
                      <a:pt x="35" y="86"/>
                      <a:pt x="35" y="86"/>
                      <a:pt x="36" y="86"/>
                    </a:cubicBezTo>
                    <a:cubicBezTo>
                      <a:pt x="36" y="86"/>
                      <a:pt x="36" y="87"/>
                      <a:pt x="36" y="87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37" y="88"/>
                      <a:pt x="37" y="88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8" y="89"/>
                      <a:pt x="38" y="89"/>
                      <a:pt x="39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9" y="89"/>
                      <a:pt x="39" y="89"/>
                      <a:pt x="40" y="89"/>
                    </a:cubicBezTo>
                    <a:cubicBezTo>
                      <a:pt x="40" y="89"/>
                      <a:pt x="40" y="89"/>
                      <a:pt x="40" y="89"/>
                    </a:cubicBezTo>
                    <a:cubicBezTo>
                      <a:pt x="40" y="89"/>
                      <a:pt x="40" y="89"/>
                      <a:pt x="41" y="89"/>
                    </a:cubicBezTo>
                    <a:cubicBezTo>
                      <a:pt x="41" y="89"/>
                      <a:pt x="41" y="89"/>
                      <a:pt x="42" y="89"/>
                    </a:cubicBezTo>
                    <a:cubicBezTo>
                      <a:pt x="42" y="89"/>
                      <a:pt x="43" y="89"/>
                      <a:pt x="44" y="89"/>
                    </a:cubicBezTo>
                    <a:cubicBezTo>
                      <a:pt x="44" y="89"/>
                      <a:pt x="44" y="90"/>
                      <a:pt x="45" y="90"/>
                    </a:cubicBezTo>
                    <a:cubicBezTo>
                      <a:pt x="45" y="91"/>
                      <a:pt x="45" y="91"/>
                      <a:pt x="46" y="92"/>
                    </a:cubicBezTo>
                    <a:cubicBezTo>
                      <a:pt x="47" y="92"/>
                      <a:pt x="47" y="91"/>
                      <a:pt x="48" y="91"/>
                    </a:cubicBezTo>
                    <a:cubicBezTo>
                      <a:pt x="49" y="91"/>
                      <a:pt x="50" y="92"/>
                      <a:pt x="51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4"/>
                      <a:pt x="52" y="94"/>
                      <a:pt x="53" y="94"/>
                    </a:cubicBezTo>
                    <a:cubicBezTo>
                      <a:pt x="54" y="94"/>
                      <a:pt x="54" y="94"/>
                      <a:pt x="55" y="94"/>
                    </a:cubicBezTo>
                    <a:cubicBezTo>
                      <a:pt x="55" y="94"/>
                      <a:pt x="56" y="94"/>
                      <a:pt x="56" y="94"/>
                    </a:cubicBezTo>
                    <a:cubicBezTo>
                      <a:pt x="57" y="94"/>
                      <a:pt x="57" y="94"/>
                      <a:pt x="57" y="94"/>
                    </a:cubicBezTo>
                    <a:cubicBezTo>
                      <a:pt x="58" y="94"/>
                      <a:pt x="58" y="94"/>
                      <a:pt x="59" y="94"/>
                    </a:cubicBezTo>
                    <a:cubicBezTo>
                      <a:pt x="59" y="95"/>
                      <a:pt x="60" y="95"/>
                      <a:pt x="60" y="94"/>
                    </a:cubicBezTo>
                    <a:cubicBezTo>
                      <a:pt x="60" y="94"/>
                      <a:pt x="60" y="94"/>
                      <a:pt x="61" y="94"/>
                    </a:cubicBezTo>
                    <a:cubicBezTo>
                      <a:pt x="61" y="94"/>
                      <a:pt x="61" y="94"/>
                      <a:pt x="61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93"/>
                      <a:pt x="60" y="93"/>
                      <a:pt x="59" y="93"/>
                    </a:cubicBezTo>
                    <a:cubicBezTo>
                      <a:pt x="59" y="92"/>
                      <a:pt x="59" y="92"/>
                      <a:pt x="58" y="91"/>
                    </a:cubicBezTo>
                    <a:cubicBezTo>
                      <a:pt x="58" y="91"/>
                      <a:pt x="57" y="91"/>
                      <a:pt x="57" y="90"/>
                    </a:cubicBezTo>
                    <a:cubicBezTo>
                      <a:pt x="56" y="89"/>
                      <a:pt x="57" y="89"/>
                      <a:pt x="56" y="88"/>
                    </a:cubicBezTo>
                    <a:cubicBezTo>
                      <a:pt x="56" y="88"/>
                      <a:pt x="56" y="87"/>
                      <a:pt x="56" y="87"/>
                    </a:cubicBezTo>
                    <a:cubicBezTo>
                      <a:pt x="55" y="87"/>
                      <a:pt x="55" y="86"/>
                      <a:pt x="55" y="86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4" y="86"/>
                      <a:pt x="54" y="85"/>
                      <a:pt x="54" y="85"/>
                    </a:cubicBezTo>
                    <a:cubicBezTo>
                      <a:pt x="54" y="84"/>
                      <a:pt x="55" y="84"/>
                      <a:pt x="55" y="83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5" y="82"/>
                      <a:pt x="56" y="82"/>
                      <a:pt x="56" y="82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0"/>
                      <a:pt x="56" y="80"/>
                      <a:pt x="56" y="79"/>
                    </a:cubicBezTo>
                    <a:cubicBezTo>
                      <a:pt x="56" y="78"/>
                      <a:pt x="57" y="78"/>
                      <a:pt x="56" y="78"/>
                    </a:cubicBezTo>
                    <a:cubicBezTo>
                      <a:pt x="56" y="77"/>
                      <a:pt x="56" y="77"/>
                      <a:pt x="56" y="76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4" y="75"/>
                      <a:pt x="54" y="75"/>
                      <a:pt x="54" y="74"/>
                    </a:cubicBezTo>
                    <a:cubicBezTo>
                      <a:pt x="54" y="73"/>
                      <a:pt x="54" y="73"/>
                      <a:pt x="54" y="72"/>
                    </a:cubicBezTo>
                    <a:cubicBezTo>
                      <a:pt x="54" y="72"/>
                      <a:pt x="54" y="72"/>
                      <a:pt x="55" y="72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6" y="72"/>
                      <a:pt x="56" y="73"/>
                      <a:pt x="56" y="73"/>
                    </a:cubicBezTo>
                    <a:cubicBezTo>
                      <a:pt x="56" y="73"/>
                      <a:pt x="57" y="72"/>
                      <a:pt x="57" y="72"/>
                    </a:cubicBezTo>
                    <a:cubicBezTo>
                      <a:pt x="58" y="72"/>
                      <a:pt x="58" y="71"/>
                      <a:pt x="58" y="71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9" y="70"/>
                      <a:pt x="58" y="70"/>
                      <a:pt x="59" y="69"/>
                    </a:cubicBezTo>
                    <a:cubicBezTo>
                      <a:pt x="59" y="69"/>
                      <a:pt x="59" y="69"/>
                      <a:pt x="60" y="68"/>
                    </a:cubicBezTo>
                    <a:cubicBezTo>
                      <a:pt x="61" y="68"/>
                      <a:pt x="61" y="69"/>
                      <a:pt x="62" y="68"/>
                    </a:cubicBezTo>
                    <a:cubicBezTo>
                      <a:pt x="63" y="68"/>
                      <a:pt x="63" y="68"/>
                      <a:pt x="64" y="68"/>
                    </a:cubicBezTo>
                    <a:cubicBezTo>
                      <a:pt x="65" y="68"/>
                      <a:pt x="65" y="68"/>
                      <a:pt x="65" y="68"/>
                    </a:cubicBezTo>
                    <a:cubicBezTo>
                      <a:pt x="66" y="68"/>
                      <a:pt x="66" y="68"/>
                      <a:pt x="67" y="69"/>
                    </a:cubicBezTo>
                    <a:cubicBezTo>
                      <a:pt x="67" y="69"/>
                      <a:pt x="67" y="70"/>
                      <a:pt x="68" y="70"/>
                    </a:cubicBezTo>
                    <a:cubicBezTo>
                      <a:pt x="68" y="70"/>
                      <a:pt x="69" y="70"/>
                      <a:pt x="69" y="70"/>
                    </a:cubicBezTo>
                    <a:cubicBezTo>
                      <a:pt x="70" y="70"/>
                      <a:pt x="70" y="71"/>
                      <a:pt x="70" y="71"/>
                    </a:cubicBezTo>
                    <a:cubicBezTo>
                      <a:pt x="71" y="71"/>
                      <a:pt x="71" y="71"/>
                      <a:pt x="72" y="71"/>
                    </a:cubicBezTo>
                    <a:cubicBezTo>
                      <a:pt x="73" y="70"/>
                      <a:pt x="74" y="71"/>
                      <a:pt x="75" y="71"/>
                    </a:cubicBezTo>
                    <a:cubicBezTo>
                      <a:pt x="75" y="70"/>
                      <a:pt x="76" y="70"/>
                      <a:pt x="77" y="70"/>
                    </a:cubicBezTo>
                    <a:cubicBezTo>
                      <a:pt x="77" y="70"/>
                      <a:pt x="77" y="70"/>
                      <a:pt x="78" y="70"/>
                    </a:cubicBezTo>
                    <a:cubicBezTo>
                      <a:pt x="78" y="70"/>
                      <a:pt x="79" y="70"/>
                      <a:pt x="79" y="70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2" y="71"/>
                      <a:pt x="83" y="71"/>
                      <a:pt x="83" y="70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83" y="69"/>
                      <a:pt x="83" y="69"/>
                      <a:pt x="82" y="69"/>
                    </a:cubicBezTo>
                    <a:cubicBezTo>
                      <a:pt x="82" y="69"/>
                      <a:pt x="82" y="69"/>
                      <a:pt x="81" y="69"/>
                    </a:cubicBezTo>
                    <a:cubicBezTo>
                      <a:pt x="81" y="69"/>
                      <a:pt x="81" y="69"/>
                      <a:pt x="80" y="69"/>
                    </a:cubicBezTo>
                    <a:cubicBezTo>
                      <a:pt x="80" y="69"/>
                      <a:pt x="80" y="68"/>
                      <a:pt x="80" y="68"/>
                    </a:cubicBezTo>
                    <a:cubicBezTo>
                      <a:pt x="80" y="67"/>
                      <a:pt x="81" y="68"/>
                      <a:pt x="81" y="68"/>
                    </a:cubicBezTo>
                    <a:cubicBezTo>
                      <a:pt x="81" y="67"/>
                      <a:pt x="82" y="67"/>
                      <a:pt x="81" y="67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66"/>
                      <a:pt x="81" y="66"/>
                      <a:pt x="81" y="65"/>
                    </a:cubicBezTo>
                    <a:cubicBezTo>
                      <a:pt x="81" y="65"/>
                      <a:pt x="82" y="65"/>
                      <a:pt x="82" y="65"/>
                    </a:cubicBezTo>
                    <a:cubicBezTo>
                      <a:pt x="82" y="65"/>
                      <a:pt x="83" y="65"/>
                      <a:pt x="83" y="65"/>
                    </a:cubicBezTo>
                    <a:cubicBezTo>
                      <a:pt x="83" y="65"/>
                      <a:pt x="83" y="65"/>
                      <a:pt x="83" y="64"/>
                    </a:cubicBezTo>
                    <a:cubicBezTo>
                      <a:pt x="83" y="64"/>
                      <a:pt x="83" y="64"/>
                      <a:pt x="83" y="63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2" y="62"/>
                      <a:pt x="82" y="62"/>
                    </a:cubicBezTo>
                    <a:cubicBezTo>
                      <a:pt x="82" y="61"/>
                      <a:pt x="83" y="62"/>
                      <a:pt x="83" y="62"/>
                    </a:cubicBezTo>
                    <a:cubicBezTo>
                      <a:pt x="84" y="62"/>
                      <a:pt x="84" y="62"/>
                      <a:pt x="85" y="62"/>
                    </a:cubicBezTo>
                    <a:cubicBezTo>
                      <a:pt x="85" y="61"/>
                      <a:pt x="85" y="61"/>
                      <a:pt x="85" y="61"/>
                    </a:cubicBezTo>
                    <a:cubicBezTo>
                      <a:pt x="85" y="61"/>
                      <a:pt x="86" y="61"/>
                      <a:pt x="86" y="61"/>
                    </a:cubicBezTo>
                    <a:cubicBezTo>
                      <a:pt x="87" y="61"/>
                      <a:pt x="87" y="61"/>
                      <a:pt x="88" y="61"/>
                    </a:cubicBezTo>
                    <a:cubicBezTo>
                      <a:pt x="88" y="61"/>
                      <a:pt x="88" y="61"/>
                      <a:pt x="89" y="60"/>
                    </a:cubicBezTo>
                    <a:cubicBezTo>
                      <a:pt x="89" y="60"/>
                      <a:pt x="89" y="60"/>
                      <a:pt x="90" y="60"/>
                    </a:cubicBezTo>
                    <a:cubicBezTo>
                      <a:pt x="90" y="60"/>
                      <a:pt x="90" y="60"/>
                      <a:pt x="90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2" y="60"/>
                      <a:pt x="92" y="60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4" y="58"/>
                      <a:pt x="94" y="59"/>
                      <a:pt x="94" y="59"/>
                    </a:cubicBezTo>
                    <a:cubicBezTo>
                      <a:pt x="94" y="58"/>
                      <a:pt x="95" y="58"/>
                      <a:pt x="95" y="58"/>
                    </a:cubicBezTo>
                    <a:cubicBezTo>
                      <a:pt x="95" y="58"/>
                      <a:pt x="95" y="58"/>
                      <a:pt x="96" y="58"/>
                    </a:cubicBezTo>
                    <a:cubicBezTo>
                      <a:pt x="96" y="58"/>
                      <a:pt x="97" y="58"/>
                      <a:pt x="97" y="58"/>
                    </a:cubicBezTo>
                    <a:cubicBezTo>
                      <a:pt x="97" y="58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9" y="60"/>
                      <a:pt x="99" y="60"/>
                      <a:pt x="99" y="61"/>
                    </a:cubicBezTo>
                    <a:cubicBezTo>
                      <a:pt x="100" y="61"/>
                      <a:pt x="100" y="61"/>
                      <a:pt x="100" y="61"/>
                    </a:cubicBezTo>
                    <a:cubicBezTo>
                      <a:pt x="100" y="61"/>
                      <a:pt x="101" y="61"/>
                      <a:pt x="101" y="61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103" y="61"/>
                      <a:pt x="103" y="61"/>
                      <a:pt x="103" y="62"/>
                    </a:cubicBezTo>
                    <a:cubicBezTo>
                      <a:pt x="103" y="62"/>
                      <a:pt x="104" y="62"/>
                      <a:pt x="104" y="63"/>
                    </a:cubicBezTo>
                    <a:cubicBezTo>
                      <a:pt x="104" y="63"/>
                      <a:pt x="104" y="63"/>
                      <a:pt x="105" y="63"/>
                    </a:cubicBezTo>
                    <a:cubicBezTo>
                      <a:pt x="105" y="63"/>
                      <a:pt x="105" y="62"/>
                      <a:pt x="106" y="62"/>
                    </a:cubicBezTo>
                    <a:cubicBezTo>
                      <a:pt x="106" y="62"/>
                      <a:pt x="107" y="61"/>
                      <a:pt x="107" y="61"/>
                    </a:cubicBezTo>
                    <a:cubicBezTo>
                      <a:pt x="107" y="61"/>
                      <a:pt x="108" y="61"/>
                      <a:pt x="108" y="61"/>
                    </a:cubicBezTo>
                    <a:cubicBezTo>
                      <a:pt x="109" y="61"/>
                      <a:pt x="109" y="61"/>
                      <a:pt x="110" y="61"/>
                    </a:cubicBezTo>
                    <a:cubicBezTo>
                      <a:pt x="110" y="62"/>
                      <a:pt x="110" y="62"/>
                      <a:pt x="110" y="63"/>
                    </a:cubicBezTo>
                    <a:cubicBezTo>
                      <a:pt x="111" y="63"/>
                      <a:pt x="111" y="63"/>
                      <a:pt x="112" y="63"/>
                    </a:cubicBezTo>
                    <a:cubicBezTo>
                      <a:pt x="112" y="63"/>
                      <a:pt x="113" y="63"/>
                      <a:pt x="113" y="64"/>
                    </a:cubicBezTo>
                    <a:cubicBezTo>
                      <a:pt x="114" y="64"/>
                      <a:pt x="114" y="64"/>
                      <a:pt x="115" y="65"/>
                    </a:cubicBezTo>
                    <a:cubicBezTo>
                      <a:pt x="115" y="65"/>
                      <a:pt x="115" y="65"/>
                      <a:pt x="116" y="65"/>
                    </a:cubicBezTo>
                    <a:cubicBezTo>
                      <a:pt x="116" y="65"/>
                      <a:pt x="116" y="65"/>
                      <a:pt x="117" y="66"/>
                    </a:cubicBezTo>
                    <a:cubicBezTo>
                      <a:pt x="117" y="66"/>
                      <a:pt x="117" y="67"/>
                      <a:pt x="117" y="67"/>
                    </a:cubicBezTo>
                    <a:cubicBezTo>
                      <a:pt x="118" y="67"/>
                      <a:pt x="118" y="68"/>
                      <a:pt x="118" y="68"/>
                    </a:cubicBezTo>
                    <a:cubicBezTo>
                      <a:pt x="119" y="68"/>
                      <a:pt x="119" y="69"/>
                      <a:pt x="119" y="69"/>
                    </a:cubicBezTo>
                    <a:cubicBezTo>
                      <a:pt x="119" y="69"/>
                      <a:pt x="120" y="69"/>
                      <a:pt x="120" y="69"/>
                    </a:cubicBezTo>
                    <a:cubicBezTo>
                      <a:pt x="120" y="70"/>
                      <a:pt x="120" y="70"/>
                      <a:pt x="121" y="70"/>
                    </a:cubicBezTo>
                    <a:cubicBezTo>
                      <a:pt x="121" y="70"/>
                      <a:pt x="122" y="70"/>
                      <a:pt x="122" y="71"/>
                    </a:cubicBezTo>
                    <a:cubicBezTo>
                      <a:pt x="122" y="71"/>
                      <a:pt x="122" y="71"/>
                      <a:pt x="122" y="71"/>
                    </a:cubicBezTo>
                    <a:cubicBezTo>
                      <a:pt x="123" y="71"/>
                      <a:pt x="123" y="71"/>
                      <a:pt x="123" y="71"/>
                    </a:cubicBezTo>
                    <a:cubicBezTo>
                      <a:pt x="123" y="71"/>
                      <a:pt x="124" y="71"/>
                      <a:pt x="124" y="71"/>
                    </a:cubicBezTo>
                    <a:cubicBezTo>
                      <a:pt x="124" y="71"/>
                      <a:pt x="124" y="71"/>
                      <a:pt x="124" y="71"/>
                    </a:cubicBezTo>
                    <a:cubicBezTo>
                      <a:pt x="124" y="70"/>
                      <a:pt x="124" y="70"/>
                      <a:pt x="125" y="70"/>
                    </a:cubicBezTo>
                    <a:cubicBezTo>
                      <a:pt x="125" y="69"/>
                      <a:pt x="125" y="69"/>
                      <a:pt x="126" y="69"/>
                    </a:cubicBezTo>
                    <a:cubicBezTo>
                      <a:pt x="126" y="69"/>
                      <a:pt x="126" y="69"/>
                      <a:pt x="126" y="70"/>
                    </a:cubicBezTo>
                    <a:cubicBezTo>
                      <a:pt x="126" y="70"/>
                      <a:pt x="127" y="70"/>
                      <a:pt x="127" y="70"/>
                    </a:cubicBezTo>
                    <a:cubicBezTo>
                      <a:pt x="127" y="70"/>
                      <a:pt x="128" y="70"/>
                      <a:pt x="128" y="69"/>
                    </a:cubicBezTo>
                    <a:cubicBezTo>
                      <a:pt x="128" y="69"/>
                      <a:pt x="129" y="69"/>
                      <a:pt x="129" y="69"/>
                    </a:cubicBezTo>
                    <a:cubicBezTo>
                      <a:pt x="129" y="69"/>
                      <a:pt x="130" y="69"/>
                      <a:pt x="130" y="69"/>
                    </a:cubicBezTo>
                    <a:cubicBezTo>
                      <a:pt x="131" y="69"/>
                      <a:pt x="131" y="69"/>
                      <a:pt x="131" y="69"/>
                    </a:cubicBezTo>
                    <a:cubicBezTo>
                      <a:pt x="132" y="69"/>
                      <a:pt x="132" y="68"/>
                      <a:pt x="133" y="69"/>
                    </a:cubicBezTo>
                    <a:cubicBezTo>
                      <a:pt x="133" y="69"/>
                      <a:pt x="133" y="69"/>
                      <a:pt x="134" y="69"/>
                    </a:cubicBezTo>
                    <a:cubicBezTo>
                      <a:pt x="134" y="69"/>
                      <a:pt x="134" y="70"/>
                      <a:pt x="134" y="70"/>
                    </a:cubicBezTo>
                    <a:cubicBezTo>
                      <a:pt x="134" y="70"/>
                      <a:pt x="135" y="70"/>
                      <a:pt x="135" y="70"/>
                    </a:cubicBezTo>
                    <a:cubicBezTo>
                      <a:pt x="135" y="70"/>
                      <a:pt x="135" y="70"/>
                      <a:pt x="136" y="71"/>
                    </a:cubicBezTo>
                    <a:cubicBezTo>
                      <a:pt x="136" y="71"/>
                      <a:pt x="136" y="71"/>
                      <a:pt x="136" y="71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38" y="71"/>
                      <a:pt x="138" y="70"/>
                      <a:pt x="138" y="70"/>
                    </a:cubicBezTo>
                    <a:cubicBezTo>
                      <a:pt x="139" y="70"/>
                      <a:pt x="139" y="70"/>
                      <a:pt x="139" y="70"/>
                    </a:cubicBezTo>
                    <a:cubicBezTo>
                      <a:pt x="140" y="70"/>
                      <a:pt x="140" y="70"/>
                      <a:pt x="140" y="70"/>
                    </a:cubicBezTo>
                    <a:cubicBezTo>
                      <a:pt x="141" y="70"/>
                      <a:pt x="141" y="70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2" y="72"/>
                      <a:pt x="143" y="72"/>
                      <a:pt x="143" y="72"/>
                    </a:cubicBezTo>
                    <a:cubicBezTo>
                      <a:pt x="143" y="72"/>
                      <a:pt x="143" y="72"/>
                      <a:pt x="144" y="73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44" y="72"/>
                      <a:pt x="145" y="71"/>
                      <a:pt x="145" y="71"/>
                    </a:cubicBezTo>
                    <a:cubicBezTo>
                      <a:pt x="145" y="71"/>
                      <a:pt x="145" y="71"/>
                      <a:pt x="145" y="71"/>
                    </a:cubicBezTo>
                    <a:cubicBezTo>
                      <a:pt x="146" y="70"/>
                      <a:pt x="146" y="70"/>
                      <a:pt x="146" y="70"/>
                    </a:cubicBezTo>
                    <a:cubicBezTo>
                      <a:pt x="147" y="70"/>
                      <a:pt x="147" y="70"/>
                      <a:pt x="147" y="69"/>
                    </a:cubicBezTo>
                    <a:cubicBezTo>
                      <a:pt x="148" y="69"/>
                      <a:pt x="148" y="69"/>
                      <a:pt x="149" y="69"/>
                    </a:cubicBezTo>
                    <a:cubicBezTo>
                      <a:pt x="149" y="69"/>
                      <a:pt x="150" y="69"/>
                      <a:pt x="150" y="68"/>
                    </a:cubicBezTo>
                    <a:cubicBezTo>
                      <a:pt x="151" y="68"/>
                      <a:pt x="151" y="67"/>
                      <a:pt x="151" y="67"/>
                    </a:cubicBezTo>
                    <a:cubicBezTo>
                      <a:pt x="152" y="67"/>
                      <a:pt x="152" y="67"/>
                      <a:pt x="152" y="68"/>
                    </a:cubicBezTo>
                    <a:cubicBezTo>
                      <a:pt x="152" y="68"/>
                      <a:pt x="152" y="68"/>
                      <a:pt x="151" y="68"/>
                    </a:cubicBezTo>
                    <a:cubicBezTo>
                      <a:pt x="151" y="69"/>
                      <a:pt x="151" y="69"/>
                      <a:pt x="152" y="69"/>
                    </a:cubicBezTo>
                    <a:cubicBezTo>
                      <a:pt x="152" y="69"/>
                      <a:pt x="152" y="69"/>
                      <a:pt x="153" y="69"/>
                    </a:cubicBezTo>
                    <a:cubicBezTo>
                      <a:pt x="153" y="69"/>
                      <a:pt x="154" y="69"/>
                      <a:pt x="154" y="69"/>
                    </a:cubicBezTo>
                    <a:cubicBezTo>
                      <a:pt x="155" y="69"/>
                      <a:pt x="155" y="70"/>
                      <a:pt x="155" y="70"/>
                    </a:cubicBezTo>
                    <a:cubicBezTo>
                      <a:pt x="156" y="70"/>
                      <a:pt x="156" y="70"/>
                      <a:pt x="156" y="71"/>
                    </a:cubicBezTo>
                    <a:cubicBezTo>
                      <a:pt x="157" y="71"/>
                      <a:pt x="157" y="70"/>
                      <a:pt x="158" y="70"/>
                    </a:cubicBezTo>
                    <a:cubicBezTo>
                      <a:pt x="159" y="70"/>
                      <a:pt x="159" y="71"/>
                      <a:pt x="160" y="71"/>
                    </a:cubicBezTo>
                    <a:cubicBezTo>
                      <a:pt x="160" y="71"/>
                      <a:pt x="160" y="71"/>
                      <a:pt x="161" y="71"/>
                    </a:cubicBezTo>
                    <a:cubicBezTo>
                      <a:pt x="161" y="71"/>
                      <a:pt x="161" y="71"/>
                      <a:pt x="161" y="71"/>
                    </a:cubicBezTo>
                    <a:cubicBezTo>
                      <a:pt x="161" y="71"/>
                      <a:pt x="162" y="71"/>
                      <a:pt x="162" y="71"/>
                    </a:cubicBezTo>
                    <a:cubicBezTo>
                      <a:pt x="162" y="71"/>
                      <a:pt x="162" y="71"/>
                      <a:pt x="163" y="71"/>
                    </a:cubicBezTo>
                    <a:cubicBezTo>
                      <a:pt x="163" y="71"/>
                      <a:pt x="163" y="71"/>
                      <a:pt x="163" y="71"/>
                    </a:cubicBezTo>
                    <a:cubicBezTo>
                      <a:pt x="163" y="70"/>
                      <a:pt x="163" y="70"/>
                      <a:pt x="163" y="70"/>
                    </a:cubicBezTo>
                    <a:cubicBezTo>
                      <a:pt x="163" y="69"/>
                      <a:pt x="163" y="69"/>
                      <a:pt x="163" y="69"/>
                    </a:cubicBezTo>
                    <a:cubicBezTo>
                      <a:pt x="163" y="69"/>
                      <a:pt x="163" y="69"/>
                      <a:pt x="162" y="68"/>
                    </a:cubicBezTo>
                    <a:cubicBezTo>
                      <a:pt x="162" y="68"/>
                      <a:pt x="162" y="68"/>
                      <a:pt x="161" y="67"/>
                    </a:cubicBezTo>
                    <a:cubicBezTo>
                      <a:pt x="161" y="67"/>
                      <a:pt x="161" y="66"/>
                      <a:pt x="161" y="66"/>
                    </a:cubicBezTo>
                    <a:cubicBezTo>
                      <a:pt x="161" y="66"/>
                      <a:pt x="162" y="65"/>
                      <a:pt x="162" y="65"/>
                    </a:cubicBezTo>
                    <a:cubicBezTo>
                      <a:pt x="162" y="65"/>
                      <a:pt x="162" y="65"/>
                      <a:pt x="162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4" y="64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5" y="65"/>
                      <a:pt x="165" y="65"/>
                    </a:cubicBezTo>
                    <a:cubicBezTo>
                      <a:pt x="165" y="66"/>
                      <a:pt x="166" y="66"/>
                      <a:pt x="166" y="66"/>
                    </a:cubicBezTo>
                    <a:cubicBezTo>
                      <a:pt x="167" y="66"/>
                      <a:pt x="168" y="67"/>
                      <a:pt x="168" y="67"/>
                    </a:cubicBezTo>
                    <a:cubicBezTo>
                      <a:pt x="169" y="67"/>
                      <a:pt x="169" y="67"/>
                      <a:pt x="170" y="67"/>
                    </a:cubicBezTo>
                    <a:cubicBezTo>
                      <a:pt x="170" y="67"/>
                      <a:pt x="170" y="67"/>
                      <a:pt x="171" y="68"/>
                    </a:cubicBezTo>
                    <a:cubicBezTo>
                      <a:pt x="171" y="68"/>
                      <a:pt x="172" y="68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3" y="70"/>
                      <a:pt x="173" y="69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71"/>
                      <a:pt x="176" y="70"/>
                      <a:pt x="176" y="70"/>
                    </a:cubicBezTo>
                    <a:cubicBezTo>
                      <a:pt x="177" y="70"/>
                      <a:pt x="177" y="70"/>
                      <a:pt x="178" y="69"/>
                    </a:cubicBezTo>
                    <a:cubicBezTo>
                      <a:pt x="179" y="69"/>
                      <a:pt x="179" y="69"/>
                      <a:pt x="180" y="69"/>
                    </a:cubicBezTo>
                    <a:cubicBezTo>
                      <a:pt x="180" y="69"/>
                      <a:pt x="181" y="70"/>
                      <a:pt x="181" y="70"/>
                    </a:cubicBezTo>
                    <a:cubicBezTo>
                      <a:pt x="182" y="70"/>
                      <a:pt x="182" y="70"/>
                      <a:pt x="182" y="70"/>
                    </a:cubicBezTo>
                    <a:cubicBezTo>
                      <a:pt x="183" y="70"/>
                      <a:pt x="183" y="71"/>
                      <a:pt x="184" y="71"/>
                    </a:cubicBezTo>
                    <a:cubicBezTo>
                      <a:pt x="184" y="71"/>
                      <a:pt x="185" y="70"/>
                      <a:pt x="185" y="71"/>
                    </a:cubicBezTo>
                    <a:cubicBezTo>
                      <a:pt x="185" y="71"/>
                      <a:pt x="185" y="71"/>
                      <a:pt x="185" y="71"/>
                    </a:cubicBezTo>
                    <a:cubicBezTo>
                      <a:pt x="185" y="71"/>
                      <a:pt x="186" y="71"/>
                      <a:pt x="186" y="71"/>
                    </a:cubicBezTo>
                    <a:cubicBezTo>
                      <a:pt x="186" y="72"/>
                      <a:pt x="186" y="72"/>
                      <a:pt x="187" y="72"/>
                    </a:cubicBezTo>
                    <a:cubicBezTo>
                      <a:pt x="188" y="73"/>
                      <a:pt x="188" y="72"/>
                      <a:pt x="189" y="72"/>
                    </a:cubicBezTo>
                    <a:cubicBezTo>
                      <a:pt x="190" y="72"/>
                      <a:pt x="190" y="72"/>
                      <a:pt x="191" y="72"/>
                    </a:cubicBezTo>
                    <a:cubicBezTo>
                      <a:pt x="192" y="72"/>
                      <a:pt x="192" y="72"/>
                      <a:pt x="193" y="72"/>
                    </a:cubicBezTo>
                    <a:cubicBezTo>
                      <a:pt x="194" y="72"/>
                      <a:pt x="194" y="72"/>
                      <a:pt x="195" y="72"/>
                    </a:cubicBezTo>
                    <a:cubicBezTo>
                      <a:pt x="196" y="71"/>
                      <a:pt x="196" y="71"/>
                      <a:pt x="196" y="71"/>
                    </a:cubicBezTo>
                    <a:cubicBezTo>
                      <a:pt x="196" y="71"/>
                      <a:pt x="197" y="71"/>
                      <a:pt x="197" y="71"/>
                    </a:cubicBezTo>
                    <a:cubicBezTo>
                      <a:pt x="198" y="70"/>
                      <a:pt x="198" y="70"/>
                      <a:pt x="199" y="70"/>
                    </a:cubicBezTo>
                    <a:cubicBezTo>
                      <a:pt x="199" y="70"/>
                      <a:pt x="200" y="70"/>
                      <a:pt x="200" y="70"/>
                    </a:cubicBezTo>
                    <a:cubicBezTo>
                      <a:pt x="201" y="71"/>
                      <a:pt x="201" y="71"/>
                      <a:pt x="202" y="71"/>
                    </a:cubicBezTo>
                    <a:cubicBezTo>
                      <a:pt x="202" y="71"/>
                      <a:pt x="202" y="71"/>
                      <a:pt x="202" y="71"/>
                    </a:cubicBezTo>
                    <a:cubicBezTo>
                      <a:pt x="202" y="71"/>
                      <a:pt x="203" y="71"/>
                      <a:pt x="203" y="71"/>
                    </a:cubicBezTo>
                    <a:cubicBezTo>
                      <a:pt x="204" y="71"/>
                      <a:pt x="204" y="71"/>
                      <a:pt x="205" y="71"/>
                    </a:cubicBezTo>
                    <a:cubicBezTo>
                      <a:pt x="205" y="71"/>
                      <a:pt x="205" y="71"/>
                      <a:pt x="205" y="71"/>
                    </a:cubicBezTo>
                    <a:cubicBezTo>
                      <a:pt x="206" y="71"/>
                      <a:pt x="206" y="71"/>
                      <a:pt x="207" y="72"/>
                    </a:cubicBezTo>
                    <a:cubicBezTo>
                      <a:pt x="207" y="72"/>
                      <a:pt x="208" y="72"/>
                      <a:pt x="208" y="72"/>
                    </a:cubicBezTo>
                    <a:cubicBezTo>
                      <a:pt x="209" y="72"/>
                      <a:pt x="209" y="71"/>
                      <a:pt x="209" y="71"/>
                    </a:cubicBezTo>
                    <a:cubicBezTo>
                      <a:pt x="209" y="71"/>
                      <a:pt x="209" y="71"/>
                      <a:pt x="209" y="71"/>
                    </a:cubicBezTo>
                    <a:cubicBezTo>
                      <a:pt x="209" y="70"/>
                      <a:pt x="210" y="71"/>
                      <a:pt x="210" y="70"/>
                    </a:cubicBezTo>
                    <a:cubicBezTo>
                      <a:pt x="210" y="70"/>
                      <a:pt x="209" y="70"/>
                      <a:pt x="209" y="69"/>
                    </a:cubicBezTo>
                    <a:cubicBezTo>
                      <a:pt x="209" y="69"/>
                      <a:pt x="209" y="68"/>
                      <a:pt x="209" y="68"/>
                    </a:cubicBezTo>
                    <a:cubicBezTo>
                      <a:pt x="209" y="67"/>
                      <a:pt x="209" y="67"/>
                      <a:pt x="209" y="67"/>
                    </a:cubicBezTo>
                    <a:cubicBezTo>
                      <a:pt x="208" y="66"/>
                      <a:pt x="209" y="66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4"/>
                      <a:pt x="209" y="64"/>
                      <a:pt x="209" y="64"/>
                    </a:cubicBezTo>
                    <a:cubicBezTo>
                      <a:pt x="208" y="64"/>
                      <a:pt x="208" y="63"/>
                      <a:pt x="208" y="63"/>
                    </a:cubicBezTo>
                    <a:cubicBezTo>
                      <a:pt x="207" y="63"/>
                      <a:pt x="207" y="63"/>
                      <a:pt x="207" y="63"/>
                    </a:cubicBezTo>
                    <a:cubicBezTo>
                      <a:pt x="207" y="63"/>
                      <a:pt x="207" y="63"/>
                      <a:pt x="207" y="62"/>
                    </a:cubicBezTo>
                    <a:cubicBezTo>
                      <a:pt x="207" y="62"/>
                      <a:pt x="207" y="62"/>
                      <a:pt x="207" y="62"/>
                    </a:cubicBezTo>
                    <a:cubicBezTo>
                      <a:pt x="208" y="61"/>
                      <a:pt x="208" y="62"/>
                      <a:pt x="208" y="61"/>
                    </a:cubicBezTo>
                    <a:cubicBezTo>
                      <a:pt x="209" y="61"/>
                      <a:pt x="209" y="61"/>
                      <a:pt x="210" y="61"/>
                    </a:cubicBezTo>
                    <a:cubicBezTo>
                      <a:pt x="211" y="61"/>
                      <a:pt x="211" y="61"/>
                      <a:pt x="212" y="61"/>
                    </a:cubicBezTo>
                    <a:cubicBezTo>
                      <a:pt x="212" y="61"/>
                      <a:pt x="212" y="61"/>
                      <a:pt x="213" y="61"/>
                    </a:cubicBezTo>
                    <a:cubicBezTo>
                      <a:pt x="213" y="61"/>
                      <a:pt x="214" y="61"/>
                      <a:pt x="214" y="62"/>
                    </a:cubicBezTo>
                    <a:cubicBezTo>
                      <a:pt x="215" y="62"/>
                      <a:pt x="215" y="62"/>
                      <a:pt x="215" y="62"/>
                    </a:cubicBezTo>
                    <a:cubicBezTo>
                      <a:pt x="215" y="62"/>
                      <a:pt x="216" y="62"/>
                      <a:pt x="216" y="62"/>
                    </a:cubicBezTo>
                    <a:cubicBezTo>
                      <a:pt x="217" y="62"/>
                      <a:pt x="217" y="62"/>
                      <a:pt x="217" y="62"/>
                    </a:cubicBezTo>
                    <a:cubicBezTo>
                      <a:pt x="218" y="62"/>
                      <a:pt x="218" y="62"/>
                      <a:pt x="219" y="63"/>
                    </a:cubicBezTo>
                    <a:cubicBezTo>
                      <a:pt x="219" y="63"/>
                      <a:pt x="219" y="63"/>
                      <a:pt x="219" y="63"/>
                    </a:cubicBezTo>
                    <a:cubicBezTo>
                      <a:pt x="220" y="63"/>
                      <a:pt x="220" y="64"/>
                      <a:pt x="221" y="64"/>
                    </a:cubicBezTo>
                    <a:cubicBezTo>
                      <a:pt x="221" y="64"/>
                      <a:pt x="221" y="64"/>
                      <a:pt x="221" y="64"/>
                    </a:cubicBezTo>
                    <a:cubicBezTo>
                      <a:pt x="222" y="64"/>
                      <a:pt x="222" y="64"/>
                      <a:pt x="222" y="64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3" y="65"/>
                      <a:pt x="223" y="66"/>
                      <a:pt x="223" y="66"/>
                    </a:cubicBezTo>
                    <a:cubicBezTo>
                      <a:pt x="223" y="66"/>
                      <a:pt x="224" y="67"/>
                      <a:pt x="224" y="67"/>
                    </a:cubicBezTo>
                    <a:cubicBezTo>
                      <a:pt x="225" y="67"/>
                      <a:pt x="225" y="68"/>
                      <a:pt x="226" y="68"/>
                    </a:cubicBezTo>
                    <a:cubicBezTo>
                      <a:pt x="226" y="69"/>
                      <a:pt x="227" y="69"/>
                      <a:pt x="227" y="70"/>
                    </a:cubicBezTo>
                    <a:cubicBezTo>
                      <a:pt x="228" y="70"/>
                      <a:pt x="228" y="71"/>
                      <a:pt x="228" y="71"/>
                    </a:cubicBezTo>
                    <a:cubicBezTo>
                      <a:pt x="228" y="71"/>
                      <a:pt x="229" y="71"/>
                      <a:pt x="229" y="71"/>
                    </a:cubicBezTo>
                    <a:cubicBezTo>
                      <a:pt x="229" y="71"/>
                      <a:pt x="229" y="72"/>
                      <a:pt x="229" y="72"/>
                    </a:cubicBezTo>
                    <a:cubicBezTo>
                      <a:pt x="230" y="72"/>
                      <a:pt x="230" y="72"/>
                      <a:pt x="230" y="72"/>
                    </a:cubicBezTo>
                    <a:cubicBezTo>
                      <a:pt x="231" y="72"/>
                      <a:pt x="231" y="72"/>
                      <a:pt x="231" y="72"/>
                    </a:cubicBezTo>
                    <a:cubicBezTo>
                      <a:pt x="232" y="72"/>
                      <a:pt x="232" y="72"/>
                      <a:pt x="233" y="73"/>
                    </a:cubicBezTo>
                    <a:cubicBezTo>
                      <a:pt x="234" y="73"/>
                      <a:pt x="234" y="73"/>
                      <a:pt x="235" y="73"/>
                    </a:cubicBezTo>
                    <a:cubicBezTo>
                      <a:pt x="235" y="73"/>
                      <a:pt x="235" y="73"/>
                      <a:pt x="236" y="73"/>
                    </a:cubicBezTo>
                    <a:cubicBezTo>
                      <a:pt x="236" y="73"/>
                      <a:pt x="236" y="74"/>
                      <a:pt x="237" y="74"/>
                    </a:cubicBezTo>
                    <a:cubicBezTo>
                      <a:pt x="237" y="74"/>
                      <a:pt x="238" y="74"/>
                      <a:pt x="238" y="75"/>
                    </a:cubicBezTo>
                    <a:cubicBezTo>
                      <a:pt x="239" y="75"/>
                      <a:pt x="239" y="75"/>
                      <a:pt x="239" y="76"/>
                    </a:cubicBezTo>
                    <a:cubicBezTo>
                      <a:pt x="239" y="76"/>
                      <a:pt x="240" y="76"/>
                      <a:pt x="240" y="77"/>
                    </a:cubicBezTo>
                    <a:cubicBezTo>
                      <a:pt x="240" y="77"/>
                      <a:pt x="241" y="77"/>
                      <a:pt x="241" y="77"/>
                    </a:cubicBezTo>
                    <a:cubicBezTo>
                      <a:pt x="241" y="77"/>
                      <a:pt x="242" y="77"/>
                      <a:pt x="242" y="77"/>
                    </a:cubicBezTo>
                    <a:cubicBezTo>
                      <a:pt x="243" y="77"/>
                      <a:pt x="243" y="77"/>
                      <a:pt x="243" y="77"/>
                    </a:cubicBezTo>
                    <a:cubicBezTo>
                      <a:pt x="244" y="77"/>
                      <a:pt x="244" y="77"/>
                      <a:pt x="245" y="77"/>
                    </a:cubicBezTo>
                    <a:cubicBezTo>
                      <a:pt x="245" y="77"/>
                      <a:pt x="245" y="76"/>
                      <a:pt x="246" y="76"/>
                    </a:cubicBezTo>
                    <a:cubicBezTo>
                      <a:pt x="246" y="76"/>
                      <a:pt x="246" y="76"/>
                      <a:pt x="247" y="76"/>
                    </a:cubicBezTo>
                    <a:cubicBezTo>
                      <a:pt x="247" y="76"/>
                      <a:pt x="247" y="76"/>
                      <a:pt x="247" y="76"/>
                    </a:cubicBezTo>
                    <a:cubicBezTo>
                      <a:pt x="247" y="76"/>
                      <a:pt x="247" y="77"/>
                      <a:pt x="248" y="77"/>
                    </a:cubicBezTo>
                    <a:cubicBezTo>
                      <a:pt x="248" y="77"/>
                      <a:pt x="248" y="77"/>
                      <a:pt x="248" y="77"/>
                    </a:cubicBezTo>
                    <a:cubicBezTo>
                      <a:pt x="248" y="77"/>
                      <a:pt x="248" y="78"/>
                      <a:pt x="248" y="78"/>
                    </a:cubicBezTo>
                    <a:cubicBezTo>
                      <a:pt x="248" y="78"/>
                      <a:pt x="248" y="78"/>
                      <a:pt x="248" y="79"/>
                    </a:cubicBezTo>
                    <a:cubicBezTo>
                      <a:pt x="248" y="79"/>
                      <a:pt x="248" y="79"/>
                      <a:pt x="249" y="80"/>
                    </a:cubicBezTo>
                    <a:cubicBezTo>
                      <a:pt x="249" y="80"/>
                      <a:pt x="249" y="80"/>
                      <a:pt x="249" y="81"/>
                    </a:cubicBezTo>
                    <a:cubicBezTo>
                      <a:pt x="249" y="81"/>
                      <a:pt x="249" y="81"/>
                      <a:pt x="249" y="82"/>
                    </a:cubicBezTo>
                    <a:cubicBezTo>
                      <a:pt x="250" y="82"/>
                      <a:pt x="250" y="83"/>
                      <a:pt x="250" y="83"/>
                    </a:cubicBezTo>
                    <a:cubicBezTo>
                      <a:pt x="249" y="84"/>
                      <a:pt x="249" y="84"/>
                      <a:pt x="248" y="84"/>
                    </a:cubicBezTo>
                    <a:cubicBezTo>
                      <a:pt x="247" y="84"/>
                      <a:pt x="247" y="84"/>
                      <a:pt x="247" y="84"/>
                    </a:cubicBezTo>
                    <a:cubicBezTo>
                      <a:pt x="246" y="85"/>
                      <a:pt x="247" y="85"/>
                      <a:pt x="247" y="86"/>
                    </a:cubicBezTo>
                    <a:cubicBezTo>
                      <a:pt x="247" y="86"/>
                      <a:pt x="247" y="87"/>
                      <a:pt x="247" y="87"/>
                    </a:cubicBezTo>
                    <a:cubicBezTo>
                      <a:pt x="247" y="88"/>
                      <a:pt x="248" y="88"/>
                      <a:pt x="248" y="88"/>
                    </a:cubicBezTo>
                    <a:cubicBezTo>
                      <a:pt x="248" y="89"/>
                      <a:pt x="248" y="89"/>
                      <a:pt x="249" y="90"/>
                    </a:cubicBezTo>
                    <a:cubicBezTo>
                      <a:pt x="249" y="90"/>
                      <a:pt x="249" y="90"/>
                      <a:pt x="249" y="91"/>
                    </a:cubicBezTo>
                    <a:cubicBezTo>
                      <a:pt x="249" y="91"/>
                      <a:pt x="249" y="91"/>
                      <a:pt x="249" y="92"/>
                    </a:cubicBezTo>
                    <a:cubicBezTo>
                      <a:pt x="250" y="91"/>
                      <a:pt x="250" y="91"/>
                      <a:pt x="250" y="91"/>
                    </a:cubicBezTo>
                    <a:cubicBezTo>
                      <a:pt x="250" y="91"/>
                      <a:pt x="250" y="90"/>
                      <a:pt x="250" y="90"/>
                    </a:cubicBezTo>
                    <a:cubicBezTo>
                      <a:pt x="250" y="90"/>
                      <a:pt x="251" y="90"/>
                      <a:pt x="251" y="90"/>
                    </a:cubicBezTo>
                    <a:cubicBezTo>
                      <a:pt x="251" y="90"/>
                      <a:pt x="252" y="90"/>
                      <a:pt x="252" y="90"/>
                    </a:cubicBezTo>
                    <a:cubicBezTo>
                      <a:pt x="252" y="91"/>
                      <a:pt x="253" y="91"/>
                      <a:pt x="253" y="91"/>
                    </a:cubicBezTo>
                    <a:cubicBezTo>
                      <a:pt x="253" y="91"/>
                      <a:pt x="254" y="91"/>
                      <a:pt x="254" y="91"/>
                    </a:cubicBezTo>
                    <a:cubicBezTo>
                      <a:pt x="255" y="91"/>
                      <a:pt x="255" y="91"/>
                      <a:pt x="256" y="91"/>
                    </a:cubicBezTo>
                    <a:cubicBezTo>
                      <a:pt x="256" y="90"/>
                      <a:pt x="256" y="90"/>
                      <a:pt x="257" y="90"/>
                    </a:cubicBezTo>
                    <a:cubicBezTo>
                      <a:pt x="257" y="89"/>
                      <a:pt x="258" y="89"/>
                      <a:pt x="258" y="89"/>
                    </a:cubicBezTo>
                    <a:cubicBezTo>
                      <a:pt x="258" y="88"/>
                      <a:pt x="258" y="88"/>
                      <a:pt x="258" y="88"/>
                    </a:cubicBezTo>
                    <a:cubicBezTo>
                      <a:pt x="258" y="87"/>
                      <a:pt x="258" y="87"/>
                      <a:pt x="258" y="86"/>
                    </a:cubicBezTo>
                    <a:cubicBezTo>
                      <a:pt x="258" y="86"/>
                      <a:pt x="258" y="86"/>
                      <a:pt x="258" y="86"/>
                    </a:cubicBezTo>
                    <a:cubicBezTo>
                      <a:pt x="259" y="85"/>
                      <a:pt x="259" y="84"/>
                      <a:pt x="259" y="83"/>
                    </a:cubicBezTo>
                    <a:cubicBezTo>
                      <a:pt x="259" y="83"/>
                      <a:pt x="259" y="82"/>
                      <a:pt x="259" y="82"/>
                    </a:cubicBezTo>
                    <a:cubicBezTo>
                      <a:pt x="259" y="81"/>
                      <a:pt x="259" y="81"/>
                      <a:pt x="259" y="80"/>
                    </a:cubicBezTo>
                    <a:cubicBezTo>
                      <a:pt x="259" y="79"/>
                      <a:pt x="259" y="79"/>
                      <a:pt x="259" y="78"/>
                    </a:cubicBezTo>
                    <a:cubicBezTo>
                      <a:pt x="259" y="77"/>
                      <a:pt x="259" y="77"/>
                      <a:pt x="259" y="76"/>
                    </a:cubicBezTo>
                    <a:cubicBezTo>
                      <a:pt x="259" y="76"/>
                      <a:pt x="260" y="76"/>
                      <a:pt x="260" y="75"/>
                    </a:cubicBezTo>
                    <a:cubicBezTo>
                      <a:pt x="260" y="75"/>
                      <a:pt x="260" y="75"/>
                      <a:pt x="259" y="74"/>
                    </a:cubicBezTo>
                    <a:cubicBezTo>
                      <a:pt x="259" y="74"/>
                      <a:pt x="259" y="73"/>
                      <a:pt x="259" y="73"/>
                    </a:cubicBezTo>
                    <a:cubicBezTo>
                      <a:pt x="258" y="72"/>
                      <a:pt x="258" y="72"/>
                      <a:pt x="258" y="71"/>
                    </a:cubicBezTo>
                    <a:cubicBezTo>
                      <a:pt x="258" y="71"/>
                      <a:pt x="258" y="71"/>
                      <a:pt x="258" y="71"/>
                    </a:cubicBezTo>
                    <a:cubicBezTo>
                      <a:pt x="258" y="71"/>
                      <a:pt x="258" y="71"/>
                      <a:pt x="257" y="70"/>
                    </a:cubicBezTo>
                    <a:cubicBezTo>
                      <a:pt x="257" y="70"/>
                      <a:pt x="257" y="70"/>
                      <a:pt x="257" y="70"/>
                    </a:cubicBezTo>
                    <a:cubicBezTo>
                      <a:pt x="256" y="69"/>
                      <a:pt x="256" y="69"/>
                      <a:pt x="256" y="69"/>
                    </a:cubicBezTo>
                    <a:cubicBezTo>
                      <a:pt x="256" y="69"/>
                      <a:pt x="256" y="68"/>
                      <a:pt x="255" y="68"/>
                    </a:cubicBezTo>
                    <a:cubicBezTo>
                      <a:pt x="255" y="67"/>
                      <a:pt x="255" y="67"/>
                      <a:pt x="255" y="67"/>
                    </a:cubicBezTo>
                    <a:cubicBezTo>
                      <a:pt x="255" y="66"/>
                      <a:pt x="255" y="66"/>
                      <a:pt x="255" y="65"/>
                    </a:cubicBezTo>
                    <a:cubicBezTo>
                      <a:pt x="255" y="65"/>
                      <a:pt x="255" y="65"/>
                      <a:pt x="255" y="65"/>
                    </a:cubicBezTo>
                    <a:cubicBezTo>
                      <a:pt x="254" y="65"/>
                      <a:pt x="254" y="65"/>
                      <a:pt x="254" y="64"/>
                    </a:cubicBezTo>
                    <a:cubicBezTo>
                      <a:pt x="254" y="64"/>
                      <a:pt x="253" y="64"/>
                      <a:pt x="253" y="64"/>
                    </a:cubicBezTo>
                    <a:cubicBezTo>
                      <a:pt x="253" y="63"/>
                      <a:pt x="253" y="63"/>
                      <a:pt x="253" y="63"/>
                    </a:cubicBezTo>
                    <a:cubicBezTo>
                      <a:pt x="252" y="62"/>
                      <a:pt x="252" y="62"/>
                      <a:pt x="252" y="62"/>
                    </a:cubicBezTo>
                    <a:cubicBezTo>
                      <a:pt x="252" y="61"/>
                      <a:pt x="251" y="61"/>
                      <a:pt x="251" y="61"/>
                    </a:cubicBezTo>
                    <a:cubicBezTo>
                      <a:pt x="251" y="61"/>
                      <a:pt x="250" y="61"/>
                      <a:pt x="250" y="60"/>
                    </a:cubicBezTo>
                    <a:cubicBezTo>
                      <a:pt x="249" y="60"/>
                      <a:pt x="249" y="60"/>
                      <a:pt x="248" y="59"/>
                    </a:cubicBezTo>
                    <a:cubicBezTo>
                      <a:pt x="248" y="59"/>
                      <a:pt x="248" y="59"/>
                      <a:pt x="247" y="59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247" y="59"/>
                      <a:pt x="247" y="59"/>
                      <a:pt x="246" y="59"/>
                    </a:cubicBezTo>
                    <a:cubicBezTo>
                      <a:pt x="246" y="59"/>
                      <a:pt x="246" y="58"/>
                      <a:pt x="245" y="58"/>
                    </a:cubicBezTo>
                    <a:cubicBezTo>
                      <a:pt x="245" y="58"/>
                      <a:pt x="245" y="58"/>
                      <a:pt x="245" y="58"/>
                    </a:cubicBezTo>
                    <a:cubicBezTo>
                      <a:pt x="245" y="59"/>
                      <a:pt x="245" y="59"/>
                      <a:pt x="245" y="59"/>
                    </a:cubicBezTo>
                    <a:cubicBezTo>
                      <a:pt x="244" y="59"/>
                      <a:pt x="244" y="58"/>
                      <a:pt x="244" y="59"/>
                    </a:cubicBezTo>
                    <a:cubicBezTo>
                      <a:pt x="243" y="59"/>
                      <a:pt x="244" y="59"/>
                      <a:pt x="243" y="59"/>
                    </a:cubicBezTo>
                    <a:cubicBezTo>
                      <a:pt x="243" y="59"/>
                      <a:pt x="243" y="59"/>
                      <a:pt x="243" y="59"/>
                    </a:cubicBezTo>
                    <a:cubicBezTo>
                      <a:pt x="243" y="60"/>
                      <a:pt x="243" y="60"/>
                      <a:pt x="243" y="60"/>
                    </a:cubicBezTo>
                    <a:cubicBezTo>
                      <a:pt x="243" y="60"/>
                      <a:pt x="243" y="60"/>
                      <a:pt x="242" y="60"/>
                    </a:cubicBezTo>
                    <a:cubicBezTo>
                      <a:pt x="242" y="60"/>
                      <a:pt x="242" y="60"/>
                      <a:pt x="242" y="59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2" y="59"/>
                      <a:pt x="241" y="59"/>
                      <a:pt x="241" y="59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40" y="58"/>
                      <a:pt x="240" y="59"/>
                      <a:pt x="239" y="58"/>
                    </a:cubicBezTo>
                    <a:cubicBezTo>
                      <a:pt x="239" y="58"/>
                      <a:pt x="239" y="58"/>
                      <a:pt x="239" y="58"/>
                    </a:cubicBezTo>
                    <a:cubicBezTo>
                      <a:pt x="238" y="57"/>
                      <a:pt x="238" y="57"/>
                      <a:pt x="238" y="57"/>
                    </a:cubicBezTo>
                    <a:cubicBezTo>
                      <a:pt x="237" y="57"/>
                      <a:pt x="236" y="57"/>
                      <a:pt x="235" y="57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34" y="57"/>
                      <a:pt x="235" y="56"/>
                      <a:pt x="235" y="56"/>
                    </a:cubicBezTo>
                    <a:cubicBezTo>
                      <a:pt x="235" y="56"/>
                      <a:pt x="235" y="56"/>
                      <a:pt x="235" y="55"/>
                    </a:cubicBezTo>
                    <a:cubicBezTo>
                      <a:pt x="235" y="55"/>
                      <a:pt x="235" y="55"/>
                      <a:pt x="236" y="55"/>
                    </a:cubicBezTo>
                    <a:cubicBezTo>
                      <a:pt x="236" y="55"/>
                      <a:pt x="236" y="55"/>
                      <a:pt x="236" y="55"/>
                    </a:cubicBezTo>
                    <a:cubicBezTo>
                      <a:pt x="237" y="54"/>
                      <a:pt x="237" y="54"/>
                      <a:pt x="237" y="53"/>
                    </a:cubicBezTo>
                    <a:cubicBezTo>
                      <a:pt x="237" y="53"/>
                      <a:pt x="237" y="53"/>
                      <a:pt x="237" y="52"/>
                    </a:cubicBezTo>
                    <a:cubicBezTo>
                      <a:pt x="237" y="52"/>
                      <a:pt x="237" y="52"/>
                      <a:pt x="237" y="52"/>
                    </a:cubicBezTo>
                    <a:cubicBezTo>
                      <a:pt x="237" y="51"/>
                      <a:pt x="237" y="51"/>
                      <a:pt x="237" y="51"/>
                    </a:cubicBezTo>
                    <a:cubicBezTo>
                      <a:pt x="237" y="51"/>
                      <a:pt x="238" y="51"/>
                      <a:pt x="238" y="51"/>
                    </a:cubicBezTo>
                    <a:cubicBezTo>
                      <a:pt x="238" y="50"/>
                      <a:pt x="238" y="50"/>
                      <a:pt x="238" y="49"/>
                    </a:cubicBezTo>
                    <a:cubicBezTo>
                      <a:pt x="238" y="49"/>
                      <a:pt x="238" y="49"/>
                      <a:pt x="238" y="49"/>
                    </a:cubicBezTo>
                    <a:cubicBezTo>
                      <a:pt x="239" y="49"/>
                      <a:pt x="239" y="49"/>
                      <a:pt x="239" y="48"/>
                    </a:cubicBezTo>
                    <a:cubicBezTo>
                      <a:pt x="239" y="48"/>
                      <a:pt x="238" y="48"/>
                      <a:pt x="238" y="48"/>
                    </a:cubicBezTo>
                    <a:cubicBezTo>
                      <a:pt x="238" y="48"/>
                      <a:pt x="238" y="48"/>
                      <a:pt x="238" y="47"/>
                    </a:cubicBezTo>
                    <a:cubicBezTo>
                      <a:pt x="238" y="47"/>
                      <a:pt x="238" y="47"/>
                      <a:pt x="238" y="47"/>
                    </a:cubicBezTo>
                    <a:cubicBezTo>
                      <a:pt x="239" y="46"/>
                      <a:pt x="239" y="46"/>
                      <a:pt x="239" y="45"/>
                    </a:cubicBezTo>
                    <a:cubicBezTo>
                      <a:pt x="239" y="45"/>
                      <a:pt x="240" y="45"/>
                      <a:pt x="240" y="45"/>
                    </a:cubicBezTo>
                    <a:cubicBezTo>
                      <a:pt x="241" y="45"/>
                      <a:pt x="241" y="45"/>
                      <a:pt x="242" y="45"/>
                    </a:cubicBezTo>
                    <a:cubicBezTo>
                      <a:pt x="243" y="45"/>
                      <a:pt x="243" y="45"/>
                      <a:pt x="244" y="45"/>
                    </a:cubicBezTo>
                    <a:cubicBezTo>
                      <a:pt x="244" y="45"/>
                      <a:pt x="244" y="45"/>
                      <a:pt x="245" y="45"/>
                    </a:cubicBezTo>
                    <a:cubicBezTo>
                      <a:pt x="245" y="45"/>
                      <a:pt x="245" y="46"/>
                      <a:pt x="246" y="46"/>
                    </a:cubicBezTo>
                    <a:cubicBezTo>
                      <a:pt x="246" y="46"/>
                      <a:pt x="246" y="45"/>
                      <a:pt x="247" y="45"/>
                    </a:cubicBezTo>
                    <a:cubicBezTo>
                      <a:pt x="247" y="45"/>
                      <a:pt x="247" y="45"/>
                      <a:pt x="247" y="45"/>
                    </a:cubicBezTo>
                    <a:cubicBezTo>
                      <a:pt x="248" y="46"/>
                      <a:pt x="248" y="46"/>
                      <a:pt x="248" y="46"/>
                    </a:cubicBezTo>
                    <a:cubicBezTo>
                      <a:pt x="249" y="46"/>
                      <a:pt x="249" y="45"/>
                      <a:pt x="249" y="45"/>
                    </a:cubicBezTo>
                    <a:cubicBezTo>
                      <a:pt x="250" y="45"/>
                      <a:pt x="250" y="45"/>
                      <a:pt x="250" y="45"/>
                    </a:cubicBezTo>
                    <a:cubicBezTo>
                      <a:pt x="251" y="46"/>
                      <a:pt x="251" y="46"/>
                      <a:pt x="251" y="46"/>
                    </a:cubicBezTo>
                    <a:cubicBezTo>
                      <a:pt x="252" y="46"/>
                      <a:pt x="251" y="45"/>
                      <a:pt x="251" y="44"/>
                    </a:cubicBezTo>
                    <a:cubicBezTo>
                      <a:pt x="252" y="44"/>
                      <a:pt x="252" y="44"/>
                      <a:pt x="252" y="44"/>
                    </a:cubicBezTo>
                    <a:cubicBezTo>
                      <a:pt x="253" y="44"/>
                      <a:pt x="253" y="45"/>
                      <a:pt x="253" y="45"/>
                    </a:cubicBezTo>
                    <a:cubicBezTo>
                      <a:pt x="254" y="45"/>
                      <a:pt x="254" y="45"/>
                      <a:pt x="255" y="45"/>
                    </a:cubicBezTo>
                    <a:cubicBezTo>
                      <a:pt x="255" y="45"/>
                      <a:pt x="255" y="45"/>
                      <a:pt x="256" y="45"/>
                    </a:cubicBezTo>
                    <a:cubicBezTo>
                      <a:pt x="256" y="45"/>
                      <a:pt x="257" y="45"/>
                      <a:pt x="257" y="45"/>
                    </a:cubicBezTo>
                    <a:cubicBezTo>
                      <a:pt x="257" y="46"/>
                      <a:pt x="257" y="46"/>
                      <a:pt x="257" y="46"/>
                    </a:cubicBezTo>
                    <a:cubicBezTo>
                      <a:pt x="257" y="46"/>
                      <a:pt x="257" y="47"/>
                      <a:pt x="257" y="47"/>
                    </a:cubicBezTo>
                    <a:cubicBezTo>
                      <a:pt x="257" y="47"/>
                      <a:pt x="257" y="47"/>
                      <a:pt x="257" y="47"/>
                    </a:cubicBezTo>
                    <a:cubicBezTo>
                      <a:pt x="258" y="47"/>
                      <a:pt x="258" y="47"/>
                      <a:pt x="259" y="47"/>
                    </a:cubicBezTo>
                    <a:cubicBezTo>
                      <a:pt x="259" y="47"/>
                      <a:pt x="259" y="46"/>
                      <a:pt x="260" y="46"/>
                    </a:cubicBezTo>
                    <a:cubicBezTo>
                      <a:pt x="260" y="46"/>
                      <a:pt x="260" y="47"/>
                      <a:pt x="261" y="47"/>
                    </a:cubicBezTo>
                    <a:cubicBezTo>
                      <a:pt x="261" y="47"/>
                      <a:pt x="261" y="46"/>
                      <a:pt x="261" y="46"/>
                    </a:cubicBezTo>
                    <a:cubicBezTo>
                      <a:pt x="262" y="46"/>
                      <a:pt x="262" y="46"/>
                      <a:pt x="262" y="46"/>
                    </a:cubicBezTo>
                    <a:cubicBezTo>
                      <a:pt x="263" y="46"/>
                      <a:pt x="263" y="46"/>
                      <a:pt x="263" y="46"/>
                    </a:cubicBezTo>
                    <a:cubicBezTo>
                      <a:pt x="264" y="46"/>
                      <a:pt x="264" y="46"/>
                      <a:pt x="264" y="46"/>
                    </a:cubicBezTo>
                    <a:cubicBezTo>
                      <a:pt x="265" y="46"/>
                      <a:pt x="265" y="45"/>
                      <a:pt x="265" y="45"/>
                    </a:cubicBezTo>
                    <a:cubicBezTo>
                      <a:pt x="264" y="45"/>
                      <a:pt x="264" y="45"/>
                      <a:pt x="264" y="45"/>
                    </a:cubicBezTo>
                    <a:cubicBezTo>
                      <a:pt x="263" y="45"/>
                      <a:pt x="263" y="45"/>
                      <a:pt x="263" y="45"/>
                    </a:cubicBezTo>
                    <a:cubicBezTo>
                      <a:pt x="262" y="45"/>
                      <a:pt x="261" y="45"/>
                      <a:pt x="261" y="44"/>
                    </a:cubicBezTo>
                    <a:cubicBezTo>
                      <a:pt x="261" y="44"/>
                      <a:pt x="261" y="44"/>
                      <a:pt x="261" y="44"/>
                    </a:cubicBezTo>
                    <a:cubicBezTo>
                      <a:pt x="261" y="43"/>
                      <a:pt x="261" y="43"/>
                      <a:pt x="261" y="43"/>
                    </a:cubicBezTo>
                    <a:cubicBezTo>
                      <a:pt x="261" y="42"/>
                      <a:pt x="262" y="43"/>
                      <a:pt x="262" y="42"/>
                    </a:cubicBezTo>
                    <a:cubicBezTo>
                      <a:pt x="262" y="42"/>
                      <a:pt x="262" y="42"/>
                      <a:pt x="262" y="42"/>
                    </a:cubicBezTo>
                    <a:cubicBezTo>
                      <a:pt x="262" y="42"/>
                      <a:pt x="262" y="41"/>
                      <a:pt x="262" y="41"/>
                    </a:cubicBezTo>
                    <a:cubicBezTo>
                      <a:pt x="261" y="41"/>
                      <a:pt x="261" y="41"/>
                      <a:pt x="261" y="41"/>
                    </a:cubicBezTo>
                    <a:cubicBezTo>
                      <a:pt x="261" y="40"/>
                      <a:pt x="261" y="40"/>
                      <a:pt x="261" y="40"/>
                    </a:cubicBezTo>
                    <a:cubicBezTo>
                      <a:pt x="261" y="40"/>
                      <a:pt x="261" y="39"/>
                      <a:pt x="261" y="39"/>
                    </a:cubicBezTo>
                    <a:cubicBezTo>
                      <a:pt x="262" y="39"/>
                      <a:pt x="262" y="39"/>
                      <a:pt x="262" y="39"/>
                    </a:cubicBezTo>
                    <a:cubicBezTo>
                      <a:pt x="263" y="39"/>
                      <a:pt x="263" y="39"/>
                      <a:pt x="263" y="39"/>
                    </a:cubicBezTo>
                    <a:cubicBezTo>
                      <a:pt x="264" y="39"/>
                      <a:pt x="264" y="39"/>
                      <a:pt x="264" y="39"/>
                    </a:cubicBezTo>
                    <a:cubicBezTo>
                      <a:pt x="265" y="39"/>
                      <a:pt x="265" y="39"/>
                      <a:pt x="266" y="39"/>
                    </a:cubicBezTo>
                    <a:cubicBezTo>
                      <a:pt x="266" y="39"/>
                      <a:pt x="267" y="39"/>
                      <a:pt x="267" y="39"/>
                    </a:cubicBezTo>
                    <a:cubicBezTo>
                      <a:pt x="267" y="39"/>
                      <a:pt x="267" y="39"/>
                      <a:pt x="268" y="39"/>
                    </a:cubicBezTo>
                    <a:cubicBezTo>
                      <a:pt x="268" y="40"/>
                      <a:pt x="268" y="40"/>
                      <a:pt x="268" y="40"/>
                    </a:cubicBezTo>
                    <a:cubicBezTo>
                      <a:pt x="269" y="40"/>
                      <a:pt x="269" y="41"/>
                      <a:pt x="269" y="41"/>
                    </a:cubicBezTo>
                    <a:cubicBezTo>
                      <a:pt x="269" y="41"/>
                      <a:pt x="270" y="41"/>
                      <a:pt x="270" y="41"/>
                    </a:cubicBezTo>
                    <a:cubicBezTo>
                      <a:pt x="270" y="41"/>
                      <a:pt x="270" y="41"/>
                      <a:pt x="270" y="41"/>
                    </a:cubicBezTo>
                    <a:cubicBezTo>
                      <a:pt x="270" y="41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1"/>
                    </a:cubicBezTo>
                    <a:cubicBezTo>
                      <a:pt x="272" y="41"/>
                      <a:pt x="272" y="41"/>
                      <a:pt x="272" y="41"/>
                    </a:cubicBezTo>
                    <a:cubicBezTo>
                      <a:pt x="272" y="40"/>
                      <a:pt x="272" y="40"/>
                      <a:pt x="272" y="40"/>
                    </a:cubicBezTo>
                    <a:cubicBezTo>
                      <a:pt x="272" y="40"/>
                      <a:pt x="272" y="40"/>
                      <a:pt x="273" y="39"/>
                    </a:cubicBezTo>
                    <a:cubicBezTo>
                      <a:pt x="273" y="39"/>
                      <a:pt x="273" y="39"/>
                      <a:pt x="273" y="39"/>
                    </a:cubicBezTo>
                    <a:cubicBezTo>
                      <a:pt x="273" y="38"/>
                      <a:pt x="272" y="38"/>
                      <a:pt x="272" y="38"/>
                    </a:cubicBezTo>
                    <a:cubicBezTo>
                      <a:pt x="271" y="38"/>
                      <a:pt x="271" y="37"/>
                      <a:pt x="271" y="37"/>
                    </a:cubicBezTo>
                    <a:cubicBezTo>
                      <a:pt x="271" y="37"/>
                      <a:pt x="272" y="37"/>
                      <a:pt x="272" y="37"/>
                    </a:cubicBezTo>
                    <a:cubicBezTo>
                      <a:pt x="272" y="37"/>
                      <a:pt x="273" y="36"/>
                      <a:pt x="273" y="37"/>
                    </a:cubicBezTo>
                    <a:cubicBezTo>
                      <a:pt x="273" y="37"/>
                      <a:pt x="273" y="37"/>
                      <a:pt x="274" y="37"/>
                    </a:cubicBezTo>
                    <a:cubicBezTo>
                      <a:pt x="274" y="38"/>
                      <a:pt x="274" y="38"/>
                      <a:pt x="274" y="38"/>
                    </a:cubicBezTo>
                    <a:cubicBezTo>
                      <a:pt x="275" y="38"/>
                      <a:pt x="275" y="39"/>
                      <a:pt x="275" y="39"/>
                    </a:cubicBezTo>
                    <a:cubicBezTo>
                      <a:pt x="275" y="39"/>
                      <a:pt x="275" y="39"/>
                      <a:pt x="275" y="40"/>
                    </a:cubicBezTo>
                    <a:cubicBezTo>
                      <a:pt x="275" y="40"/>
                      <a:pt x="276" y="40"/>
                      <a:pt x="276" y="40"/>
                    </a:cubicBezTo>
                    <a:cubicBezTo>
                      <a:pt x="276" y="40"/>
                      <a:pt x="277" y="41"/>
                      <a:pt x="276" y="41"/>
                    </a:cubicBezTo>
                    <a:cubicBezTo>
                      <a:pt x="276" y="41"/>
                      <a:pt x="276" y="41"/>
                      <a:pt x="276" y="42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2"/>
                      <a:pt x="276" y="42"/>
                      <a:pt x="275" y="42"/>
                    </a:cubicBezTo>
                    <a:cubicBezTo>
                      <a:pt x="275" y="43"/>
                      <a:pt x="275" y="43"/>
                      <a:pt x="275" y="44"/>
                    </a:cubicBezTo>
                    <a:cubicBezTo>
                      <a:pt x="275" y="45"/>
                      <a:pt x="275" y="45"/>
                      <a:pt x="275" y="46"/>
                    </a:cubicBezTo>
                    <a:cubicBezTo>
                      <a:pt x="275" y="47"/>
                      <a:pt x="275" y="47"/>
                      <a:pt x="275" y="47"/>
                    </a:cubicBezTo>
                    <a:cubicBezTo>
                      <a:pt x="275" y="48"/>
                      <a:pt x="275" y="48"/>
                      <a:pt x="275" y="48"/>
                    </a:cubicBezTo>
                    <a:cubicBezTo>
                      <a:pt x="275" y="48"/>
                      <a:pt x="275" y="48"/>
                      <a:pt x="275" y="49"/>
                    </a:cubicBezTo>
                    <a:cubicBezTo>
                      <a:pt x="274" y="49"/>
                      <a:pt x="273" y="49"/>
                      <a:pt x="273" y="49"/>
                    </a:cubicBezTo>
                    <a:cubicBezTo>
                      <a:pt x="273" y="49"/>
                      <a:pt x="273" y="50"/>
                      <a:pt x="273" y="50"/>
                    </a:cubicBezTo>
                    <a:cubicBezTo>
                      <a:pt x="273" y="50"/>
                      <a:pt x="274" y="51"/>
                      <a:pt x="274" y="51"/>
                    </a:cubicBezTo>
                    <a:cubicBezTo>
                      <a:pt x="274" y="51"/>
                      <a:pt x="273" y="52"/>
                      <a:pt x="273" y="52"/>
                    </a:cubicBezTo>
                    <a:cubicBezTo>
                      <a:pt x="273" y="52"/>
                      <a:pt x="274" y="53"/>
                      <a:pt x="274" y="53"/>
                    </a:cubicBezTo>
                    <a:cubicBezTo>
                      <a:pt x="274" y="53"/>
                      <a:pt x="275" y="54"/>
                      <a:pt x="275" y="54"/>
                    </a:cubicBezTo>
                    <a:cubicBezTo>
                      <a:pt x="276" y="55"/>
                      <a:pt x="276" y="55"/>
                      <a:pt x="276" y="55"/>
                    </a:cubicBezTo>
                    <a:cubicBezTo>
                      <a:pt x="276" y="56"/>
                      <a:pt x="277" y="56"/>
                      <a:pt x="277" y="57"/>
                    </a:cubicBezTo>
                    <a:cubicBezTo>
                      <a:pt x="278" y="57"/>
                      <a:pt x="278" y="57"/>
                      <a:pt x="279" y="58"/>
                    </a:cubicBezTo>
                    <a:cubicBezTo>
                      <a:pt x="280" y="59"/>
                      <a:pt x="280" y="59"/>
                      <a:pt x="281" y="59"/>
                    </a:cubicBezTo>
                    <a:cubicBezTo>
                      <a:pt x="282" y="60"/>
                      <a:pt x="282" y="60"/>
                      <a:pt x="282" y="61"/>
                    </a:cubicBezTo>
                    <a:cubicBezTo>
                      <a:pt x="283" y="61"/>
                      <a:pt x="283" y="62"/>
                      <a:pt x="284" y="62"/>
                    </a:cubicBezTo>
                    <a:cubicBezTo>
                      <a:pt x="284" y="63"/>
                      <a:pt x="284" y="63"/>
                      <a:pt x="285" y="63"/>
                    </a:cubicBezTo>
                    <a:cubicBezTo>
                      <a:pt x="285" y="63"/>
                      <a:pt x="286" y="64"/>
                      <a:pt x="286" y="64"/>
                    </a:cubicBezTo>
                    <a:cubicBezTo>
                      <a:pt x="287" y="65"/>
                      <a:pt x="288" y="65"/>
                      <a:pt x="288" y="66"/>
                    </a:cubicBezTo>
                    <a:cubicBezTo>
                      <a:pt x="289" y="66"/>
                      <a:pt x="289" y="67"/>
                      <a:pt x="290" y="67"/>
                    </a:cubicBezTo>
                    <a:cubicBezTo>
                      <a:pt x="290" y="68"/>
                      <a:pt x="290" y="68"/>
                      <a:pt x="291" y="68"/>
                    </a:cubicBezTo>
                    <a:cubicBezTo>
                      <a:pt x="291" y="68"/>
                      <a:pt x="291" y="67"/>
                      <a:pt x="291" y="67"/>
                    </a:cubicBezTo>
                    <a:cubicBezTo>
                      <a:pt x="291" y="67"/>
                      <a:pt x="291" y="66"/>
                      <a:pt x="291" y="66"/>
                    </a:cubicBezTo>
                    <a:cubicBezTo>
                      <a:pt x="291" y="65"/>
                      <a:pt x="291" y="65"/>
                      <a:pt x="291" y="64"/>
                    </a:cubicBezTo>
                    <a:cubicBezTo>
                      <a:pt x="291" y="64"/>
                      <a:pt x="290" y="63"/>
                      <a:pt x="290" y="63"/>
                    </a:cubicBezTo>
                    <a:cubicBezTo>
                      <a:pt x="290" y="63"/>
                      <a:pt x="289" y="63"/>
                      <a:pt x="290" y="62"/>
                    </a:cubicBezTo>
                    <a:cubicBezTo>
                      <a:pt x="290" y="62"/>
                      <a:pt x="290" y="62"/>
                      <a:pt x="291" y="62"/>
                    </a:cubicBezTo>
                    <a:cubicBezTo>
                      <a:pt x="291" y="62"/>
                      <a:pt x="291" y="62"/>
                      <a:pt x="291" y="61"/>
                    </a:cubicBezTo>
                    <a:cubicBezTo>
                      <a:pt x="291" y="61"/>
                      <a:pt x="291" y="60"/>
                      <a:pt x="291" y="60"/>
                    </a:cubicBezTo>
                    <a:cubicBezTo>
                      <a:pt x="290" y="60"/>
                      <a:pt x="290" y="60"/>
                      <a:pt x="290" y="59"/>
                    </a:cubicBezTo>
                    <a:cubicBezTo>
                      <a:pt x="290" y="59"/>
                      <a:pt x="290" y="59"/>
                      <a:pt x="290" y="59"/>
                    </a:cubicBezTo>
                    <a:cubicBezTo>
                      <a:pt x="290" y="58"/>
                      <a:pt x="290" y="58"/>
                      <a:pt x="291" y="58"/>
                    </a:cubicBezTo>
                    <a:cubicBezTo>
                      <a:pt x="291" y="58"/>
                      <a:pt x="291" y="58"/>
                      <a:pt x="291" y="58"/>
                    </a:cubicBezTo>
                    <a:cubicBezTo>
                      <a:pt x="292" y="58"/>
                      <a:pt x="292" y="58"/>
                      <a:pt x="292" y="58"/>
                    </a:cubicBezTo>
                    <a:cubicBezTo>
                      <a:pt x="292" y="58"/>
                      <a:pt x="293" y="57"/>
                      <a:pt x="292" y="57"/>
                    </a:cubicBezTo>
                    <a:cubicBezTo>
                      <a:pt x="292" y="57"/>
                      <a:pt x="292" y="57"/>
                      <a:pt x="292" y="57"/>
                    </a:cubicBezTo>
                    <a:cubicBezTo>
                      <a:pt x="291" y="57"/>
                      <a:pt x="291" y="57"/>
                      <a:pt x="290" y="56"/>
                    </a:cubicBezTo>
                    <a:cubicBezTo>
                      <a:pt x="290" y="56"/>
                      <a:pt x="290" y="56"/>
                      <a:pt x="289" y="55"/>
                    </a:cubicBezTo>
                    <a:cubicBezTo>
                      <a:pt x="289" y="55"/>
                      <a:pt x="288" y="55"/>
                      <a:pt x="288" y="54"/>
                    </a:cubicBezTo>
                    <a:cubicBezTo>
                      <a:pt x="289" y="54"/>
                      <a:pt x="289" y="54"/>
                      <a:pt x="289" y="54"/>
                    </a:cubicBezTo>
                    <a:cubicBezTo>
                      <a:pt x="289" y="54"/>
                      <a:pt x="289" y="54"/>
                      <a:pt x="290" y="54"/>
                    </a:cubicBezTo>
                    <a:cubicBezTo>
                      <a:pt x="290" y="54"/>
                      <a:pt x="291" y="54"/>
                      <a:pt x="291" y="53"/>
                    </a:cubicBezTo>
                    <a:cubicBezTo>
                      <a:pt x="291" y="53"/>
                      <a:pt x="290" y="53"/>
                      <a:pt x="290" y="53"/>
                    </a:cubicBezTo>
                    <a:cubicBezTo>
                      <a:pt x="289" y="52"/>
                      <a:pt x="289" y="52"/>
                      <a:pt x="289" y="52"/>
                    </a:cubicBezTo>
                    <a:cubicBezTo>
                      <a:pt x="289" y="52"/>
                      <a:pt x="288" y="52"/>
                      <a:pt x="288" y="52"/>
                    </a:cubicBezTo>
                    <a:cubicBezTo>
                      <a:pt x="288" y="52"/>
                      <a:pt x="288" y="52"/>
                      <a:pt x="287" y="51"/>
                    </a:cubicBezTo>
                    <a:cubicBezTo>
                      <a:pt x="287" y="51"/>
                      <a:pt x="287" y="50"/>
                      <a:pt x="286" y="50"/>
                    </a:cubicBezTo>
                    <a:cubicBezTo>
                      <a:pt x="286" y="49"/>
                      <a:pt x="286" y="49"/>
                      <a:pt x="285" y="49"/>
                    </a:cubicBezTo>
                    <a:cubicBezTo>
                      <a:pt x="285" y="49"/>
                      <a:pt x="284" y="49"/>
                      <a:pt x="283" y="49"/>
                    </a:cubicBezTo>
                    <a:cubicBezTo>
                      <a:pt x="283" y="49"/>
                      <a:pt x="283" y="49"/>
                      <a:pt x="282" y="48"/>
                    </a:cubicBezTo>
                    <a:cubicBezTo>
                      <a:pt x="282" y="48"/>
                      <a:pt x="282" y="48"/>
                      <a:pt x="282" y="47"/>
                    </a:cubicBezTo>
                    <a:cubicBezTo>
                      <a:pt x="282" y="47"/>
                      <a:pt x="282" y="47"/>
                      <a:pt x="282" y="47"/>
                    </a:cubicBezTo>
                    <a:cubicBezTo>
                      <a:pt x="281" y="47"/>
                      <a:pt x="282" y="46"/>
                      <a:pt x="281" y="46"/>
                    </a:cubicBezTo>
                    <a:cubicBezTo>
                      <a:pt x="281" y="46"/>
                      <a:pt x="281" y="46"/>
                      <a:pt x="281" y="45"/>
                    </a:cubicBezTo>
                    <a:cubicBezTo>
                      <a:pt x="280" y="45"/>
                      <a:pt x="280" y="45"/>
                      <a:pt x="280" y="44"/>
                    </a:cubicBezTo>
                    <a:cubicBezTo>
                      <a:pt x="280" y="44"/>
                      <a:pt x="280" y="43"/>
                      <a:pt x="281" y="44"/>
                    </a:cubicBezTo>
                    <a:cubicBezTo>
                      <a:pt x="281" y="44"/>
                      <a:pt x="281" y="44"/>
                      <a:pt x="281" y="44"/>
                    </a:cubicBezTo>
                    <a:cubicBezTo>
                      <a:pt x="282" y="44"/>
                      <a:pt x="282" y="44"/>
                      <a:pt x="282" y="44"/>
                    </a:cubicBezTo>
                    <a:cubicBezTo>
                      <a:pt x="283" y="44"/>
                      <a:pt x="283" y="44"/>
                      <a:pt x="283" y="43"/>
                    </a:cubicBezTo>
                    <a:cubicBezTo>
                      <a:pt x="283" y="43"/>
                      <a:pt x="283" y="43"/>
                      <a:pt x="283" y="42"/>
                    </a:cubicBezTo>
                    <a:cubicBezTo>
                      <a:pt x="283" y="42"/>
                      <a:pt x="284" y="42"/>
                      <a:pt x="284" y="42"/>
                    </a:cubicBezTo>
                    <a:cubicBezTo>
                      <a:pt x="284" y="43"/>
                      <a:pt x="284" y="43"/>
                      <a:pt x="284" y="43"/>
                    </a:cubicBezTo>
                    <a:cubicBezTo>
                      <a:pt x="285" y="43"/>
                      <a:pt x="284" y="43"/>
                      <a:pt x="285" y="44"/>
                    </a:cubicBezTo>
                    <a:cubicBezTo>
                      <a:pt x="285" y="44"/>
                      <a:pt x="285" y="44"/>
                      <a:pt x="285" y="44"/>
                    </a:cubicBezTo>
                    <a:cubicBezTo>
                      <a:pt x="286" y="44"/>
                      <a:pt x="286" y="44"/>
                      <a:pt x="286" y="43"/>
                    </a:cubicBezTo>
                    <a:cubicBezTo>
                      <a:pt x="286" y="43"/>
                      <a:pt x="286" y="43"/>
                      <a:pt x="286" y="43"/>
                    </a:cubicBezTo>
                    <a:cubicBezTo>
                      <a:pt x="286" y="42"/>
                      <a:pt x="286" y="42"/>
                      <a:pt x="286" y="42"/>
                    </a:cubicBezTo>
                    <a:cubicBezTo>
                      <a:pt x="287" y="42"/>
                      <a:pt x="287" y="42"/>
                      <a:pt x="288" y="42"/>
                    </a:cubicBezTo>
                    <a:cubicBezTo>
                      <a:pt x="288" y="42"/>
                      <a:pt x="288" y="42"/>
                      <a:pt x="289" y="42"/>
                    </a:cubicBezTo>
                    <a:cubicBezTo>
                      <a:pt x="289" y="42"/>
                      <a:pt x="289" y="42"/>
                      <a:pt x="290" y="42"/>
                    </a:cubicBezTo>
                    <a:cubicBezTo>
                      <a:pt x="290" y="42"/>
                      <a:pt x="291" y="42"/>
                      <a:pt x="291" y="43"/>
                    </a:cubicBezTo>
                    <a:cubicBezTo>
                      <a:pt x="291" y="43"/>
                      <a:pt x="291" y="43"/>
                      <a:pt x="292" y="43"/>
                    </a:cubicBezTo>
                    <a:cubicBezTo>
                      <a:pt x="292" y="44"/>
                      <a:pt x="292" y="44"/>
                      <a:pt x="293" y="44"/>
                    </a:cubicBezTo>
                    <a:cubicBezTo>
                      <a:pt x="293" y="44"/>
                      <a:pt x="293" y="44"/>
                      <a:pt x="294" y="44"/>
                    </a:cubicBezTo>
                    <a:cubicBezTo>
                      <a:pt x="294" y="43"/>
                      <a:pt x="293" y="43"/>
                      <a:pt x="293" y="43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1"/>
                    </a:cubicBezTo>
                    <a:cubicBezTo>
                      <a:pt x="294" y="41"/>
                      <a:pt x="293" y="40"/>
                      <a:pt x="294" y="40"/>
                    </a:cubicBezTo>
                    <a:cubicBezTo>
                      <a:pt x="294" y="40"/>
                      <a:pt x="294" y="39"/>
                      <a:pt x="294" y="39"/>
                    </a:cubicBezTo>
                    <a:cubicBezTo>
                      <a:pt x="295" y="39"/>
                      <a:pt x="295" y="39"/>
                      <a:pt x="295" y="39"/>
                    </a:cubicBezTo>
                    <a:cubicBezTo>
                      <a:pt x="295" y="39"/>
                      <a:pt x="296" y="39"/>
                      <a:pt x="296" y="39"/>
                    </a:cubicBezTo>
                    <a:cubicBezTo>
                      <a:pt x="296" y="39"/>
                      <a:pt x="296" y="39"/>
                      <a:pt x="296" y="38"/>
                    </a:cubicBezTo>
                    <a:cubicBezTo>
                      <a:pt x="296" y="38"/>
                      <a:pt x="296" y="38"/>
                      <a:pt x="297" y="38"/>
                    </a:cubicBezTo>
                    <a:cubicBezTo>
                      <a:pt x="297" y="38"/>
                      <a:pt x="297" y="38"/>
                      <a:pt x="297" y="37"/>
                    </a:cubicBezTo>
                    <a:cubicBezTo>
                      <a:pt x="297" y="37"/>
                      <a:pt x="297" y="37"/>
                      <a:pt x="297" y="37"/>
                    </a:cubicBezTo>
                    <a:cubicBezTo>
                      <a:pt x="297" y="36"/>
                      <a:pt x="298" y="36"/>
                      <a:pt x="298" y="36"/>
                    </a:cubicBezTo>
                    <a:cubicBezTo>
                      <a:pt x="298" y="36"/>
                      <a:pt x="298" y="37"/>
                      <a:pt x="298" y="37"/>
                    </a:cubicBezTo>
                    <a:cubicBezTo>
                      <a:pt x="299" y="37"/>
                      <a:pt x="299" y="37"/>
                      <a:pt x="299" y="37"/>
                    </a:cubicBezTo>
                    <a:cubicBezTo>
                      <a:pt x="300" y="37"/>
                      <a:pt x="300" y="37"/>
                      <a:pt x="301" y="37"/>
                    </a:cubicBezTo>
                    <a:cubicBezTo>
                      <a:pt x="301" y="37"/>
                      <a:pt x="301" y="37"/>
                      <a:pt x="302" y="37"/>
                    </a:cubicBezTo>
                    <a:cubicBezTo>
                      <a:pt x="302" y="37"/>
                      <a:pt x="302" y="37"/>
                      <a:pt x="302" y="37"/>
                    </a:cubicBezTo>
                    <a:cubicBezTo>
                      <a:pt x="304" y="38"/>
                      <a:pt x="304" y="38"/>
                      <a:pt x="304" y="38"/>
                    </a:cubicBezTo>
                    <a:cubicBezTo>
                      <a:pt x="305" y="38"/>
                      <a:pt x="305" y="38"/>
                      <a:pt x="305" y="37"/>
                    </a:cubicBezTo>
                    <a:cubicBezTo>
                      <a:pt x="306" y="37"/>
                      <a:pt x="308" y="38"/>
                      <a:pt x="308" y="37"/>
                    </a:cubicBezTo>
                    <a:cubicBezTo>
                      <a:pt x="308" y="37"/>
                      <a:pt x="307" y="37"/>
                      <a:pt x="307" y="36"/>
                    </a:cubicBezTo>
                    <a:cubicBezTo>
                      <a:pt x="307" y="36"/>
                      <a:pt x="307" y="36"/>
                      <a:pt x="307" y="35"/>
                    </a:cubicBezTo>
                    <a:cubicBezTo>
                      <a:pt x="306" y="35"/>
                      <a:pt x="306" y="35"/>
                      <a:pt x="306" y="34"/>
                    </a:cubicBezTo>
                    <a:cubicBezTo>
                      <a:pt x="307" y="34"/>
                      <a:pt x="307" y="33"/>
                      <a:pt x="308" y="34"/>
                    </a:cubicBezTo>
                    <a:cubicBezTo>
                      <a:pt x="309" y="35"/>
                      <a:pt x="309" y="35"/>
                      <a:pt x="309" y="36"/>
                    </a:cubicBezTo>
                    <a:cubicBezTo>
                      <a:pt x="309" y="36"/>
                      <a:pt x="309" y="36"/>
                      <a:pt x="310" y="37"/>
                    </a:cubicBezTo>
                    <a:cubicBezTo>
                      <a:pt x="311" y="37"/>
                      <a:pt x="311" y="37"/>
                      <a:pt x="311" y="37"/>
                    </a:cubicBezTo>
                    <a:cubicBezTo>
                      <a:pt x="312" y="37"/>
                      <a:pt x="313" y="37"/>
                      <a:pt x="313" y="36"/>
                    </a:cubicBezTo>
                    <a:cubicBezTo>
                      <a:pt x="314" y="36"/>
                      <a:pt x="313" y="35"/>
                      <a:pt x="314" y="36"/>
                    </a:cubicBezTo>
                    <a:cubicBezTo>
                      <a:pt x="315" y="36"/>
                      <a:pt x="315" y="36"/>
                      <a:pt x="316" y="37"/>
                    </a:cubicBezTo>
                    <a:cubicBezTo>
                      <a:pt x="317" y="38"/>
                      <a:pt x="316" y="38"/>
                      <a:pt x="316" y="38"/>
                    </a:cubicBezTo>
                    <a:cubicBezTo>
                      <a:pt x="317" y="39"/>
                      <a:pt x="317" y="39"/>
                      <a:pt x="318" y="40"/>
                    </a:cubicBezTo>
                    <a:cubicBezTo>
                      <a:pt x="319" y="40"/>
                      <a:pt x="318" y="39"/>
                      <a:pt x="319" y="40"/>
                    </a:cubicBezTo>
                    <a:cubicBezTo>
                      <a:pt x="320" y="40"/>
                      <a:pt x="320" y="40"/>
                      <a:pt x="321" y="40"/>
                    </a:cubicBezTo>
                    <a:cubicBezTo>
                      <a:pt x="322" y="41"/>
                      <a:pt x="322" y="41"/>
                      <a:pt x="323" y="41"/>
                    </a:cubicBezTo>
                    <a:cubicBezTo>
                      <a:pt x="324" y="42"/>
                      <a:pt x="324" y="42"/>
                      <a:pt x="325" y="41"/>
                    </a:cubicBezTo>
                    <a:cubicBezTo>
                      <a:pt x="325" y="41"/>
                      <a:pt x="324" y="41"/>
                      <a:pt x="325" y="41"/>
                    </a:cubicBezTo>
                    <a:cubicBezTo>
                      <a:pt x="325" y="41"/>
                      <a:pt x="326" y="41"/>
                      <a:pt x="327" y="41"/>
                    </a:cubicBezTo>
                    <a:cubicBezTo>
                      <a:pt x="327" y="41"/>
                      <a:pt x="326" y="41"/>
                      <a:pt x="326" y="40"/>
                    </a:cubicBezTo>
                    <a:cubicBezTo>
                      <a:pt x="326" y="40"/>
                      <a:pt x="325" y="39"/>
                      <a:pt x="326" y="39"/>
                    </a:cubicBezTo>
                    <a:cubicBezTo>
                      <a:pt x="326" y="39"/>
                      <a:pt x="327" y="39"/>
                      <a:pt x="327" y="39"/>
                    </a:cubicBezTo>
                    <a:cubicBezTo>
                      <a:pt x="328" y="39"/>
                      <a:pt x="328" y="39"/>
                      <a:pt x="328" y="38"/>
                    </a:cubicBezTo>
                    <a:cubicBezTo>
                      <a:pt x="328" y="38"/>
                      <a:pt x="328" y="38"/>
                      <a:pt x="327" y="37"/>
                    </a:cubicBezTo>
                    <a:cubicBezTo>
                      <a:pt x="327" y="37"/>
                      <a:pt x="327" y="37"/>
                      <a:pt x="327" y="36"/>
                    </a:cubicBezTo>
                    <a:cubicBezTo>
                      <a:pt x="327" y="36"/>
                      <a:pt x="328" y="36"/>
                      <a:pt x="329" y="36"/>
                    </a:cubicBezTo>
                    <a:cubicBezTo>
                      <a:pt x="330" y="36"/>
                      <a:pt x="330" y="36"/>
                      <a:pt x="331" y="36"/>
                    </a:cubicBezTo>
                    <a:cubicBezTo>
                      <a:pt x="332" y="36"/>
                      <a:pt x="332" y="36"/>
                      <a:pt x="333" y="36"/>
                    </a:cubicBezTo>
                    <a:cubicBezTo>
                      <a:pt x="333" y="36"/>
                      <a:pt x="333" y="35"/>
                      <a:pt x="333" y="35"/>
                    </a:cubicBezTo>
                    <a:cubicBezTo>
                      <a:pt x="333" y="35"/>
                      <a:pt x="334" y="35"/>
                      <a:pt x="335" y="35"/>
                    </a:cubicBezTo>
                    <a:cubicBezTo>
                      <a:pt x="335" y="35"/>
                      <a:pt x="335" y="35"/>
                      <a:pt x="335" y="34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96" name="Freeform 541">
                <a:extLst>
                  <a:ext uri="{FF2B5EF4-FFF2-40B4-BE49-F238E27FC236}">
                    <a16:creationId xmlns:a16="http://schemas.microsoft.com/office/drawing/2014/main" id="{92823CA5-11A8-43C0-9A5D-15C61E6E1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2126" y="903289"/>
                <a:ext cx="130175" cy="53975"/>
              </a:xfrm>
              <a:custGeom>
                <a:avLst/>
                <a:gdLst>
                  <a:gd name="T0" fmla="*/ 8 w 12"/>
                  <a:gd name="T1" fmla="*/ 4 h 5"/>
                  <a:gd name="T2" fmla="*/ 10 w 12"/>
                  <a:gd name="T3" fmla="*/ 3 h 5"/>
                  <a:gd name="T4" fmla="*/ 4 w 12"/>
                  <a:gd name="T5" fmla="*/ 1 h 5"/>
                  <a:gd name="T6" fmla="*/ 2 w 12"/>
                  <a:gd name="T7" fmla="*/ 0 h 5"/>
                  <a:gd name="T8" fmla="*/ 0 w 12"/>
                  <a:gd name="T9" fmla="*/ 4 h 5"/>
                  <a:gd name="T10" fmla="*/ 3 w 12"/>
                  <a:gd name="T11" fmla="*/ 5 h 5"/>
                  <a:gd name="T12" fmla="*/ 8 w 12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">
                    <a:moveTo>
                      <a:pt x="8" y="4"/>
                    </a:moveTo>
                    <a:cubicBezTo>
                      <a:pt x="9" y="4"/>
                      <a:pt x="12" y="4"/>
                      <a:pt x="10" y="3"/>
                    </a:cubicBezTo>
                    <a:cubicBezTo>
                      <a:pt x="8" y="1"/>
                      <a:pt x="6" y="2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5"/>
                      <a:pt x="7" y="5"/>
                      <a:pt x="8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97" name="Freeform 542">
                <a:extLst>
                  <a:ext uri="{FF2B5EF4-FFF2-40B4-BE49-F238E27FC236}">
                    <a16:creationId xmlns:a16="http://schemas.microsoft.com/office/drawing/2014/main" id="{2D07A4FF-4FFB-426E-8601-0A4F8BDB4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1238251"/>
                <a:ext cx="96838" cy="31750"/>
              </a:xfrm>
              <a:custGeom>
                <a:avLst/>
                <a:gdLst>
                  <a:gd name="T0" fmla="*/ 2 w 9"/>
                  <a:gd name="T1" fmla="*/ 2 h 3"/>
                  <a:gd name="T2" fmla="*/ 3 w 9"/>
                  <a:gd name="T3" fmla="*/ 2 h 3"/>
                  <a:gd name="T4" fmla="*/ 5 w 9"/>
                  <a:gd name="T5" fmla="*/ 3 h 3"/>
                  <a:gd name="T6" fmla="*/ 8 w 9"/>
                  <a:gd name="T7" fmla="*/ 3 h 3"/>
                  <a:gd name="T8" fmla="*/ 9 w 9"/>
                  <a:gd name="T9" fmla="*/ 2 h 3"/>
                  <a:gd name="T10" fmla="*/ 7 w 9"/>
                  <a:gd name="T11" fmla="*/ 1 h 3"/>
                  <a:gd name="T12" fmla="*/ 5 w 9"/>
                  <a:gd name="T13" fmla="*/ 1 h 3"/>
                  <a:gd name="T14" fmla="*/ 3 w 9"/>
                  <a:gd name="T15" fmla="*/ 0 h 3"/>
                  <a:gd name="T16" fmla="*/ 2 w 9"/>
                  <a:gd name="T17" fmla="*/ 1 h 3"/>
                  <a:gd name="T18" fmla="*/ 0 w 9"/>
                  <a:gd name="T19" fmla="*/ 0 h 3"/>
                  <a:gd name="T20" fmla="*/ 0 w 9"/>
                  <a:gd name="T21" fmla="*/ 1 h 3"/>
                  <a:gd name="T22" fmla="*/ 2 w 9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2" y="1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6" y="3"/>
                      <a:pt x="7" y="3"/>
                      <a:pt x="8" y="3"/>
                    </a:cubicBezTo>
                    <a:cubicBezTo>
                      <a:pt x="8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pic>
        <p:nvPicPr>
          <p:cNvPr id="2598" name="Picture 25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640" y="2763387"/>
            <a:ext cx="4888846" cy="105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3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503" y="112295"/>
            <a:ext cx="992160" cy="978568"/>
          </a:xfrm>
          <a:prstGeom prst="rect">
            <a:avLst/>
          </a:prstGeom>
        </p:spPr>
      </p:pic>
      <p:sp>
        <p:nvSpPr>
          <p:cNvPr id="15" name="Google Shape;88;p13">
            <a:extLst>
              <a:ext uri="{FF2B5EF4-FFF2-40B4-BE49-F238E27FC236}">
                <a16:creationId xmlns:a16="http://schemas.microsoft.com/office/drawing/2014/main" id="{A095F428-2271-49CD-BF03-3F3E91CF6FE1}"/>
              </a:ext>
            </a:extLst>
          </p:cNvPr>
          <p:cNvSpPr txBox="1">
            <a:spLocks/>
          </p:cNvSpPr>
          <p:nvPr/>
        </p:nvSpPr>
        <p:spPr>
          <a:xfrm>
            <a:off x="84262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u="sng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The solution</a:t>
            </a:r>
            <a:endParaRPr lang="en-IN" sz="6600" b="1" i="1" u="sng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6397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503" y="112295"/>
            <a:ext cx="992160" cy="978568"/>
          </a:xfrm>
          <a:prstGeom prst="rect">
            <a:avLst/>
          </a:prstGeom>
        </p:spPr>
      </p:pic>
      <p:sp>
        <p:nvSpPr>
          <p:cNvPr id="39" name="Google Shape;88;p13">
            <a:extLst>
              <a:ext uri="{FF2B5EF4-FFF2-40B4-BE49-F238E27FC236}">
                <a16:creationId xmlns:a16="http://schemas.microsoft.com/office/drawing/2014/main" id="{A095F428-2271-49CD-BF03-3F3E91CF6FE1}"/>
              </a:ext>
            </a:extLst>
          </p:cNvPr>
          <p:cNvSpPr txBox="1">
            <a:spLocks/>
          </p:cNvSpPr>
          <p:nvPr/>
        </p:nvSpPr>
        <p:spPr>
          <a:xfrm>
            <a:off x="84262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u="sng" dirty="0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About Phoenix Consulting</a:t>
            </a:r>
            <a:endParaRPr lang="en-IN" sz="6600" b="1" i="1" u="sng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49418" y="1816764"/>
            <a:ext cx="4311058" cy="4317182"/>
            <a:chOff x="6361113" y="1190625"/>
            <a:chExt cx="4470400" cy="4476750"/>
          </a:xfrm>
        </p:grpSpPr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361113" y="1190625"/>
              <a:ext cx="4470400" cy="4476750"/>
            </a:xfrm>
            <a:custGeom>
              <a:avLst/>
              <a:gdLst>
                <a:gd name="T0" fmla="*/ 397 w 397"/>
                <a:gd name="T1" fmla="*/ 199 h 397"/>
                <a:gd name="T2" fmla="*/ 199 w 397"/>
                <a:gd name="T3" fmla="*/ 397 h 397"/>
                <a:gd name="T4" fmla="*/ 0 w 397"/>
                <a:gd name="T5" fmla="*/ 199 h 397"/>
                <a:gd name="T6" fmla="*/ 200 w 397"/>
                <a:gd name="T7" fmla="*/ 0 h 397"/>
                <a:gd name="T8" fmla="*/ 397 w 397"/>
                <a:gd name="T9" fmla="*/ 199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7" h="397">
                  <a:moveTo>
                    <a:pt x="397" y="199"/>
                  </a:moveTo>
                  <a:cubicBezTo>
                    <a:pt x="397" y="308"/>
                    <a:pt x="308" y="397"/>
                    <a:pt x="199" y="397"/>
                  </a:cubicBezTo>
                  <a:cubicBezTo>
                    <a:pt x="89" y="397"/>
                    <a:pt x="0" y="308"/>
                    <a:pt x="0" y="199"/>
                  </a:cubicBezTo>
                  <a:cubicBezTo>
                    <a:pt x="0" y="89"/>
                    <a:pt x="90" y="0"/>
                    <a:pt x="200" y="0"/>
                  </a:cubicBezTo>
                  <a:cubicBezTo>
                    <a:pt x="309" y="0"/>
                    <a:pt x="397" y="89"/>
                    <a:pt x="397" y="199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099D8"/>
                </a:gs>
                <a:gs pos="82000">
                  <a:srgbClr val="2099D8">
                    <a:lumMod val="5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56" name="Line 6"/>
            <p:cNvSpPr>
              <a:spLocks noChangeShapeType="1"/>
            </p:cNvSpPr>
            <p:nvPr/>
          </p:nvSpPr>
          <p:spPr bwMode="auto">
            <a:xfrm flipV="1">
              <a:off x="6664326" y="3389313"/>
              <a:ext cx="1949450" cy="293688"/>
            </a:xfrm>
            <a:prstGeom prst="line">
              <a:avLst/>
            </a:prstGeom>
            <a:noFill/>
            <a:ln w="11113" cap="flat">
              <a:solidFill>
                <a:srgbClr val="2D00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79" name="Line 7"/>
            <p:cNvSpPr>
              <a:spLocks noChangeShapeType="1"/>
            </p:cNvSpPr>
            <p:nvPr/>
          </p:nvSpPr>
          <p:spPr bwMode="auto">
            <a:xfrm>
              <a:off x="8613776" y="3389313"/>
              <a:ext cx="1430338" cy="395288"/>
            </a:xfrm>
            <a:prstGeom prst="line">
              <a:avLst/>
            </a:prstGeom>
            <a:noFill/>
            <a:ln w="11113" cap="flat">
              <a:solidFill>
                <a:srgbClr val="2D00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6664326" y="1190625"/>
              <a:ext cx="1949450" cy="2492375"/>
            </a:xfrm>
            <a:custGeom>
              <a:avLst/>
              <a:gdLst>
                <a:gd name="T0" fmla="*/ 0 w 173"/>
                <a:gd name="T1" fmla="*/ 221 h 221"/>
                <a:gd name="T2" fmla="*/ 173 w 173"/>
                <a:gd name="T3" fmla="*/ 0 h 221"/>
                <a:gd name="T4" fmla="*/ 173 w 173"/>
                <a:gd name="T5" fmla="*/ 195 h 221"/>
                <a:gd name="T6" fmla="*/ 0 w 173"/>
                <a:gd name="T7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221">
                  <a:moveTo>
                    <a:pt x="0" y="221"/>
                  </a:moveTo>
                  <a:cubicBezTo>
                    <a:pt x="0" y="111"/>
                    <a:pt x="82" y="0"/>
                    <a:pt x="173" y="0"/>
                  </a:cubicBezTo>
                  <a:cubicBezTo>
                    <a:pt x="173" y="195"/>
                    <a:pt x="173" y="195"/>
                    <a:pt x="173" y="195"/>
                  </a:cubicBezTo>
                  <a:lnTo>
                    <a:pt x="0" y="221"/>
                  </a:lnTo>
                  <a:close/>
                </a:path>
              </a:pathLst>
            </a:custGeom>
            <a:solidFill>
              <a:srgbClr val="27A6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7115176" y="1674813"/>
              <a:ext cx="1498600" cy="1939925"/>
            </a:xfrm>
            <a:custGeom>
              <a:avLst/>
              <a:gdLst>
                <a:gd name="T0" fmla="*/ 0 w 133"/>
                <a:gd name="T1" fmla="*/ 172 h 172"/>
                <a:gd name="T2" fmla="*/ 133 w 133"/>
                <a:gd name="T3" fmla="*/ 0 h 172"/>
                <a:gd name="T4" fmla="*/ 133 w 133"/>
                <a:gd name="T5" fmla="*/ 152 h 172"/>
                <a:gd name="T6" fmla="*/ 0 w 133"/>
                <a:gd name="T7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172">
                  <a:moveTo>
                    <a:pt x="0" y="172"/>
                  </a:moveTo>
                  <a:cubicBezTo>
                    <a:pt x="0" y="87"/>
                    <a:pt x="63" y="0"/>
                    <a:pt x="133" y="0"/>
                  </a:cubicBezTo>
                  <a:cubicBezTo>
                    <a:pt x="133" y="152"/>
                    <a:pt x="133" y="152"/>
                    <a:pt x="133" y="152"/>
                  </a:cubicBezTo>
                  <a:lnTo>
                    <a:pt x="0" y="172"/>
                  </a:lnTo>
                  <a:close/>
                </a:path>
              </a:pathLst>
            </a:custGeom>
            <a:solidFill>
              <a:srgbClr val="5BBE7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7566026" y="2171700"/>
              <a:ext cx="1047750" cy="1376363"/>
            </a:xfrm>
            <a:custGeom>
              <a:avLst/>
              <a:gdLst>
                <a:gd name="T0" fmla="*/ 0 w 93"/>
                <a:gd name="T1" fmla="*/ 122 h 122"/>
                <a:gd name="T2" fmla="*/ 93 w 93"/>
                <a:gd name="T3" fmla="*/ 0 h 122"/>
                <a:gd name="T4" fmla="*/ 93 w 93"/>
                <a:gd name="T5" fmla="*/ 108 h 122"/>
                <a:gd name="T6" fmla="*/ 0 w 93"/>
                <a:gd name="T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2">
                  <a:moveTo>
                    <a:pt x="0" y="122"/>
                  </a:moveTo>
                  <a:cubicBezTo>
                    <a:pt x="0" y="61"/>
                    <a:pt x="44" y="0"/>
                    <a:pt x="93" y="0"/>
                  </a:cubicBezTo>
                  <a:cubicBezTo>
                    <a:pt x="93" y="108"/>
                    <a:pt x="93" y="108"/>
                    <a:pt x="93" y="108"/>
                  </a:cubicBezTo>
                  <a:lnTo>
                    <a:pt x="0" y="122"/>
                  </a:lnTo>
                  <a:close/>
                </a:path>
              </a:pathLst>
            </a:custGeom>
            <a:solidFill>
              <a:srgbClr val="7EC4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8016876" y="2655888"/>
              <a:ext cx="596900" cy="823913"/>
            </a:xfrm>
            <a:custGeom>
              <a:avLst/>
              <a:gdLst>
                <a:gd name="T0" fmla="*/ 0 w 53"/>
                <a:gd name="T1" fmla="*/ 73 h 73"/>
                <a:gd name="T2" fmla="*/ 53 w 53"/>
                <a:gd name="T3" fmla="*/ 0 h 73"/>
                <a:gd name="T4" fmla="*/ 53 w 53"/>
                <a:gd name="T5" fmla="*/ 65 h 73"/>
                <a:gd name="T6" fmla="*/ 0 w 53"/>
                <a:gd name="T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73">
                  <a:moveTo>
                    <a:pt x="0" y="73"/>
                  </a:moveTo>
                  <a:cubicBezTo>
                    <a:pt x="0" y="37"/>
                    <a:pt x="25" y="0"/>
                    <a:pt x="53" y="0"/>
                  </a:cubicBezTo>
                  <a:cubicBezTo>
                    <a:pt x="53" y="65"/>
                    <a:pt x="53" y="65"/>
                    <a:pt x="53" y="65"/>
                  </a:cubicBezTo>
                  <a:lnTo>
                    <a:pt x="0" y="73"/>
                  </a:lnTo>
                  <a:close/>
                </a:path>
              </a:pathLst>
            </a:custGeom>
            <a:solidFill>
              <a:srgbClr val="8DC9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6664326" y="3389313"/>
              <a:ext cx="3379788" cy="496888"/>
            </a:xfrm>
            <a:custGeom>
              <a:avLst/>
              <a:gdLst>
                <a:gd name="T0" fmla="*/ 0 w 300"/>
                <a:gd name="T1" fmla="*/ 26 h 44"/>
                <a:gd name="T2" fmla="*/ 172 w 300"/>
                <a:gd name="T3" fmla="*/ 44 h 44"/>
                <a:gd name="T4" fmla="*/ 300 w 300"/>
                <a:gd name="T5" fmla="*/ 35 h 44"/>
                <a:gd name="T6" fmla="*/ 173 w 300"/>
                <a:gd name="T7" fmla="*/ 0 h 44"/>
                <a:gd name="T8" fmla="*/ 0 w 300"/>
                <a:gd name="T9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44">
                  <a:moveTo>
                    <a:pt x="0" y="26"/>
                  </a:moveTo>
                  <a:cubicBezTo>
                    <a:pt x="34" y="37"/>
                    <a:pt x="98" y="44"/>
                    <a:pt x="172" y="44"/>
                  </a:cubicBezTo>
                  <a:cubicBezTo>
                    <a:pt x="221" y="44"/>
                    <a:pt x="266" y="41"/>
                    <a:pt x="300" y="35"/>
                  </a:cubicBezTo>
                  <a:cubicBezTo>
                    <a:pt x="173" y="0"/>
                    <a:pt x="173" y="0"/>
                    <a:pt x="173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27A6C2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7115176" y="3389313"/>
              <a:ext cx="2601913" cy="384175"/>
            </a:xfrm>
            <a:custGeom>
              <a:avLst/>
              <a:gdLst>
                <a:gd name="T0" fmla="*/ 0 w 231"/>
                <a:gd name="T1" fmla="*/ 20 h 34"/>
                <a:gd name="T2" fmla="*/ 132 w 231"/>
                <a:gd name="T3" fmla="*/ 34 h 34"/>
                <a:gd name="T4" fmla="*/ 231 w 231"/>
                <a:gd name="T5" fmla="*/ 27 h 34"/>
                <a:gd name="T6" fmla="*/ 133 w 231"/>
                <a:gd name="T7" fmla="*/ 0 h 34"/>
                <a:gd name="T8" fmla="*/ 0 w 231"/>
                <a:gd name="T9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34">
                  <a:moveTo>
                    <a:pt x="0" y="20"/>
                  </a:moveTo>
                  <a:cubicBezTo>
                    <a:pt x="27" y="28"/>
                    <a:pt x="76" y="34"/>
                    <a:pt x="132" y="34"/>
                  </a:cubicBezTo>
                  <a:cubicBezTo>
                    <a:pt x="170" y="34"/>
                    <a:pt x="204" y="31"/>
                    <a:pt x="231" y="27"/>
                  </a:cubicBezTo>
                  <a:cubicBezTo>
                    <a:pt x="133" y="0"/>
                    <a:pt x="133" y="0"/>
                    <a:pt x="133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5BBE77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7566026" y="3389313"/>
              <a:ext cx="1812925" cy="260350"/>
            </a:xfrm>
            <a:custGeom>
              <a:avLst/>
              <a:gdLst>
                <a:gd name="T0" fmla="*/ 161 w 161"/>
                <a:gd name="T1" fmla="*/ 19 h 23"/>
                <a:gd name="T2" fmla="*/ 92 w 161"/>
                <a:gd name="T3" fmla="*/ 23 h 23"/>
                <a:gd name="T4" fmla="*/ 0 w 161"/>
                <a:gd name="T5" fmla="*/ 14 h 23"/>
                <a:gd name="T6" fmla="*/ 93 w 161"/>
                <a:gd name="T7" fmla="*/ 0 h 23"/>
                <a:gd name="T8" fmla="*/ 161 w 161"/>
                <a:gd name="T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3">
                  <a:moveTo>
                    <a:pt x="161" y="19"/>
                  </a:moveTo>
                  <a:cubicBezTo>
                    <a:pt x="142" y="21"/>
                    <a:pt x="118" y="23"/>
                    <a:pt x="92" y="23"/>
                  </a:cubicBezTo>
                  <a:cubicBezTo>
                    <a:pt x="54" y="23"/>
                    <a:pt x="20" y="19"/>
                    <a:pt x="0" y="14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161" y="19"/>
                  </a:lnTo>
                  <a:close/>
                </a:path>
              </a:pathLst>
            </a:custGeom>
            <a:solidFill>
              <a:srgbClr val="7EC44E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8016876" y="3389313"/>
              <a:ext cx="1023938" cy="146050"/>
            </a:xfrm>
            <a:custGeom>
              <a:avLst/>
              <a:gdLst>
                <a:gd name="T0" fmla="*/ 0 w 91"/>
                <a:gd name="T1" fmla="*/ 8 h 13"/>
                <a:gd name="T2" fmla="*/ 53 w 91"/>
                <a:gd name="T3" fmla="*/ 13 h 13"/>
                <a:gd name="T4" fmla="*/ 91 w 91"/>
                <a:gd name="T5" fmla="*/ 10 h 13"/>
                <a:gd name="T6" fmla="*/ 53 w 91"/>
                <a:gd name="T7" fmla="*/ 0 h 13"/>
                <a:gd name="T8" fmla="*/ 0 w 91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3">
                  <a:moveTo>
                    <a:pt x="0" y="8"/>
                  </a:moveTo>
                  <a:cubicBezTo>
                    <a:pt x="13" y="11"/>
                    <a:pt x="32" y="13"/>
                    <a:pt x="53" y="13"/>
                  </a:cubicBezTo>
                  <a:cubicBezTo>
                    <a:pt x="67" y="13"/>
                    <a:pt x="80" y="12"/>
                    <a:pt x="91" y="10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8DC928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8613776" y="1190625"/>
              <a:ext cx="1430338" cy="2593975"/>
            </a:xfrm>
            <a:custGeom>
              <a:avLst/>
              <a:gdLst>
                <a:gd name="T0" fmla="*/ 0 w 127"/>
                <a:gd name="T1" fmla="*/ 0 h 230"/>
                <a:gd name="T2" fmla="*/ 127 w 127"/>
                <a:gd name="T3" fmla="*/ 230 h 230"/>
                <a:gd name="T4" fmla="*/ 0 w 127"/>
                <a:gd name="T5" fmla="*/ 195 h 230"/>
                <a:gd name="T6" fmla="*/ 0 w 127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230">
                  <a:moveTo>
                    <a:pt x="0" y="0"/>
                  </a:moveTo>
                  <a:cubicBezTo>
                    <a:pt x="67" y="0"/>
                    <a:pt x="127" y="120"/>
                    <a:pt x="127" y="230"/>
                  </a:cubicBezTo>
                  <a:cubicBezTo>
                    <a:pt x="0" y="195"/>
                    <a:pt x="0" y="195"/>
                    <a:pt x="0" y="1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A6C2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8613776" y="1674813"/>
              <a:ext cx="1103313" cy="2019300"/>
            </a:xfrm>
            <a:custGeom>
              <a:avLst/>
              <a:gdLst>
                <a:gd name="T0" fmla="*/ 0 w 98"/>
                <a:gd name="T1" fmla="*/ 0 h 179"/>
                <a:gd name="T2" fmla="*/ 98 w 98"/>
                <a:gd name="T3" fmla="*/ 179 h 179"/>
                <a:gd name="T4" fmla="*/ 0 w 98"/>
                <a:gd name="T5" fmla="*/ 152 h 179"/>
                <a:gd name="T6" fmla="*/ 0 w 98"/>
                <a:gd name="T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79">
                  <a:moveTo>
                    <a:pt x="0" y="0"/>
                  </a:moveTo>
                  <a:cubicBezTo>
                    <a:pt x="52" y="0"/>
                    <a:pt x="98" y="94"/>
                    <a:pt x="98" y="179"/>
                  </a:cubicBezTo>
                  <a:cubicBezTo>
                    <a:pt x="0" y="152"/>
                    <a:pt x="0" y="152"/>
                    <a:pt x="0" y="1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BE77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8613776" y="2171700"/>
              <a:ext cx="765175" cy="1431925"/>
            </a:xfrm>
            <a:custGeom>
              <a:avLst/>
              <a:gdLst>
                <a:gd name="T0" fmla="*/ 0 w 68"/>
                <a:gd name="T1" fmla="*/ 0 h 127"/>
                <a:gd name="T2" fmla="*/ 68 w 68"/>
                <a:gd name="T3" fmla="*/ 127 h 127"/>
                <a:gd name="T4" fmla="*/ 0 w 68"/>
                <a:gd name="T5" fmla="*/ 108 h 127"/>
                <a:gd name="T6" fmla="*/ 0 w 68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27">
                  <a:moveTo>
                    <a:pt x="0" y="0"/>
                  </a:moveTo>
                  <a:cubicBezTo>
                    <a:pt x="36" y="0"/>
                    <a:pt x="68" y="66"/>
                    <a:pt x="68" y="127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EC44E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8613776" y="2655888"/>
              <a:ext cx="427038" cy="846138"/>
            </a:xfrm>
            <a:custGeom>
              <a:avLst/>
              <a:gdLst>
                <a:gd name="T0" fmla="*/ 0 w 38"/>
                <a:gd name="T1" fmla="*/ 0 h 75"/>
                <a:gd name="T2" fmla="*/ 38 w 38"/>
                <a:gd name="T3" fmla="*/ 75 h 75"/>
                <a:gd name="T4" fmla="*/ 0 w 38"/>
                <a:gd name="T5" fmla="*/ 65 h 75"/>
                <a:gd name="T6" fmla="*/ 0 w 38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5">
                  <a:moveTo>
                    <a:pt x="0" y="0"/>
                  </a:moveTo>
                  <a:cubicBezTo>
                    <a:pt x="21" y="0"/>
                    <a:pt x="38" y="40"/>
                    <a:pt x="38" y="75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DC928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 flipH="1" flipV="1">
            <a:off x="3650714" y="3465395"/>
            <a:ext cx="2080245" cy="868180"/>
          </a:xfrm>
          <a:prstGeom prst="straightConnector1">
            <a:avLst/>
          </a:prstGeom>
          <a:noFill/>
          <a:ln w="9525" cap="flat" cmpd="sng" algn="ctr">
            <a:solidFill>
              <a:srgbClr val="57565A">
                <a:lumMod val="50000"/>
              </a:srgbClr>
            </a:solidFill>
            <a:prstDash val="solid"/>
            <a:tailEnd type="oval" w="lg" len="lg"/>
          </a:ln>
          <a:effectLst/>
        </p:spPr>
      </p:cxnSp>
      <p:cxnSp>
        <p:nvCxnSpPr>
          <p:cNvPr id="93" name="Straight Arrow Connector 92"/>
          <p:cNvCxnSpPr/>
          <p:nvPr/>
        </p:nvCxnSpPr>
        <p:spPr>
          <a:xfrm flipH="1" flipV="1">
            <a:off x="3386670" y="3685674"/>
            <a:ext cx="2357990" cy="1771163"/>
          </a:xfrm>
          <a:prstGeom prst="straightConnector1">
            <a:avLst/>
          </a:prstGeom>
          <a:noFill/>
          <a:ln w="9525" cap="flat" cmpd="sng" algn="ctr">
            <a:solidFill>
              <a:srgbClr val="57565A">
                <a:lumMod val="50000"/>
              </a:srgbClr>
            </a:solidFill>
            <a:prstDash val="solid"/>
            <a:tailEnd type="oval" w="lg" len="lg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6877125" y="5219067"/>
            <a:ext cx="5049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dirty="0" smtClean="0"/>
              <a:t>Products incorporating Cognitive </a:t>
            </a:r>
            <a:r>
              <a:rPr lang="en-US" dirty="0"/>
              <a:t>Application Building, </a:t>
            </a:r>
            <a:r>
              <a:rPr lang="en-US" dirty="0" smtClean="0"/>
              <a:t>Speech </a:t>
            </a:r>
            <a:r>
              <a:rPr lang="en-US" dirty="0"/>
              <a:t>Recognition, Computer Vision, Artificial Narrow Intelligence, Process Automation, Data Science &amp; Machine Learning.</a:t>
            </a:r>
            <a:endParaRPr lang="en-US" sz="1400" dirty="0">
              <a:solidFill>
                <a:srgbClr val="57565A"/>
              </a:solidFill>
              <a:latin typeface="Open Sans Light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686020" y="1726054"/>
            <a:ext cx="890585" cy="890585"/>
            <a:chOff x="1427243" y="1987229"/>
            <a:chExt cx="1016000" cy="1016000"/>
          </a:xfrm>
        </p:grpSpPr>
        <p:sp>
          <p:nvSpPr>
            <p:cNvPr id="96" name="Oval 95"/>
            <p:cNvSpPr/>
            <p:nvPr/>
          </p:nvSpPr>
          <p:spPr>
            <a:xfrm>
              <a:off x="1427243" y="1987229"/>
              <a:ext cx="1016000" cy="1016000"/>
            </a:xfrm>
            <a:prstGeom prst="ellipse">
              <a:avLst/>
            </a:prstGeom>
            <a:solidFill>
              <a:srgbClr val="2099D8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52657" y="2296381"/>
              <a:ext cx="765171" cy="434851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5686020" y="2890392"/>
            <a:ext cx="890585" cy="890585"/>
            <a:chOff x="1427243" y="3314803"/>
            <a:chExt cx="1016000" cy="1016000"/>
          </a:xfrm>
        </p:grpSpPr>
        <p:sp>
          <p:nvSpPr>
            <p:cNvPr id="99" name="Oval 98"/>
            <p:cNvSpPr/>
            <p:nvPr/>
          </p:nvSpPr>
          <p:spPr>
            <a:xfrm>
              <a:off x="1427243" y="3314803"/>
              <a:ext cx="1016000" cy="1016000"/>
            </a:xfrm>
            <a:prstGeom prst="ellipse">
              <a:avLst/>
            </a:prstGeom>
            <a:solidFill>
              <a:srgbClr val="27A6C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36620" y="3570519"/>
              <a:ext cx="597245" cy="504568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5686020" y="4054730"/>
            <a:ext cx="890585" cy="890585"/>
            <a:chOff x="1427243" y="4599335"/>
            <a:chExt cx="1016000" cy="1016000"/>
          </a:xfrm>
        </p:grpSpPr>
        <p:sp>
          <p:nvSpPr>
            <p:cNvPr id="102" name="Oval 101"/>
            <p:cNvSpPr/>
            <p:nvPr/>
          </p:nvSpPr>
          <p:spPr>
            <a:xfrm>
              <a:off x="1427243" y="4599335"/>
              <a:ext cx="1016000" cy="1016000"/>
            </a:xfrm>
            <a:prstGeom prst="ellipse">
              <a:avLst/>
            </a:prstGeom>
            <a:solidFill>
              <a:srgbClr val="7EC44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99715" y="4771807"/>
              <a:ext cx="671056" cy="671056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5686020" y="5219067"/>
            <a:ext cx="890585" cy="890585"/>
            <a:chOff x="6262908" y="4599335"/>
            <a:chExt cx="1016000" cy="1016000"/>
          </a:xfrm>
        </p:grpSpPr>
        <p:sp>
          <p:nvSpPr>
            <p:cNvPr id="105" name="Oval 104"/>
            <p:cNvSpPr/>
            <p:nvPr/>
          </p:nvSpPr>
          <p:spPr>
            <a:xfrm>
              <a:off x="6262908" y="4599335"/>
              <a:ext cx="1016000" cy="1016000"/>
            </a:xfrm>
            <a:prstGeom prst="ellipse">
              <a:avLst/>
            </a:prstGeom>
            <a:solidFill>
              <a:srgbClr val="8DC928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34278" y="4823701"/>
              <a:ext cx="473263" cy="567267"/>
            </a:xfrm>
            <a:prstGeom prst="rect">
              <a:avLst/>
            </a:prstGeom>
          </p:spPr>
        </p:pic>
      </p:grpSp>
      <p:cxnSp>
        <p:nvCxnSpPr>
          <p:cNvPr id="107" name="Straight Arrow Connector 106"/>
          <p:cNvCxnSpPr>
            <a:stCxn id="99" idx="2"/>
          </p:cNvCxnSpPr>
          <p:nvPr/>
        </p:nvCxnSpPr>
        <p:spPr>
          <a:xfrm flipH="1" flipV="1">
            <a:off x="3911465" y="3229800"/>
            <a:ext cx="1774555" cy="105885"/>
          </a:xfrm>
          <a:prstGeom prst="straightConnector1">
            <a:avLst/>
          </a:prstGeom>
          <a:noFill/>
          <a:ln w="9525" cap="flat" cmpd="sng" algn="ctr">
            <a:solidFill>
              <a:srgbClr val="57565A">
                <a:lumMod val="50000"/>
              </a:srgbClr>
            </a:solidFill>
            <a:prstDash val="solid"/>
            <a:tailEnd type="oval" w="lg" len="lg"/>
          </a:ln>
          <a:effectLst/>
        </p:spPr>
      </p:cxnSp>
      <p:cxnSp>
        <p:nvCxnSpPr>
          <p:cNvPr id="108" name="Straight Arrow Connector 107"/>
          <p:cNvCxnSpPr/>
          <p:nvPr/>
        </p:nvCxnSpPr>
        <p:spPr>
          <a:xfrm flipH="1">
            <a:off x="4194739" y="2357980"/>
            <a:ext cx="1536222" cy="629538"/>
          </a:xfrm>
          <a:prstGeom prst="straightConnector1">
            <a:avLst/>
          </a:prstGeom>
          <a:noFill/>
          <a:ln w="9525" cap="flat" cmpd="sng" algn="ctr">
            <a:solidFill>
              <a:srgbClr val="57565A">
                <a:lumMod val="50000"/>
              </a:srgbClr>
            </a:solidFill>
            <a:prstDash val="solid"/>
            <a:tailEnd type="oval" w="lg" len="lg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6877125" y="4092490"/>
            <a:ext cx="5049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dirty="0" smtClean="0"/>
              <a:t>Targeted at manufacturers</a:t>
            </a:r>
            <a:r>
              <a:rPr lang="en-US" dirty="0"/>
              <a:t>, dealers, spare parts retailers, Insurance providers, finance providers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customers (end users).</a:t>
            </a:r>
            <a:endParaRPr lang="en-US" sz="1400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877125" y="2887551"/>
            <a:ext cx="4889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dirty="0"/>
              <a:t>D</a:t>
            </a:r>
            <a:r>
              <a:rPr lang="en-US" dirty="0" smtClean="0"/>
              <a:t>igital </a:t>
            </a:r>
            <a:r>
              <a:rPr lang="en-US" dirty="0"/>
              <a:t>platform </a:t>
            </a:r>
            <a:r>
              <a:rPr lang="en-US" dirty="0" smtClean="0"/>
              <a:t>of </a:t>
            </a:r>
            <a:r>
              <a:rPr lang="en-US" dirty="0"/>
              <a:t>products and solutions using AI for the retail space of the </a:t>
            </a:r>
            <a:r>
              <a:rPr lang="en-US" dirty="0" smtClean="0"/>
              <a:t>"Auto-verse"</a:t>
            </a:r>
            <a:endParaRPr lang="en-US" sz="1400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877125" y="1816764"/>
            <a:ext cx="4889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dirty="0" smtClean="0"/>
              <a:t>Turnkey  solution for all the </a:t>
            </a:r>
            <a:r>
              <a:rPr lang="en-US" dirty="0" smtClean="0"/>
              <a:t>needs </a:t>
            </a:r>
            <a:r>
              <a:rPr lang="en-US" dirty="0"/>
              <a:t>of the automotive industry.</a:t>
            </a:r>
            <a:endParaRPr lang="en-US" sz="1400" dirty="0">
              <a:solidFill>
                <a:srgbClr val="57565A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329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nodeType="afterEffect" p14:presetBounceEnd="61111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1111">
                                          <p:cBhvr additive="base">
                                            <p:cTn id="11" dur="9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1111">
                                          <p:cBhvr additive="base">
                                            <p:cTn id="12" dur="9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2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2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2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5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2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2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2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/>
          <p:bldP spid="94" grpId="0"/>
          <p:bldP spid="109" grpId="0"/>
          <p:bldP spid="110" grpId="0"/>
          <p:bldP spid="1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9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9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2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2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2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5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2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2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2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/>
          <p:bldP spid="94" grpId="0"/>
          <p:bldP spid="109" grpId="0"/>
          <p:bldP spid="110" grpId="0"/>
          <p:bldP spid="11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503" y="112295"/>
            <a:ext cx="992160" cy="978568"/>
          </a:xfrm>
          <a:prstGeom prst="rect">
            <a:avLst/>
          </a:prstGeom>
        </p:spPr>
      </p:pic>
      <p:sp>
        <p:nvSpPr>
          <p:cNvPr id="100" name="Google Shape;88;p13">
            <a:extLst>
              <a:ext uri="{FF2B5EF4-FFF2-40B4-BE49-F238E27FC236}">
                <a16:creationId xmlns:a16="http://schemas.microsoft.com/office/drawing/2014/main" id="{A095F428-2271-49CD-BF03-3F3E91CF6FE1}"/>
              </a:ext>
            </a:extLst>
          </p:cNvPr>
          <p:cNvSpPr txBox="1">
            <a:spLocks/>
          </p:cNvSpPr>
          <p:nvPr/>
        </p:nvSpPr>
        <p:spPr>
          <a:xfrm>
            <a:off x="84262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u="sng" dirty="0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The problem</a:t>
            </a:r>
            <a:endParaRPr lang="en-IN" sz="6600" b="1" i="1" u="sng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42913" y="3315856"/>
            <a:ext cx="3996273" cy="18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2133" b="1" dirty="0" smtClean="0">
                <a:solidFill>
                  <a:srgbClr val="57565A"/>
                </a:solidFill>
                <a:latin typeface="Open Sans Light"/>
              </a:rPr>
              <a:t>Market</a:t>
            </a:r>
          </a:p>
          <a:p>
            <a:pPr defTabSz="1219170"/>
            <a:r>
              <a:rPr lang="en-US" sz="1600" dirty="0" smtClean="0">
                <a:solidFill>
                  <a:srgbClr val="57565A"/>
                </a:solidFill>
                <a:latin typeface="Open Sans Light"/>
              </a:rPr>
              <a:t>Market</a:t>
            </a:r>
            <a:r>
              <a:rPr lang="en-US" sz="2133" dirty="0">
                <a:solidFill>
                  <a:srgbClr val="57565A"/>
                </a:solidFill>
                <a:latin typeface="Open Sans Light"/>
              </a:rPr>
              <a:t> </a:t>
            </a:r>
            <a:r>
              <a:rPr lang="en-US" sz="1600" dirty="0" smtClean="0">
                <a:solidFill>
                  <a:srgbClr val="57565A"/>
                </a:solidFill>
                <a:latin typeface="Open Sans Light"/>
              </a:rPr>
              <a:t>data outdated,</a:t>
            </a:r>
          </a:p>
          <a:p>
            <a:pPr defTabSz="1219170"/>
            <a:r>
              <a:rPr lang="en-US" sz="1600" dirty="0" smtClean="0">
                <a:solidFill>
                  <a:srgbClr val="57565A"/>
                </a:solidFill>
                <a:latin typeface="Open Sans Light"/>
              </a:rPr>
              <a:t>difficult to maintain</a:t>
            </a:r>
          </a:p>
          <a:p>
            <a:pPr defTabSz="1219170"/>
            <a:r>
              <a:rPr lang="en-US" sz="1600" dirty="0" smtClean="0">
                <a:solidFill>
                  <a:srgbClr val="57565A"/>
                </a:solidFill>
                <a:latin typeface="Open Sans Light"/>
              </a:rPr>
              <a:t>manually. </a:t>
            </a:r>
            <a:r>
              <a:rPr lang="en-US" sz="2133" b="1" dirty="0" smtClean="0">
                <a:solidFill>
                  <a:srgbClr val="57565A"/>
                </a:solidFill>
                <a:latin typeface="Open Sans Light"/>
              </a:rPr>
              <a:t/>
            </a:r>
            <a:br>
              <a:rPr lang="en-US" sz="2133" b="1" dirty="0" smtClean="0">
                <a:solidFill>
                  <a:srgbClr val="57565A"/>
                </a:solidFill>
                <a:latin typeface="Open Sans Light"/>
              </a:rPr>
            </a:br>
            <a:endParaRPr lang="en-US" sz="2133" b="1" dirty="0">
              <a:solidFill>
                <a:srgbClr val="57565A"/>
              </a:solidFill>
              <a:latin typeface="Open Sans Light"/>
            </a:endParaRPr>
          </a:p>
          <a:p>
            <a:pPr defTabSz="1219170"/>
            <a:endParaRPr lang="en-US" sz="1600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47994" y="1084446"/>
            <a:ext cx="2814013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2133" b="1" dirty="0" smtClean="0">
                <a:solidFill>
                  <a:srgbClr val="57565A"/>
                </a:solidFill>
                <a:latin typeface="Open Sans Light"/>
              </a:rPr>
              <a:t>Seller</a:t>
            </a:r>
          </a:p>
          <a:p>
            <a:pPr defTabSz="1219170"/>
            <a:r>
              <a:rPr lang="en-US" sz="1600" dirty="0" smtClean="0">
                <a:solidFill>
                  <a:srgbClr val="57565A"/>
                </a:solidFill>
                <a:latin typeface="Open Sans Light"/>
              </a:rPr>
              <a:t>Lack of digital </a:t>
            </a:r>
          </a:p>
          <a:p>
            <a:pPr defTabSz="1219170"/>
            <a:r>
              <a:rPr lang="en-US" sz="1600" dirty="0">
                <a:solidFill>
                  <a:srgbClr val="57565A"/>
                </a:solidFill>
                <a:latin typeface="Open Sans Light"/>
              </a:rPr>
              <a:t>e</a:t>
            </a:r>
            <a:r>
              <a:rPr lang="en-US" sz="1600" dirty="0" smtClean="0">
                <a:solidFill>
                  <a:srgbClr val="57565A"/>
                </a:solidFill>
                <a:latin typeface="Open Sans Light"/>
              </a:rPr>
              <a:t>xpertise and high</a:t>
            </a:r>
          </a:p>
          <a:p>
            <a:pPr defTabSz="1219170"/>
            <a:r>
              <a:rPr lang="en-US" sz="1600" dirty="0" smtClean="0">
                <a:solidFill>
                  <a:srgbClr val="57565A"/>
                </a:solidFill>
                <a:latin typeface="Open Sans Light"/>
              </a:rPr>
              <a:t>cost of customer</a:t>
            </a:r>
          </a:p>
          <a:p>
            <a:pPr defTabSz="1219170"/>
            <a:r>
              <a:rPr lang="en-US" sz="1600" dirty="0" smtClean="0">
                <a:solidFill>
                  <a:srgbClr val="57565A"/>
                </a:solidFill>
                <a:latin typeface="Open Sans Light"/>
              </a:rPr>
              <a:t>acquisition.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32414" y="1090863"/>
            <a:ext cx="20320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/>
            <a:r>
              <a:rPr lang="en-US" sz="2133" b="1" dirty="0" smtClean="0">
                <a:solidFill>
                  <a:srgbClr val="57565A"/>
                </a:solidFill>
                <a:latin typeface="Open Sans Light"/>
              </a:rPr>
              <a:t>Brand</a:t>
            </a:r>
          </a:p>
          <a:p>
            <a:pPr algn="r" defTabSz="1219170"/>
            <a:r>
              <a:rPr lang="en-US" sz="1600" dirty="0">
                <a:solidFill>
                  <a:srgbClr val="57565A"/>
                </a:solidFill>
                <a:latin typeface="Open Sans Light"/>
              </a:rPr>
              <a:t>B</a:t>
            </a:r>
            <a:r>
              <a:rPr lang="en-US" sz="1600" dirty="0" smtClean="0">
                <a:solidFill>
                  <a:srgbClr val="57565A"/>
                </a:solidFill>
                <a:latin typeface="Open Sans Light"/>
              </a:rPr>
              <a:t>rand-agnostic platform to reach customers does</a:t>
            </a:r>
          </a:p>
          <a:p>
            <a:pPr algn="r" defTabSz="1219170"/>
            <a:r>
              <a:rPr lang="en-US" sz="1600" dirty="0">
                <a:solidFill>
                  <a:srgbClr val="57565A"/>
                </a:solidFill>
                <a:latin typeface="Open Sans Light"/>
              </a:rPr>
              <a:t>n</a:t>
            </a:r>
            <a:r>
              <a:rPr lang="en-US" sz="1600" dirty="0" smtClean="0">
                <a:solidFill>
                  <a:srgbClr val="57565A"/>
                </a:solidFill>
                <a:latin typeface="Open Sans Light"/>
              </a:rPr>
              <a:t>ot exist.</a:t>
            </a:r>
            <a:endParaRPr lang="en-US" sz="1600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3479" y="3315856"/>
            <a:ext cx="2282032" cy="165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/>
            <a:r>
              <a:rPr lang="en-US" sz="2133" b="1" dirty="0" smtClean="0">
                <a:solidFill>
                  <a:srgbClr val="57565A"/>
                </a:solidFill>
                <a:latin typeface="Open Sans Light"/>
              </a:rPr>
              <a:t>Customers</a:t>
            </a:r>
          </a:p>
          <a:p>
            <a:pPr algn="r" defTabSz="1219170"/>
            <a:r>
              <a:rPr lang="en-US" sz="1600" dirty="0" smtClean="0">
                <a:solidFill>
                  <a:srgbClr val="57565A"/>
                </a:solidFill>
                <a:latin typeface="Open Sans Light"/>
              </a:rPr>
              <a:t>Tons of inaccurate information, often hard to locate for the </a:t>
            </a:r>
          </a:p>
          <a:p>
            <a:pPr algn="r" defTabSz="1219170"/>
            <a:r>
              <a:rPr lang="en-US" sz="1600" dirty="0">
                <a:solidFill>
                  <a:srgbClr val="57565A"/>
                </a:solidFill>
                <a:latin typeface="Open Sans Light"/>
              </a:rPr>
              <a:t>c</a:t>
            </a:r>
            <a:r>
              <a:rPr lang="en-US" sz="1600" dirty="0" smtClean="0">
                <a:solidFill>
                  <a:srgbClr val="57565A"/>
                </a:solidFill>
                <a:latin typeface="Open Sans Light"/>
              </a:rPr>
              <a:t>ustomer. </a:t>
            </a:r>
          </a:p>
          <a:p>
            <a:pPr algn="r" defTabSz="1219170"/>
            <a:endParaRPr lang="en-US" sz="1600" dirty="0">
              <a:solidFill>
                <a:srgbClr val="57565A"/>
              </a:solidFill>
              <a:latin typeface="Open Sans Light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853350" y="2615825"/>
            <a:ext cx="1034473" cy="7721600"/>
            <a:chOff x="7853350" y="2615825"/>
            <a:chExt cx="1034473" cy="7721600"/>
          </a:xfrm>
        </p:grpSpPr>
        <p:sp>
          <p:nvSpPr>
            <p:cNvPr id="49" name="Rounded Rectangle 48"/>
            <p:cNvSpPr/>
            <p:nvPr/>
          </p:nvSpPr>
          <p:spPr>
            <a:xfrm>
              <a:off x="8108440" y="2615825"/>
              <a:ext cx="504064" cy="7721600"/>
            </a:xfrm>
            <a:prstGeom prst="roundRect">
              <a:avLst>
                <a:gd name="adj" fmla="val 50000"/>
              </a:avLst>
            </a:prstGeom>
            <a:solidFill>
              <a:srgbClr val="ABD22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7853350" y="2615828"/>
              <a:ext cx="1034473" cy="1034475"/>
            </a:xfrm>
            <a:prstGeom prst="ellipse">
              <a:avLst/>
            </a:prstGeom>
            <a:solidFill>
              <a:srgbClr val="ABD22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9" name="Freeform 121"/>
            <p:cNvSpPr>
              <a:spLocks noEditPoints="1"/>
            </p:cNvSpPr>
            <p:nvPr/>
          </p:nvSpPr>
          <p:spPr bwMode="auto">
            <a:xfrm>
              <a:off x="8027756" y="2837377"/>
              <a:ext cx="726141" cy="591376"/>
            </a:xfrm>
            <a:custGeom>
              <a:avLst/>
              <a:gdLst>
                <a:gd name="T0" fmla="*/ 333 w 703"/>
                <a:gd name="T1" fmla="*/ 406 h 572"/>
                <a:gd name="T2" fmla="*/ 198 w 703"/>
                <a:gd name="T3" fmla="*/ 553 h 572"/>
                <a:gd name="T4" fmla="*/ 157 w 703"/>
                <a:gd name="T5" fmla="*/ 568 h 572"/>
                <a:gd name="T6" fmla="*/ 79 w 703"/>
                <a:gd name="T7" fmla="*/ 460 h 572"/>
                <a:gd name="T8" fmla="*/ 207 w 703"/>
                <a:gd name="T9" fmla="*/ 350 h 572"/>
                <a:gd name="T10" fmla="*/ 112 w 703"/>
                <a:gd name="T11" fmla="*/ 218 h 572"/>
                <a:gd name="T12" fmla="*/ 17 w 703"/>
                <a:gd name="T13" fmla="*/ 75 h 572"/>
                <a:gd name="T14" fmla="*/ 82 w 703"/>
                <a:gd name="T15" fmla="*/ 129 h 572"/>
                <a:gd name="T16" fmla="*/ 76 w 703"/>
                <a:gd name="T17" fmla="*/ 24 h 572"/>
                <a:gd name="T18" fmla="*/ 112 w 703"/>
                <a:gd name="T19" fmla="*/ 8 h 572"/>
                <a:gd name="T20" fmla="*/ 317 w 703"/>
                <a:gd name="T21" fmla="*/ 245 h 572"/>
                <a:gd name="T22" fmla="*/ 381 w 703"/>
                <a:gd name="T23" fmla="*/ 208 h 572"/>
                <a:gd name="T24" fmla="*/ 400 w 703"/>
                <a:gd name="T25" fmla="*/ 75 h 572"/>
                <a:gd name="T26" fmla="*/ 300 w 703"/>
                <a:gd name="T27" fmla="*/ 32 h 572"/>
                <a:gd name="T28" fmla="*/ 563 w 703"/>
                <a:gd name="T29" fmla="*/ 80 h 572"/>
                <a:gd name="T30" fmla="*/ 609 w 703"/>
                <a:gd name="T31" fmla="*/ 172 h 572"/>
                <a:gd name="T32" fmla="*/ 695 w 703"/>
                <a:gd name="T33" fmla="*/ 219 h 572"/>
                <a:gd name="T34" fmla="*/ 611 w 703"/>
                <a:gd name="T35" fmla="*/ 324 h 572"/>
                <a:gd name="T36" fmla="*/ 557 w 703"/>
                <a:gd name="T37" fmla="*/ 265 h 572"/>
                <a:gd name="T38" fmla="*/ 439 w 703"/>
                <a:gd name="T39" fmla="*/ 265 h 572"/>
                <a:gd name="T40" fmla="*/ 402 w 703"/>
                <a:gd name="T41" fmla="*/ 330 h 572"/>
                <a:gd name="T42" fmla="*/ 555 w 703"/>
                <a:gd name="T43" fmla="*/ 556 h 572"/>
                <a:gd name="T44" fmla="*/ 338 w 703"/>
                <a:gd name="T45" fmla="*/ 392 h 572"/>
                <a:gd name="T46" fmla="*/ 545 w 703"/>
                <a:gd name="T47" fmla="*/ 546 h 572"/>
                <a:gd name="T48" fmla="*/ 387 w 703"/>
                <a:gd name="T49" fmla="*/ 336 h 572"/>
                <a:gd name="T50" fmla="*/ 425 w 703"/>
                <a:gd name="T51" fmla="*/ 276 h 572"/>
                <a:gd name="T52" fmla="*/ 423 w 703"/>
                <a:gd name="T53" fmla="*/ 265 h 572"/>
                <a:gd name="T54" fmla="*/ 560 w 703"/>
                <a:gd name="T55" fmla="*/ 217 h 572"/>
                <a:gd name="T56" fmla="*/ 606 w 703"/>
                <a:gd name="T57" fmla="*/ 308 h 572"/>
                <a:gd name="T58" fmla="*/ 685 w 703"/>
                <a:gd name="T59" fmla="*/ 229 h 572"/>
                <a:gd name="T60" fmla="*/ 644 w 703"/>
                <a:gd name="T61" fmla="*/ 193 h 572"/>
                <a:gd name="T62" fmla="*/ 594 w 703"/>
                <a:gd name="T63" fmla="*/ 142 h 572"/>
                <a:gd name="T64" fmla="*/ 314 w 703"/>
                <a:gd name="T65" fmla="*/ 28 h 572"/>
                <a:gd name="T66" fmla="*/ 324 w 703"/>
                <a:gd name="T67" fmla="*/ 29 h 572"/>
                <a:gd name="T68" fmla="*/ 414 w 703"/>
                <a:gd name="T69" fmla="*/ 195 h 572"/>
                <a:gd name="T70" fmla="*/ 377 w 703"/>
                <a:gd name="T71" fmla="*/ 222 h 572"/>
                <a:gd name="T72" fmla="*/ 359 w 703"/>
                <a:gd name="T73" fmla="*/ 230 h 572"/>
                <a:gd name="T74" fmla="*/ 200 w 703"/>
                <a:gd name="T75" fmla="*/ 148 h 572"/>
                <a:gd name="T76" fmla="*/ 112 w 703"/>
                <a:gd name="T77" fmla="*/ 22 h 572"/>
                <a:gd name="T78" fmla="*/ 131 w 703"/>
                <a:gd name="T79" fmla="*/ 132 h 572"/>
                <a:gd name="T80" fmla="*/ 22 w 703"/>
                <a:gd name="T81" fmla="*/ 95 h 572"/>
                <a:gd name="T82" fmla="*/ 140 w 703"/>
                <a:gd name="T83" fmla="*/ 199 h 572"/>
                <a:gd name="T84" fmla="*/ 255 w 703"/>
                <a:gd name="T85" fmla="*/ 318 h 572"/>
                <a:gd name="T86" fmla="*/ 98 w 703"/>
                <a:gd name="T87" fmla="*/ 464 h 572"/>
                <a:gd name="T88" fmla="*/ 142 w 703"/>
                <a:gd name="T89" fmla="*/ 533 h 572"/>
                <a:gd name="T90" fmla="*/ 178 w 703"/>
                <a:gd name="T91" fmla="*/ 557 h 572"/>
                <a:gd name="T92" fmla="*/ 299 w 703"/>
                <a:gd name="T93" fmla="*/ 417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3" h="572">
                  <a:moveTo>
                    <a:pt x="518" y="572"/>
                  </a:moveTo>
                  <a:cubicBezTo>
                    <a:pt x="505" y="572"/>
                    <a:pt x="494" y="568"/>
                    <a:pt x="486" y="559"/>
                  </a:cubicBezTo>
                  <a:cubicBezTo>
                    <a:pt x="333" y="406"/>
                    <a:pt x="333" y="406"/>
                    <a:pt x="333" y="406"/>
                  </a:cubicBezTo>
                  <a:cubicBezTo>
                    <a:pt x="324" y="414"/>
                    <a:pt x="316" y="421"/>
                    <a:pt x="308" y="428"/>
                  </a:cubicBezTo>
                  <a:cubicBezTo>
                    <a:pt x="296" y="438"/>
                    <a:pt x="285" y="448"/>
                    <a:pt x="272" y="461"/>
                  </a:cubicBezTo>
                  <a:cubicBezTo>
                    <a:pt x="252" y="481"/>
                    <a:pt x="216" y="530"/>
                    <a:pt x="198" y="553"/>
                  </a:cubicBezTo>
                  <a:cubicBezTo>
                    <a:pt x="190" y="565"/>
                    <a:pt x="188" y="567"/>
                    <a:pt x="187" y="568"/>
                  </a:cubicBezTo>
                  <a:cubicBezTo>
                    <a:pt x="184" y="571"/>
                    <a:pt x="177" y="572"/>
                    <a:pt x="172" y="572"/>
                  </a:cubicBezTo>
                  <a:cubicBezTo>
                    <a:pt x="167" y="572"/>
                    <a:pt x="160" y="571"/>
                    <a:pt x="157" y="568"/>
                  </a:cubicBezTo>
                  <a:cubicBezTo>
                    <a:pt x="155" y="566"/>
                    <a:pt x="145" y="556"/>
                    <a:pt x="132" y="543"/>
                  </a:cubicBezTo>
                  <a:cubicBezTo>
                    <a:pt x="132" y="543"/>
                    <a:pt x="83" y="494"/>
                    <a:pt x="79" y="490"/>
                  </a:cubicBezTo>
                  <a:cubicBezTo>
                    <a:pt x="74" y="484"/>
                    <a:pt x="73" y="466"/>
                    <a:pt x="79" y="460"/>
                  </a:cubicBezTo>
                  <a:cubicBezTo>
                    <a:pt x="80" y="459"/>
                    <a:pt x="82" y="457"/>
                    <a:pt x="90" y="452"/>
                  </a:cubicBezTo>
                  <a:cubicBezTo>
                    <a:pt x="108" y="441"/>
                    <a:pt x="144" y="418"/>
                    <a:pt x="163" y="398"/>
                  </a:cubicBezTo>
                  <a:cubicBezTo>
                    <a:pt x="176" y="385"/>
                    <a:pt x="191" y="368"/>
                    <a:pt x="207" y="350"/>
                  </a:cubicBezTo>
                  <a:cubicBezTo>
                    <a:pt x="218" y="338"/>
                    <a:pt x="229" y="325"/>
                    <a:pt x="240" y="314"/>
                  </a:cubicBezTo>
                  <a:cubicBezTo>
                    <a:pt x="140" y="214"/>
                    <a:pt x="140" y="214"/>
                    <a:pt x="140" y="214"/>
                  </a:cubicBezTo>
                  <a:cubicBezTo>
                    <a:pt x="131" y="216"/>
                    <a:pt x="121" y="218"/>
                    <a:pt x="112" y="218"/>
                  </a:cubicBezTo>
                  <a:cubicBezTo>
                    <a:pt x="84" y="218"/>
                    <a:pt x="57" y="207"/>
                    <a:pt x="37" y="187"/>
                  </a:cubicBezTo>
                  <a:cubicBezTo>
                    <a:pt x="9" y="159"/>
                    <a:pt x="0" y="118"/>
                    <a:pt x="12" y="80"/>
                  </a:cubicBezTo>
                  <a:cubicBezTo>
                    <a:pt x="13" y="77"/>
                    <a:pt x="15" y="76"/>
                    <a:pt x="17" y="75"/>
                  </a:cubicBezTo>
                  <a:cubicBezTo>
                    <a:pt x="19" y="74"/>
                    <a:pt x="22" y="75"/>
                    <a:pt x="24" y="77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6" y="129"/>
                    <a:pt x="78" y="129"/>
                    <a:pt x="82" y="129"/>
                  </a:cubicBezTo>
                  <a:cubicBezTo>
                    <a:pt x="96" y="129"/>
                    <a:pt x="117" y="125"/>
                    <a:pt x="121" y="122"/>
                  </a:cubicBezTo>
                  <a:cubicBezTo>
                    <a:pt x="125" y="115"/>
                    <a:pt x="129" y="83"/>
                    <a:pt x="127" y="76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4" y="23"/>
                    <a:pt x="74" y="20"/>
                    <a:pt x="74" y="18"/>
                  </a:cubicBezTo>
                  <a:cubicBezTo>
                    <a:pt x="75" y="15"/>
                    <a:pt x="77" y="14"/>
                    <a:pt x="79" y="13"/>
                  </a:cubicBezTo>
                  <a:cubicBezTo>
                    <a:pt x="89" y="9"/>
                    <a:pt x="101" y="8"/>
                    <a:pt x="112" y="8"/>
                  </a:cubicBezTo>
                  <a:cubicBezTo>
                    <a:pt x="140" y="8"/>
                    <a:pt x="166" y="18"/>
                    <a:pt x="186" y="38"/>
                  </a:cubicBezTo>
                  <a:cubicBezTo>
                    <a:pt x="213" y="65"/>
                    <a:pt x="223" y="104"/>
                    <a:pt x="213" y="141"/>
                  </a:cubicBezTo>
                  <a:cubicBezTo>
                    <a:pt x="317" y="245"/>
                    <a:pt x="317" y="245"/>
                    <a:pt x="317" y="245"/>
                  </a:cubicBezTo>
                  <a:cubicBezTo>
                    <a:pt x="330" y="235"/>
                    <a:pt x="342" y="226"/>
                    <a:pt x="351" y="219"/>
                  </a:cubicBezTo>
                  <a:cubicBezTo>
                    <a:pt x="356" y="215"/>
                    <a:pt x="360" y="212"/>
                    <a:pt x="362" y="211"/>
                  </a:cubicBezTo>
                  <a:cubicBezTo>
                    <a:pt x="368" y="206"/>
                    <a:pt x="375" y="205"/>
                    <a:pt x="381" y="208"/>
                  </a:cubicBezTo>
                  <a:cubicBezTo>
                    <a:pt x="387" y="203"/>
                    <a:pt x="387" y="203"/>
                    <a:pt x="387" y="203"/>
                  </a:cubicBezTo>
                  <a:cubicBezTo>
                    <a:pt x="404" y="185"/>
                    <a:pt x="404" y="185"/>
                    <a:pt x="404" y="185"/>
                  </a:cubicBezTo>
                  <a:cubicBezTo>
                    <a:pt x="424" y="165"/>
                    <a:pt x="450" y="125"/>
                    <a:pt x="400" y="75"/>
                  </a:cubicBezTo>
                  <a:cubicBezTo>
                    <a:pt x="369" y="45"/>
                    <a:pt x="332" y="43"/>
                    <a:pt x="324" y="43"/>
                  </a:cubicBezTo>
                  <a:cubicBezTo>
                    <a:pt x="321" y="43"/>
                    <a:pt x="319" y="43"/>
                    <a:pt x="318" y="43"/>
                  </a:cubicBezTo>
                  <a:cubicBezTo>
                    <a:pt x="310" y="45"/>
                    <a:pt x="302" y="40"/>
                    <a:pt x="300" y="32"/>
                  </a:cubicBezTo>
                  <a:cubicBezTo>
                    <a:pt x="299" y="25"/>
                    <a:pt x="301" y="19"/>
                    <a:pt x="307" y="16"/>
                  </a:cubicBezTo>
                  <a:cubicBezTo>
                    <a:pt x="325" y="6"/>
                    <a:pt x="354" y="0"/>
                    <a:pt x="383" y="0"/>
                  </a:cubicBezTo>
                  <a:cubicBezTo>
                    <a:pt x="429" y="0"/>
                    <a:pt x="497" y="14"/>
                    <a:pt x="563" y="80"/>
                  </a:cubicBezTo>
                  <a:cubicBezTo>
                    <a:pt x="593" y="110"/>
                    <a:pt x="606" y="127"/>
                    <a:pt x="608" y="140"/>
                  </a:cubicBezTo>
                  <a:cubicBezTo>
                    <a:pt x="609" y="146"/>
                    <a:pt x="608" y="152"/>
                    <a:pt x="608" y="157"/>
                  </a:cubicBezTo>
                  <a:cubicBezTo>
                    <a:pt x="607" y="164"/>
                    <a:pt x="607" y="169"/>
                    <a:pt x="609" y="172"/>
                  </a:cubicBezTo>
                  <a:cubicBezTo>
                    <a:pt x="617" y="179"/>
                    <a:pt x="627" y="181"/>
                    <a:pt x="642" y="179"/>
                  </a:cubicBezTo>
                  <a:cubicBezTo>
                    <a:pt x="649" y="178"/>
                    <a:pt x="657" y="181"/>
                    <a:pt x="662" y="186"/>
                  </a:cubicBezTo>
                  <a:cubicBezTo>
                    <a:pt x="695" y="219"/>
                    <a:pt x="695" y="219"/>
                    <a:pt x="695" y="219"/>
                  </a:cubicBezTo>
                  <a:cubicBezTo>
                    <a:pt x="703" y="227"/>
                    <a:pt x="703" y="240"/>
                    <a:pt x="695" y="249"/>
                  </a:cubicBezTo>
                  <a:cubicBezTo>
                    <a:pt x="626" y="318"/>
                    <a:pt x="626" y="318"/>
                    <a:pt x="626" y="318"/>
                  </a:cubicBezTo>
                  <a:cubicBezTo>
                    <a:pt x="622" y="322"/>
                    <a:pt x="616" y="324"/>
                    <a:pt x="611" y="324"/>
                  </a:cubicBezTo>
                  <a:cubicBezTo>
                    <a:pt x="605" y="324"/>
                    <a:pt x="600" y="322"/>
                    <a:pt x="596" y="318"/>
                  </a:cubicBezTo>
                  <a:cubicBezTo>
                    <a:pt x="563" y="285"/>
                    <a:pt x="563" y="285"/>
                    <a:pt x="563" y="285"/>
                  </a:cubicBezTo>
                  <a:cubicBezTo>
                    <a:pt x="558" y="280"/>
                    <a:pt x="556" y="273"/>
                    <a:pt x="557" y="265"/>
                  </a:cubicBezTo>
                  <a:cubicBezTo>
                    <a:pt x="561" y="247"/>
                    <a:pt x="558" y="235"/>
                    <a:pt x="550" y="227"/>
                  </a:cubicBezTo>
                  <a:cubicBezTo>
                    <a:pt x="537" y="214"/>
                    <a:pt x="528" y="210"/>
                    <a:pt x="512" y="212"/>
                  </a:cubicBezTo>
                  <a:cubicBezTo>
                    <a:pt x="498" y="214"/>
                    <a:pt x="471" y="234"/>
                    <a:pt x="439" y="265"/>
                  </a:cubicBezTo>
                  <a:cubicBezTo>
                    <a:pt x="442" y="272"/>
                    <a:pt x="442" y="279"/>
                    <a:pt x="436" y="285"/>
                  </a:cubicBezTo>
                  <a:cubicBezTo>
                    <a:pt x="435" y="287"/>
                    <a:pt x="432" y="291"/>
                    <a:pt x="428" y="296"/>
                  </a:cubicBezTo>
                  <a:cubicBezTo>
                    <a:pt x="421" y="305"/>
                    <a:pt x="412" y="317"/>
                    <a:pt x="402" y="330"/>
                  </a:cubicBezTo>
                  <a:cubicBezTo>
                    <a:pt x="559" y="487"/>
                    <a:pt x="559" y="487"/>
                    <a:pt x="559" y="487"/>
                  </a:cubicBezTo>
                  <a:cubicBezTo>
                    <a:pt x="567" y="496"/>
                    <a:pt x="572" y="508"/>
                    <a:pt x="571" y="521"/>
                  </a:cubicBezTo>
                  <a:cubicBezTo>
                    <a:pt x="570" y="534"/>
                    <a:pt x="565" y="546"/>
                    <a:pt x="555" y="556"/>
                  </a:cubicBezTo>
                  <a:cubicBezTo>
                    <a:pt x="545" y="566"/>
                    <a:pt x="531" y="572"/>
                    <a:pt x="518" y="572"/>
                  </a:cubicBezTo>
                  <a:close/>
                  <a:moveTo>
                    <a:pt x="333" y="390"/>
                  </a:moveTo>
                  <a:cubicBezTo>
                    <a:pt x="335" y="390"/>
                    <a:pt x="337" y="390"/>
                    <a:pt x="338" y="392"/>
                  </a:cubicBezTo>
                  <a:cubicBezTo>
                    <a:pt x="496" y="550"/>
                    <a:pt x="496" y="550"/>
                    <a:pt x="496" y="550"/>
                  </a:cubicBezTo>
                  <a:cubicBezTo>
                    <a:pt x="502" y="555"/>
                    <a:pt x="509" y="558"/>
                    <a:pt x="518" y="558"/>
                  </a:cubicBezTo>
                  <a:cubicBezTo>
                    <a:pt x="527" y="558"/>
                    <a:pt x="538" y="554"/>
                    <a:pt x="545" y="546"/>
                  </a:cubicBezTo>
                  <a:cubicBezTo>
                    <a:pt x="552" y="539"/>
                    <a:pt x="557" y="530"/>
                    <a:pt x="557" y="520"/>
                  </a:cubicBezTo>
                  <a:cubicBezTo>
                    <a:pt x="558" y="511"/>
                    <a:pt x="555" y="503"/>
                    <a:pt x="549" y="497"/>
                  </a:cubicBezTo>
                  <a:cubicBezTo>
                    <a:pt x="387" y="336"/>
                    <a:pt x="387" y="336"/>
                    <a:pt x="387" y="336"/>
                  </a:cubicBezTo>
                  <a:cubicBezTo>
                    <a:pt x="385" y="333"/>
                    <a:pt x="385" y="329"/>
                    <a:pt x="387" y="326"/>
                  </a:cubicBezTo>
                  <a:cubicBezTo>
                    <a:pt x="399" y="312"/>
                    <a:pt x="409" y="297"/>
                    <a:pt x="416" y="288"/>
                  </a:cubicBezTo>
                  <a:cubicBezTo>
                    <a:pt x="421" y="282"/>
                    <a:pt x="424" y="278"/>
                    <a:pt x="425" y="276"/>
                  </a:cubicBezTo>
                  <a:cubicBezTo>
                    <a:pt x="428" y="274"/>
                    <a:pt x="428" y="272"/>
                    <a:pt x="425" y="270"/>
                  </a:cubicBezTo>
                  <a:cubicBezTo>
                    <a:pt x="425" y="270"/>
                    <a:pt x="425" y="269"/>
                    <a:pt x="425" y="269"/>
                  </a:cubicBezTo>
                  <a:cubicBezTo>
                    <a:pt x="423" y="268"/>
                    <a:pt x="423" y="267"/>
                    <a:pt x="423" y="265"/>
                  </a:cubicBezTo>
                  <a:cubicBezTo>
                    <a:pt x="422" y="263"/>
                    <a:pt x="423" y="261"/>
                    <a:pt x="425" y="259"/>
                  </a:cubicBezTo>
                  <a:cubicBezTo>
                    <a:pt x="451" y="233"/>
                    <a:pt x="487" y="201"/>
                    <a:pt x="511" y="198"/>
                  </a:cubicBezTo>
                  <a:cubicBezTo>
                    <a:pt x="534" y="196"/>
                    <a:pt x="547" y="204"/>
                    <a:pt x="560" y="217"/>
                  </a:cubicBezTo>
                  <a:cubicBezTo>
                    <a:pt x="571" y="228"/>
                    <a:pt x="575" y="245"/>
                    <a:pt x="571" y="267"/>
                  </a:cubicBezTo>
                  <a:cubicBezTo>
                    <a:pt x="571" y="269"/>
                    <a:pt x="570" y="273"/>
                    <a:pt x="573" y="275"/>
                  </a:cubicBezTo>
                  <a:cubicBezTo>
                    <a:pt x="606" y="308"/>
                    <a:pt x="606" y="308"/>
                    <a:pt x="606" y="308"/>
                  </a:cubicBezTo>
                  <a:cubicBezTo>
                    <a:pt x="608" y="310"/>
                    <a:pt x="613" y="310"/>
                    <a:pt x="616" y="308"/>
                  </a:cubicBezTo>
                  <a:cubicBezTo>
                    <a:pt x="685" y="239"/>
                    <a:pt x="685" y="239"/>
                    <a:pt x="685" y="239"/>
                  </a:cubicBezTo>
                  <a:cubicBezTo>
                    <a:pt x="687" y="236"/>
                    <a:pt x="687" y="232"/>
                    <a:pt x="685" y="229"/>
                  </a:cubicBezTo>
                  <a:cubicBezTo>
                    <a:pt x="652" y="196"/>
                    <a:pt x="652" y="196"/>
                    <a:pt x="652" y="196"/>
                  </a:cubicBezTo>
                  <a:cubicBezTo>
                    <a:pt x="650" y="194"/>
                    <a:pt x="647" y="193"/>
                    <a:pt x="645" y="193"/>
                  </a:cubicBezTo>
                  <a:cubicBezTo>
                    <a:pt x="645" y="193"/>
                    <a:pt x="644" y="193"/>
                    <a:pt x="644" y="193"/>
                  </a:cubicBezTo>
                  <a:cubicBezTo>
                    <a:pt x="624" y="196"/>
                    <a:pt x="610" y="192"/>
                    <a:pt x="600" y="182"/>
                  </a:cubicBezTo>
                  <a:cubicBezTo>
                    <a:pt x="592" y="174"/>
                    <a:pt x="593" y="164"/>
                    <a:pt x="594" y="155"/>
                  </a:cubicBezTo>
                  <a:cubicBezTo>
                    <a:pt x="594" y="151"/>
                    <a:pt x="595" y="146"/>
                    <a:pt x="594" y="142"/>
                  </a:cubicBezTo>
                  <a:cubicBezTo>
                    <a:pt x="592" y="129"/>
                    <a:pt x="563" y="100"/>
                    <a:pt x="553" y="90"/>
                  </a:cubicBezTo>
                  <a:cubicBezTo>
                    <a:pt x="490" y="27"/>
                    <a:pt x="426" y="14"/>
                    <a:pt x="383" y="14"/>
                  </a:cubicBezTo>
                  <a:cubicBezTo>
                    <a:pt x="351" y="14"/>
                    <a:pt x="326" y="21"/>
                    <a:pt x="314" y="28"/>
                  </a:cubicBezTo>
                  <a:cubicBezTo>
                    <a:pt x="314" y="28"/>
                    <a:pt x="314" y="29"/>
                    <a:pt x="314" y="29"/>
                  </a:cubicBezTo>
                  <a:cubicBezTo>
                    <a:pt x="315" y="30"/>
                    <a:pt x="315" y="30"/>
                    <a:pt x="315" y="30"/>
                  </a:cubicBezTo>
                  <a:cubicBezTo>
                    <a:pt x="318" y="29"/>
                    <a:pt x="321" y="29"/>
                    <a:pt x="324" y="29"/>
                  </a:cubicBezTo>
                  <a:cubicBezTo>
                    <a:pt x="333" y="29"/>
                    <a:pt x="375" y="31"/>
                    <a:pt x="410" y="65"/>
                  </a:cubicBezTo>
                  <a:cubicBezTo>
                    <a:pt x="435" y="90"/>
                    <a:pt x="446" y="116"/>
                    <a:pt x="442" y="143"/>
                  </a:cubicBezTo>
                  <a:cubicBezTo>
                    <a:pt x="439" y="168"/>
                    <a:pt x="423" y="186"/>
                    <a:pt x="414" y="195"/>
                  </a:cubicBezTo>
                  <a:cubicBezTo>
                    <a:pt x="396" y="213"/>
                    <a:pt x="396" y="213"/>
                    <a:pt x="396" y="213"/>
                  </a:cubicBezTo>
                  <a:cubicBezTo>
                    <a:pt x="387" y="222"/>
                    <a:pt x="387" y="222"/>
                    <a:pt x="387" y="222"/>
                  </a:cubicBezTo>
                  <a:cubicBezTo>
                    <a:pt x="384" y="224"/>
                    <a:pt x="380" y="224"/>
                    <a:pt x="377" y="222"/>
                  </a:cubicBezTo>
                  <a:cubicBezTo>
                    <a:pt x="376" y="221"/>
                    <a:pt x="375" y="220"/>
                    <a:pt x="374" y="220"/>
                  </a:cubicBezTo>
                  <a:cubicBezTo>
                    <a:pt x="373" y="220"/>
                    <a:pt x="372" y="220"/>
                    <a:pt x="371" y="222"/>
                  </a:cubicBezTo>
                  <a:cubicBezTo>
                    <a:pt x="369" y="223"/>
                    <a:pt x="365" y="226"/>
                    <a:pt x="359" y="230"/>
                  </a:cubicBezTo>
                  <a:cubicBezTo>
                    <a:pt x="350" y="237"/>
                    <a:pt x="336" y="248"/>
                    <a:pt x="321" y="260"/>
                  </a:cubicBezTo>
                  <a:cubicBezTo>
                    <a:pt x="318" y="262"/>
                    <a:pt x="314" y="262"/>
                    <a:pt x="311" y="260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198" y="146"/>
                    <a:pt x="197" y="144"/>
                    <a:pt x="198" y="141"/>
                  </a:cubicBezTo>
                  <a:cubicBezTo>
                    <a:pt x="209" y="108"/>
                    <a:pt x="201" y="73"/>
                    <a:pt x="176" y="48"/>
                  </a:cubicBezTo>
                  <a:cubicBezTo>
                    <a:pt x="159" y="31"/>
                    <a:pt x="136" y="22"/>
                    <a:pt x="112" y="22"/>
                  </a:cubicBezTo>
                  <a:cubicBezTo>
                    <a:pt x="106" y="22"/>
                    <a:pt x="100" y="22"/>
                    <a:pt x="95" y="23"/>
                  </a:cubicBezTo>
                  <a:cubicBezTo>
                    <a:pt x="138" y="66"/>
                    <a:pt x="138" y="66"/>
                    <a:pt x="138" y="66"/>
                  </a:cubicBezTo>
                  <a:cubicBezTo>
                    <a:pt x="147" y="75"/>
                    <a:pt x="138" y="125"/>
                    <a:pt x="131" y="132"/>
                  </a:cubicBezTo>
                  <a:cubicBezTo>
                    <a:pt x="124" y="139"/>
                    <a:pt x="95" y="143"/>
                    <a:pt x="82" y="143"/>
                  </a:cubicBezTo>
                  <a:cubicBezTo>
                    <a:pt x="73" y="143"/>
                    <a:pt x="69" y="142"/>
                    <a:pt x="66" y="139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17" y="125"/>
                    <a:pt x="26" y="155"/>
                    <a:pt x="47" y="177"/>
                  </a:cubicBezTo>
                  <a:cubicBezTo>
                    <a:pt x="65" y="194"/>
                    <a:pt x="87" y="204"/>
                    <a:pt x="112" y="204"/>
                  </a:cubicBezTo>
                  <a:cubicBezTo>
                    <a:pt x="121" y="204"/>
                    <a:pt x="131" y="202"/>
                    <a:pt x="140" y="199"/>
                  </a:cubicBezTo>
                  <a:cubicBezTo>
                    <a:pt x="143" y="198"/>
                    <a:pt x="145" y="199"/>
                    <a:pt x="147" y="201"/>
                  </a:cubicBezTo>
                  <a:cubicBezTo>
                    <a:pt x="255" y="308"/>
                    <a:pt x="255" y="308"/>
                    <a:pt x="255" y="308"/>
                  </a:cubicBezTo>
                  <a:cubicBezTo>
                    <a:pt x="258" y="311"/>
                    <a:pt x="258" y="315"/>
                    <a:pt x="255" y="318"/>
                  </a:cubicBezTo>
                  <a:cubicBezTo>
                    <a:pt x="243" y="331"/>
                    <a:pt x="230" y="346"/>
                    <a:pt x="217" y="360"/>
                  </a:cubicBezTo>
                  <a:cubicBezTo>
                    <a:pt x="201" y="378"/>
                    <a:pt x="186" y="395"/>
                    <a:pt x="173" y="408"/>
                  </a:cubicBezTo>
                  <a:cubicBezTo>
                    <a:pt x="152" y="428"/>
                    <a:pt x="116" y="452"/>
                    <a:pt x="98" y="464"/>
                  </a:cubicBezTo>
                  <a:cubicBezTo>
                    <a:pt x="95" y="466"/>
                    <a:pt x="91" y="468"/>
                    <a:pt x="89" y="469"/>
                  </a:cubicBezTo>
                  <a:cubicBezTo>
                    <a:pt x="89" y="472"/>
                    <a:pt x="89" y="479"/>
                    <a:pt x="90" y="481"/>
                  </a:cubicBezTo>
                  <a:cubicBezTo>
                    <a:pt x="95" y="486"/>
                    <a:pt x="142" y="533"/>
                    <a:pt x="142" y="533"/>
                  </a:cubicBezTo>
                  <a:cubicBezTo>
                    <a:pt x="154" y="545"/>
                    <a:pt x="164" y="555"/>
                    <a:pt x="166" y="557"/>
                  </a:cubicBezTo>
                  <a:cubicBezTo>
                    <a:pt x="167" y="558"/>
                    <a:pt x="169" y="558"/>
                    <a:pt x="172" y="558"/>
                  </a:cubicBezTo>
                  <a:cubicBezTo>
                    <a:pt x="175" y="558"/>
                    <a:pt x="177" y="558"/>
                    <a:pt x="178" y="557"/>
                  </a:cubicBezTo>
                  <a:cubicBezTo>
                    <a:pt x="179" y="556"/>
                    <a:pt x="183" y="551"/>
                    <a:pt x="187" y="545"/>
                  </a:cubicBezTo>
                  <a:cubicBezTo>
                    <a:pt x="204" y="521"/>
                    <a:pt x="241" y="472"/>
                    <a:pt x="262" y="451"/>
                  </a:cubicBezTo>
                  <a:cubicBezTo>
                    <a:pt x="275" y="438"/>
                    <a:pt x="287" y="428"/>
                    <a:pt x="299" y="417"/>
                  </a:cubicBezTo>
                  <a:cubicBezTo>
                    <a:pt x="309" y="409"/>
                    <a:pt x="318" y="401"/>
                    <a:pt x="329" y="392"/>
                  </a:cubicBezTo>
                  <a:cubicBezTo>
                    <a:pt x="330" y="390"/>
                    <a:pt x="332" y="390"/>
                    <a:pt x="333" y="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2400">
                <a:solidFill>
                  <a:srgbClr val="57565A"/>
                </a:solidFill>
                <a:latin typeface="Open Sans Light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092065" y="1777450"/>
            <a:ext cx="1034473" cy="6841067"/>
            <a:chOff x="6092065" y="1777450"/>
            <a:chExt cx="1034473" cy="6841067"/>
          </a:xfrm>
        </p:grpSpPr>
        <p:sp>
          <p:nvSpPr>
            <p:cNvPr id="52" name="Rounded Rectangle 51"/>
            <p:cNvSpPr/>
            <p:nvPr/>
          </p:nvSpPr>
          <p:spPr>
            <a:xfrm>
              <a:off x="6347155" y="1777450"/>
              <a:ext cx="504064" cy="6841067"/>
            </a:xfrm>
            <a:prstGeom prst="roundRect">
              <a:avLst>
                <a:gd name="adj" fmla="val 50000"/>
              </a:avLst>
            </a:prstGeom>
            <a:solidFill>
              <a:srgbClr val="5BBE7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6092065" y="1777453"/>
              <a:ext cx="1034473" cy="1034475"/>
            </a:xfrm>
            <a:prstGeom prst="ellipse">
              <a:avLst/>
            </a:prstGeom>
            <a:solidFill>
              <a:srgbClr val="5BBE7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0" name="Freeform 126"/>
            <p:cNvSpPr>
              <a:spLocks noEditPoints="1"/>
            </p:cNvSpPr>
            <p:nvPr/>
          </p:nvSpPr>
          <p:spPr bwMode="auto">
            <a:xfrm>
              <a:off x="6213521" y="1882318"/>
              <a:ext cx="725159" cy="733508"/>
            </a:xfrm>
            <a:custGeom>
              <a:avLst/>
              <a:gdLst>
                <a:gd name="T0" fmla="*/ 703 w 703"/>
                <a:gd name="T1" fmla="*/ 393 h 711"/>
                <a:gd name="T2" fmla="*/ 696 w 703"/>
                <a:gd name="T3" fmla="*/ 325 h 711"/>
                <a:gd name="T4" fmla="*/ 596 w 703"/>
                <a:gd name="T5" fmla="*/ 218 h 711"/>
                <a:gd name="T6" fmla="*/ 555 w 703"/>
                <a:gd name="T7" fmla="*/ 158 h 711"/>
                <a:gd name="T8" fmla="*/ 555 w 703"/>
                <a:gd name="T9" fmla="*/ 246 h 711"/>
                <a:gd name="T10" fmla="*/ 644 w 703"/>
                <a:gd name="T11" fmla="*/ 325 h 711"/>
                <a:gd name="T12" fmla="*/ 420 w 703"/>
                <a:gd name="T13" fmla="*/ 257 h 711"/>
                <a:gd name="T14" fmla="*/ 400 w 703"/>
                <a:gd name="T15" fmla="*/ 206 h 711"/>
                <a:gd name="T16" fmla="*/ 355 w 703"/>
                <a:gd name="T17" fmla="*/ 0 h 711"/>
                <a:gd name="T18" fmla="*/ 305 w 703"/>
                <a:gd name="T19" fmla="*/ 202 h 711"/>
                <a:gd name="T20" fmla="*/ 285 w 703"/>
                <a:gd name="T21" fmla="*/ 257 h 711"/>
                <a:gd name="T22" fmla="*/ 7 w 703"/>
                <a:gd name="T23" fmla="*/ 325 h 711"/>
                <a:gd name="T24" fmla="*/ 0 w 703"/>
                <a:gd name="T25" fmla="*/ 393 h 711"/>
                <a:gd name="T26" fmla="*/ 0 w 703"/>
                <a:gd name="T27" fmla="*/ 395 h 711"/>
                <a:gd name="T28" fmla="*/ 1 w 703"/>
                <a:gd name="T29" fmla="*/ 397 h 711"/>
                <a:gd name="T30" fmla="*/ 68 w 703"/>
                <a:gd name="T31" fmla="*/ 518 h 711"/>
                <a:gd name="T32" fmla="*/ 142 w 703"/>
                <a:gd name="T33" fmla="*/ 704 h 711"/>
                <a:gd name="T34" fmla="*/ 156 w 703"/>
                <a:gd name="T35" fmla="*/ 704 h 711"/>
                <a:gd name="T36" fmla="*/ 548 w 703"/>
                <a:gd name="T37" fmla="*/ 454 h 711"/>
                <a:gd name="T38" fmla="*/ 555 w 703"/>
                <a:gd name="T39" fmla="*/ 711 h 711"/>
                <a:gd name="T40" fmla="*/ 562 w 703"/>
                <a:gd name="T41" fmla="*/ 518 h 711"/>
                <a:gd name="T42" fmla="*/ 642 w 703"/>
                <a:gd name="T43" fmla="*/ 515 h 711"/>
                <a:gd name="T44" fmla="*/ 702 w 703"/>
                <a:gd name="T45" fmla="*/ 396 h 711"/>
                <a:gd name="T46" fmla="*/ 703 w 703"/>
                <a:gd name="T47" fmla="*/ 395 h 711"/>
                <a:gd name="T48" fmla="*/ 525 w 703"/>
                <a:gd name="T49" fmla="*/ 202 h 711"/>
                <a:gd name="T50" fmla="*/ 585 w 703"/>
                <a:gd name="T51" fmla="*/ 202 h 711"/>
                <a:gd name="T52" fmla="*/ 275 w 703"/>
                <a:gd name="T53" fmla="*/ 106 h 711"/>
                <a:gd name="T54" fmla="*/ 435 w 703"/>
                <a:gd name="T55" fmla="*/ 106 h 711"/>
                <a:gd name="T56" fmla="*/ 389 w 703"/>
                <a:gd name="T57" fmla="*/ 197 h 711"/>
                <a:gd name="T58" fmla="*/ 275 w 703"/>
                <a:gd name="T59" fmla="*/ 106 h 711"/>
                <a:gd name="T60" fmla="*/ 318 w 703"/>
                <a:gd name="T61" fmla="*/ 258 h 711"/>
                <a:gd name="T62" fmla="*/ 355 w 703"/>
                <a:gd name="T63" fmla="*/ 220 h 711"/>
                <a:gd name="T64" fmla="*/ 387 w 703"/>
                <a:gd name="T65" fmla="*/ 258 h 711"/>
                <a:gd name="T66" fmla="*/ 523 w 703"/>
                <a:gd name="T67" fmla="*/ 325 h 711"/>
                <a:gd name="T68" fmla="*/ 288 w 703"/>
                <a:gd name="T69" fmla="*/ 271 h 711"/>
                <a:gd name="T70" fmla="*/ 689 w 703"/>
                <a:gd name="T71" fmla="*/ 339 h 711"/>
                <a:gd name="T72" fmla="*/ 14 w 703"/>
                <a:gd name="T73" fmla="*/ 386 h 711"/>
                <a:gd name="T74" fmla="*/ 631 w 703"/>
                <a:gd name="T75" fmla="*/ 504 h 711"/>
                <a:gd name="T76" fmla="*/ 562 w 703"/>
                <a:gd name="T77" fmla="*/ 447 h 711"/>
                <a:gd name="T78" fmla="*/ 149 w 703"/>
                <a:gd name="T79" fmla="*/ 440 h 711"/>
                <a:gd name="T80" fmla="*/ 142 w 703"/>
                <a:gd name="T81" fmla="*/ 504 h 711"/>
                <a:gd name="T82" fmla="*/ 19 w 703"/>
                <a:gd name="T83" fmla="*/ 400 h 711"/>
                <a:gd name="T84" fmla="*/ 631 w 703"/>
                <a:gd name="T85" fmla="*/ 504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03" h="711">
                  <a:moveTo>
                    <a:pt x="703" y="395"/>
                  </a:moveTo>
                  <a:cubicBezTo>
                    <a:pt x="703" y="394"/>
                    <a:pt x="703" y="394"/>
                    <a:pt x="703" y="393"/>
                  </a:cubicBezTo>
                  <a:cubicBezTo>
                    <a:pt x="703" y="332"/>
                    <a:pt x="703" y="332"/>
                    <a:pt x="703" y="332"/>
                  </a:cubicBezTo>
                  <a:cubicBezTo>
                    <a:pt x="703" y="328"/>
                    <a:pt x="700" y="325"/>
                    <a:pt x="696" y="325"/>
                  </a:cubicBezTo>
                  <a:cubicBezTo>
                    <a:pt x="658" y="325"/>
                    <a:pt x="658" y="325"/>
                    <a:pt x="658" y="325"/>
                  </a:cubicBezTo>
                  <a:cubicBezTo>
                    <a:pt x="656" y="274"/>
                    <a:pt x="626" y="232"/>
                    <a:pt x="596" y="218"/>
                  </a:cubicBezTo>
                  <a:cubicBezTo>
                    <a:pt x="598" y="213"/>
                    <a:pt x="599" y="208"/>
                    <a:pt x="599" y="202"/>
                  </a:cubicBezTo>
                  <a:cubicBezTo>
                    <a:pt x="599" y="178"/>
                    <a:pt x="579" y="158"/>
                    <a:pt x="555" y="158"/>
                  </a:cubicBezTo>
                  <a:cubicBezTo>
                    <a:pt x="530" y="158"/>
                    <a:pt x="511" y="178"/>
                    <a:pt x="511" y="202"/>
                  </a:cubicBezTo>
                  <a:cubicBezTo>
                    <a:pt x="511" y="226"/>
                    <a:pt x="530" y="246"/>
                    <a:pt x="555" y="246"/>
                  </a:cubicBezTo>
                  <a:cubicBezTo>
                    <a:pt x="568" y="246"/>
                    <a:pt x="580" y="240"/>
                    <a:pt x="589" y="230"/>
                  </a:cubicBezTo>
                  <a:cubicBezTo>
                    <a:pt x="616" y="242"/>
                    <a:pt x="642" y="278"/>
                    <a:pt x="644" y="325"/>
                  </a:cubicBezTo>
                  <a:cubicBezTo>
                    <a:pt x="537" y="325"/>
                    <a:pt x="537" y="325"/>
                    <a:pt x="537" y="325"/>
                  </a:cubicBezTo>
                  <a:cubicBezTo>
                    <a:pt x="524" y="276"/>
                    <a:pt x="457" y="264"/>
                    <a:pt x="420" y="257"/>
                  </a:cubicBezTo>
                  <a:cubicBezTo>
                    <a:pt x="413" y="256"/>
                    <a:pt x="404" y="254"/>
                    <a:pt x="400" y="253"/>
                  </a:cubicBezTo>
                  <a:cubicBezTo>
                    <a:pt x="399" y="244"/>
                    <a:pt x="400" y="222"/>
                    <a:pt x="400" y="206"/>
                  </a:cubicBezTo>
                  <a:cubicBezTo>
                    <a:pt x="430" y="187"/>
                    <a:pt x="449" y="149"/>
                    <a:pt x="449" y="106"/>
                  </a:cubicBezTo>
                  <a:cubicBezTo>
                    <a:pt x="449" y="45"/>
                    <a:pt x="409" y="0"/>
                    <a:pt x="355" y="0"/>
                  </a:cubicBezTo>
                  <a:cubicBezTo>
                    <a:pt x="302" y="0"/>
                    <a:pt x="261" y="45"/>
                    <a:pt x="261" y="106"/>
                  </a:cubicBezTo>
                  <a:cubicBezTo>
                    <a:pt x="261" y="147"/>
                    <a:pt x="279" y="182"/>
                    <a:pt x="305" y="202"/>
                  </a:cubicBezTo>
                  <a:cubicBezTo>
                    <a:pt x="306" y="218"/>
                    <a:pt x="306" y="243"/>
                    <a:pt x="305" y="253"/>
                  </a:cubicBezTo>
                  <a:cubicBezTo>
                    <a:pt x="301" y="254"/>
                    <a:pt x="293" y="256"/>
                    <a:pt x="285" y="257"/>
                  </a:cubicBezTo>
                  <a:cubicBezTo>
                    <a:pt x="248" y="264"/>
                    <a:pt x="182" y="276"/>
                    <a:pt x="168" y="325"/>
                  </a:cubicBezTo>
                  <a:cubicBezTo>
                    <a:pt x="7" y="325"/>
                    <a:pt x="7" y="325"/>
                    <a:pt x="7" y="325"/>
                  </a:cubicBezTo>
                  <a:cubicBezTo>
                    <a:pt x="3" y="325"/>
                    <a:pt x="0" y="328"/>
                    <a:pt x="0" y="332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394"/>
                    <a:pt x="0" y="394"/>
                    <a:pt x="0" y="395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1" y="397"/>
                    <a:pt x="1" y="397"/>
                    <a:pt x="1" y="397"/>
                  </a:cubicBezTo>
                  <a:cubicBezTo>
                    <a:pt x="62" y="515"/>
                    <a:pt x="62" y="515"/>
                    <a:pt x="62" y="515"/>
                  </a:cubicBezTo>
                  <a:cubicBezTo>
                    <a:pt x="63" y="517"/>
                    <a:pt x="65" y="518"/>
                    <a:pt x="68" y="518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2" y="704"/>
                    <a:pt x="142" y="704"/>
                    <a:pt x="142" y="704"/>
                  </a:cubicBezTo>
                  <a:cubicBezTo>
                    <a:pt x="142" y="708"/>
                    <a:pt x="145" y="711"/>
                    <a:pt x="149" y="711"/>
                  </a:cubicBezTo>
                  <a:cubicBezTo>
                    <a:pt x="153" y="711"/>
                    <a:pt x="156" y="708"/>
                    <a:pt x="156" y="704"/>
                  </a:cubicBezTo>
                  <a:cubicBezTo>
                    <a:pt x="156" y="454"/>
                    <a:pt x="156" y="454"/>
                    <a:pt x="156" y="454"/>
                  </a:cubicBezTo>
                  <a:cubicBezTo>
                    <a:pt x="548" y="454"/>
                    <a:pt x="548" y="454"/>
                    <a:pt x="548" y="454"/>
                  </a:cubicBezTo>
                  <a:cubicBezTo>
                    <a:pt x="548" y="704"/>
                    <a:pt x="548" y="704"/>
                    <a:pt x="548" y="704"/>
                  </a:cubicBezTo>
                  <a:cubicBezTo>
                    <a:pt x="548" y="708"/>
                    <a:pt x="551" y="711"/>
                    <a:pt x="555" y="711"/>
                  </a:cubicBezTo>
                  <a:cubicBezTo>
                    <a:pt x="559" y="711"/>
                    <a:pt x="562" y="708"/>
                    <a:pt x="562" y="704"/>
                  </a:cubicBezTo>
                  <a:cubicBezTo>
                    <a:pt x="562" y="518"/>
                    <a:pt x="562" y="518"/>
                    <a:pt x="562" y="518"/>
                  </a:cubicBezTo>
                  <a:cubicBezTo>
                    <a:pt x="635" y="518"/>
                    <a:pt x="635" y="518"/>
                    <a:pt x="635" y="518"/>
                  </a:cubicBezTo>
                  <a:cubicBezTo>
                    <a:pt x="638" y="518"/>
                    <a:pt x="640" y="517"/>
                    <a:pt x="642" y="515"/>
                  </a:cubicBezTo>
                  <a:cubicBezTo>
                    <a:pt x="702" y="397"/>
                    <a:pt x="702" y="397"/>
                    <a:pt x="702" y="397"/>
                  </a:cubicBezTo>
                  <a:cubicBezTo>
                    <a:pt x="702" y="397"/>
                    <a:pt x="702" y="397"/>
                    <a:pt x="702" y="396"/>
                  </a:cubicBezTo>
                  <a:cubicBezTo>
                    <a:pt x="703" y="396"/>
                    <a:pt x="703" y="396"/>
                    <a:pt x="703" y="395"/>
                  </a:cubicBezTo>
                  <a:cubicBezTo>
                    <a:pt x="703" y="395"/>
                    <a:pt x="703" y="395"/>
                    <a:pt x="703" y="395"/>
                  </a:cubicBezTo>
                  <a:close/>
                  <a:moveTo>
                    <a:pt x="555" y="232"/>
                  </a:moveTo>
                  <a:cubicBezTo>
                    <a:pt x="538" y="232"/>
                    <a:pt x="525" y="218"/>
                    <a:pt x="525" y="202"/>
                  </a:cubicBezTo>
                  <a:cubicBezTo>
                    <a:pt x="525" y="185"/>
                    <a:pt x="538" y="172"/>
                    <a:pt x="555" y="172"/>
                  </a:cubicBezTo>
                  <a:cubicBezTo>
                    <a:pt x="571" y="172"/>
                    <a:pt x="585" y="185"/>
                    <a:pt x="585" y="202"/>
                  </a:cubicBezTo>
                  <a:cubicBezTo>
                    <a:pt x="585" y="218"/>
                    <a:pt x="571" y="232"/>
                    <a:pt x="555" y="232"/>
                  </a:cubicBezTo>
                  <a:close/>
                  <a:moveTo>
                    <a:pt x="275" y="106"/>
                  </a:moveTo>
                  <a:cubicBezTo>
                    <a:pt x="275" y="53"/>
                    <a:pt x="310" y="14"/>
                    <a:pt x="355" y="14"/>
                  </a:cubicBezTo>
                  <a:cubicBezTo>
                    <a:pt x="401" y="14"/>
                    <a:pt x="435" y="53"/>
                    <a:pt x="435" y="106"/>
                  </a:cubicBezTo>
                  <a:cubicBezTo>
                    <a:pt x="435" y="145"/>
                    <a:pt x="418" y="179"/>
                    <a:pt x="392" y="195"/>
                  </a:cubicBezTo>
                  <a:cubicBezTo>
                    <a:pt x="390" y="195"/>
                    <a:pt x="389" y="196"/>
                    <a:pt x="389" y="197"/>
                  </a:cubicBezTo>
                  <a:cubicBezTo>
                    <a:pt x="378" y="203"/>
                    <a:pt x="367" y="206"/>
                    <a:pt x="355" y="206"/>
                  </a:cubicBezTo>
                  <a:cubicBezTo>
                    <a:pt x="311" y="206"/>
                    <a:pt x="275" y="161"/>
                    <a:pt x="275" y="106"/>
                  </a:cubicBezTo>
                  <a:close/>
                  <a:moveTo>
                    <a:pt x="288" y="271"/>
                  </a:moveTo>
                  <a:cubicBezTo>
                    <a:pt x="308" y="267"/>
                    <a:pt x="317" y="266"/>
                    <a:pt x="318" y="258"/>
                  </a:cubicBezTo>
                  <a:cubicBezTo>
                    <a:pt x="320" y="250"/>
                    <a:pt x="320" y="226"/>
                    <a:pt x="319" y="211"/>
                  </a:cubicBezTo>
                  <a:cubicBezTo>
                    <a:pt x="330" y="217"/>
                    <a:pt x="342" y="220"/>
                    <a:pt x="355" y="220"/>
                  </a:cubicBezTo>
                  <a:cubicBezTo>
                    <a:pt x="366" y="220"/>
                    <a:pt x="376" y="218"/>
                    <a:pt x="386" y="214"/>
                  </a:cubicBezTo>
                  <a:cubicBezTo>
                    <a:pt x="386" y="228"/>
                    <a:pt x="385" y="251"/>
                    <a:pt x="387" y="258"/>
                  </a:cubicBezTo>
                  <a:cubicBezTo>
                    <a:pt x="389" y="266"/>
                    <a:pt x="397" y="267"/>
                    <a:pt x="418" y="271"/>
                  </a:cubicBezTo>
                  <a:cubicBezTo>
                    <a:pt x="452" y="277"/>
                    <a:pt x="509" y="288"/>
                    <a:pt x="523" y="325"/>
                  </a:cubicBezTo>
                  <a:cubicBezTo>
                    <a:pt x="183" y="325"/>
                    <a:pt x="183" y="325"/>
                    <a:pt x="183" y="325"/>
                  </a:cubicBezTo>
                  <a:cubicBezTo>
                    <a:pt x="197" y="288"/>
                    <a:pt x="253" y="277"/>
                    <a:pt x="288" y="271"/>
                  </a:cubicBezTo>
                  <a:close/>
                  <a:moveTo>
                    <a:pt x="14" y="339"/>
                  </a:moveTo>
                  <a:cubicBezTo>
                    <a:pt x="689" y="339"/>
                    <a:pt x="689" y="339"/>
                    <a:pt x="689" y="339"/>
                  </a:cubicBezTo>
                  <a:cubicBezTo>
                    <a:pt x="689" y="386"/>
                    <a:pt x="689" y="386"/>
                    <a:pt x="689" y="386"/>
                  </a:cubicBezTo>
                  <a:cubicBezTo>
                    <a:pt x="14" y="386"/>
                    <a:pt x="14" y="386"/>
                    <a:pt x="14" y="386"/>
                  </a:cubicBezTo>
                  <a:lnTo>
                    <a:pt x="14" y="339"/>
                  </a:lnTo>
                  <a:close/>
                  <a:moveTo>
                    <a:pt x="631" y="504"/>
                  </a:moveTo>
                  <a:cubicBezTo>
                    <a:pt x="562" y="504"/>
                    <a:pt x="562" y="504"/>
                    <a:pt x="562" y="504"/>
                  </a:cubicBezTo>
                  <a:cubicBezTo>
                    <a:pt x="562" y="447"/>
                    <a:pt x="562" y="447"/>
                    <a:pt x="562" y="447"/>
                  </a:cubicBezTo>
                  <a:cubicBezTo>
                    <a:pt x="562" y="443"/>
                    <a:pt x="559" y="440"/>
                    <a:pt x="555" y="440"/>
                  </a:cubicBezTo>
                  <a:cubicBezTo>
                    <a:pt x="149" y="440"/>
                    <a:pt x="149" y="440"/>
                    <a:pt x="149" y="440"/>
                  </a:cubicBezTo>
                  <a:cubicBezTo>
                    <a:pt x="145" y="440"/>
                    <a:pt x="142" y="443"/>
                    <a:pt x="142" y="447"/>
                  </a:cubicBezTo>
                  <a:cubicBezTo>
                    <a:pt x="142" y="504"/>
                    <a:pt x="142" y="504"/>
                    <a:pt x="142" y="504"/>
                  </a:cubicBezTo>
                  <a:cubicBezTo>
                    <a:pt x="72" y="504"/>
                    <a:pt x="72" y="504"/>
                    <a:pt x="72" y="504"/>
                  </a:cubicBezTo>
                  <a:cubicBezTo>
                    <a:pt x="19" y="400"/>
                    <a:pt x="19" y="400"/>
                    <a:pt x="19" y="400"/>
                  </a:cubicBezTo>
                  <a:cubicBezTo>
                    <a:pt x="685" y="400"/>
                    <a:pt x="685" y="400"/>
                    <a:pt x="685" y="400"/>
                  </a:cubicBezTo>
                  <a:lnTo>
                    <a:pt x="631" y="5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2400">
                <a:solidFill>
                  <a:srgbClr val="57565A"/>
                </a:solidFill>
                <a:latin typeface="Open Sans Ligh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85870" y="1777447"/>
            <a:ext cx="1034473" cy="6275663"/>
            <a:chOff x="4585870" y="1777447"/>
            <a:chExt cx="1034473" cy="6275663"/>
          </a:xfrm>
        </p:grpSpPr>
        <p:sp>
          <p:nvSpPr>
            <p:cNvPr id="54" name="Rounded Rectangle 53"/>
            <p:cNvSpPr/>
            <p:nvPr/>
          </p:nvSpPr>
          <p:spPr>
            <a:xfrm>
              <a:off x="4840960" y="1777447"/>
              <a:ext cx="504064" cy="6275663"/>
            </a:xfrm>
            <a:prstGeom prst="roundRect">
              <a:avLst>
                <a:gd name="adj" fmla="val 50000"/>
              </a:avLst>
            </a:prstGeom>
            <a:solidFill>
              <a:srgbClr val="27A6C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585870" y="1777450"/>
              <a:ext cx="1034473" cy="1034475"/>
            </a:xfrm>
            <a:prstGeom prst="ellipse">
              <a:avLst/>
            </a:prstGeom>
            <a:solidFill>
              <a:srgbClr val="27A6C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1" name="Freeform 149"/>
            <p:cNvSpPr>
              <a:spLocks noEditPoints="1"/>
            </p:cNvSpPr>
            <p:nvPr/>
          </p:nvSpPr>
          <p:spPr bwMode="auto">
            <a:xfrm>
              <a:off x="4863175" y="2000964"/>
              <a:ext cx="481849" cy="587445"/>
            </a:xfrm>
            <a:custGeom>
              <a:avLst/>
              <a:gdLst>
                <a:gd name="T0" fmla="*/ 463 w 467"/>
                <a:gd name="T1" fmla="*/ 291 h 569"/>
                <a:gd name="T2" fmla="*/ 452 w 467"/>
                <a:gd name="T3" fmla="*/ 291 h 569"/>
                <a:gd name="T4" fmla="*/ 359 w 467"/>
                <a:gd name="T5" fmla="*/ 291 h 569"/>
                <a:gd name="T6" fmla="*/ 348 w 467"/>
                <a:gd name="T7" fmla="*/ 291 h 569"/>
                <a:gd name="T8" fmla="*/ 394 w 467"/>
                <a:gd name="T9" fmla="*/ 233 h 569"/>
                <a:gd name="T10" fmla="*/ 348 w 467"/>
                <a:gd name="T11" fmla="*/ 176 h 569"/>
                <a:gd name="T12" fmla="*/ 406 w 467"/>
                <a:gd name="T13" fmla="*/ 222 h 569"/>
                <a:gd name="T14" fmla="*/ 463 w 467"/>
                <a:gd name="T15" fmla="*/ 176 h 569"/>
                <a:gd name="T16" fmla="*/ 417 w 467"/>
                <a:gd name="T17" fmla="*/ 233 h 569"/>
                <a:gd name="T18" fmla="*/ 340 w 467"/>
                <a:gd name="T19" fmla="*/ 3 h 569"/>
                <a:gd name="T20" fmla="*/ 282 w 467"/>
                <a:gd name="T21" fmla="*/ 50 h 569"/>
                <a:gd name="T22" fmla="*/ 224 w 467"/>
                <a:gd name="T23" fmla="*/ 3 h 569"/>
                <a:gd name="T24" fmla="*/ 271 w 467"/>
                <a:gd name="T25" fmla="*/ 61 h 569"/>
                <a:gd name="T26" fmla="*/ 224 w 467"/>
                <a:gd name="T27" fmla="*/ 119 h 569"/>
                <a:gd name="T28" fmla="*/ 236 w 467"/>
                <a:gd name="T29" fmla="*/ 119 h 569"/>
                <a:gd name="T30" fmla="*/ 328 w 467"/>
                <a:gd name="T31" fmla="*/ 119 h 569"/>
                <a:gd name="T32" fmla="*/ 340 w 467"/>
                <a:gd name="T33" fmla="*/ 119 h 569"/>
                <a:gd name="T34" fmla="*/ 293 w 467"/>
                <a:gd name="T35" fmla="*/ 61 h 569"/>
                <a:gd name="T36" fmla="*/ 340 w 467"/>
                <a:gd name="T37" fmla="*/ 3 h 569"/>
                <a:gd name="T38" fmla="*/ 108 w 467"/>
                <a:gd name="T39" fmla="*/ 348 h 569"/>
                <a:gd name="T40" fmla="*/ 15 w 467"/>
                <a:gd name="T41" fmla="*/ 348 h 569"/>
                <a:gd name="T42" fmla="*/ 3 w 467"/>
                <a:gd name="T43" fmla="*/ 359 h 569"/>
                <a:gd name="T44" fmla="*/ 3 w 467"/>
                <a:gd name="T45" fmla="*/ 452 h 569"/>
                <a:gd name="T46" fmla="*/ 9 w 467"/>
                <a:gd name="T47" fmla="*/ 466 h 569"/>
                <a:gd name="T48" fmla="*/ 61 w 467"/>
                <a:gd name="T49" fmla="*/ 417 h 569"/>
                <a:gd name="T50" fmla="*/ 113 w 467"/>
                <a:gd name="T51" fmla="*/ 466 h 569"/>
                <a:gd name="T52" fmla="*/ 119 w 467"/>
                <a:gd name="T53" fmla="*/ 452 h 569"/>
                <a:gd name="T54" fmla="*/ 119 w 467"/>
                <a:gd name="T55" fmla="*/ 359 h 569"/>
                <a:gd name="T56" fmla="*/ 332 w 467"/>
                <a:gd name="T57" fmla="*/ 509 h 569"/>
                <a:gd name="T58" fmla="*/ 212 w 467"/>
                <a:gd name="T59" fmla="*/ 509 h 569"/>
                <a:gd name="T60" fmla="*/ 264 w 467"/>
                <a:gd name="T61" fmla="*/ 374 h 569"/>
                <a:gd name="T62" fmla="*/ 42 w 467"/>
                <a:gd name="T63" fmla="*/ 254 h 569"/>
                <a:gd name="T64" fmla="*/ 26 w 467"/>
                <a:gd name="T65" fmla="*/ 254 h 569"/>
                <a:gd name="T66" fmla="*/ 26 w 467"/>
                <a:gd name="T67" fmla="*/ 131 h 569"/>
                <a:gd name="T68" fmla="*/ 27 w 467"/>
                <a:gd name="T69" fmla="*/ 130 h 569"/>
                <a:gd name="T70" fmla="*/ 28 w 467"/>
                <a:gd name="T71" fmla="*/ 128 h 569"/>
                <a:gd name="T72" fmla="*/ 30 w 467"/>
                <a:gd name="T73" fmla="*/ 126 h 569"/>
                <a:gd name="T74" fmla="*/ 32 w 467"/>
                <a:gd name="T75" fmla="*/ 125 h 569"/>
                <a:gd name="T76" fmla="*/ 34 w 467"/>
                <a:gd name="T77" fmla="*/ 125 h 569"/>
                <a:gd name="T78" fmla="*/ 34 w 467"/>
                <a:gd name="T79" fmla="*/ 125 h 569"/>
                <a:gd name="T80" fmla="*/ 34 w 467"/>
                <a:gd name="T81" fmla="*/ 125 h 569"/>
                <a:gd name="T82" fmla="*/ 163 w 467"/>
                <a:gd name="T83" fmla="*/ 133 h 569"/>
                <a:gd name="T84" fmla="*/ 53 w 467"/>
                <a:gd name="T85" fmla="*/ 141 h 569"/>
                <a:gd name="T86" fmla="*/ 280 w 467"/>
                <a:gd name="T87" fmla="*/ 371 h 569"/>
                <a:gd name="T88" fmla="*/ 332 w 467"/>
                <a:gd name="T89" fmla="*/ 509 h 569"/>
                <a:gd name="T90" fmla="*/ 272 w 467"/>
                <a:gd name="T91" fmla="*/ 466 h 569"/>
                <a:gd name="T92" fmla="*/ 272 w 467"/>
                <a:gd name="T93" fmla="*/ 553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7" h="569">
                  <a:moveTo>
                    <a:pt x="463" y="280"/>
                  </a:moveTo>
                  <a:cubicBezTo>
                    <a:pt x="467" y="283"/>
                    <a:pt x="467" y="288"/>
                    <a:pt x="463" y="291"/>
                  </a:cubicBezTo>
                  <a:cubicBezTo>
                    <a:pt x="462" y="293"/>
                    <a:pt x="460" y="294"/>
                    <a:pt x="458" y="294"/>
                  </a:cubicBezTo>
                  <a:cubicBezTo>
                    <a:pt x="456" y="294"/>
                    <a:pt x="454" y="293"/>
                    <a:pt x="452" y="291"/>
                  </a:cubicBezTo>
                  <a:cubicBezTo>
                    <a:pt x="406" y="245"/>
                    <a:pt x="406" y="245"/>
                    <a:pt x="406" y="245"/>
                  </a:cubicBezTo>
                  <a:cubicBezTo>
                    <a:pt x="359" y="291"/>
                    <a:pt x="359" y="291"/>
                    <a:pt x="359" y="291"/>
                  </a:cubicBezTo>
                  <a:cubicBezTo>
                    <a:pt x="358" y="293"/>
                    <a:pt x="356" y="294"/>
                    <a:pt x="354" y="294"/>
                  </a:cubicBezTo>
                  <a:cubicBezTo>
                    <a:pt x="352" y="294"/>
                    <a:pt x="349" y="293"/>
                    <a:pt x="348" y="291"/>
                  </a:cubicBezTo>
                  <a:cubicBezTo>
                    <a:pt x="345" y="288"/>
                    <a:pt x="345" y="283"/>
                    <a:pt x="348" y="280"/>
                  </a:cubicBezTo>
                  <a:cubicBezTo>
                    <a:pt x="394" y="233"/>
                    <a:pt x="394" y="233"/>
                    <a:pt x="394" y="233"/>
                  </a:cubicBezTo>
                  <a:cubicBezTo>
                    <a:pt x="348" y="187"/>
                    <a:pt x="348" y="187"/>
                    <a:pt x="348" y="187"/>
                  </a:cubicBezTo>
                  <a:cubicBezTo>
                    <a:pt x="345" y="184"/>
                    <a:pt x="345" y="179"/>
                    <a:pt x="348" y="176"/>
                  </a:cubicBezTo>
                  <a:cubicBezTo>
                    <a:pt x="351" y="173"/>
                    <a:pt x="356" y="173"/>
                    <a:pt x="359" y="176"/>
                  </a:cubicBezTo>
                  <a:cubicBezTo>
                    <a:pt x="406" y="222"/>
                    <a:pt x="406" y="222"/>
                    <a:pt x="406" y="222"/>
                  </a:cubicBezTo>
                  <a:cubicBezTo>
                    <a:pt x="452" y="176"/>
                    <a:pt x="452" y="176"/>
                    <a:pt x="452" y="176"/>
                  </a:cubicBezTo>
                  <a:cubicBezTo>
                    <a:pt x="455" y="173"/>
                    <a:pt x="460" y="173"/>
                    <a:pt x="463" y="176"/>
                  </a:cubicBezTo>
                  <a:cubicBezTo>
                    <a:pt x="467" y="179"/>
                    <a:pt x="467" y="184"/>
                    <a:pt x="463" y="187"/>
                  </a:cubicBezTo>
                  <a:cubicBezTo>
                    <a:pt x="417" y="233"/>
                    <a:pt x="417" y="233"/>
                    <a:pt x="417" y="233"/>
                  </a:cubicBezTo>
                  <a:lnTo>
                    <a:pt x="463" y="280"/>
                  </a:lnTo>
                  <a:close/>
                  <a:moveTo>
                    <a:pt x="340" y="3"/>
                  </a:moveTo>
                  <a:cubicBezTo>
                    <a:pt x="337" y="0"/>
                    <a:pt x="332" y="0"/>
                    <a:pt x="328" y="3"/>
                  </a:cubicBezTo>
                  <a:cubicBezTo>
                    <a:pt x="282" y="50"/>
                    <a:pt x="282" y="50"/>
                    <a:pt x="282" y="50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232" y="0"/>
                    <a:pt x="227" y="0"/>
                    <a:pt x="224" y="3"/>
                  </a:cubicBezTo>
                  <a:cubicBezTo>
                    <a:pt x="221" y="6"/>
                    <a:pt x="221" y="12"/>
                    <a:pt x="224" y="15"/>
                  </a:cubicBezTo>
                  <a:cubicBezTo>
                    <a:pt x="271" y="61"/>
                    <a:pt x="271" y="61"/>
                    <a:pt x="271" y="61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1" y="111"/>
                    <a:pt x="221" y="116"/>
                    <a:pt x="224" y="119"/>
                  </a:cubicBezTo>
                  <a:cubicBezTo>
                    <a:pt x="226" y="120"/>
                    <a:pt x="228" y="121"/>
                    <a:pt x="230" y="121"/>
                  </a:cubicBezTo>
                  <a:cubicBezTo>
                    <a:pt x="232" y="121"/>
                    <a:pt x="234" y="120"/>
                    <a:pt x="236" y="119"/>
                  </a:cubicBezTo>
                  <a:cubicBezTo>
                    <a:pt x="282" y="72"/>
                    <a:pt x="282" y="72"/>
                    <a:pt x="282" y="72"/>
                  </a:cubicBezTo>
                  <a:cubicBezTo>
                    <a:pt x="328" y="119"/>
                    <a:pt x="328" y="119"/>
                    <a:pt x="328" y="119"/>
                  </a:cubicBezTo>
                  <a:cubicBezTo>
                    <a:pt x="330" y="120"/>
                    <a:pt x="332" y="121"/>
                    <a:pt x="334" y="121"/>
                  </a:cubicBezTo>
                  <a:cubicBezTo>
                    <a:pt x="336" y="121"/>
                    <a:pt x="338" y="120"/>
                    <a:pt x="340" y="119"/>
                  </a:cubicBezTo>
                  <a:cubicBezTo>
                    <a:pt x="343" y="116"/>
                    <a:pt x="343" y="111"/>
                    <a:pt x="340" y="108"/>
                  </a:cubicBezTo>
                  <a:cubicBezTo>
                    <a:pt x="293" y="61"/>
                    <a:pt x="293" y="61"/>
                    <a:pt x="293" y="61"/>
                  </a:cubicBezTo>
                  <a:cubicBezTo>
                    <a:pt x="340" y="15"/>
                    <a:pt x="340" y="15"/>
                    <a:pt x="340" y="15"/>
                  </a:cubicBezTo>
                  <a:cubicBezTo>
                    <a:pt x="343" y="12"/>
                    <a:pt x="343" y="6"/>
                    <a:pt x="340" y="3"/>
                  </a:cubicBezTo>
                  <a:close/>
                  <a:moveTo>
                    <a:pt x="119" y="348"/>
                  </a:moveTo>
                  <a:cubicBezTo>
                    <a:pt x="116" y="345"/>
                    <a:pt x="111" y="345"/>
                    <a:pt x="108" y="348"/>
                  </a:cubicBezTo>
                  <a:cubicBezTo>
                    <a:pt x="61" y="394"/>
                    <a:pt x="61" y="394"/>
                    <a:pt x="61" y="394"/>
                  </a:cubicBezTo>
                  <a:cubicBezTo>
                    <a:pt x="15" y="348"/>
                    <a:pt x="15" y="348"/>
                    <a:pt x="15" y="348"/>
                  </a:cubicBezTo>
                  <a:cubicBezTo>
                    <a:pt x="11" y="345"/>
                    <a:pt x="6" y="345"/>
                    <a:pt x="3" y="348"/>
                  </a:cubicBezTo>
                  <a:cubicBezTo>
                    <a:pt x="0" y="351"/>
                    <a:pt x="0" y="356"/>
                    <a:pt x="3" y="359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3" y="452"/>
                    <a:pt x="3" y="452"/>
                    <a:pt x="3" y="452"/>
                  </a:cubicBezTo>
                  <a:cubicBezTo>
                    <a:pt x="0" y="455"/>
                    <a:pt x="0" y="460"/>
                    <a:pt x="3" y="463"/>
                  </a:cubicBezTo>
                  <a:cubicBezTo>
                    <a:pt x="5" y="465"/>
                    <a:pt x="7" y="466"/>
                    <a:pt x="9" y="466"/>
                  </a:cubicBezTo>
                  <a:cubicBezTo>
                    <a:pt x="11" y="466"/>
                    <a:pt x="13" y="465"/>
                    <a:pt x="15" y="463"/>
                  </a:cubicBezTo>
                  <a:cubicBezTo>
                    <a:pt x="61" y="417"/>
                    <a:pt x="61" y="417"/>
                    <a:pt x="61" y="417"/>
                  </a:cubicBezTo>
                  <a:cubicBezTo>
                    <a:pt x="108" y="463"/>
                    <a:pt x="108" y="463"/>
                    <a:pt x="108" y="463"/>
                  </a:cubicBezTo>
                  <a:cubicBezTo>
                    <a:pt x="109" y="465"/>
                    <a:pt x="111" y="466"/>
                    <a:pt x="113" y="466"/>
                  </a:cubicBezTo>
                  <a:cubicBezTo>
                    <a:pt x="115" y="466"/>
                    <a:pt x="117" y="465"/>
                    <a:pt x="119" y="463"/>
                  </a:cubicBezTo>
                  <a:cubicBezTo>
                    <a:pt x="122" y="460"/>
                    <a:pt x="122" y="455"/>
                    <a:pt x="119" y="452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119" y="359"/>
                    <a:pt x="119" y="359"/>
                    <a:pt x="119" y="359"/>
                  </a:cubicBezTo>
                  <a:cubicBezTo>
                    <a:pt x="122" y="356"/>
                    <a:pt x="122" y="351"/>
                    <a:pt x="119" y="348"/>
                  </a:cubicBezTo>
                  <a:close/>
                  <a:moveTo>
                    <a:pt x="332" y="509"/>
                  </a:moveTo>
                  <a:cubicBezTo>
                    <a:pt x="332" y="542"/>
                    <a:pt x="305" y="569"/>
                    <a:pt x="272" y="569"/>
                  </a:cubicBezTo>
                  <a:cubicBezTo>
                    <a:pt x="239" y="569"/>
                    <a:pt x="212" y="542"/>
                    <a:pt x="212" y="509"/>
                  </a:cubicBezTo>
                  <a:cubicBezTo>
                    <a:pt x="212" y="479"/>
                    <a:pt x="235" y="454"/>
                    <a:pt x="264" y="450"/>
                  </a:cubicBezTo>
                  <a:cubicBezTo>
                    <a:pt x="264" y="374"/>
                    <a:pt x="264" y="374"/>
                    <a:pt x="264" y="374"/>
                  </a:cubicBezTo>
                  <a:cubicBezTo>
                    <a:pt x="42" y="152"/>
                    <a:pt x="42" y="152"/>
                    <a:pt x="42" y="152"/>
                  </a:cubicBezTo>
                  <a:cubicBezTo>
                    <a:pt x="42" y="254"/>
                    <a:pt x="42" y="254"/>
                    <a:pt x="42" y="254"/>
                  </a:cubicBezTo>
                  <a:cubicBezTo>
                    <a:pt x="42" y="258"/>
                    <a:pt x="39" y="262"/>
                    <a:pt x="34" y="262"/>
                  </a:cubicBezTo>
                  <a:cubicBezTo>
                    <a:pt x="30" y="262"/>
                    <a:pt x="26" y="258"/>
                    <a:pt x="26" y="254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2"/>
                    <a:pt x="26" y="132"/>
                    <a:pt x="26" y="131"/>
                  </a:cubicBezTo>
                  <a:cubicBezTo>
                    <a:pt x="26" y="131"/>
                    <a:pt x="26" y="131"/>
                    <a:pt x="27" y="131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27" y="130"/>
                    <a:pt x="27" y="129"/>
                    <a:pt x="27" y="129"/>
                  </a:cubicBezTo>
                  <a:cubicBezTo>
                    <a:pt x="27" y="129"/>
                    <a:pt x="27" y="129"/>
                    <a:pt x="28" y="128"/>
                  </a:cubicBezTo>
                  <a:cubicBezTo>
                    <a:pt x="28" y="128"/>
                    <a:pt x="29" y="127"/>
                    <a:pt x="30" y="126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25"/>
                    <a:pt x="32" y="125"/>
                    <a:pt x="32" y="125"/>
                  </a:cubicBezTo>
                  <a:cubicBezTo>
                    <a:pt x="32" y="125"/>
                    <a:pt x="32" y="125"/>
                    <a:pt x="33" y="125"/>
                  </a:cubicBezTo>
                  <a:cubicBezTo>
                    <a:pt x="33" y="125"/>
                    <a:pt x="34" y="125"/>
                    <a:pt x="34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155" y="125"/>
                    <a:pt x="155" y="125"/>
                    <a:pt x="155" y="125"/>
                  </a:cubicBezTo>
                  <a:cubicBezTo>
                    <a:pt x="159" y="125"/>
                    <a:pt x="163" y="129"/>
                    <a:pt x="163" y="133"/>
                  </a:cubicBezTo>
                  <a:cubicBezTo>
                    <a:pt x="163" y="137"/>
                    <a:pt x="159" y="141"/>
                    <a:pt x="155" y="141"/>
                  </a:cubicBezTo>
                  <a:cubicBezTo>
                    <a:pt x="53" y="141"/>
                    <a:pt x="53" y="141"/>
                    <a:pt x="53" y="141"/>
                  </a:cubicBezTo>
                  <a:cubicBezTo>
                    <a:pt x="278" y="365"/>
                    <a:pt x="278" y="365"/>
                    <a:pt x="278" y="365"/>
                  </a:cubicBezTo>
                  <a:cubicBezTo>
                    <a:pt x="279" y="367"/>
                    <a:pt x="280" y="369"/>
                    <a:pt x="280" y="371"/>
                  </a:cubicBezTo>
                  <a:cubicBezTo>
                    <a:pt x="280" y="450"/>
                    <a:pt x="280" y="450"/>
                    <a:pt x="280" y="450"/>
                  </a:cubicBezTo>
                  <a:cubicBezTo>
                    <a:pt x="309" y="454"/>
                    <a:pt x="332" y="479"/>
                    <a:pt x="332" y="509"/>
                  </a:cubicBezTo>
                  <a:close/>
                  <a:moveTo>
                    <a:pt x="316" y="509"/>
                  </a:moveTo>
                  <a:cubicBezTo>
                    <a:pt x="316" y="485"/>
                    <a:pt x="296" y="466"/>
                    <a:pt x="272" y="466"/>
                  </a:cubicBezTo>
                  <a:cubicBezTo>
                    <a:pt x="248" y="466"/>
                    <a:pt x="228" y="485"/>
                    <a:pt x="228" y="509"/>
                  </a:cubicBezTo>
                  <a:cubicBezTo>
                    <a:pt x="228" y="533"/>
                    <a:pt x="248" y="553"/>
                    <a:pt x="272" y="553"/>
                  </a:cubicBezTo>
                  <a:cubicBezTo>
                    <a:pt x="296" y="553"/>
                    <a:pt x="316" y="533"/>
                    <a:pt x="316" y="5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2400" dirty="0">
                <a:solidFill>
                  <a:srgbClr val="57565A"/>
                </a:solidFill>
                <a:latin typeface="Open Sans Ligh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873195" y="2615826"/>
            <a:ext cx="1034473" cy="6275663"/>
            <a:chOff x="2873195" y="2615826"/>
            <a:chExt cx="1034473" cy="6275663"/>
          </a:xfrm>
        </p:grpSpPr>
        <p:grpSp>
          <p:nvGrpSpPr>
            <p:cNvPr id="56" name="Group 55"/>
            <p:cNvGrpSpPr/>
            <p:nvPr/>
          </p:nvGrpSpPr>
          <p:grpSpPr>
            <a:xfrm>
              <a:off x="2873195" y="2615826"/>
              <a:ext cx="1034473" cy="6275663"/>
              <a:chOff x="6406152" y="1314448"/>
              <a:chExt cx="822960" cy="4992505"/>
            </a:xfrm>
            <a:solidFill>
              <a:srgbClr val="2099D8"/>
            </a:solidFill>
          </p:grpSpPr>
          <p:sp>
            <p:nvSpPr>
              <p:cNvPr id="57" name="Rounded Rectangle 56"/>
              <p:cNvSpPr/>
              <p:nvPr/>
            </p:nvSpPr>
            <p:spPr>
              <a:xfrm>
                <a:off x="6609085" y="1314448"/>
                <a:ext cx="401001" cy="4992505"/>
              </a:xfrm>
              <a:prstGeom prst="roundRect">
                <a:avLst>
                  <a:gd name="adj" fmla="val 50000"/>
                </a:avLst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406152" y="1314450"/>
                <a:ext cx="822960" cy="82296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  <p:sp>
          <p:nvSpPr>
            <p:cNvPr id="62" name="Freeform 17"/>
            <p:cNvSpPr>
              <a:spLocks noEditPoints="1"/>
            </p:cNvSpPr>
            <p:nvPr/>
          </p:nvSpPr>
          <p:spPr bwMode="auto">
            <a:xfrm>
              <a:off x="3135490" y="2800781"/>
              <a:ext cx="541989" cy="629729"/>
            </a:xfrm>
            <a:custGeom>
              <a:avLst/>
              <a:gdLst>
                <a:gd name="T0" fmla="*/ 407 w 413"/>
                <a:gd name="T1" fmla="*/ 364 h 480"/>
                <a:gd name="T2" fmla="*/ 394 w 413"/>
                <a:gd name="T3" fmla="*/ 296 h 480"/>
                <a:gd name="T4" fmla="*/ 353 w 413"/>
                <a:gd name="T5" fmla="*/ 233 h 480"/>
                <a:gd name="T6" fmla="*/ 344 w 413"/>
                <a:gd name="T7" fmla="*/ 29 h 480"/>
                <a:gd name="T8" fmla="*/ 28 w 413"/>
                <a:gd name="T9" fmla="*/ 0 h 480"/>
                <a:gd name="T10" fmla="*/ 0 w 413"/>
                <a:gd name="T11" fmla="*/ 441 h 480"/>
                <a:gd name="T12" fmla="*/ 294 w 413"/>
                <a:gd name="T13" fmla="*/ 469 h 480"/>
                <a:gd name="T14" fmla="*/ 303 w 413"/>
                <a:gd name="T15" fmla="*/ 480 h 480"/>
                <a:gd name="T16" fmla="*/ 307 w 413"/>
                <a:gd name="T17" fmla="*/ 474 h 480"/>
                <a:gd name="T18" fmla="*/ 196 w 413"/>
                <a:gd name="T19" fmla="*/ 367 h 480"/>
                <a:gd name="T20" fmla="*/ 174 w 413"/>
                <a:gd name="T21" fmla="*/ 331 h 480"/>
                <a:gd name="T22" fmla="*/ 195 w 413"/>
                <a:gd name="T23" fmla="*/ 334 h 480"/>
                <a:gd name="T24" fmla="*/ 239 w 413"/>
                <a:gd name="T25" fmla="*/ 363 h 480"/>
                <a:gd name="T26" fmla="*/ 247 w 413"/>
                <a:gd name="T27" fmla="*/ 339 h 480"/>
                <a:gd name="T28" fmla="*/ 195 w 413"/>
                <a:gd name="T29" fmla="*/ 189 h 480"/>
                <a:gd name="T30" fmla="*/ 217 w 413"/>
                <a:gd name="T31" fmla="*/ 201 h 480"/>
                <a:gd name="T32" fmla="*/ 251 w 413"/>
                <a:gd name="T33" fmla="*/ 274 h 480"/>
                <a:gd name="T34" fmla="*/ 260 w 413"/>
                <a:gd name="T35" fmla="*/ 271 h 480"/>
                <a:gd name="T36" fmla="*/ 292 w 413"/>
                <a:gd name="T37" fmla="*/ 259 h 480"/>
                <a:gd name="T38" fmla="*/ 315 w 413"/>
                <a:gd name="T39" fmla="*/ 246 h 480"/>
                <a:gd name="T40" fmla="*/ 335 w 413"/>
                <a:gd name="T41" fmla="*/ 252 h 480"/>
                <a:gd name="T42" fmla="*/ 353 w 413"/>
                <a:gd name="T43" fmla="*/ 243 h 480"/>
                <a:gd name="T44" fmla="*/ 385 w 413"/>
                <a:gd name="T45" fmla="*/ 298 h 480"/>
                <a:gd name="T46" fmla="*/ 398 w 413"/>
                <a:gd name="T47" fmla="*/ 363 h 480"/>
                <a:gd name="T48" fmla="*/ 410 w 413"/>
                <a:gd name="T49" fmla="*/ 419 h 480"/>
                <a:gd name="T50" fmla="*/ 302 w 413"/>
                <a:gd name="T51" fmla="*/ 240 h 480"/>
                <a:gd name="T52" fmla="*/ 260 w 413"/>
                <a:gd name="T53" fmla="*/ 254 h 480"/>
                <a:gd name="T54" fmla="*/ 226 w 413"/>
                <a:gd name="T55" fmla="*/ 198 h 480"/>
                <a:gd name="T56" fmla="*/ 191 w 413"/>
                <a:gd name="T57" fmla="*/ 180 h 480"/>
                <a:gd name="T58" fmla="*/ 238 w 413"/>
                <a:gd name="T59" fmla="*/ 342 h 480"/>
                <a:gd name="T60" fmla="*/ 201 w 413"/>
                <a:gd name="T61" fmla="*/ 326 h 480"/>
                <a:gd name="T62" fmla="*/ 166 w 413"/>
                <a:gd name="T63" fmla="*/ 325 h 480"/>
                <a:gd name="T64" fmla="*/ 190 w 413"/>
                <a:gd name="T65" fmla="*/ 374 h 480"/>
                <a:gd name="T66" fmla="*/ 42 w 413"/>
                <a:gd name="T67" fmla="*/ 378 h 480"/>
                <a:gd name="T68" fmla="*/ 302 w 413"/>
                <a:gd name="T69" fmla="*/ 45 h 480"/>
                <a:gd name="T70" fmla="*/ 335 w 413"/>
                <a:gd name="T71" fmla="*/ 240 h 480"/>
                <a:gd name="T72" fmla="*/ 314 w 413"/>
                <a:gd name="T73" fmla="*/ 237 h 480"/>
                <a:gd name="T74" fmla="*/ 312 w 413"/>
                <a:gd name="T75" fmla="*/ 41 h 480"/>
                <a:gd name="T76" fmla="*/ 37 w 413"/>
                <a:gd name="T77" fmla="*/ 36 h 480"/>
                <a:gd name="T78" fmla="*/ 32 w 413"/>
                <a:gd name="T79" fmla="*/ 383 h 480"/>
                <a:gd name="T80" fmla="*/ 206 w 413"/>
                <a:gd name="T81" fmla="*/ 388 h 480"/>
                <a:gd name="T82" fmla="*/ 288 w 413"/>
                <a:gd name="T83" fmla="*/ 459 h 480"/>
                <a:gd name="T84" fmla="*/ 9 w 413"/>
                <a:gd name="T85" fmla="*/ 441 h 480"/>
                <a:gd name="T86" fmla="*/ 28 w 413"/>
                <a:gd name="T87" fmla="*/ 10 h 480"/>
                <a:gd name="T88" fmla="*/ 335 w 413"/>
                <a:gd name="T89" fmla="*/ 29 h 480"/>
                <a:gd name="T90" fmla="*/ 172 w 413"/>
                <a:gd name="T91" fmla="*/ 449 h 480"/>
                <a:gd name="T92" fmla="*/ 172 w 413"/>
                <a:gd name="T93" fmla="*/ 399 h 480"/>
                <a:gd name="T94" fmla="*/ 172 w 413"/>
                <a:gd name="T95" fmla="*/ 449 h 480"/>
                <a:gd name="T96" fmla="*/ 189 w 413"/>
                <a:gd name="T97" fmla="*/ 423 h 480"/>
                <a:gd name="T98" fmla="*/ 157 w 413"/>
                <a:gd name="T99" fmla="*/ 423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3" h="480">
                  <a:moveTo>
                    <a:pt x="412" y="412"/>
                  </a:moveTo>
                  <a:cubicBezTo>
                    <a:pt x="405" y="398"/>
                    <a:pt x="406" y="380"/>
                    <a:pt x="407" y="364"/>
                  </a:cubicBezTo>
                  <a:cubicBezTo>
                    <a:pt x="408" y="351"/>
                    <a:pt x="409" y="341"/>
                    <a:pt x="405" y="333"/>
                  </a:cubicBezTo>
                  <a:cubicBezTo>
                    <a:pt x="402" y="327"/>
                    <a:pt x="398" y="311"/>
                    <a:pt x="394" y="296"/>
                  </a:cubicBezTo>
                  <a:cubicBezTo>
                    <a:pt x="390" y="279"/>
                    <a:pt x="386" y="263"/>
                    <a:pt x="382" y="255"/>
                  </a:cubicBezTo>
                  <a:cubicBezTo>
                    <a:pt x="375" y="241"/>
                    <a:pt x="365" y="233"/>
                    <a:pt x="353" y="233"/>
                  </a:cubicBezTo>
                  <a:cubicBezTo>
                    <a:pt x="350" y="233"/>
                    <a:pt x="347" y="234"/>
                    <a:pt x="344" y="234"/>
                  </a:cubicBezTo>
                  <a:cubicBezTo>
                    <a:pt x="344" y="29"/>
                    <a:pt x="344" y="29"/>
                    <a:pt x="344" y="29"/>
                  </a:cubicBezTo>
                  <a:cubicBezTo>
                    <a:pt x="344" y="12"/>
                    <a:pt x="330" y="0"/>
                    <a:pt x="31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4" y="0"/>
                    <a:pt x="0" y="12"/>
                    <a:pt x="0" y="29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457"/>
                    <a:pt x="14" y="469"/>
                    <a:pt x="28" y="469"/>
                  </a:cubicBezTo>
                  <a:cubicBezTo>
                    <a:pt x="294" y="469"/>
                    <a:pt x="294" y="469"/>
                    <a:pt x="294" y="469"/>
                  </a:cubicBezTo>
                  <a:cubicBezTo>
                    <a:pt x="295" y="472"/>
                    <a:pt x="297" y="475"/>
                    <a:pt x="298" y="478"/>
                  </a:cubicBezTo>
                  <a:cubicBezTo>
                    <a:pt x="299" y="479"/>
                    <a:pt x="301" y="480"/>
                    <a:pt x="303" y="480"/>
                  </a:cubicBezTo>
                  <a:cubicBezTo>
                    <a:pt x="303" y="480"/>
                    <a:pt x="304" y="480"/>
                    <a:pt x="305" y="480"/>
                  </a:cubicBezTo>
                  <a:cubicBezTo>
                    <a:pt x="307" y="479"/>
                    <a:pt x="308" y="476"/>
                    <a:pt x="307" y="474"/>
                  </a:cubicBezTo>
                  <a:cubicBezTo>
                    <a:pt x="294" y="446"/>
                    <a:pt x="273" y="422"/>
                    <a:pt x="259" y="416"/>
                  </a:cubicBezTo>
                  <a:cubicBezTo>
                    <a:pt x="251" y="414"/>
                    <a:pt x="217" y="385"/>
                    <a:pt x="196" y="367"/>
                  </a:cubicBezTo>
                  <a:cubicBezTo>
                    <a:pt x="187" y="359"/>
                    <a:pt x="179" y="352"/>
                    <a:pt x="175" y="349"/>
                  </a:cubicBezTo>
                  <a:cubicBezTo>
                    <a:pt x="168" y="344"/>
                    <a:pt x="170" y="335"/>
                    <a:pt x="174" y="331"/>
                  </a:cubicBezTo>
                  <a:cubicBezTo>
                    <a:pt x="175" y="329"/>
                    <a:pt x="181" y="323"/>
                    <a:pt x="188" y="328"/>
                  </a:cubicBezTo>
                  <a:cubicBezTo>
                    <a:pt x="190" y="329"/>
                    <a:pt x="192" y="331"/>
                    <a:pt x="195" y="334"/>
                  </a:cubicBezTo>
                  <a:cubicBezTo>
                    <a:pt x="206" y="342"/>
                    <a:pt x="222" y="354"/>
                    <a:pt x="231" y="361"/>
                  </a:cubicBezTo>
                  <a:cubicBezTo>
                    <a:pt x="234" y="364"/>
                    <a:pt x="238" y="364"/>
                    <a:pt x="239" y="363"/>
                  </a:cubicBezTo>
                  <a:cubicBezTo>
                    <a:pt x="245" y="361"/>
                    <a:pt x="247" y="350"/>
                    <a:pt x="247" y="341"/>
                  </a:cubicBezTo>
                  <a:cubicBezTo>
                    <a:pt x="247" y="340"/>
                    <a:pt x="247" y="339"/>
                    <a:pt x="247" y="339"/>
                  </a:cubicBezTo>
                  <a:cubicBezTo>
                    <a:pt x="188" y="215"/>
                    <a:pt x="188" y="215"/>
                    <a:pt x="188" y="215"/>
                  </a:cubicBezTo>
                  <a:cubicBezTo>
                    <a:pt x="183" y="205"/>
                    <a:pt x="186" y="193"/>
                    <a:pt x="195" y="189"/>
                  </a:cubicBezTo>
                  <a:cubicBezTo>
                    <a:pt x="199" y="187"/>
                    <a:pt x="203" y="187"/>
                    <a:pt x="208" y="189"/>
                  </a:cubicBezTo>
                  <a:cubicBezTo>
                    <a:pt x="212" y="191"/>
                    <a:pt x="215" y="195"/>
                    <a:pt x="217" y="201"/>
                  </a:cubicBezTo>
                  <a:cubicBezTo>
                    <a:pt x="217" y="201"/>
                    <a:pt x="217" y="201"/>
                    <a:pt x="217" y="202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52" y="276"/>
                    <a:pt x="255" y="277"/>
                    <a:pt x="257" y="276"/>
                  </a:cubicBezTo>
                  <a:cubicBezTo>
                    <a:pt x="259" y="276"/>
                    <a:pt x="260" y="274"/>
                    <a:pt x="260" y="271"/>
                  </a:cubicBezTo>
                  <a:cubicBezTo>
                    <a:pt x="260" y="267"/>
                    <a:pt x="261" y="264"/>
                    <a:pt x="265" y="261"/>
                  </a:cubicBezTo>
                  <a:cubicBezTo>
                    <a:pt x="272" y="257"/>
                    <a:pt x="284" y="256"/>
                    <a:pt x="292" y="259"/>
                  </a:cubicBezTo>
                  <a:cubicBezTo>
                    <a:pt x="294" y="260"/>
                    <a:pt x="297" y="259"/>
                    <a:pt x="298" y="257"/>
                  </a:cubicBezTo>
                  <a:cubicBezTo>
                    <a:pt x="301" y="250"/>
                    <a:pt x="309" y="247"/>
                    <a:pt x="315" y="246"/>
                  </a:cubicBezTo>
                  <a:cubicBezTo>
                    <a:pt x="322" y="245"/>
                    <a:pt x="328" y="247"/>
                    <a:pt x="331" y="251"/>
                  </a:cubicBezTo>
                  <a:cubicBezTo>
                    <a:pt x="332" y="252"/>
                    <a:pt x="334" y="253"/>
                    <a:pt x="335" y="252"/>
                  </a:cubicBezTo>
                  <a:cubicBezTo>
                    <a:pt x="337" y="252"/>
                    <a:pt x="338" y="251"/>
                    <a:pt x="339" y="250"/>
                  </a:cubicBezTo>
                  <a:cubicBezTo>
                    <a:pt x="341" y="245"/>
                    <a:pt x="347" y="242"/>
                    <a:pt x="353" y="243"/>
                  </a:cubicBezTo>
                  <a:cubicBezTo>
                    <a:pt x="358" y="243"/>
                    <a:pt x="367" y="245"/>
                    <a:pt x="373" y="259"/>
                  </a:cubicBezTo>
                  <a:cubicBezTo>
                    <a:pt x="377" y="266"/>
                    <a:pt x="381" y="283"/>
                    <a:pt x="385" y="298"/>
                  </a:cubicBezTo>
                  <a:cubicBezTo>
                    <a:pt x="389" y="315"/>
                    <a:pt x="393" y="330"/>
                    <a:pt x="397" y="337"/>
                  </a:cubicBezTo>
                  <a:cubicBezTo>
                    <a:pt x="399" y="342"/>
                    <a:pt x="398" y="353"/>
                    <a:pt x="398" y="363"/>
                  </a:cubicBezTo>
                  <a:cubicBezTo>
                    <a:pt x="397" y="379"/>
                    <a:pt x="396" y="399"/>
                    <a:pt x="404" y="416"/>
                  </a:cubicBezTo>
                  <a:cubicBezTo>
                    <a:pt x="405" y="419"/>
                    <a:pt x="408" y="420"/>
                    <a:pt x="410" y="419"/>
                  </a:cubicBezTo>
                  <a:cubicBezTo>
                    <a:pt x="412" y="417"/>
                    <a:pt x="413" y="415"/>
                    <a:pt x="412" y="412"/>
                  </a:cubicBezTo>
                  <a:close/>
                  <a:moveTo>
                    <a:pt x="302" y="240"/>
                  </a:moveTo>
                  <a:cubicBezTo>
                    <a:pt x="298" y="243"/>
                    <a:pt x="294" y="246"/>
                    <a:pt x="292" y="249"/>
                  </a:cubicBezTo>
                  <a:cubicBezTo>
                    <a:pt x="281" y="246"/>
                    <a:pt x="268" y="248"/>
                    <a:pt x="260" y="254"/>
                  </a:cubicBezTo>
                  <a:cubicBezTo>
                    <a:pt x="258" y="255"/>
                    <a:pt x="256" y="257"/>
                    <a:pt x="254" y="259"/>
                  </a:cubicBezTo>
                  <a:cubicBezTo>
                    <a:pt x="226" y="198"/>
                    <a:pt x="226" y="198"/>
                    <a:pt x="226" y="198"/>
                  </a:cubicBezTo>
                  <a:cubicBezTo>
                    <a:pt x="224" y="190"/>
                    <a:pt x="218" y="184"/>
                    <a:pt x="212" y="181"/>
                  </a:cubicBezTo>
                  <a:cubicBezTo>
                    <a:pt x="205" y="177"/>
                    <a:pt x="197" y="177"/>
                    <a:pt x="191" y="180"/>
                  </a:cubicBezTo>
                  <a:cubicBezTo>
                    <a:pt x="178" y="187"/>
                    <a:pt x="173" y="204"/>
                    <a:pt x="180" y="219"/>
                  </a:cubicBezTo>
                  <a:cubicBezTo>
                    <a:pt x="238" y="342"/>
                    <a:pt x="238" y="342"/>
                    <a:pt x="238" y="342"/>
                  </a:cubicBezTo>
                  <a:cubicBezTo>
                    <a:pt x="237" y="346"/>
                    <a:pt x="237" y="351"/>
                    <a:pt x="236" y="353"/>
                  </a:cubicBezTo>
                  <a:cubicBezTo>
                    <a:pt x="227" y="345"/>
                    <a:pt x="212" y="334"/>
                    <a:pt x="201" y="326"/>
                  </a:cubicBezTo>
                  <a:cubicBezTo>
                    <a:pt x="198" y="324"/>
                    <a:pt x="195" y="322"/>
                    <a:pt x="193" y="320"/>
                  </a:cubicBezTo>
                  <a:cubicBezTo>
                    <a:pt x="184" y="314"/>
                    <a:pt x="173" y="316"/>
                    <a:pt x="166" y="325"/>
                  </a:cubicBezTo>
                  <a:cubicBezTo>
                    <a:pt x="160" y="334"/>
                    <a:pt x="158" y="348"/>
                    <a:pt x="169" y="357"/>
                  </a:cubicBezTo>
                  <a:cubicBezTo>
                    <a:pt x="173" y="360"/>
                    <a:pt x="181" y="366"/>
                    <a:pt x="190" y="374"/>
                  </a:cubicBezTo>
                  <a:cubicBezTo>
                    <a:pt x="192" y="376"/>
                    <a:pt x="193" y="377"/>
                    <a:pt x="195" y="378"/>
                  </a:cubicBezTo>
                  <a:cubicBezTo>
                    <a:pt x="42" y="378"/>
                    <a:pt x="42" y="378"/>
                    <a:pt x="42" y="378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302" y="45"/>
                    <a:pt x="302" y="45"/>
                    <a:pt x="302" y="45"/>
                  </a:cubicBezTo>
                  <a:lnTo>
                    <a:pt x="302" y="240"/>
                  </a:lnTo>
                  <a:close/>
                  <a:moveTo>
                    <a:pt x="335" y="240"/>
                  </a:moveTo>
                  <a:cubicBezTo>
                    <a:pt x="335" y="240"/>
                    <a:pt x="334" y="241"/>
                    <a:pt x="334" y="241"/>
                  </a:cubicBezTo>
                  <a:cubicBezTo>
                    <a:pt x="329" y="237"/>
                    <a:pt x="322" y="236"/>
                    <a:pt x="314" y="237"/>
                  </a:cubicBezTo>
                  <a:cubicBezTo>
                    <a:pt x="313" y="237"/>
                    <a:pt x="313" y="237"/>
                    <a:pt x="312" y="237"/>
                  </a:cubicBezTo>
                  <a:cubicBezTo>
                    <a:pt x="312" y="41"/>
                    <a:pt x="312" y="41"/>
                    <a:pt x="312" y="41"/>
                  </a:cubicBezTo>
                  <a:cubicBezTo>
                    <a:pt x="312" y="38"/>
                    <a:pt x="309" y="36"/>
                    <a:pt x="30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36"/>
                    <a:pt x="32" y="38"/>
                    <a:pt x="32" y="41"/>
                  </a:cubicBezTo>
                  <a:cubicBezTo>
                    <a:pt x="32" y="383"/>
                    <a:pt x="32" y="383"/>
                    <a:pt x="32" y="383"/>
                  </a:cubicBezTo>
                  <a:cubicBezTo>
                    <a:pt x="32" y="386"/>
                    <a:pt x="34" y="388"/>
                    <a:pt x="37" y="388"/>
                  </a:cubicBezTo>
                  <a:cubicBezTo>
                    <a:pt x="206" y="388"/>
                    <a:pt x="206" y="388"/>
                    <a:pt x="206" y="388"/>
                  </a:cubicBezTo>
                  <a:cubicBezTo>
                    <a:pt x="229" y="408"/>
                    <a:pt x="248" y="423"/>
                    <a:pt x="255" y="425"/>
                  </a:cubicBezTo>
                  <a:cubicBezTo>
                    <a:pt x="263" y="428"/>
                    <a:pt x="277" y="441"/>
                    <a:pt x="288" y="459"/>
                  </a:cubicBezTo>
                  <a:cubicBezTo>
                    <a:pt x="28" y="459"/>
                    <a:pt x="28" y="459"/>
                    <a:pt x="28" y="459"/>
                  </a:cubicBezTo>
                  <a:cubicBezTo>
                    <a:pt x="19" y="459"/>
                    <a:pt x="9" y="452"/>
                    <a:pt x="9" y="441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17"/>
                    <a:pt x="19" y="10"/>
                    <a:pt x="28" y="10"/>
                  </a:cubicBezTo>
                  <a:cubicBezTo>
                    <a:pt x="316" y="10"/>
                    <a:pt x="316" y="10"/>
                    <a:pt x="316" y="10"/>
                  </a:cubicBezTo>
                  <a:cubicBezTo>
                    <a:pt x="325" y="10"/>
                    <a:pt x="335" y="17"/>
                    <a:pt x="335" y="29"/>
                  </a:cubicBezTo>
                  <a:lnTo>
                    <a:pt x="335" y="240"/>
                  </a:lnTo>
                  <a:close/>
                  <a:moveTo>
                    <a:pt x="172" y="449"/>
                  </a:moveTo>
                  <a:cubicBezTo>
                    <a:pt x="186" y="449"/>
                    <a:pt x="198" y="438"/>
                    <a:pt x="198" y="423"/>
                  </a:cubicBezTo>
                  <a:cubicBezTo>
                    <a:pt x="198" y="410"/>
                    <a:pt x="186" y="399"/>
                    <a:pt x="172" y="399"/>
                  </a:cubicBezTo>
                  <a:cubicBezTo>
                    <a:pt x="157" y="399"/>
                    <a:pt x="148" y="411"/>
                    <a:pt x="148" y="423"/>
                  </a:cubicBezTo>
                  <a:cubicBezTo>
                    <a:pt x="148" y="438"/>
                    <a:pt x="158" y="449"/>
                    <a:pt x="172" y="449"/>
                  </a:cubicBezTo>
                  <a:close/>
                  <a:moveTo>
                    <a:pt x="172" y="408"/>
                  </a:moveTo>
                  <a:cubicBezTo>
                    <a:pt x="181" y="408"/>
                    <a:pt x="189" y="416"/>
                    <a:pt x="189" y="423"/>
                  </a:cubicBezTo>
                  <a:cubicBezTo>
                    <a:pt x="189" y="432"/>
                    <a:pt x="181" y="440"/>
                    <a:pt x="172" y="440"/>
                  </a:cubicBezTo>
                  <a:cubicBezTo>
                    <a:pt x="162" y="440"/>
                    <a:pt x="157" y="431"/>
                    <a:pt x="157" y="423"/>
                  </a:cubicBezTo>
                  <a:cubicBezTo>
                    <a:pt x="157" y="416"/>
                    <a:pt x="163" y="408"/>
                    <a:pt x="172" y="4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2400">
                <a:solidFill>
                  <a:srgbClr val="57565A"/>
                </a:solidFill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02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45" grpId="0"/>
      <p:bldP spid="46" grpId="0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503" y="112295"/>
            <a:ext cx="992160" cy="978568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608576" y="3044957"/>
            <a:ext cx="7083891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50000"/>
                <a:alpha val="50000"/>
              </a:sysClr>
            </a:solidFill>
            <a:prstDash val="solid"/>
          </a:ln>
          <a:effectLst/>
        </p:spPr>
      </p:cxnSp>
      <p:cxnSp>
        <p:nvCxnSpPr>
          <p:cNvPr id="17" name="Straight Connector 16"/>
          <p:cNvCxnSpPr/>
          <p:nvPr/>
        </p:nvCxnSpPr>
        <p:spPr>
          <a:xfrm>
            <a:off x="4608576" y="3907656"/>
            <a:ext cx="7083891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50000"/>
                <a:alpha val="50000"/>
              </a:sysClr>
            </a:solidFill>
            <a:prstDash val="solid"/>
          </a:ln>
          <a:effectLst/>
        </p:spPr>
      </p:cxnSp>
      <p:cxnSp>
        <p:nvCxnSpPr>
          <p:cNvPr id="18" name="Straight Connector 17"/>
          <p:cNvCxnSpPr/>
          <p:nvPr/>
        </p:nvCxnSpPr>
        <p:spPr>
          <a:xfrm>
            <a:off x="4608576" y="4770355"/>
            <a:ext cx="7083891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50000"/>
                <a:alpha val="50000"/>
              </a:sysClr>
            </a:solidFill>
            <a:prstDash val="soli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428147" y="2276872"/>
            <a:ext cx="3572977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90000"/>
              </a:lnSpc>
            </a:pPr>
            <a:r>
              <a:rPr lang="en-US" sz="1400" dirty="0">
                <a:solidFill>
                  <a:srgbClr val="57565A"/>
                </a:solidFill>
                <a:latin typeface="Open Sans Light"/>
              </a:rPr>
              <a:t>360 degree automotive ecosystem starting from discovery to resale encompassing the entire auto life-time</a:t>
            </a:r>
            <a:endParaRPr lang="en-US" sz="1400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8147" y="3211731"/>
            <a:ext cx="378900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90000"/>
              </a:lnSpc>
            </a:pPr>
            <a:r>
              <a:rPr lang="en-US" sz="1400" dirty="0">
                <a:solidFill>
                  <a:srgbClr val="57565A"/>
                </a:solidFill>
                <a:latin typeface="Open Sans Light"/>
              </a:rPr>
              <a:t>Technology stack of AI , ML, NLP and Data analytics powering the </a:t>
            </a:r>
            <a:r>
              <a:rPr lang="en-US" sz="1400" dirty="0" err="1">
                <a:solidFill>
                  <a:srgbClr val="57565A"/>
                </a:solidFill>
                <a:latin typeface="Open Sans Light"/>
              </a:rPr>
              <a:t>autoverse</a:t>
            </a:r>
            <a:r>
              <a:rPr lang="en-US" sz="1400" dirty="0">
                <a:solidFill>
                  <a:srgbClr val="57565A"/>
                </a:solidFill>
                <a:latin typeface="Open Sans Light"/>
              </a:rPr>
              <a:t> products </a:t>
            </a:r>
            <a:endParaRPr lang="en-US" sz="1400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28148" y="3983952"/>
            <a:ext cx="357297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90000"/>
              </a:lnSpc>
            </a:pPr>
            <a:r>
              <a:rPr lang="en-US" sz="1400" dirty="0" smtClean="0">
                <a:solidFill>
                  <a:srgbClr val="57565A"/>
                </a:solidFill>
                <a:latin typeface="Open Sans Light"/>
              </a:rPr>
              <a:t>A host of value </a:t>
            </a:r>
            <a:r>
              <a:rPr lang="en-US" sz="1400" dirty="0">
                <a:solidFill>
                  <a:srgbClr val="57565A"/>
                </a:solidFill>
                <a:latin typeface="Open Sans Light"/>
              </a:rPr>
              <a:t>based digital </a:t>
            </a:r>
            <a:r>
              <a:rPr lang="en-US" sz="1400" dirty="0" smtClean="0">
                <a:solidFill>
                  <a:srgbClr val="57565A"/>
                </a:solidFill>
                <a:latin typeface="Open Sans Light"/>
              </a:rPr>
              <a:t>solutions </a:t>
            </a:r>
            <a:r>
              <a:rPr lang="en-US" sz="1400" dirty="0">
                <a:solidFill>
                  <a:srgbClr val="57565A"/>
                </a:solidFill>
                <a:latin typeface="Open Sans Light"/>
              </a:rPr>
              <a:t>to connect with the right customer at the right time for the right product</a:t>
            </a:r>
            <a:endParaRPr lang="en-US" sz="1400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28148" y="4825456"/>
            <a:ext cx="378900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90000"/>
              </a:lnSpc>
            </a:pPr>
            <a:r>
              <a:rPr lang="en-US" sz="1400" dirty="0">
                <a:solidFill>
                  <a:srgbClr val="57565A"/>
                </a:solidFill>
                <a:latin typeface="Open Sans Light"/>
              </a:rPr>
              <a:t>A</a:t>
            </a:r>
            <a:r>
              <a:rPr lang="en-US" sz="1400" dirty="0" smtClean="0">
                <a:solidFill>
                  <a:srgbClr val="57565A"/>
                </a:solidFill>
                <a:latin typeface="Open Sans Light"/>
              </a:rPr>
              <a:t> portal where consumers, brands, manufacturers and vendors interact freely – healthy competition with maximum benefit to all parties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87488" y="1681912"/>
            <a:ext cx="5472608" cy="3941712"/>
            <a:chOff x="1487488" y="1681912"/>
            <a:chExt cx="5472608" cy="3941712"/>
          </a:xfrm>
        </p:grpSpPr>
        <p:graphicFrame>
          <p:nvGraphicFramePr>
            <p:cNvPr id="23" name="Content Placeholder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94019568"/>
                </p:ext>
              </p:extLst>
            </p:nvPr>
          </p:nvGraphicFramePr>
          <p:xfrm>
            <a:off x="1487488" y="1681912"/>
            <a:ext cx="5472608" cy="394171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4" name="Rectangle 23"/>
            <p:cNvSpPr/>
            <p:nvPr/>
          </p:nvSpPr>
          <p:spPr>
            <a:xfrm>
              <a:off x="3937635" y="4942645"/>
              <a:ext cx="59503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/>
              <a:r>
                <a:rPr lang="en-US" sz="2800" dirty="0">
                  <a:solidFill>
                    <a:srgbClr val="FFFFFF"/>
                  </a:solidFill>
                  <a:latin typeface="Open Sans Light"/>
                </a:rPr>
                <a:t>01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37635" y="3907656"/>
              <a:ext cx="59503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/>
              <a:r>
                <a:rPr lang="en-US" sz="2800" dirty="0">
                  <a:solidFill>
                    <a:srgbClr val="FFFFFF"/>
                  </a:solidFill>
                  <a:latin typeface="Open Sans Light"/>
                </a:rPr>
                <a:t>02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7634" y="3068152"/>
              <a:ext cx="59503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/>
              <a:r>
                <a:rPr lang="en-US" sz="2800" dirty="0">
                  <a:solidFill>
                    <a:srgbClr val="FFFFFF"/>
                  </a:solidFill>
                  <a:latin typeface="Open Sans Light"/>
                </a:rPr>
                <a:t>03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26274" y="2085421"/>
              <a:ext cx="59503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/>
              <a:r>
                <a:rPr lang="en-US" sz="2800" dirty="0">
                  <a:solidFill>
                    <a:srgbClr val="FFFFFF"/>
                  </a:solidFill>
                  <a:latin typeface="Open Sans Light"/>
                </a:rPr>
                <a:t>04</a:t>
              </a:r>
            </a:p>
          </p:txBody>
        </p:sp>
      </p:grpSp>
      <p:sp>
        <p:nvSpPr>
          <p:cNvPr id="15" name="Google Shape;88;p13">
            <a:extLst>
              <a:ext uri="{FF2B5EF4-FFF2-40B4-BE49-F238E27FC236}">
                <a16:creationId xmlns:a16="http://schemas.microsoft.com/office/drawing/2014/main" id="{A095F428-2271-49CD-BF03-3F3E91CF6FE1}"/>
              </a:ext>
            </a:extLst>
          </p:cNvPr>
          <p:cNvSpPr txBox="1">
            <a:spLocks/>
          </p:cNvSpPr>
          <p:nvPr/>
        </p:nvSpPr>
        <p:spPr>
          <a:xfrm>
            <a:off x="84262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u="sng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The solution</a:t>
            </a:r>
            <a:endParaRPr lang="en-IN" sz="6600" b="1" i="1" u="sng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4780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503" y="112295"/>
            <a:ext cx="992160" cy="978568"/>
          </a:xfrm>
          <a:prstGeom prst="rect">
            <a:avLst/>
          </a:prstGeom>
        </p:spPr>
      </p:pic>
      <p:sp>
        <p:nvSpPr>
          <p:cNvPr id="15" name="Google Shape;88;p13">
            <a:extLst>
              <a:ext uri="{FF2B5EF4-FFF2-40B4-BE49-F238E27FC236}">
                <a16:creationId xmlns:a16="http://schemas.microsoft.com/office/drawing/2014/main" id="{A095F428-2271-49CD-BF03-3F3E91CF6FE1}"/>
              </a:ext>
            </a:extLst>
          </p:cNvPr>
          <p:cNvSpPr txBox="1">
            <a:spLocks/>
          </p:cNvSpPr>
          <p:nvPr/>
        </p:nvSpPr>
        <p:spPr>
          <a:xfrm>
            <a:off x="84262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u="sng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The solution</a:t>
            </a:r>
            <a:endParaRPr lang="en-IN" sz="6600" b="1" i="1" u="sng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8791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503" y="112295"/>
            <a:ext cx="992160" cy="978568"/>
          </a:xfrm>
          <a:prstGeom prst="rect">
            <a:avLst/>
          </a:prstGeom>
        </p:spPr>
      </p:pic>
      <p:sp>
        <p:nvSpPr>
          <p:cNvPr id="15" name="Google Shape;88;p13">
            <a:extLst>
              <a:ext uri="{FF2B5EF4-FFF2-40B4-BE49-F238E27FC236}">
                <a16:creationId xmlns:a16="http://schemas.microsoft.com/office/drawing/2014/main" id="{A095F428-2271-49CD-BF03-3F3E91CF6FE1}"/>
              </a:ext>
            </a:extLst>
          </p:cNvPr>
          <p:cNvSpPr txBox="1">
            <a:spLocks/>
          </p:cNvSpPr>
          <p:nvPr/>
        </p:nvSpPr>
        <p:spPr>
          <a:xfrm>
            <a:off x="84262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u="sng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The solution</a:t>
            </a:r>
            <a:endParaRPr lang="en-IN" sz="6600" b="1" i="1" u="sng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0512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503" y="112295"/>
            <a:ext cx="992160" cy="978568"/>
          </a:xfrm>
          <a:prstGeom prst="rect">
            <a:avLst/>
          </a:prstGeom>
        </p:spPr>
      </p:pic>
      <p:sp>
        <p:nvSpPr>
          <p:cNvPr id="15" name="Google Shape;88;p13">
            <a:extLst>
              <a:ext uri="{FF2B5EF4-FFF2-40B4-BE49-F238E27FC236}">
                <a16:creationId xmlns:a16="http://schemas.microsoft.com/office/drawing/2014/main" id="{A095F428-2271-49CD-BF03-3F3E91CF6FE1}"/>
              </a:ext>
            </a:extLst>
          </p:cNvPr>
          <p:cNvSpPr txBox="1">
            <a:spLocks/>
          </p:cNvSpPr>
          <p:nvPr/>
        </p:nvSpPr>
        <p:spPr>
          <a:xfrm>
            <a:off x="84262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u="sng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The solution</a:t>
            </a:r>
            <a:endParaRPr lang="en-IN" sz="6600" b="1" i="1" u="sng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228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503" y="112295"/>
            <a:ext cx="992160" cy="978568"/>
          </a:xfrm>
          <a:prstGeom prst="rect">
            <a:avLst/>
          </a:prstGeom>
        </p:spPr>
      </p:pic>
      <p:sp>
        <p:nvSpPr>
          <p:cNvPr id="15" name="Google Shape;88;p13">
            <a:extLst>
              <a:ext uri="{FF2B5EF4-FFF2-40B4-BE49-F238E27FC236}">
                <a16:creationId xmlns:a16="http://schemas.microsoft.com/office/drawing/2014/main" id="{A095F428-2271-49CD-BF03-3F3E91CF6FE1}"/>
              </a:ext>
            </a:extLst>
          </p:cNvPr>
          <p:cNvSpPr txBox="1">
            <a:spLocks/>
          </p:cNvSpPr>
          <p:nvPr/>
        </p:nvSpPr>
        <p:spPr>
          <a:xfrm>
            <a:off x="84262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u="sng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The solution</a:t>
            </a:r>
            <a:endParaRPr lang="en-IN" sz="6600" b="1" i="1" u="sng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2667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503" y="112295"/>
            <a:ext cx="992160" cy="978568"/>
          </a:xfrm>
          <a:prstGeom prst="rect">
            <a:avLst/>
          </a:prstGeom>
        </p:spPr>
      </p:pic>
      <p:sp>
        <p:nvSpPr>
          <p:cNvPr id="15" name="Google Shape;88;p13">
            <a:extLst>
              <a:ext uri="{FF2B5EF4-FFF2-40B4-BE49-F238E27FC236}">
                <a16:creationId xmlns:a16="http://schemas.microsoft.com/office/drawing/2014/main" id="{A095F428-2271-49CD-BF03-3F3E91CF6FE1}"/>
              </a:ext>
            </a:extLst>
          </p:cNvPr>
          <p:cNvSpPr txBox="1">
            <a:spLocks/>
          </p:cNvSpPr>
          <p:nvPr/>
        </p:nvSpPr>
        <p:spPr>
          <a:xfrm>
            <a:off x="84262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u="sng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The solution</a:t>
            </a:r>
            <a:endParaRPr lang="en-IN" sz="6600" b="1" i="1" u="sng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137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227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24</cp:revision>
  <dcterms:created xsi:type="dcterms:W3CDTF">2021-02-04T04:45:49Z</dcterms:created>
  <dcterms:modified xsi:type="dcterms:W3CDTF">2021-02-06T03:41:51Z</dcterms:modified>
</cp:coreProperties>
</file>