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5BFA-DEEF-4647-9786-B23215AB8E96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D14B-2ECC-4AD1-80BB-A0D1F194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68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5BFA-DEEF-4647-9786-B23215AB8E96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D14B-2ECC-4AD1-80BB-A0D1F194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4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6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1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4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4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8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4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2021-02-07T02:01:03Z</dcterms:created>
  <dcterms:modified xsi:type="dcterms:W3CDTF">2021-02-07T02:01:04Z</dcterms:modified>
</cp:coreProperties>
</file>