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buymybike.in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49452" y="3018394"/>
            <a:ext cx="4778999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An economic platform to sell/buy used </a:t>
            </a:r>
          </a:p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motorcycles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3995932"/>
            <a:ext cx="3641727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A digitized ecosystem offering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 </a:t>
            </a: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a range of choices</a:t>
            </a:r>
            <a:endParaRPr lang="en-GB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Open Sans Ligh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9381"/>
            <a:ext cx="4870693" cy="46833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Tru</a:t>
            </a: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sted and genuine buyers and sellers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buymybike.in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sz="2800" b="1" i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2800" b="1" i="1" u="sng" dirty="0" smtClean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buymybike.in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40</cp:revision>
  <dcterms:created xsi:type="dcterms:W3CDTF">2021-01-29T07:07:22Z</dcterms:created>
  <dcterms:modified xsi:type="dcterms:W3CDTF">2021-02-13T09:16:19Z</dcterms:modified>
</cp:coreProperties>
</file>