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5BFA-DEEF-4647-9786-B23215AB8E9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D14B-2ECC-4AD1-80BB-A0D1F194C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68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75BFA-DEEF-4647-9786-B23215AB8E9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5D14B-2ECC-4AD1-80BB-A0D1F194C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54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66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7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7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51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8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7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0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4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2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4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8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8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0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4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5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2021-02-07T02:01:03Z</dcterms:created>
  <dcterms:modified xsi:type="dcterms:W3CDTF">2021-02-13T02:16:30Z</dcterms:modified>
</cp:coreProperties>
</file>