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Athreya" initials="AA" lastIdx="1" clrIdx="0">
    <p:extLst>
      <p:ext uri="{19B8F6BF-5375-455C-9EA6-DF929625EA0E}">
        <p15:presenceInfo xmlns:p15="http://schemas.microsoft.com/office/powerpoint/2012/main" userId="60231e7aa2df1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CEC"/>
    <a:srgbClr val="2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3:20:42.9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7BA-2686-4C71-B9D1-5FCFE0CF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6BF0-0F47-4613-A549-3CF0990C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1763-A93D-4F05-94F2-3DD3E98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148D-1840-46AE-AED9-959567F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418-888B-4E8A-A736-42678B04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6FC-D7DC-4B2E-8744-721B23C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B955-FADE-42DC-8A3B-0D6BDFC8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3EF-6531-41AA-A0C8-9000545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EEA1-8A9B-44D8-91FE-DD54BE82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253E-8A2C-4E66-8A54-BEC48110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2E28E-8339-42FF-A940-62949E68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8CEF-9A28-46A4-BCBF-97C40E31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A68-6D59-483E-A350-304D9BC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BCB3-0E74-44F5-8C10-4D2FC30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C95B-B51B-4744-A4B6-8F10D05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A9C-53BB-4829-BD3C-4EDB4F19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6D3C-1507-47EF-9662-FD0C976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7FEE-A17F-459F-96C2-75FE395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D2AA-F0BD-4B8C-AE3C-4F14EB4E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60E9-8C06-4263-A280-06F1FFC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8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B74-DDAF-40F6-9661-2F1C8A8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FE2B-C776-4847-BA91-48B3FC8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E507-3E14-4470-8171-2B4C832C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B3A-DD61-49F3-8975-E5F630C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9604-18DF-4F68-9CF4-4B8F80D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DEDB-65E0-407B-BB63-F8FAFC71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898B-1A49-438E-B778-81BCA173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1185-F047-46F2-A67F-D91A7727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1CCF-7C5E-4A8D-AA11-4B5775B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B370-4023-44FC-B435-1E79375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3AD7-28D6-4BF3-9694-6D9E3AC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730-6C67-49DD-B062-A79B845F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CA12-4BB2-449C-A470-0DE0AB24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FF63-D0C0-4899-9461-B398528C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7429-E10C-46AE-99FB-63C30AEA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956A-DDCE-4587-8035-98A046DF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569CC-EDCA-4524-9EFF-80367F0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32F14-8085-47EE-914C-D349B17A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29527-D022-4AF9-8597-5BD6A28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64E4-7B34-464D-8335-A742712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EE63-5451-4E53-A807-6A0D82E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8ADE-B93D-465B-B21F-8781886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F79E-DF40-453E-8C7B-190DF79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4ECD1-29F8-4F25-8BD5-63782C6F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0348-0BFA-497E-AD84-4446DDC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B9DB3-50E8-486A-829C-F2F3712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AC4-9882-4CBB-B2C0-497A6F3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3BB8-3784-4B71-98D2-7ABAE0EF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7745-46E9-44D7-88E2-0FA404BF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A5F2-7819-44F1-92A8-58B12C71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D147-91C0-4711-9827-91C852B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5E82-31B6-476A-A8EC-3EEA9A6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8F7F-5F9C-40BC-8CA0-29E6313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AD9A-D426-4575-B164-BEA7ACD23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2BE59-5DF2-4655-86E5-58C1DB5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32D-06D0-4D96-A28E-9F23D2E4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9E61-DDEC-454E-BD08-33C650E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AA045-EA95-495B-BCD8-2D54A217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57B9-EA9E-40AF-B0C7-5569BD3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ACC8-F761-4C88-A631-41774055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6A6A-2ABB-4010-BAB4-F73DFFF2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AFEA-31A2-456F-B903-EA77401EE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F4B6-A5DA-4D05-A971-35BD9BA0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phxcs.com" TargetMode="External"/><Relationship Id="rId5" Type="http://schemas.openxmlformats.org/officeDocument/2006/relationships/hyperlink" Target="mailto:info@gophxcs.com" TargetMode="External"/><Relationship Id="rId4" Type="http://schemas.openxmlformats.org/officeDocument/2006/relationships/hyperlink" Target="https://ownacar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1018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19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0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1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2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3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4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1026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7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8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9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0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1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2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3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4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5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6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7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8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9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0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1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2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3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4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5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6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7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8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9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0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1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2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3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4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5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6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7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8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9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0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1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2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3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4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5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6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7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8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9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0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1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2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3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4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5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6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7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8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9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0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1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2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3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4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5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6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7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8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9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0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1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2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3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4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5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6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7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8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9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0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1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2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3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4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5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6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7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8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9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0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1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2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3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4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5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6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7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8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9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0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1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2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3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4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5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6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7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9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0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1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2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3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4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5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6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7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8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9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0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1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2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3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4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5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6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7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8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9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0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1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2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3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4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5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6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7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8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9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0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1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2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3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4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5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6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7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8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9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0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1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2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3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4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5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6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7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8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9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0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1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2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3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4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5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6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7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8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9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0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1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2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3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4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5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6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7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8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9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0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1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2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3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4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5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6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7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8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9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0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1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2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3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4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5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6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7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8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9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0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1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2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3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4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5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6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7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8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9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0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1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2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3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4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5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9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pic>
        <p:nvPicPr>
          <p:cNvPr id="509" name="Google Shape;82;p12">
            <a:extLst>
              <a:ext uri="{FF2B5EF4-FFF2-40B4-BE49-F238E27FC236}">
                <a16:creationId xmlns:a16="http://schemas.microsoft.com/office/drawing/2014/main" id="{2CE0DEBC-5C9D-4610-831A-66F360DB9B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1994" y="2803358"/>
            <a:ext cx="3795083" cy="115537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83;p12">
            <a:extLst>
              <a:ext uri="{FF2B5EF4-FFF2-40B4-BE49-F238E27FC236}">
                <a16:creationId xmlns:a16="http://schemas.microsoft.com/office/drawing/2014/main" id="{14450436-B291-4B02-B844-E2517E8A4CE2}"/>
              </a:ext>
            </a:extLst>
          </p:cNvPr>
          <p:cNvSpPr txBox="1"/>
          <p:nvPr/>
        </p:nvSpPr>
        <p:spPr>
          <a:xfrm>
            <a:off x="3662185" y="2247186"/>
            <a:ext cx="265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E385E"/>
                </a:solidFill>
                <a:latin typeface="Montserrat"/>
                <a:ea typeface="Montserrat"/>
                <a:cs typeface="Montserrat"/>
                <a:sym typeface="Montserrat"/>
              </a:rPr>
              <a:t>Welcome to</a:t>
            </a:r>
            <a:endParaRPr sz="2200" b="1" dirty="0">
              <a:solidFill>
                <a:srgbClr val="0E38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9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82;p12">
            <a:extLst>
              <a:ext uri="{FF2B5EF4-FFF2-40B4-BE49-F238E27FC236}">
                <a16:creationId xmlns:a16="http://schemas.microsoft.com/office/drawing/2014/main" id="{50D41BA1-9410-464A-985A-ACE37AB241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</a:t>
            </a:r>
            <a:r>
              <a:rPr lang="en-IN" sz="2800" b="1" i="1" u="sng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Rectangle 7">
            <a:extLst>
              <a:ext uri="{FF2B5EF4-FFF2-40B4-BE49-F238E27FC236}">
                <a16:creationId xmlns:a16="http://schemas.microsoft.com/office/drawing/2014/main" id="{A9D4E3C7-6C70-48D8-A750-14F3962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3933825"/>
            <a:ext cx="6661149" cy="1007533"/>
          </a:xfrm>
          <a:prstGeom prst="rect">
            <a:avLst/>
          </a:prstGeom>
          <a:solidFill>
            <a:srgbClr val="2099D8"/>
          </a:solidFill>
          <a:ln w="4763" cap="flat">
            <a:solidFill>
              <a:srgbClr val="2099D8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84E8C9-BB71-41F1-AA07-B4B6490E7778}"/>
              </a:ext>
            </a:extLst>
          </p:cNvPr>
          <p:cNvGrpSpPr/>
          <p:nvPr/>
        </p:nvGrpSpPr>
        <p:grpSpPr>
          <a:xfrm>
            <a:off x="1156950" y="3175160"/>
            <a:ext cx="5778502" cy="3015033"/>
            <a:chOff x="3251200" y="3049219"/>
            <a:chExt cx="5778502" cy="3015033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678C92C5-A5C2-4D9F-9EEE-05A1E1760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3807885"/>
              <a:ext cx="2889251" cy="2256367"/>
            </a:xfrm>
            <a:custGeom>
              <a:avLst/>
              <a:gdLst>
                <a:gd name="T0" fmla="*/ 0 w 1365"/>
                <a:gd name="T1" fmla="*/ 476 h 1066"/>
                <a:gd name="T2" fmla="*/ 1365 w 1365"/>
                <a:gd name="T3" fmla="*/ 1066 h 1066"/>
                <a:gd name="T4" fmla="*/ 1365 w 1365"/>
                <a:gd name="T5" fmla="*/ 393 h 1066"/>
                <a:gd name="T6" fmla="*/ 454 w 1365"/>
                <a:gd name="T7" fmla="*/ 0 h 1066"/>
                <a:gd name="T8" fmla="*/ 0 w 1365"/>
                <a:gd name="T9" fmla="*/ 47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476"/>
                  </a:moveTo>
                  <a:lnTo>
                    <a:pt x="1365" y="1066"/>
                  </a:lnTo>
                  <a:lnTo>
                    <a:pt x="1365" y="393"/>
                  </a:lnTo>
                  <a:lnTo>
                    <a:pt x="454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2099D8"/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4BFF638-A056-40FF-B3CD-2212B608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3807885"/>
              <a:ext cx="2889251" cy="2256367"/>
            </a:xfrm>
            <a:custGeom>
              <a:avLst/>
              <a:gdLst>
                <a:gd name="T0" fmla="*/ 0 w 1365"/>
                <a:gd name="T1" fmla="*/ 1066 h 1066"/>
                <a:gd name="T2" fmla="*/ 1365 w 1365"/>
                <a:gd name="T3" fmla="*/ 476 h 1066"/>
                <a:gd name="T4" fmla="*/ 910 w 1365"/>
                <a:gd name="T5" fmla="*/ 0 h 1066"/>
                <a:gd name="T6" fmla="*/ 0 w 1365"/>
                <a:gd name="T7" fmla="*/ 393 h 1066"/>
                <a:gd name="T8" fmla="*/ 0 w 1365"/>
                <a:gd name="T9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1066"/>
                  </a:moveTo>
                  <a:lnTo>
                    <a:pt x="1365" y="476"/>
                  </a:lnTo>
                  <a:lnTo>
                    <a:pt x="910" y="0"/>
                  </a:lnTo>
                  <a:lnTo>
                    <a:pt x="0" y="393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2099D8">
                <a:lumMod val="75000"/>
              </a:srgbClr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5" name="Parallelogram 3">
              <a:extLst>
                <a:ext uri="{FF2B5EF4-FFF2-40B4-BE49-F238E27FC236}">
                  <a16:creationId xmlns:a16="http://schemas.microsoft.com/office/drawing/2014/main" id="{5945DA68-80A5-4E07-9D4C-235B405BB4CA}"/>
                </a:ext>
              </a:extLst>
            </p:cNvPr>
            <p:cNvSpPr/>
            <p:nvPr/>
          </p:nvSpPr>
          <p:spPr>
            <a:xfrm>
              <a:off x="4205574" y="3049219"/>
              <a:ext cx="3863897" cy="1592773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099D8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96" name="Rectangle 6">
            <a:extLst>
              <a:ext uri="{FF2B5EF4-FFF2-40B4-BE49-F238E27FC236}">
                <a16:creationId xmlns:a16="http://schemas.microsoft.com/office/drawing/2014/main" id="{E11A8409-47D1-46F1-B1DB-04B4ABF2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2924174"/>
            <a:ext cx="6661149" cy="1009651"/>
          </a:xfrm>
          <a:prstGeom prst="rect">
            <a:avLst/>
          </a:prstGeom>
          <a:solidFill>
            <a:srgbClr val="27A6C2"/>
          </a:solidFill>
          <a:ln w="4763" cap="flat">
            <a:solidFill>
              <a:srgbClr val="25B7AB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39572F-1262-4942-A851-24C6D70C6ADE}"/>
              </a:ext>
            </a:extLst>
          </p:cNvPr>
          <p:cNvSpPr/>
          <p:nvPr/>
        </p:nvSpPr>
        <p:spPr>
          <a:xfrm>
            <a:off x="6141550" y="3072479"/>
            <a:ext cx="4772297" cy="883319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>
                <a:solidFill>
                  <a:srgbClr val="000000"/>
                </a:solidFill>
                <a:latin typeface="Open Sans Light"/>
              </a:rPr>
              <a:t>Artificial Intelligence enabled Technology Platform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2E7B03-640F-4F49-892C-0ECA9C6119CE}"/>
              </a:ext>
            </a:extLst>
          </p:cNvPr>
          <p:cNvSpPr/>
          <p:nvPr/>
        </p:nvSpPr>
        <p:spPr>
          <a:xfrm>
            <a:off x="7376776" y="4006423"/>
            <a:ext cx="3743568" cy="84510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76200" lv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ts val="2400"/>
            </a:pP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Digital Bridge connecting new Car buyers and sellers.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278440-2FCE-4846-94A7-985A4B120ED6}"/>
              </a:ext>
            </a:extLst>
          </p:cNvPr>
          <p:cNvSpPr/>
          <p:nvPr/>
        </p:nvSpPr>
        <p:spPr>
          <a:xfrm>
            <a:off x="5997990" y="3150610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C35C1-972C-495C-B9D4-4CA899B432A8}"/>
              </a:ext>
            </a:extLst>
          </p:cNvPr>
          <p:cNvSpPr/>
          <p:nvPr/>
        </p:nvSpPr>
        <p:spPr>
          <a:xfrm>
            <a:off x="6861590" y="410767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7E0848E-3415-4815-B3E8-B447EB6B2726}"/>
              </a:ext>
            </a:extLst>
          </p:cNvPr>
          <p:cNvGrpSpPr/>
          <p:nvPr/>
        </p:nvGrpSpPr>
        <p:grpSpPr>
          <a:xfrm>
            <a:off x="2117917" y="2532592"/>
            <a:ext cx="3854451" cy="2233084"/>
            <a:chOff x="4212167" y="2406651"/>
            <a:chExt cx="3854451" cy="223308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C66DBD-0C1A-4857-957B-3E0B15611F1A}"/>
                </a:ext>
              </a:extLst>
            </p:cNvPr>
            <p:cNvGrpSpPr/>
            <p:nvPr/>
          </p:nvGrpSpPr>
          <p:grpSpPr>
            <a:xfrm>
              <a:off x="4212167" y="2783418"/>
              <a:ext cx="3854451" cy="1856317"/>
              <a:chOff x="4212167" y="2783418"/>
              <a:chExt cx="3854451" cy="1856317"/>
            </a:xfrm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349810CB-5619-4A9D-9CED-E9222094F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167" y="2783418"/>
                <a:ext cx="1928284" cy="1856317"/>
              </a:xfrm>
              <a:custGeom>
                <a:avLst/>
                <a:gdLst>
                  <a:gd name="T0" fmla="*/ 462 w 911"/>
                  <a:gd name="T1" fmla="*/ 0 h 877"/>
                  <a:gd name="T2" fmla="*/ 0 w 911"/>
                  <a:gd name="T3" fmla="*/ 484 h 877"/>
                  <a:gd name="T4" fmla="*/ 911 w 911"/>
                  <a:gd name="T5" fmla="*/ 877 h 877"/>
                  <a:gd name="T6" fmla="*/ 911 w 911"/>
                  <a:gd name="T7" fmla="*/ 194 h 877"/>
                  <a:gd name="T8" fmla="*/ 462 w 911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877">
                    <a:moveTo>
                      <a:pt x="462" y="0"/>
                    </a:moveTo>
                    <a:lnTo>
                      <a:pt x="0" y="484"/>
                    </a:lnTo>
                    <a:lnTo>
                      <a:pt x="911" y="877"/>
                    </a:lnTo>
                    <a:lnTo>
                      <a:pt x="911" y="19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27A6C2"/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F119A97-7335-482B-A5EA-60C9417D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451" y="2783418"/>
                <a:ext cx="1926167" cy="1856317"/>
              </a:xfrm>
              <a:custGeom>
                <a:avLst/>
                <a:gdLst>
                  <a:gd name="T0" fmla="*/ 0 w 910"/>
                  <a:gd name="T1" fmla="*/ 194 h 877"/>
                  <a:gd name="T2" fmla="*/ 0 w 910"/>
                  <a:gd name="T3" fmla="*/ 877 h 877"/>
                  <a:gd name="T4" fmla="*/ 910 w 910"/>
                  <a:gd name="T5" fmla="*/ 484 h 877"/>
                  <a:gd name="T6" fmla="*/ 448 w 910"/>
                  <a:gd name="T7" fmla="*/ 0 h 877"/>
                  <a:gd name="T8" fmla="*/ 0 w 910"/>
                  <a:gd name="T9" fmla="*/ 194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0" h="877">
                    <a:moveTo>
                      <a:pt x="0" y="194"/>
                    </a:moveTo>
                    <a:lnTo>
                      <a:pt x="0" y="877"/>
                    </a:lnTo>
                    <a:lnTo>
                      <a:pt x="910" y="484"/>
                    </a:lnTo>
                    <a:lnTo>
                      <a:pt x="448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27A6C2">
                  <a:lumMod val="75000"/>
                </a:srgbClr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</p:grpSp>
        <p:sp>
          <p:nvSpPr>
            <p:cNvPr id="103" name="Parallelogram 3">
              <a:extLst>
                <a:ext uri="{FF2B5EF4-FFF2-40B4-BE49-F238E27FC236}">
                  <a16:creationId xmlns:a16="http://schemas.microsoft.com/office/drawing/2014/main" id="{24BCFDEF-40CC-46A8-9ADE-19F6D332B40D}"/>
                </a:ext>
              </a:extLst>
            </p:cNvPr>
            <p:cNvSpPr/>
            <p:nvPr/>
          </p:nvSpPr>
          <p:spPr>
            <a:xfrm>
              <a:off x="5190067" y="2406651"/>
              <a:ext cx="1901952" cy="787401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06" name="Rectangle 5">
            <a:extLst>
              <a:ext uri="{FF2B5EF4-FFF2-40B4-BE49-F238E27FC236}">
                <a16:creationId xmlns:a16="http://schemas.microsoft.com/office/drawing/2014/main" id="{995E9AE9-449F-4658-9D2D-BADF4F62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1916641"/>
            <a:ext cx="6661149" cy="1007533"/>
          </a:xfrm>
          <a:prstGeom prst="rect">
            <a:avLst/>
          </a:prstGeom>
          <a:solidFill>
            <a:srgbClr val="ABD22A"/>
          </a:solidFill>
          <a:ln w="4763" cap="flat">
            <a:solidFill>
              <a:srgbClr val="ABD22A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EE6493-7024-4A23-B806-D11E84921100}"/>
              </a:ext>
            </a:extLst>
          </p:cNvPr>
          <p:cNvSpPr/>
          <p:nvPr/>
        </p:nvSpPr>
        <p:spPr>
          <a:xfrm>
            <a:off x="5134390" y="213254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B45282-5D58-40EA-A695-91ACB19A6566}"/>
              </a:ext>
            </a:extLst>
          </p:cNvPr>
          <p:cNvSpPr/>
          <p:nvPr/>
        </p:nvSpPr>
        <p:spPr>
          <a:xfrm>
            <a:off x="5415563" y="2039381"/>
            <a:ext cx="4870693" cy="84510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>
                <a:solidFill>
                  <a:srgbClr val="000000"/>
                </a:solidFill>
                <a:latin typeface="Open Sans Light"/>
              </a:rPr>
              <a:t>Content-rich and Customer Privacy focused Experience</a:t>
            </a:r>
            <a:endParaRPr lang="en-GB" sz="1600" b="1" dirty="0">
              <a:latin typeface="Open Sans Light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D903CF-226A-4C75-B241-B6FCA605EBAF}"/>
              </a:ext>
            </a:extLst>
          </p:cNvPr>
          <p:cNvGrpSpPr/>
          <p:nvPr/>
        </p:nvGrpSpPr>
        <p:grpSpPr>
          <a:xfrm>
            <a:off x="3095817" y="1916642"/>
            <a:ext cx="1898651" cy="1403351"/>
            <a:chOff x="5190067" y="1790701"/>
            <a:chExt cx="1898651" cy="1403351"/>
          </a:xfrm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F0AB2803-23B5-4959-BBE8-F23EF249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1790701"/>
              <a:ext cx="948267" cy="1403351"/>
            </a:xfrm>
            <a:custGeom>
              <a:avLst/>
              <a:gdLst>
                <a:gd name="T0" fmla="*/ 0 w 448"/>
                <a:gd name="T1" fmla="*/ 0 h 663"/>
                <a:gd name="T2" fmla="*/ 0 w 448"/>
                <a:gd name="T3" fmla="*/ 663 h 663"/>
                <a:gd name="T4" fmla="*/ 448 w 448"/>
                <a:gd name="T5" fmla="*/ 469 h 663"/>
                <a:gd name="T6" fmla="*/ 0 w 44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663">
                  <a:moveTo>
                    <a:pt x="0" y="0"/>
                  </a:moveTo>
                  <a:lnTo>
                    <a:pt x="0" y="663"/>
                  </a:lnTo>
                  <a:lnTo>
                    <a:pt x="448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2A">
                <a:lumMod val="75000"/>
              </a:srgbClr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54B16B3B-B9C6-4DB6-A27B-22208B29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067" y="1790701"/>
              <a:ext cx="950384" cy="1403351"/>
            </a:xfrm>
            <a:custGeom>
              <a:avLst/>
              <a:gdLst>
                <a:gd name="T0" fmla="*/ 449 w 449"/>
                <a:gd name="T1" fmla="*/ 0 h 663"/>
                <a:gd name="T2" fmla="*/ 0 w 449"/>
                <a:gd name="T3" fmla="*/ 469 h 663"/>
                <a:gd name="T4" fmla="*/ 449 w 449"/>
                <a:gd name="T5" fmla="*/ 663 h 663"/>
                <a:gd name="T6" fmla="*/ 449 w 449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663">
                  <a:moveTo>
                    <a:pt x="449" y="0"/>
                  </a:moveTo>
                  <a:lnTo>
                    <a:pt x="0" y="469"/>
                  </a:lnTo>
                  <a:lnTo>
                    <a:pt x="449" y="66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BD22A"/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7777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8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8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91" grpId="0" animBg="1"/>
      <p:bldP spid="96" grpId="0" animBg="1"/>
      <p:bldP spid="97" grpId="0"/>
      <p:bldP spid="98" grpId="0"/>
      <p:bldP spid="99" grpId="0"/>
      <p:bldP spid="100" grpId="0"/>
      <p:bldP spid="106" grpId="0" animBg="1"/>
      <p:bldP spid="107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74FB3B21-2796-460C-9C30-DD7A28220959}"/>
              </a:ext>
            </a:extLst>
          </p:cNvPr>
          <p:cNvSpPr txBox="1">
            <a:spLocks/>
          </p:cNvSpPr>
          <p:nvPr/>
        </p:nvSpPr>
        <p:spPr>
          <a:xfrm>
            <a:off x="82229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Why </a:t>
            </a:r>
            <a:r>
              <a:rPr lang="en-IN" sz="2800" b="1" i="1" u="sng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Rounded Rectangle 41">
            <a:extLst>
              <a:ext uri="{FF2B5EF4-FFF2-40B4-BE49-F238E27FC236}">
                <a16:creationId xmlns:a16="http://schemas.microsoft.com/office/drawing/2014/main" id="{58EBA0DE-DF87-4DB8-9808-B3277F3B9912}"/>
              </a:ext>
            </a:extLst>
          </p:cNvPr>
          <p:cNvSpPr/>
          <p:nvPr/>
        </p:nvSpPr>
        <p:spPr>
          <a:xfrm>
            <a:off x="4705973" y="3056467"/>
            <a:ext cx="2848563" cy="2848563"/>
          </a:xfrm>
          <a:prstGeom prst="roundRect">
            <a:avLst/>
          </a:prstGeom>
          <a:solidFill>
            <a:srgbClr val="ABD22A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5962BACD-EC9A-434A-9737-8DF3D244A805}"/>
              </a:ext>
            </a:extLst>
          </p:cNvPr>
          <p:cNvSpPr/>
          <p:nvPr/>
        </p:nvSpPr>
        <p:spPr>
          <a:xfrm>
            <a:off x="4705973" y="2397948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241DD39F-F2DC-4903-B400-D64073695BD7}"/>
              </a:ext>
            </a:extLst>
          </p:cNvPr>
          <p:cNvSpPr/>
          <p:nvPr/>
        </p:nvSpPr>
        <p:spPr>
          <a:xfrm>
            <a:off x="4705973" y="1739429"/>
            <a:ext cx="2848563" cy="2848563"/>
          </a:xfrm>
          <a:prstGeom prst="roundRect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CFA278C5-716A-46FF-B7F7-2609BF58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29" y="3526954"/>
            <a:ext cx="791464" cy="791464"/>
          </a:xfrm>
          <a:prstGeom prst="ellipse">
            <a:avLst/>
          </a:prstGeom>
          <a:solidFill>
            <a:srgbClr val="5BBE7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704B72-EC4C-4728-8863-A9CD489F5071}"/>
              </a:ext>
            </a:extLst>
          </p:cNvPr>
          <p:cNvCxnSpPr>
            <a:cxnSpLocks/>
          </p:cNvCxnSpPr>
          <p:nvPr/>
        </p:nvCxnSpPr>
        <p:spPr>
          <a:xfrm flipH="1">
            <a:off x="7178955" y="3131222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2099D8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4EB66-BCBD-45C0-B6AF-F24572182574}"/>
              </a:ext>
            </a:extLst>
          </p:cNvPr>
          <p:cNvCxnSpPr/>
          <p:nvPr/>
        </p:nvCxnSpPr>
        <p:spPr>
          <a:xfrm flipH="1">
            <a:off x="3893174" y="3886123"/>
            <a:ext cx="416197" cy="0"/>
          </a:xfrm>
          <a:prstGeom prst="line">
            <a:avLst/>
          </a:prstGeom>
          <a:noFill/>
          <a:ln w="6350" cap="flat" cmpd="sng" algn="ctr">
            <a:solidFill>
              <a:srgbClr val="25B7AB"/>
            </a:solidFill>
            <a:prstDash val="soli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F27080-8EFC-43BC-BACD-67BD0D83B215}"/>
              </a:ext>
            </a:extLst>
          </p:cNvPr>
          <p:cNvSpPr/>
          <p:nvPr/>
        </p:nvSpPr>
        <p:spPr>
          <a:xfrm>
            <a:off x="1093865" y="3367609"/>
            <a:ext cx="2402707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Engage with Booking Ready Customer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8F3F3-B22A-4129-813C-BEB2757BB4B2}"/>
              </a:ext>
            </a:extLst>
          </p:cNvPr>
          <p:cNvCxnSpPr/>
          <p:nvPr/>
        </p:nvCxnSpPr>
        <p:spPr>
          <a:xfrm flipH="1">
            <a:off x="7721600" y="4686772"/>
            <a:ext cx="764659" cy="0"/>
          </a:xfrm>
          <a:prstGeom prst="line">
            <a:avLst/>
          </a:prstGeom>
          <a:noFill/>
          <a:ln w="6350" cap="flat" cmpd="sng" algn="ctr">
            <a:solidFill>
              <a:srgbClr val="ABD22A"/>
            </a:solidFill>
            <a:prstDash val="soli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79BEC9-A9BC-4046-ACAD-37CDE99FBE3F}"/>
              </a:ext>
            </a:extLst>
          </p:cNvPr>
          <p:cNvSpPr/>
          <p:nvPr/>
        </p:nvSpPr>
        <p:spPr>
          <a:xfrm>
            <a:off x="1039944" y="2102660"/>
            <a:ext cx="2438400" cy="11673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User Behaviour and Insights </a:t>
            </a:r>
          </a:p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through reports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9B4E123C-9296-435B-8860-166FCB9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2735490"/>
            <a:ext cx="791464" cy="791464"/>
          </a:xfrm>
          <a:prstGeom prst="ellipse">
            <a:avLst/>
          </a:prstGeom>
          <a:solidFill>
            <a:srgbClr val="2099D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43D5E918-C948-4CFC-85D4-C895412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4352784"/>
            <a:ext cx="791464" cy="791464"/>
          </a:xfrm>
          <a:prstGeom prst="ellipse">
            <a:avLst/>
          </a:prstGeom>
          <a:solidFill>
            <a:srgbClr val="ABD22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957475-6B8D-41C6-8538-8DAF5BB3288C}"/>
              </a:ext>
            </a:extLst>
          </p:cNvPr>
          <p:cNvSpPr/>
          <p:nvPr/>
        </p:nvSpPr>
        <p:spPr>
          <a:xfrm>
            <a:off x="9090290" y="4203563"/>
            <a:ext cx="2438400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Create and Manage Showroom Profile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9358793-8014-46BA-90CA-79BA49000D6C}"/>
              </a:ext>
            </a:extLst>
          </p:cNvPr>
          <p:cNvSpPr/>
          <p:nvPr/>
        </p:nvSpPr>
        <p:spPr>
          <a:xfrm>
            <a:off x="4722831" y="1080910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B5A13E3-0DAB-4535-A629-BAD99B3C25B9}"/>
              </a:ext>
            </a:extLst>
          </p:cNvPr>
          <p:cNvCxnSpPr>
            <a:cxnSpLocks/>
          </p:cNvCxnSpPr>
          <p:nvPr/>
        </p:nvCxnSpPr>
        <p:spPr>
          <a:xfrm flipH="1">
            <a:off x="3107229" y="2505191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85" name="Oval 12">
            <a:extLst>
              <a:ext uri="{FF2B5EF4-FFF2-40B4-BE49-F238E27FC236}">
                <a16:creationId xmlns:a16="http://schemas.microsoft.com/office/drawing/2014/main" id="{C6D00164-C37A-42CF-B0D9-8FEBB16C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32" y="2109459"/>
            <a:ext cx="791464" cy="79146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F7A8D9-C94F-4D15-8571-DBF9A4DF824C}"/>
              </a:ext>
            </a:extLst>
          </p:cNvPr>
          <p:cNvSpPr/>
          <p:nvPr/>
        </p:nvSpPr>
        <p:spPr>
          <a:xfrm>
            <a:off x="9072880" y="2913559"/>
            <a:ext cx="2438400" cy="89345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Real Time Offer Management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9" dur="8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14" dur="8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2.22222E-6 L 3.33333E-6 0.08426 " pathEditMode="relative" rAng="0" ptsTypes="AA">
                                      <p:cBhvr>
                                        <p:cTn id="43" dur="8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2" grpId="0" animBg="1"/>
      <p:bldP spid="66" grpId="0"/>
      <p:bldP spid="68" grpId="0"/>
      <p:bldP spid="69" grpId="0" animBg="1"/>
      <p:bldP spid="70" grpId="0" animBg="1"/>
      <p:bldP spid="73" grpId="0"/>
      <p:bldP spid="83" grpId="0" animBg="1"/>
      <p:bldP spid="83" grpId="1" animBg="1"/>
      <p:bldP spid="85" grpId="0" animBg="1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00003224-18A4-433A-8F04-02051B285CC0}"/>
              </a:ext>
            </a:extLst>
          </p:cNvPr>
          <p:cNvSpPr/>
          <p:nvPr/>
        </p:nvSpPr>
        <p:spPr>
          <a:xfrm>
            <a:off x="-1059753" y="2473625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27A6C2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25E639A4-A928-40E6-8017-A4711FDD6314}"/>
              </a:ext>
            </a:extLst>
          </p:cNvPr>
          <p:cNvSpPr/>
          <p:nvPr/>
        </p:nvSpPr>
        <p:spPr>
          <a:xfrm flipV="1">
            <a:off x="-2116729" y="4683899"/>
            <a:ext cx="7545576" cy="1064220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7EC44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305F881B-FE03-41A0-ADB5-24906819BDB6}"/>
              </a:ext>
            </a:extLst>
          </p:cNvPr>
          <p:cNvSpPr/>
          <p:nvPr/>
        </p:nvSpPr>
        <p:spPr>
          <a:xfrm flipV="1">
            <a:off x="-1059752" y="4110872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5BBE77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E9B0B5F7-425E-4491-B97B-ECE9585DDD77}"/>
              </a:ext>
            </a:extLst>
          </p:cNvPr>
          <p:cNvSpPr/>
          <p:nvPr/>
        </p:nvSpPr>
        <p:spPr>
          <a:xfrm>
            <a:off x="-1906777" y="1923245"/>
            <a:ext cx="7335624" cy="1034608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239CC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DD3B36D9-058A-4B2E-9B89-C211E642A34A}"/>
              </a:ext>
            </a:extLst>
          </p:cNvPr>
          <p:cNvSpPr txBox="1">
            <a:spLocks/>
          </p:cNvSpPr>
          <p:nvPr/>
        </p:nvSpPr>
        <p:spPr>
          <a:xfrm>
            <a:off x="574220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“</a:t>
            </a:r>
            <a:r>
              <a:rPr lang="en-IN" sz="2800" b="1" i="1" u="sng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ownacar.in</a:t>
            </a: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” Advantage</a:t>
            </a:r>
            <a:endParaRPr lang="en-IN" sz="3200" b="1" i="1" dirty="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59390-F691-4210-8074-2B3F1CF29A41}"/>
              </a:ext>
            </a:extLst>
          </p:cNvPr>
          <p:cNvSpPr txBox="1"/>
          <p:nvPr/>
        </p:nvSpPr>
        <p:spPr>
          <a:xfrm>
            <a:off x="5544351" y="1450712"/>
            <a:ext cx="3925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No Setup Cost or Lock-in Cost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0247D-E2A7-4DEF-9C54-05E0194AC735}"/>
              </a:ext>
            </a:extLst>
          </p:cNvPr>
          <p:cNvSpPr txBox="1"/>
          <p:nvPr/>
        </p:nvSpPr>
        <p:spPr>
          <a:xfrm>
            <a:off x="8431731" y="2379769"/>
            <a:ext cx="329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Pay-as-you-use Platform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07AC9-843B-429F-8DDF-48F6F0868A54}"/>
              </a:ext>
            </a:extLst>
          </p:cNvPr>
          <p:cNvSpPr txBox="1"/>
          <p:nvPr/>
        </p:nvSpPr>
        <p:spPr>
          <a:xfrm>
            <a:off x="8431731" y="4775191"/>
            <a:ext cx="2948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Effective Customer 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Engagement Platform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2E2F2-0227-4F0F-B89A-FFBE492023D8}"/>
              </a:ext>
            </a:extLst>
          </p:cNvPr>
          <p:cNvSpPr txBox="1"/>
          <p:nvPr/>
        </p:nvSpPr>
        <p:spPr>
          <a:xfrm>
            <a:off x="5544351" y="5883187"/>
            <a:ext cx="4847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Lowest Cost of Customer Acquisition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2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9;p16">
            <a:extLst>
              <a:ext uri="{FF2B5EF4-FFF2-40B4-BE49-F238E27FC236}">
                <a16:creationId xmlns:a16="http://schemas.microsoft.com/office/drawing/2014/main" id="{3EC18B6C-3F22-4057-83E1-9D300D60A061}"/>
              </a:ext>
            </a:extLst>
          </p:cNvPr>
          <p:cNvSpPr txBox="1">
            <a:spLocks/>
          </p:cNvSpPr>
          <p:nvPr/>
        </p:nvSpPr>
        <p:spPr>
          <a:xfrm>
            <a:off x="882229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Contact Us</a:t>
            </a: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FC1C021A-B8F6-448B-9116-BAAFCDDDB1C5}"/>
              </a:ext>
            </a:extLst>
          </p:cNvPr>
          <p:cNvSpPr txBox="1">
            <a:spLocks/>
          </p:cNvSpPr>
          <p:nvPr/>
        </p:nvSpPr>
        <p:spPr>
          <a:xfrm>
            <a:off x="2451145" y="1270000"/>
            <a:ext cx="4787051" cy="37893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Email</a:t>
            </a:r>
            <a:r>
              <a:rPr lang="en-GB" sz="2800" dirty="0"/>
              <a:t> : </a:t>
            </a:r>
            <a:r>
              <a:rPr lang="en-GB" sz="2800" u="sng" dirty="0">
                <a:solidFill>
                  <a:schemeClr val="hlink"/>
                </a:solidFill>
                <a:hlinkClick r:id="rId3"/>
              </a:rPr>
              <a:t>info@ownacar.in</a:t>
            </a:r>
            <a:endParaRPr lang="en-GB" sz="28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Phone</a:t>
            </a:r>
            <a:r>
              <a:rPr lang="en-GB" sz="2800" dirty="0"/>
              <a:t> : </a:t>
            </a:r>
            <a:r>
              <a:rPr lang="en-GB" sz="2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+91 80 23535535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b="1" i="1" dirty="0">
                <a:solidFill>
                  <a:srgbClr val="000000"/>
                </a:solidFill>
              </a:rPr>
              <a:t>Website</a:t>
            </a:r>
            <a:r>
              <a:rPr lang="en-GB" sz="2800" dirty="0">
                <a:solidFill>
                  <a:srgbClr val="000000"/>
                </a:solidFill>
              </a:rPr>
              <a:t> : </a:t>
            </a:r>
            <a:r>
              <a:rPr lang="en-GB" sz="2800" u="sng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ownacar.in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998CC2C0-AAFC-4D3D-B074-A9BD6D5F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81" y="3845025"/>
            <a:ext cx="665500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E7DD4D8-1F96-4B4D-989C-567B67EB81D6}"/>
              </a:ext>
            </a:extLst>
          </p:cNvPr>
          <p:cNvSpPr>
            <a:spLocks noEditPoints="1"/>
          </p:cNvSpPr>
          <p:nvPr/>
        </p:nvSpPr>
        <p:spPr bwMode="auto">
          <a:xfrm>
            <a:off x="1792990" y="4041279"/>
            <a:ext cx="376170" cy="220841"/>
          </a:xfrm>
          <a:custGeom>
            <a:avLst/>
            <a:gdLst>
              <a:gd name="T0" fmla="*/ 69 w 465"/>
              <a:gd name="T1" fmla="*/ 241 h 287"/>
              <a:gd name="T2" fmla="*/ 396 w 465"/>
              <a:gd name="T3" fmla="*/ 241 h 287"/>
              <a:gd name="T4" fmla="*/ 415 w 465"/>
              <a:gd name="T5" fmla="*/ 222 h 287"/>
              <a:gd name="T6" fmla="*/ 415 w 465"/>
              <a:gd name="T7" fmla="*/ 19 h 287"/>
              <a:gd name="T8" fmla="*/ 396 w 465"/>
              <a:gd name="T9" fmla="*/ 0 h 287"/>
              <a:gd name="T10" fmla="*/ 69 w 465"/>
              <a:gd name="T11" fmla="*/ 0 h 287"/>
              <a:gd name="T12" fmla="*/ 50 w 465"/>
              <a:gd name="T13" fmla="*/ 19 h 287"/>
              <a:gd name="T14" fmla="*/ 50 w 465"/>
              <a:gd name="T15" fmla="*/ 222 h 287"/>
              <a:gd name="T16" fmla="*/ 69 w 465"/>
              <a:gd name="T17" fmla="*/ 241 h 287"/>
              <a:gd name="T18" fmla="*/ 59 w 465"/>
              <a:gd name="T19" fmla="*/ 19 h 287"/>
              <a:gd name="T20" fmla="*/ 69 w 465"/>
              <a:gd name="T21" fmla="*/ 9 h 287"/>
              <a:gd name="T22" fmla="*/ 396 w 465"/>
              <a:gd name="T23" fmla="*/ 9 h 287"/>
              <a:gd name="T24" fmla="*/ 406 w 465"/>
              <a:gd name="T25" fmla="*/ 19 h 287"/>
              <a:gd name="T26" fmla="*/ 406 w 465"/>
              <a:gd name="T27" fmla="*/ 222 h 287"/>
              <a:gd name="T28" fmla="*/ 396 w 465"/>
              <a:gd name="T29" fmla="*/ 232 h 287"/>
              <a:gd name="T30" fmla="*/ 69 w 465"/>
              <a:gd name="T31" fmla="*/ 232 h 287"/>
              <a:gd name="T32" fmla="*/ 59 w 465"/>
              <a:gd name="T33" fmla="*/ 222 h 287"/>
              <a:gd name="T34" fmla="*/ 59 w 465"/>
              <a:gd name="T35" fmla="*/ 19 h 287"/>
              <a:gd name="T36" fmla="*/ 461 w 465"/>
              <a:gd name="T37" fmla="*/ 253 h 287"/>
              <a:gd name="T38" fmla="*/ 5 w 465"/>
              <a:gd name="T39" fmla="*/ 253 h 287"/>
              <a:gd name="T40" fmla="*/ 0 w 465"/>
              <a:gd name="T41" fmla="*/ 257 h 287"/>
              <a:gd name="T42" fmla="*/ 30 w 465"/>
              <a:gd name="T43" fmla="*/ 287 h 287"/>
              <a:gd name="T44" fmla="*/ 436 w 465"/>
              <a:gd name="T45" fmla="*/ 287 h 287"/>
              <a:gd name="T46" fmla="*/ 465 w 465"/>
              <a:gd name="T47" fmla="*/ 257 h 287"/>
              <a:gd name="T48" fmla="*/ 461 w 465"/>
              <a:gd name="T49" fmla="*/ 253 h 287"/>
              <a:gd name="T50" fmla="*/ 436 w 465"/>
              <a:gd name="T51" fmla="*/ 278 h 287"/>
              <a:gd name="T52" fmla="*/ 30 w 465"/>
              <a:gd name="T53" fmla="*/ 278 h 287"/>
              <a:gd name="T54" fmla="*/ 10 w 465"/>
              <a:gd name="T55" fmla="*/ 262 h 287"/>
              <a:gd name="T56" fmla="*/ 455 w 465"/>
              <a:gd name="T57" fmla="*/ 262 h 287"/>
              <a:gd name="T58" fmla="*/ 436 w 465"/>
              <a:gd name="T59" fmla="*/ 27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287">
                <a:moveTo>
                  <a:pt x="69" y="241"/>
                </a:moveTo>
                <a:cubicBezTo>
                  <a:pt x="396" y="241"/>
                  <a:pt x="396" y="241"/>
                  <a:pt x="396" y="241"/>
                </a:cubicBezTo>
                <a:cubicBezTo>
                  <a:pt x="407" y="241"/>
                  <a:pt x="415" y="233"/>
                  <a:pt x="415" y="222"/>
                </a:cubicBezTo>
                <a:cubicBezTo>
                  <a:pt x="415" y="19"/>
                  <a:pt x="415" y="19"/>
                  <a:pt x="415" y="19"/>
                </a:cubicBezTo>
                <a:cubicBezTo>
                  <a:pt x="415" y="8"/>
                  <a:pt x="407" y="0"/>
                  <a:pt x="39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59" y="0"/>
                  <a:pt x="50" y="8"/>
                  <a:pt x="50" y="19"/>
                </a:cubicBezTo>
                <a:cubicBezTo>
                  <a:pt x="50" y="222"/>
                  <a:pt x="50" y="222"/>
                  <a:pt x="50" y="222"/>
                </a:cubicBezTo>
                <a:cubicBezTo>
                  <a:pt x="50" y="233"/>
                  <a:pt x="59" y="241"/>
                  <a:pt x="69" y="241"/>
                </a:cubicBezTo>
                <a:close/>
                <a:moveTo>
                  <a:pt x="59" y="19"/>
                </a:moveTo>
                <a:cubicBezTo>
                  <a:pt x="59" y="13"/>
                  <a:pt x="64" y="9"/>
                  <a:pt x="69" y="9"/>
                </a:cubicBezTo>
                <a:cubicBezTo>
                  <a:pt x="396" y="9"/>
                  <a:pt x="396" y="9"/>
                  <a:pt x="396" y="9"/>
                </a:cubicBezTo>
                <a:cubicBezTo>
                  <a:pt x="402" y="9"/>
                  <a:pt x="406" y="13"/>
                  <a:pt x="406" y="19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06" y="227"/>
                  <a:pt x="402" y="232"/>
                  <a:pt x="396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4" y="232"/>
                  <a:pt x="59" y="227"/>
                  <a:pt x="59" y="222"/>
                </a:cubicBezTo>
                <a:lnTo>
                  <a:pt x="59" y="19"/>
                </a:lnTo>
                <a:close/>
                <a:moveTo>
                  <a:pt x="461" y="253"/>
                </a:moveTo>
                <a:cubicBezTo>
                  <a:pt x="5" y="253"/>
                  <a:pt x="5" y="253"/>
                  <a:pt x="5" y="253"/>
                </a:cubicBezTo>
                <a:cubicBezTo>
                  <a:pt x="2" y="253"/>
                  <a:pt x="0" y="255"/>
                  <a:pt x="0" y="257"/>
                </a:cubicBezTo>
                <a:cubicBezTo>
                  <a:pt x="0" y="274"/>
                  <a:pt x="14" y="287"/>
                  <a:pt x="30" y="287"/>
                </a:cubicBezTo>
                <a:cubicBezTo>
                  <a:pt x="436" y="287"/>
                  <a:pt x="436" y="287"/>
                  <a:pt x="436" y="287"/>
                </a:cubicBezTo>
                <a:cubicBezTo>
                  <a:pt x="452" y="287"/>
                  <a:pt x="465" y="274"/>
                  <a:pt x="465" y="257"/>
                </a:cubicBezTo>
                <a:cubicBezTo>
                  <a:pt x="465" y="255"/>
                  <a:pt x="463" y="253"/>
                  <a:pt x="461" y="253"/>
                </a:cubicBezTo>
                <a:close/>
                <a:moveTo>
                  <a:pt x="436" y="278"/>
                </a:moveTo>
                <a:cubicBezTo>
                  <a:pt x="30" y="278"/>
                  <a:pt x="30" y="278"/>
                  <a:pt x="30" y="278"/>
                </a:cubicBezTo>
                <a:cubicBezTo>
                  <a:pt x="20" y="278"/>
                  <a:pt x="12" y="271"/>
                  <a:pt x="10" y="262"/>
                </a:cubicBezTo>
                <a:cubicBezTo>
                  <a:pt x="455" y="262"/>
                  <a:pt x="455" y="262"/>
                  <a:pt x="455" y="262"/>
                </a:cubicBezTo>
                <a:cubicBezTo>
                  <a:pt x="453" y="271"/>
                  <a:pt x="445" y="278"/>
                  <a:pt x="436" y="2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4064B-A63C-4A4D-B7FE-3DCD9C51C14A}"/>
              </a:ext>
            </a:extLst>
          </p:cNvPr>
          <p:cNvGrpSpPr/>
          <p:nvPr/>
        </p:nvGrpSpPr>
        <p:grpSpPr>
          <a:xfrm>
            <a:off x="1650981" y="3195139"/>
            <a:ext cx="665500" cy="605056"/>
            <a:chOff x="1477963" y="2476500"/>
            <a:chExt cx="949325" cy="949325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3244773-7341-4F23-A091-3CAD7770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2099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B08CE35-9C66-43FD-ABBC-A8A1B99BD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25659CAD-F2EC-4B47-AB25-CEBA4352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29" y="2528597"/>
            <a:ext cx="665501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07D969BC-C4FE-42EE-B064-713485A9B087}"/>
              </a:ext>
            </a:extLst>
          </p:cNvPr>
          <p:cNvSpPr>
            <a:spLocks noEditPoints="1"/>
          </p:cNvSpPr>
          <p:nvPr/>
        </p:nvSpPr>
        <p:spPr bwMode="auto">
          <a:xfrm>
            <a:off x="1812180" y="2680025"/>
            <a:ext cx="334197" cy="302199"/>
          </a:xfrm>
          <a:custGeom>
            <a:avLst/>
            <a:gdLst>
              <a:gd name="T0" fmla="*/ 534 w 534"/>
              <a:gd name="T1" fmla="*/ 207 h 531"/>
              <a:gd name="T2" fmla="*/ 534 w 534"/>
              <a:gd name="T3" fmla="*/ 206 h 531"/>
              <a:gd name="T4" fmla="*/ 534 w 534"/>
              <a:gd name="T5" fmla="*/ 205 h 531"/>
              <a:gd name="T6" fmla="*/ 534 w 534"/>
              <a:gd name="T7" fmla="*/ 204 h 531"/>
              <a:gd name="T8" fmla="*/ 534 w 534"/>
              <a:gd name="T9" fmla="*/ 204 h 531"/>
              <a:gd name="T10" fmla="*/ 533 w 534"/>
              <a:gd name="T11" fmla="*/ 203 h 531"/>
              <a:gd name="T12" fmla="*/ 533 w 534"/>
              <a:gd name="T13" fmla="*/ 203 h 531"/>
              <a:gd name="T14" fmla="*/ 533 w 534"/>
              <a:gd name="T15" fmla="*/ 202 h 531"/>
              <a:gd name="T16" fmla="*/ 532 w 534"/>
              <a:gd name="T17" fmla="*/ 202 h 531"/>
              <a:gd name="T18" fmla="*/ 532 w 534"/>
              <a:gd name="T19" fmla="*/ 202 h 531"/>
              <a:gd name="T20" fmla="*/ 317 w 534"/>
              <a:gd name="T21" fmla="*/ 18 h 531"/>
              <a:gd name="T22" fmla="*/ 268 w 534"/>
              <a:gd name="T23" fmla="*/ 0 h 531"/>
              <a:gd name="T24" fmla="*/ 220 w 534"/>
              <a:gd name="T25" fmla="*/ 18 h 531"/>
              <a:gd name="T26" fmla="*/ 3 w 534"/>
              <a:gd name="T27" fmla="*/ 202 h 531"/>
              <a:gd name="T28" fmla="*/ 3 w 534"/>
              <a:gd name="T29" fmla="*/ 202 h 531"/>
              <a:gd name="T30" fmla="*/ 2 w 534"/>
              <a:gd name="T31" fmla="*/ 202 h 531"/>
              <a:gd name="T32" fmla="*/ 2 w 534"/>
              <a:gd name="T33" fmla="*/ 203 h 531"/>
              <a:gd name="T34" fmla="*/ 2 w 534"/>
              <a:gd name="T35" fmla="*/ 203 h 531"/>
              <a:gd name="T36" fmla="*/ 1 w 534"/>
              <a:gd name="T37" fmla="*/ 204 h 531"/>
              <a:gd name="T38" fmla="*/ 1 w 534"/>
              <a:gd name="T39" fmla="*/ 204 h 531"/>
              <a:gd name="T40" fmla="*/ 1 w 534"/>
              <a:gd name="T41" fmla="*/ 205 h 531"/>
              <a:gd name="T42" fmla="*/ 1 w 534"/>
              <a:gd name="T43" fmla="*/ 206 h 531"/>
              <a:gd name="T44" fmla="*/ 1 w 534"/>
              <a:gd name="T45" fmla="*/ 207 h 531"/>
              <a:gd name="T46" fmla="*/ 0 w 534"/>
              <a:gd name="T47" fmla="*/ 207 h 531"/>
              <a:gd name="T48" fmla="*/ 0 w 534"/>
              <a:gd name="T49" fmla="*/ 524 h 531"/>
              <a:gd name="T50" fmla="*/ 7 w 534"/>
              <a:gd name="T51" fmla="*/ 531 h 531"/>
              <a:gd name="T52" fmla="*/ 527 w 534"/>
              <a:gd name="T53" fmla="*/ 531 h 531"/>
              <a:gd name="T54" fmla="*/ 534 w 534"/>
              <a:gd name="T55" fmla="*/ 524 h 531"/>
              <a:gd name="T56" fmla="*/ 534 w 534"/>
              <a:gd name="T57" fmla="*/ 207 h 531"/>
              <a:gd name="T58" fmla="*/ 534 w 534"/>
              <a:gd name="T59" fmla="*/ 207 h 531"/>
              <a:gd name="T60" fmla="*/ 520 w 534"/>
              <a:gd name="T61" fmla="*/ 472 h 531"/>
              <a:gd name="T62" fmla="*/ 374 w 534"/>
              <a:gd name="T63" fmla="*/ 347 h 531"/>
              <a:gd name="T64" fmla="*/ 520 w 534"/>
              <a:gd name="T65" fmla="*/ 222 h 531"/>
              <a:gd name="T66" fmla="*/ 520 w 534"/>
              <a:gd name="T67" fmla="*/ 472 h 531"/>
              <a:gd name="T68" fmla="*/ 229 w 534"/>
              <a:gd name="T69" fmla="*/ 28 h 531"/>
              <a:gd name="T70" fmla="*/ 268 w 534"/>
              <a:gd name="T71" fmla="*/ 14 h 531"/>
              <a:gd name="T72" fmla="*/ 308 w 534"/>
              <a:gd name="T73" fmla="*/ 28 h 531"/>
              <a:gd name="T74" fmla="*/ 517 w 534"/>
              <a:gd name="T75" fmla="*/ 207 h 531"/>
              <a:gd name="T76" fmla="*/ 363 w 534"/>
              <a:gd name="T77" fmla="*/ 337 h 531"/>
              <a:gd name="T78" fmla="*/ 317 w 534"/>
              <a:gd name="T79" fmla="*/ 298 h 531"/>
              <a:gd name="T80" fmla="*/ 220 w 534"/>
              <a:gd name="T81" fmla="*/ 298 h 531"/>
              <a:gd name="T82" fmla="*/ 172 w 534"/>
              <a:gd name="T83" fmla="*/ 339 h 531"/>
              <a:gd name="T84" fmla="*/ 18 w 534"/>
              <a:gd name="T85" fmla="*/ 207 h 531"/>
              <a:gd name="T86" fmla="*/ 229 w 534"/>
              <a:gd name="T87" fmla="*/ 28 h 531"/>
              <a:gd name="T88" fmla="*/ 14 w 534"/>
              <a:gd name="T89" fmla="*/ 222 h 531"/>
              <a:gd name="T90" fmla="*/ 161 w 534"/>
              <a:gd name="T91" fmla="*/ 348 h 531"/>
              <a:gd name="T92" fmla="*/ 14 w 534"/>
              <a:gd name="T93" fmla="*/ 472 h 531"/>
              <a:gd name="T94" fmla="*/ 14 w 534"/>
              <a:gd name="T95" fmla="*/ 222 h 531"/>
              <a:gd name="T96" fmla="*/ 14 w 534"/>
              <a:gd name="T97" fmla="*/ 517 h 531"/>
              <a:gd name="T98" fmla="*/ 14 w 534"/>
              <a:gd name="T99" fmla="*/ 491 h 531"/>
              <a:gd name="T100" fmla="*/ 229 w 534"/>
              <a:gd name="T101" fmla="*/ 309 h 531"/>
              <a:gd name="T102" fmla="*/ 308 w 534"/>
              <a:gd name="T103" fmla="*/ 309 h 531"/>
              <a:gd name="T104" fmla="*/ 520 w 534"/>
              <a:gd name="T105" fmla="*/ 491 h 531"/>
              <a:gd name="T106" fmla="*/ 520 w 534"/>
              <a:gd name="T107" fmla="*/ 517 h 531"/>
              <a:gd name="T108" fmla="*/ 14 w 534"/>
              <a:gd name="T109" fmla="*/ 51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4" h="531">
                <a:moveTo>
                  <a:pt x="534" y="207"/>
                </a:moveTo>
                <a:cubicBezTo>
                  <a:pt x="534" y="206"/>
                  <a:pt x="534" y="206"/>
                  <a:pt x="534" y="206"/>
                </a:cubicBezTo>
                <a:cubicBezTo>
                  <a:pt x="534" y="206"/>
                  <a:pt x="534" y="205"/>
                  <a:pt x="534" y="205"/>
                </a:cubicBezTo>
                <a:cubicBezTo>
                  <a:pt x="534" y="205"/>
                  <a:pt x="534" y="205"/>
                  <a:pt x="534" y="204"/>
                </a:cubicBezTo>
                <a:cubicBezTo>
                  <a:pt x="534" y="204"/>
                  <a:pt x="534" y="204"/>
                  <a:pt x="534" y="204"/>
                </a:cubicBezTo>
                <a:cubicBezTo>
                  <a:pt x="534" y="204"/>
                  <a:pt x="533" y="203"/>
                  <a:pt x="533" y="203"/>
                </a:cubicBezTo>
                <a:cubicBezTo>
                  <a:pt x="533" y="203"/>
                  <a:pt x="533" y="203"/>
                  <a:pt x="533" y="203"/>
                </a:cubicBezTo>
                <a:cubicBezTo>
                  <a:pt x="533" y="203"/>
                  <a:pt x="533" y="202"/>
                  <a:pt x="533" y="202"/>
                </a:cubicBezTo>
                <a:cubicBezTo>
                  <a:pt x="533" y="202"/>
                  <a:pt x="532" y="202"/>
                  <a:pt x="532" y="202"/>
                </a:cubicBezTo>
                <a:cubicBezTo>
                  <a:pt x="532" y="202"/>
                  <a:pt x="532" y="202"/>
                  <a:pt x="532" y="202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04" y="6"/>
                  <a:pt x="287" y="0"/>
                  <a:pt x="268" y="0"/>
                </a:cubicBezTo>
                <a:cubicBezTo>
                  <a:pt x="250" y="0"/>
                  <a:pt x="233" y="6"/>
                  <a:pt x="220" y="18"/>
                </a:cubicBezTo>
                <a:cubicBezTo>
                  <a:pt x="3" y="202"/>
                  <a:pt x="3" y="202"/>
                  <a:pt x="3" y="202"/>
                </a:cubicBezTo>
                <a:cubicBezTo>
                  <a:pt x="3" y="202"/>
                  <a:pt x="3" y="202"/>
                  <a:pt x="3" y="202"/>
                </a:cubicBezTo>
                <a:cubicBezTo>
                  <a:pt x="2" y="202"/>
                  <a:pt x="2" y="202"/>
                  <a:pt x="2" y="202"/>
                </a:cubicBezTo>
                <a:cubicBezTo>
                  <a:pt x="2" y="202"/>
                  <a:pt x="2" y="203"/>
                  <a:pt x="2" y="203"/>
                </a:cubicBezTo>
                <a:cubicBezTo>
                  <a:pt x="2" y="203"/>
                  <a:pt x="2" y="203"/>
                  <a:pt x="2" y="203"/>
                </a:cubicBezTo>
                <a:cubicBezTo>
                  <a:pt x="2" y="203"/>
                  <a:pt x="1" y="204"/>
                  <a:pt x="1" y="204"/>
                </a:cubicBezTo>
                <a:cubicBezTo>
                  <a:pt x="1" y="204"/>
                  <a:pt x="1" y="204"/>
                  <a:pt x="1" y="204"/>
                </a:cubicBezTo>
                <a:cubicBezTo>
                  <a:pt x="1" y="205"/>
                  <a:pt x="1" y="205"/>
                  <a:pt x="1" y="205"/>
                </a:cubicBezTo>
                <a:cubicBezTo>
                  <a:pt x="1" y="205"/>
                  <a:pt x="1" y="206"/>
                  <a:pt x="1" y="206"/>
                </a:cubicBezTo>
                <a:cubicBezTo>
                  <a:pt x="1" y="206"/>
                  <a:pt x="1" y="206"/>
                  <a:pt x="1" y="207"/>
                </a:cubicBezTo>
                <a:cubicBezTo>
                  <a:pt x="1" y="207"/>
                  <a:pt x="0" y="207"/>
                  <a:pt x="0" y="207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28"/>
                  <a:pt x="4" y="531"/>
                  <a:pt x="7" y="531"/>
                </a:cubicBezTo>
                <a:cubicBezTo>
                  <a:pt x="527" y="531"/>
                  <a:pt x="527" y="531"/>
                  <a:pt x="527" y="531"/>
                </a:cubicBezTo>
                <a:cubicBezTo>
                  <a:pt x="531" y="531"/>
                  <a:pt x="534" y="528"/>
                  <a:pt x="534" y="524"/>
                </a:cubicBezTo>
                <a:cubicBezTo>
                  <a:pt x="534" y="207"/>
                  <a:pt x="534" y="207"/>
                  <a:pt x="534" y="207"/>
                </a:cubicBezTo>
                <a:cubicBezTo>
                  <a:pt x="534" y="207"/>
                  <a:pt x="534" y="207"/>
                  <a:pt x="534" y="207"/>
                </a:cubicBezTo>
                <a:close/>
                <a:moveTo>
                  <a:pt x="520" y="472"/>
                </a:moveTo>
                <a:cubicBezTo>
                  <a:pt x="374" y="347"/>
                  <a:pt x="374" y="347"/>
                  <a:pt x="374" y="347"/>
                </a:cubicBezTo>
                <a:cubicBezTo>
                  <a:pt x="520" y="222"/>
                  <a:pt x="520" y="222"/>
                  <a:pt x="520" y="222"/>
                </a:cubicBezTo>
                <a:lnTo>
                  <a:pt x="520" y="472"/>
                </a:lnTo>
                <a:close/>
                <a:moveTo>
                  <a:pt x="229" y="28"/>
                </a:moveTo>
                <a:cubicBezTo>
                  <a:pt x="240" y="19"/>
                  <a:pt x="254" y="14"/>
                  <a:pt x="268" y="14"/>
                </a:cubicBezTo>
                <a:cubicBezTo>
                  <a:pt x="283" y="14"/>
                  <a:pt x="297" y="19"/>
                  <a:pt x="308" y="28"/>
                </a:cubicBezTo>
                <a:cubicBezTo>
                  <a:pt x="517" y="207"/>
                  <a:pt x="517" y="207"/>
                  <a:pt x="517" y="207"/>
                </a:cubicBezTo>
                <a:cubicBezTo>
                  <a:pt x="363" y="337"/>
                  <a:pt x="363" y="337"/>
                  <a:pt x="363" y="337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290" y="275"/>
                  <a:pt x="247" y="275"/>
                  <a:pt x="220" y="298"/>
                </a:cubicBezTo>
                <a:cubicBezTo>
                  <a:pt x="172" y="339"/>
                  <a:pt x="172" y="339"/>
                  <a:pt x="172" y="339"/>
                </a:cubicBezTo>
                <a:cubicBezTo>
                  <a:pt x="18" y="207"/>
                  <a:pt x="18" y="207"/>
                  <a:pt x="18" y="207"/>
                </a:cubicBezTo>
                <a:lnTo>
                  <a:pt x="229" y="28"/>
                </a:lnTo>
                <a:close/>
                <a:moveTo>
                  <a:pt x="14" y="222"/>
                </a:moveTo>
                <a:cubicBezTo>
                  <a:pt x="161" y="348"/>
                  <a:pt x="161" y="348"/>
                  <a:pt x="161" y="348"/>
                </a:cubicBezTo>
                <a:cubicBezTo>
                  <a:pt x="14" y="472"/>
                  <a:pt x="14" y="472"/>
                  <a:pt x="14" y="472"/>
                </a:cubicBezTo>
                <a:lnTo>
                  <a:pt x="14" y="222"/>
                </a:lnTo>
                <a:close/>
                <a:moveTo>
                  <a:pt x="14" y="517"/>
                </a:moveTo>
                <a:cubicBezTo>
                  <a:pt x="14" y="491"/>
                  <a:pt x="14" y="491"/>
                  <a:pt x="14" y="491"/>
                </a:cubicBezTo>
                <a:cubicBezTo>
                  <a:pt x="229" y="309"/>
                  <a:pt x="229" y="309"/>
                  <a:pt x="229" y="309"/>
                </a:cubicBezTo>
                <a:cubicBezTo>
                  <a:pt x="251" y="290"/>
                  <a:pt x="286" y="290"/>
                  <a:pt x="308" y="309"/>
                </a:cubicBezTo>
                <a:cubicBezTo>
                  <a:pt x="520" y="491"/>
                  <a:pt x="520" y="491"/>
                  <a:pt x="520" y="491"/>
                </a:cubicBezTo>
                <a:cubicBezTo>
                  <a:pt x="520" y="517"/>
                  <a:pt x="520" y="517"/>
                  <a:pt x="520" y="517"/>
                </a:cubicBezTo>
                <a:lnTo>
                  <a:pt x="14" y="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0" name="Google Shape;112;p16">
            <a:extLst>
              <a:ext uri="{FF2B5EF4-FFF2-40B4-BE49-F238E27FC236}">
                <a16:creationId xmlns:a16="http://schemas.microsoft.com/office/drawing/2014/main" id="{178FE214-C70F-4705-8770-0BB2FE462260}"/>
              </a:ext>
            </a:extLst>
          </p:cNvPr>
          <p:cNvSpPr txBox="1">
            <a:spLocks/>
          </p:cNvSpPr>
          <p:nvPr/>
        </p:nvSpPr>
        <p:spPr>
          <a:xfrm>
            <a:off x="6916728" y="1696019"/>
            <a:ext cx="3865571" cy="439045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GB" sz="2800" b="1" dirty="0"/>
              <a:t>Powered By :</a:t>
            </a:r>
          </a:p>
          <a:p>
            <a:pPr algn="l">
              <a:spcBef>
                <a:spcPts val="600"/>
              </a:spcBef>
            </a:pPr>
            <a:r>
              <a:rPr lang="en-GB" sz="2800" b="1" dirty="0"/>
              <a:t>Phoenix Consulting</a:t>
            </a:r>
          </a:p>
          <a:p>
            <a:pPr algn="l">
              <a:spcBef>
                <a:spcPts val="600"/>
              </a:spcBef>
            </a:pPr>
            <a:endParaRPr lang="en-GB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</a:rPr>
              <a:t>Address : #247, 4th Main Road, Domlur            	2nd Stage, Bengaluru 560071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Email : </a:t>
            </a:r>
            <a:r>
              <a:rPr lang="en-GB" sz="1800" u="sng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info@gophxcs.com</a:t>
            </a:r>
            <a:endParaRPr lang="en-GB" sz="18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Phone :  +91 80 29615535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</a:rPr>
              <a:t>Website : </a:t>
            </a:r>
            <a:r>
              <a:rPr lang="en-GB" sz="1800" u="sng" dirty="0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https://gophxcs.com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8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9" grpId="0" animBg="1"/>
      <p:bldP spid="18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Athreya</dc:creator>
  <cp:lastModifiedBy>Windows User</cp:lastModifiedBy>
  <cp:revision>34</cp:revision>
  <dcterms:created xsi:type="dcterms:W3CDTF">2021-01-29T07:07:22Z</dcterms:created>
  <dcterms:modified xsi:type="dcterms:W3CDTF">2021-02-13T05:32:40Z</dcterms:modified>
</cp:coreProperties>
</file>