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buymycar.in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128487" y="3175537"/>
            <a:ext cx="4778999" cy="51398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Trusted and genuine buyers and sellers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265759" y="3993794"/>
            <a:ext cx="3870344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Used four wheeler Marketplace offering a plethora of choices.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39381"/>
            <a:ext cx="4870693" cy="46833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Value for money with the luxury </a:t>
            </a:r>
            <a:r>
              <a:rPr lang="en-GB" sz="1600" b="1" smtClean="0">
                <a:solidFill>
                  <a:srgbClr val="000000"/>
                </a:solidFill>
                <a:latin typeface="Open Sans Light"/>
              </a:rPr>
              <a:t>of time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7777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8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1" grpId="0" animBg="1"/>
      <p:bldP spid="96" grpId="0" animBg="1"/>
      <p:bldP spid="97" grpId="0"/>
      <p:bldP spid="98" grpId="0"/>
      <p:bldP spid="99" grpId="0"/>
      <p:bldP spid="100" grpId="0"/>
      <p:bldP spid="106" grpId="0" animBg="1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buymycar.in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2.22222E-6 L 3.33333E-6 0.08426 " pathEditMode="relative" rAng="0" ptsTypes="AA">
                                      <p:cBhvr>
                                        <p:cTn id="43" dur="8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2" grpId="0" animBg="1"/>
      <p:bldP spid="66" grpId="0"/>
      <p:bldP spid="68" grpId="0"/>
      <p:bldP spid="69" grpId="0" animBg="1"/>
      <p:bldP spid="70" grpId="0" animBg="1"/>
      <p:bldP spid="73" grpId="0"/>
      <p:bldP spid="83" grpId="0" animBg="1"/>
      <p:bldP spid="83" grpId="1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IN" sz="2800" b="1" i="1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2800" b="1" i="1" u="sng" dirty="0" smtClean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buymycar.in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36</cp:revision>
  <dcterms:created xsi:type="dcterms:W3CDTF">2021-01-29T07:07:22Z</dcterms:created>
  <dcterms:modified xsi:type="dcterms:W3CDTF">2021-02-13T09:01:31Z</dcterms:modified>
</cp:coreProperties>
</file>