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buymycar.in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28487" y="3175537"/>
            <a:ext cx="4778999" cy="51398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Trusted and genuine buyers and sellers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265759" y="3993794"/>
            <a:ext cx="3870344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Used four wheeler Marketplace offering a plethora of choices.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259163" y="2186240"/>
            <a:ext cx="4870693" cy="46833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Value for money with the luxury of time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buymycar.in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sz="2800" b="1" i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2800" b="1" i="1" u="sng" dirty="0" smtClean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buymycar.in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38</cp:revision>
  <dcterms:created xsi:type="dcterms:W3CDTF">2021-01-29T07:07:22Z</dcterms:created>
  <dcterms:modified xsi:type="dcterms:W3CDTF">2021-02-13T09:02:58Z</dcterms:modified>
</cp:coreProperties>
</file>