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vind Athreya" initials="AA" lastIdx="1" clrIdx="0">
    <p:extLst>
      <p:ext uri="{19B8F6BF-5375-455C-9EA6-DF929625EA0E}">
        <p15:presenceInfo xmlns:p15="http://schemas.microsoft.com/office/powerpoint/2012/main" userId="60231e7aa2df16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BCEC"/>
    <a:srgbClr val="21F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9T13:20:42.98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F7BA-2686-4C71-B9D1-5FCFE0CF0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86BF0-0F47-4613-A549-3CF0990C6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61763-A93D-4F05-94F2-3DD3E981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8148D-1840-46AE-AED9-959567FA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BD418-888B-4E8A-A736-42678B04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91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76FC-D7DC-4B2E-8744-721B23C1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4B955-FADE-42DC-8A3B-0D6BDFC82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633EF-6531-41AA-A0C8-90005458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BEEA1-8A9B-44D8-91FE-DD54BE82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A253E-8A2C-4E66-8A54-BEC48110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86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2E28E-8339-42FF-A940-62949E68D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18CEF-9A28-46A4-BCBF-97C40E31E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17A68-6D59-483E-A350-304D9BC2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BBCB3-0E74-44F5-8C10-4D2FC30CA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1C95B-B51B-4744-A4B6-8F10D055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54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6A9C-53BB-4829-BD3C-4EDB4F19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D6D3C-1507-47EF-9662-FD0C9764D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87FEE-A17F-459F-96C2-75FE3952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FD2AA-F0BD-4B8C-AE3C-4F14EB4E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60E9-8C06-4263-A280-06F1FFC3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8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8B74-DDAF-40F6-9661-2F1C8A857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7FE2B-C776-4847-BA91-48B3FC8B7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AE507-3E14-4470-8171-2B4C832C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C4B3A-DD61-49F3-8975-E5F630C0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F9604-18DF-4F68-9CF4-4B8F80D3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34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DEDB-65E0-407B-BB63-F8FAFC71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E898B-1A49-438E-B778-81BCA1730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A1185-F047-46F2-A67F-D91A77277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F1CCF-7C5E-4A8D-AA11-4B5775BC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FB370-4023-44FC-B435-1E793757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13AD7-28D6-4BF3-9694-6D9E3AC9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47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5730-6C67-49DD-B062-A79B845F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4CA12-4BB2-449C-A470-0DE0AB245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EFF63-D0C0-4899-9461-B398528C8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67429-E10C-46AE-99FB-63C30AEA6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2956A-DDCE-4587-8035-98A046DF2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569CC-EDCA-4524-9EFF-80367F04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32F14-8085-47EE-914C-D349B17A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29527-D022-4AF9-8597-5BD6A28A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15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64E4-7B34-464D-8335-A7427123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2EE63-5451-4E53-A807-6A0D82E1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F8ADE-B93D-465B-B21F-87818862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0F79E-DF40-453E-8C7B-190DF796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52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4ECD1-29F8-4F25-8BD5-63782C6F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B0348-0BFA-497E-AD84-4446DDC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B9DB3-50E8-486A-829C-F2F37122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69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9AC4-9882-4CBB-B2C0-497A6F32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83BB8-3784-4B71-98D2-7ABAE0EF0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17745-46E9-44D7-88E2-0FA404BFE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1A5F2-7819-44F1-92A8-58B12C711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9D147-91C0-4711-9827-91C852B3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65E82-31B6-476A-A8EC-3EEA9A64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03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8F7F-5F9C-40BC-8CA0-29E6313C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CAD9A-D426-4575-B164-BEA7ACD23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2BE59-5DF2-4655-86E5-58C1DB545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0F32D-06D0-4D96-A28E-9F23D2E4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E9E61-DDEC-454E-BD08-33C650EC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AA045-EA95-495B-BCD8-2D54A217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46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A57B9-EA9E-40AF-B0C7-5569BD31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1ACC8-F761-4C88-A631-41774055C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06A6A-2ABB-4010-BAB4-F73DFFF27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7EFA-F1BC-4BC7-9BFA-1DD124FF28B6}" type="datetimeFigureOut">
              <a:rPr lang="en-IN" smtClean="0"/>
              <a:t>29-01-2021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DAFEA-31A2-456F-B903-EA77401EE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BF4B6-A5DA-4D05-A971-35BD9BA0B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14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wnacar.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wnacar.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ownacar.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ophxcs.com" TargetMode="External"/><Relationship Id="rId5" Type="http://schemas.openxmlformats.org/officeDocument/2006/relationships/hyperlink" Target="mailto:info@gophxcs.com" TargetMode="External"/><Relationship Id="rId4" Type="http://schemas.openxmlformats.org/officeDocument/2006/relationships/hyperlink" Target="https://ownacar.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Group 1016">
            <a:extLst>
              <a:ext uri="{FF2B5EF4-FFF2-40B4-BE49-F238E27FC236}">
                <a16:creationId xmlns:a16="http://schemas.microsoft.com/office/drawing/2014/main" id="{797947F6-4F4A-4A3A-990C-8F27C6D4C520}"/>
              </a:ext>
            </a:extLst>
          </p:cNvPr>
          <p:cNvGrpSpPr/>
          <p:nvPr/>
        </p:nvGrpSpPr>
        <p:grpSpPr>
          <a:xfrm>
            <a:off x="428360" y="533400"/>
            <a:ext cx="11335279" cy="5791200"/>
            <a:chOff x="-92074" y="654051"/>
            <a:chExt cx="9144001" cy="4162425"/>
          </a:xfrm>
          <a:solidFill>
            <a:schemeClr val="tx1">
              <a:alpha val="25000"/>
            </a:schemeClr>
          </a:solidFill>
        </p:grpSpPr>
        <p:sp>
          <p:nvSpPr>
            <p:cNvPr id="1018" name="Freeform 225">
              <a:extLst>
                <a:ext uri="{FF2B5EF4-FFF2-40B4-BE49-F238E27FC236}">
                  <a16:creationId xmlns:a16="http://schemas.microsoft.com/office/drawing/2014/main" id="{EC242000-0467-4DE6-A23F-FD9A1E08A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76" y="1431926"/>
              <a:ext cx="33338" cy="22225"/>
            </a:xfrm>
            <a:custGeom>
              <a:avLst/>
              <a:gdLst>
                <a:gd name="T0" fmla="*/ 7 w 21"/>
                <a:gd name="T1" fmla="*/ 0 h 14"/>
                <a:gd name="T2" fmla="*/ 0 w 21"/>
                <a:gd name="T3" fmla="*/ 0 h 14"/>
                <a:gd name="T4" fmla="*/ 0 w 21"/>
                <a:gd name="T5" fmla="*/ 7 h 14"/>
                <a:gd name="T6" fmla="*/ 0 w 21"/>
                <a:gd name="T7" fmla="*/ 7 h 14"/>
                <a:gd name="T8" fmla="*/ 7 w 21"/>
                <a:gd name="T9" fmla="*/ 14 h 14"/>
                <a:gd name="T10" fmla="*/ 14 w 21"/>
                <a:gd name="T11" fmla="*/ 7 h 14"/>
                <a:gd name="T12" fmla="*/ 21 w 21"/>
                <a:gd name="T13" fmla="*/ 7 h 14"/>
                <a:gd name="T14" fmla="*/ 14 w 21"/>
                <a:gd name="T15" fmla="*/ 0 h 14"/>
                <a:gd name="T16" fmla="*/ 7 w 21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4">
                  <a:moveTo>
                    <a:pt x="7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21" y="7"/>
                  </a:lnTo>
                  <a:lnTo>
                    <a:pt x="14" y="0"/>
                  </a:lnTo>
                  <a:lnTo>
                    <a:pt x="7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19" name="Freeform 226">
              <a:extLst>
                <a:ext uri="{FF2B5EF4-FFF2-40B4-BE49-F238E27FC236}">
                  <a16:creationId xmlns:a16="http://schemas.microsoft.com/office/drawing/2014/main" id="{744726EB-CE94-4E82-93E4-F12411BBC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76" y="1431926"/>
              <a:ext cx="33338" cy="22225"/>
            </a:xfrm>
            <a:custGeom>
              <a:avLst/>
              <a:gdLst>
                <a:gd name="T0" fmla="*/ 7 w 21"/>
                <a:gd name="T1" fmla="*/ 0 h 14"/>
                <a:gd name="T2" fmla="*/ 0 w 21"/>
                <a:gd name="T3" fmla="*/ 0 h 14"/>
                <a:gd name="T4" fmla="*/ 0 w 21"/>
                <a:gd name="T5" fmla="*/ 7 h 14"/>
                <a:gd name="T6" fmla="*/ 0 w 21"/>
                <a:gd name="T7" fmla="*/ 7 h 14"/>
                <a:gd name="T8" fmla="*/ 7 w 21"/>
                <a:gd name="T9" fmla="*/ 14 h 14"/>
                <a:gd name="T10" fmla="*/ 14 w 21"/>
                <a:gd name="T11" fmla="*/ 7 h 14"/>
                <a:gd name="T12" fmla="*/ 21 w 21"/>
                <a:gd name="T13" fmla="*/ 7 h 14"/>
                <a:gd name="T14" fmla="*/ 14 w 21"/>
                <a:gd name="T15" fmla="*/ 0 h 14"/>
                <a:gd name="T16" fmla="*/ 7 w 21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4">
                  <a:moveTo>
                    <a:pt x="7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21" y="7"/>
                  </a:lnTo>
                  <a:lnTo>
                    <a:pt x="14" y="0"/>
                  </a:lnTo>
                  <a:lnTo>
                    <a:pt x="7" y="0"/>
                  </a:ln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0" name="Freeform 511">
              <a:extLst>
                <a:ext uri="{FF2B5EF4-FFF2-40B4-BE49-F238E27FC236}">
                  <a16:creationId xmlns:a16="http://schemas.microsoft.com/office/drawing/2014/main" id="{EEF57D71-EA6F-4DC6-8173-F2CB9D917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964" y="1703389"/>
              <a:ext cx="96838" cy="31750"/>
            </a:xfrm>
            <a:custGeom>
              <a:avLst/>
              <a:gdLst>
                <a:gd name="T0" fmla="*/ 9 w 9"/>
                <a:gd name="T1" fmla="*/ 0 h 3"/>
                <a:gd name="T2" fmla="*/ 9 w 9"/>
                <a:gd name="T3" fmla="*/ 1 h 3"/>
                <a:gd name="T4" fmla="*/ 8 w 9"/>
                <a:gd name="T5" fmla="*/ 2 h 3"/>
                <a:gd name="T6" fmla="*/ 7 w 9"/>
                <a:gd name="T7" fmla="*/ 3 h 3"/>
                <a:gd name="T8" fmla="*/ 6 w 9"/>
                <a:gd name="T9" fmla="*/ 3 h 3"/>
                <a:gd name="T10" fmla="*/ 5 w 9"/>
                <a:gd name="T11" fmla="*/ 3 h 3"/>
                <a:gd name="T12" fmla="*/ 5 w 9"/>
                <a:gd name="T13" fmla="*/ 3 h 3"/>
                <a:gd name="T14" fmla="*/ 3 w 9"/>
                <a:gd name="T15" fmla="*/ 2 h 3"/>
                <a:gd name="T16" fmla="*/ 2 w 9"/>
                <a:gd name="T17" fmla="*/ 3 h 3"/>
                <a:gd name="T18" fmla="*/ 1 w 9"/>
                <a:gd name="T19" fmla="*/ 3 h 3"/>
                <a:gd name="T20" fmla="*/ 0 w 9"/>
                <a:gd name="T21" fmla="*/ 3 h 3"/>
                <a:gd name="T22" fmla="*/ 0 w 9"/>
                <a:gd name="T23" fmla="*/ 3 h 3"/>
                <a:gd name="T24" fmla="*/ 0 w 9"/>
                <a:gd name="T25" fmla="*/ 2 h 3"/>
                <a:gd name="T26" fmla="*/ 1 w 9"/>
                <a:gd name="T27" fmla="*/ 2 h 3"/>
                <a:gd name="T28" fmla="*/ 2 w 9"/>
                <a:gd name="T29" fmla="*/ 2 h 3"/>
                <a:gd name="T30" fmla="*/ 3 w 9"/>
                <a:gd name="T31" fmla="*/ 1 h 3"/>
                <a:gd name="T32" fmla="*/ 5 w 9"/>
                <a:gd name="T33" fmla="*/ 1 h 3"/>
                <a:gd name="T34" fmla="*/ 5 w 9"/>
                <a:gd name="T35" fmla="*/ 1 h 3"/>
                <a:gd name="T36" fmla="*/ 6 w 9"/>
                <a:gd name="T37" fmla="*/ 1 h 3"/>
                <a:gd name="T38" fmla="*/ 7 w 9"/>
                <a:gd name="T39" fmla="*/ 1 h 3"/>
                <a:gd name="T40" fmla="*/ 7 w 9"/>
                <a:gd name="T41" fmla="*/ 1 h 3"/>
                <a:gd name="T42" fmla="*/ 8 w 9"/>
                <a:gd name="T43" fmla="*/ 0 h 3"/>
                <a:gd name="T44" fmla="*/ 9 w 9"/>
                <a:gd name="T4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" h="3">
                  <a:moveTo>
                    <a:pt x="9" y="0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2"/>
                    <a:pt x="8" y="2"/>
                    <a:pt x="7" y="3"/>
                  </a:cubicBezTo>
                  <a:cubicBezTo>
                    <a:pt x="7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2" y="2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1" name="Freeform 512">
              <a:extLst>
                <a:ext uri="{FF2B5EF4-FFF2-40B4-BE49-F238E27FC236}">
                  <a16:creationId xmlns:a16="http://schemas.microsoft.com/office/drawing/2014/main" id="{E86DE36B-768C-48B4-A004-1371CB298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2014" y="1746251"/>
              <a:ext cx="119063" cy="42863"/>
            </a:xfrm>
            <a:custGeom>
              <a:avLst/>
              <a:gdLst>
                <a:gd name="T0" fmla="*/ 10 w 11"/>
                <a:gd name="T1" fmla="*/ 0 h 4"/>
                <a:gd name="T2" fmla="*/ 10 w 11"/>
                <a:gd name="T3" fmla="*/ 0 h 4"/>
                <a:gd name="T4" fmla="*/ 9 w 11"/>
                <a:gd name="T5" fmla="*/ 0 h 4"/>
                <a:gd name="T6" fmla="*/ 8 w 11"/>
                <a:gd name="T7" fmla="*/ 1 h 4"/>
                <a:gd name="T8" fmla="*/ 7 w 11"/>
                <a:gd name="T9" fmla="*/ 1 h 4"/>
                <a:gd name="T10" fmla="*/ 6 w 11"/>
                <a:gd name="T11" fmla="*/ 1 h 4"/>
                <a:gd name="T12" fmla="*/ 5 w 11"/>
                <a:gd name="T13" fmla="*/ 1 h 4"/>
                <a:gd name="T14" fmla="*/ 5 w 11"/>
                <a:gd name="T15" fmla="*/ 1 h 4"/>
                <a:gd name="T16" fmla="*/ 4 w 11"/>
                <a:gd name="T17" fmla="*/ 2 h 4"/>
                <a:gd name="T18" fmla="*/ 3 w 11"/>
                <a:gd name="T19" fmla="*/ 2 h 4"/>
                <a:gd name="T20" fmla="*/ 3 w 11"/>
                <a:gd name="T21" fmla="*/ 2 h 4"/>
                <a:gd name="T22" fmla="*/ 2 w 11"/>
                <a:gd name="T23" fmla="*/ 3 h 4"/>
                <a:gd name="T24" fmla="*/ 1 w 11"/>
                <a:gd name="T25" fmla="*/ 3 h 4"/>
                <a:gd name="T26" fmla="*/ 1 w 11"/>
                <a:gd name="T27" fmla="*/ 3 h 4"/>
                <a:gd name="T28" fmla="*/ 0 w 11"/>
                <a:gd name="T29" fmla="*/ 4 h 4"/>
                <a:gd name="T30" fmla="*/ 2 w 11"/>
                <a:gd name="T31" fmla="*/ 4 h 4"/>
                <a:gd name="T32" fmla="*/ 4 w 11"/>
                <a:gd name="T33" fmla="*/ 4 h 4"/>
                <a:gd name="T34" fmla="*/ 4 w 11"/>
                <a:gd name="T35" fmla="*/ 3 h 4"/>
                <a:gd name="T36" fmla="*/ 5 w 11"/>
                <a:gd name="T37" fmla="*/ 3 h 4"/>
                <a:gd name="T38" fmla="*/ 7 w 11"/>
                <a:gd name="T39" fmla="*/ 2 h 4"/>
                <a:gd name="T40" fmla="*/ 8 w 11"/>
                <a:gd name="T41" fmla="*/ 2 h 4"/>
                <a:gd name="T42" fmla="*/ 8 w 11"/>
                <a:gd name="T43" fmla="*/ 2 h 4"/>
                <a:gd name="T44" fmla="*/ 9 w 11"/>
                <a:gd name="T45" fmla="*/ 1 h 4"/>
                <a:gd name="T46" fmla="*/ 10 w 11"/>
                <a:gd name="T47" fmla="*/ 1 h 4"/>
                <a:gd name="T48" fmla="*/ 10 w 11"/>
                <a:gd name="T4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" h="4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6" y="3"/>
                    <a:pt x="6" y="3"/>
                    <a:pt x="7" y="2"/>
                  </a:cubicBezTo>
                  <a:cubicBezTo>
                    <a:pt x="7" y="2"/>
                    <a:pt x="7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2"/>
                    <a:pt x="9" y="1"/>
                  </a:cubicBezTo>
                  <a:cubicBezTo>
                    <a:pt x="10" y="1"/>
                    <a:pt x="10" y="2"/>
                    <a:pt x="10" y="1"/>
                  </a:cubicBezTo>
                  <a:cubicBezTo>
                    <a:pt x="11" y="1"/>
                    <a:pt x="11" y="1"/>
                    <a:pt x="10" y="0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2" name="Freeform 513">
              <a:extLst>
                <a:ext uri="{FF2B5EF4-FFF2-40B4-BE49-F238E27FC236}">
                  <a16:creationId xmlns:a16="http://schemas.microsoft.com/office/drawing/2014/main" id="{06C20F3B-27B8-43C3-8774-94608CD76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126" y="1638301"/>
              <a:ext cx="107950" cy="96838"/>
            </a:xfrm>
            <a:custGeom>
              <a:avLst/>
              <a:gdLst>
                <a:gd name="T0" fmla="*/ 4 w 10"/>
                <a:gd name="T1" fmla="*/ 9 h 9"/>
                <a:gd name="T2" fmla="*/ 4 w 10"/>
                <a:gd name="T3" fmla="*/ 8 h 9"/>
                <a:gd name="T4" fmla="*/ 5 w 10"/>
                <a:gd name="T5" fmla="*/ 7 h 9"/>
                <a:gd name="T6" fmla="*/ 5 w 10"/>
                <a:gd name="T7" fmla="*/ 7 h 9"/>
                <a:gd name="T8" fmla="*/ 6 w 10"/>
                <a:gd name="T9" fmla="*/ 6 h 9"/>
                <a:gd name="T10" fmla="*/ 6 w 10"/>
                <a:gd name="T11" fmla="*/ 5 h 9"/>
                <a:gd name="T12" fmla="*/ 6 w 10"/>
                <a:gd name="T13" fmla="*/ 5 h 9"/>
                <a:gd name="T14" fmla="*/ 6 w 10"/>
                <a:gd name="T15" fmla="*/ 4 h 9"/>
                <a:gd name="T16" fmla="*/ 7 w 10"/>
                <a:gd name="T17" fmla="*/ 4 h 9"/>
                <a:gd name="T18" fmla="*/ 8 w 10"/>
                <a:gd name="T19" fmla="*/ 5 h 9"/>
                <a:gd name="T20" fmla="*/ 9 w 10"/>
                <a:gd name="T21" fmla="*/ 5 h 9"/>
                <a:gd name="T22" fmla="*/ 10 w 10"/>
                <a:gd name="T23" fmla="*/ 5 h 9"/>
                <a:gd name="T24" fmla="*/ 10 w 10"/>
                <a:gd name="T25" fmla="*/ 4 h 9"/>
                <a:gd name="T26" fmla="*/ 10 w 10"/>
                <a:gd name="T27" fmla="*/ 3 h 9"/>
                <a:gd name="T28" fmla="*/ 9 w 10"/>
                <a:gd name="T29" fmla="*/ 2 h 9"/>
                <a:gd name="T30" fmla="*/ 8 w 10"/>
                <a:gd name="T31" fmla="*/ 1 h 9"/>
                <a:gd name="T32" fmla="*/ 7 w 10"/>
                <a:gd name="T33" fmla="*/ 1 h 9"/>
                <a:gd name="T34" fmla="*/ 5 w 10"/>
                <a:gd name="T35" fmla="*/ 1 h 9"/>
                <a:gd name="T36" fmla="*/ 4 w 10"/>
                <a:gd name="T37" fmla="*/ 1 h 9"/>
                <a:gd name="T38" fmla="*/ 3 w 10"/>
                <a:gd name="T39" fmla="*/ 0 h 9"/>
                <a:gd name="T40" fmla="*/ 2 w 10"/>
                <a:gd name="T41" fmla="*/ 1 h 9"/>
                <a:gd name="T42" fmla="*/ 2 w 10"/>
                <a:gd name="T43" fmla="*/ 2 h 9"/>
                <a:gd name="T44" fmla="*/ 1 w 10"/>
                <a:gd name="T45" fmla="*/ 1 h 9"/>
                <a:gd name="T46" fmla="*/ 0 w 10"/>
                <a:gd name="T47" fmla="*/ 2 h 9"/>
                <a:gd name="T48" fmla="*/ 1 w 10"/>
                <a:gd name="T49" fmla="*/ 3 h 9"/>
                <a:gd name="T50" fmla="*/ 2 w 10"/>
                <a:gd name="T51" fmla="*/ 4 h 9"/>
                <a:gd name="T52" fmla="*/ 3 w 10"/>
                <a:gd name="T53" fmla="*/ 4 h 9"/>
                <a:gd name="T54" fmla="*/ 2 w 10"/>
                <a:gd name="T55" fmla="*/ 5 h 9"/>
                <a:gd name="T56" fmla="*/ 2 w 10"/>
                <a:gd name="T57" fmla="*/ 6 h 9"/>
                <a:gd name="T58" fmla="*/ 1 w 10"/>
                <a:gd name="T59" fmla="*/ 7 h 9"/>
                <a:gd name="T60" fmla="*/ 0 w 10"/>
                <a:gd name="T61" fmla="*/ 7 h 9"/>
                <a:gd name="T62" fmla="*/ 0 w 10"/>
                <a:gd name="T63" fmla="*/ 8 h 9"/>
                <a:gd name="T64" fmla="*/ 1 w 10"/>
                <a:gd name="T65" fmla="*/ 8 h 9"/>
                <a:gd name="T66" fmla="*/ 2 w 10"/>
                <a:gd name="T67" fmla="*/ 7 h 9"/>
                <a:gd name="T68" fmla="*/ 2 w 10"/>
                <a:gd name="T69" fmla="*/ 7 h 9"/>
                <a:gd name="T70" fmla="*/ 3 w 10"/>
                <a:gd name="T71" fmla="*/ 7 h 9"/>
                <a:gd name="T72" fmla="*/ 2 w 10"/>
                <a:gd name="T73" fmla="*/ 8 h 9"/>
                <a:gd name="T74" fmla="*/ 2 w 10"/>
                <a:gd name="T75" fmla="*/ 9 h 9"/>
                <a:gd name="T76" fmla="*/ 3 w 10"/>
                <a:gd name="T77" fmla="*/ 9 h 9"/>
                <a:gd name="T78" fmla="*/ 4 w 10"/>
                <a:gd name="T7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" h="9">
                  <a:moveTo>
                    <a:pt x="4" y="9"/>
                  </a:moveTo>
                  <a:cubicBezTo>
                    <a:pt x="4" y="9"/>
                    <a:pt x="4" y="8"/>
                    <a:pt x="4" y="8"/>
                  </a:cubicBezTo>
                  <a:cubicBezTo>
                    <a:pt x="5" y="8"/>
                    <a:pt x="5" y="8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5"/>
                    <a:pt x="9" y="5"/>
                    <a:pt x="10" y="5"/>
                  </a:cubicBezTo>
                  <a:cubicBezTo>
                    <a:pt x="10" y="5"/>
                    <a:pt x="10" y="5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9" y="2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1"/>
                    <a:pt x="3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2" y="5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3" name="Freeform 514">
              <a:extLst>
                <a:ext uri="{FF2B5EF4-FFF2-40B4-BE49-F238E27FC236}">
                  <a16:creationId xmlns:a16="http://schemas.microsoft.com/office/drawing/2014/main" id="{BD9398E9-4C45-4CD9-A535-FE4B22FA2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064" y="1649414"/>
              <a:ext cx="119063" cy="139700"/>
            </a:xfrm>
            <a:custGeom>
              <a:avLst/>
              <a:gdLst>
                <a:gd name="T0" fmla="*/ 10 w 11"/>
                <a:gd name="T1" fmla="*/ 1 h 13"/>
                <a:gd name="T2" fmla="*/ 10 w 11"/>
                <a:gd name="T3" fmla="*/ 2 h 13"/>
                <a:gd name="T4" fmla="*/ 9 w 11"/>
                <a:gd name="T5" fmla="*/ 2 h 13"/>
                <a:gd name="T6" fmla="*/ 9 w 11"/>
                <a:gd name="T7" fmla="*/ 3 h 13"/>
                <a:gd name="T8" fmla="*/ 7 w 11"/>
                <a:gd name="T9" fmla="*/ 3 h 13"/>
                <a:gd name="T10" fmla="*/ 7 w 11"/>
                <a:gd name="T11" fmla="*/ 4 h 13"/>
                <a:gd name="T12" fmla="*/ 6 w 11"/>
                <a:gd name="T13" fmla="*/ 5 h 13"/>
                <a:gd name="T14" fmla="*/ 5 w 11"/>
                <a:gd name="T15" fmla="*/ 6 h 13"/>
                <a:gd name="T16" fmla="*/ 4 w 11"/>
                <a:gd name="T17" fmla="*/ 7 h 13"/>
                <a:gd name="T18" fmla="*/ 4 w 11"/>
                <a:gd name="T19" fmla="*/ 8 h 13"/>
                <a:gd name="T20" fmla="*/ 4 w 11"/>
                <a:gd name="T21" fmla="*/ 10 h 13"/>
                <a:gd name="T22" fmla="*/ 3 w 11"/>
                <a:gd name="T23" fmla="*/ 11 h 13"/>
                <a:gd name="T24" fmla="*/ 2 w 11"/>
                <a:gd name="T25" fmla="*/ 12 h 13"/>
                <a:gd name="T26" fmla="*/ 0 w 11"/>
                <a:gd name="T27" fmla="*/ 12 h 13"/>
                <a:gd name="T28" fmla="*/ 0 w 11"/>
                <a:gd name="T29" fmla="*/ 11 h 13"/>
                <a:gd name="T30" fmla="*/ 1 w 11"/>
                <a:gd name="T31" fmla="*/ 9 h 13"/>
                <a:gd name="T32" fmla="*/ 1 w 11"/>
                <a:gd name="T33" fmla="*/ 8 h 13"/>
                <a:gd name="T34" fmla="*/ 2 w 11"/>
                <a:gd name="T35" fmla="*/ 7 h 13"/>
                <a:gd name="T36" fmla="*/ 3 w 11"/>
                <a:gd name="T37" fmla="*/ 6 h 13"/>
                <a:gd name="T38" fmla="*/ 4 w 11"/>
                <a:gd name="T39" fmla="*/ 5 h 13"/>
                <a:gd name="T40" fmla="*/ 4 w 11"/>
                <a:gd name="T41" fmla="*/ 4 h 13"/>
                <a:gd name="T42" fmla="*/ 3 w 11"/>
                <a:gd name="T43" fmla="*/ 4 h 13"/>
                <a:gd name="T44" fmla="*/ 4 w 11"/>
                <a:gd name="T45" fmla="*/ 3 h 13"/>
                <a:gd name="T46" fmla="*/ 5 w 11"/>
                <a:gd name="T47" fmla="*/ 2 h 13"/>
                <a:gd name="T48" fmla="*/ 6 w 11"/>
                <a:gd name="T49" fmla="*/ 1 h 13"/>
                <a:gd name="T50" fmla="*/ 7 w 11"/>
                <a:gd name="T51" fmla="*/ 1 h 13"/>
                <a:gd name="T52" fmla="*/ 7 w 11"/>
                <a:gd name="T53" fmla="*/ 1 h 13"/>
                <a:gd name="T54" fmla="*/ 9 w 11"/>
                <a:gd name="T55" fmla="*/ 1 h 13"/>
                <a:gd name="T56" fmla="*/ 10 w 11"/>
                <a:gd name="T57" fmla="*/ 0 h 13"/>
                <a:gd name="T58" fmla="*/ 11 w 11"/>
                <a:gd name="T59" fmla="*/ 1 h 13"/>
                <a:gd name="T60" fmla="*/ 10 w 11"/>
                <a:gd name="T6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" h="13">
                  <a:moveTo>
                    <a:pt x="10" y="1"/>
                  </a:moveTo>
                  <a:cubicBezTo>
                    <a:pt x="10" y="1"/>
                    <a:pt x="10" y="1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3"/>
                    <a:pt x="9" y="3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6" y="4"/>
                    <a:pt x="6" y="4"/>
                    <a:pt x="6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6"/>
                    <a:pt x="4" y="6"/>
                    <a:pt x="4" y="7"/>
                  </a:cubicBezTo>
                  <a:cubicBezTo>
                    <a:pt x="4" y="7"/>
                    <a:pt x="4" y="8"/>
                    <a:pt x="4" y="8"/>
                  </a:cubicBezTo>
                  <a:cubicBezTo>
                    <a:pt x="4" y="9"/>
                    <a:pt x="4" y="9"/>
                    <a:pt x="4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3"/>
                    <a:pt x="0" y="12"/>
                  </a:cubicBezTo>
                  <a:cubicBezTo>
                    <a:pt x="0" y="12"/>
                    <a:pt x="0" y="12"/>
                    <a:pt x="0" y="11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3" y="4"/>
                    <a:pt x="4" y="4"/>
                    <a:pt x="4" y="3"/>
                  </a:cubicBezTo>
                  <a:cubicBezTo>
                    <a:pt x="4" y="3"/>
                    <a:pt x="5" y="3"/>
                    <a:pt x="5" y="2"/>
                  </a:cubicBezTo>
                  <a:cubicBezTo>
                    <a:pt x="6" y="2"/>
                    <a:pt x="6" y="0"/>
                    <a:pt x="6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9" y="1"/>
                  </a:cubicBezTo>
                  <a:cubicBezTo>
                    <a:pt x="9" y="0"/>
                    <a:pt x="9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1" y="1"/>
                    <a:pt x="10" y="1"/>
                    <a:pt x="10" y="1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4" name="Freeform 515">
              <a:extLst>
                <a:ext uri="{FF2B5EF4-FFF2-40B4-BE49-F238E27FC236}">
                  <a16:creationId xmlns:a16="http://schemas.microsoft.com/office/drawing/2014/main" id="{1CD5D0AB-481D-4B60-BEF5-196FB113F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1201" y="1562101"/>
              <a:ext cx="182563" cy="76200"/>
            </a:xfrm>
            <a:custGeom>
              <a:avLst/>
              <a:gdLst>
                <a:gd name="T0" fmla="*/ 17 w 17"/>
                <a:gd name="T1" fmla="*/ 7 h 7"/>
                <a:gd name="T2" fmla="*/ 17 w 17"/>
                <a:gd name="T3" fmla="*/ 6 h 7"/>
                <a:gd name="T4" fmla="*/ 17 w 17"/>
                <a:gd name="T5" fmla="*/ 5 h 7"/>
                <a:gd name="T6" fmla="*/ 17 w 17"/>
                <a:gd name="T7" fmla="*/ 5 h 7"/>
                <a:gd name="T8" fmla="*/ 17 w 17"/>
                <a:gd name="T9" fmla="*/ 4 h 7"/>
                <a:gd name="T10" fmla="*/ 17 w 17"/>
                <a:gd name="T11" fmla="*/ 3 h 7"/>
                <a:gd name="T12" fmla="*/ 16 w 17"/>
                <a:gd name="T13" fmla="*/ 3 h 7"/>
                <a:gd name="T14" fmla="*/ 16 w 17"/>
                <a:gd name="T15" fmla="*/ 3 h 7"/>
                <a:gd name="T16" fmla="*/ 15 w 17"/>
                <a:gd name="T17" fmla="*/ 2 h 7"/>
                <a:gd name="T18" fmla="*/ 15 w 17"/>
                <a:gd name="T19" fmla="*/ 1 h 7"/>
                <a:gd name="T20" fmla="*/ 14 w 17"/>
                <a:gd name="T21" fmla="*/ 1 h 7"/>
                <a:gd name="T22" fmla="*/ 13 w 17"/>
                <a:gd name="T23" fmla="*/ 1 h 7"/>
                <a:gd name="T24" fmla="*/ 13 w 17"/>
                <a:gd name="T25" fmla="*/ 1 h 7"/>
                <a:gd name="T26" fmla="*/ 12 w 17"/>
                <a:gd name="T27" fmla="*/ 0 h 7"/>
                <a:gd name="T28" fmla="*/ 11 w 17"/>
                <a:gd name="T29" fmla="*/ 1 h 7"/>
                <a:gd name="T30" fmla="*/ 11 w 17"/>
                <a:gd name="T31" fmla="*/ 1 h 7"/>
                <a:gd name="T32" fmla="*/ 10 w 17"/>
                <a:gd name="T33" fmla="*/ 1 h 7"/>
                <a:gd name="T34" fmla="*/ 10 w 17"/>
                <a:gd name="T35" fmla="*/ 2 h 7"/>
                <a:gd name="T36" fmla="*/ 9 w 17"/>
                <a:gd name="T37" fmla="*/ 1 h 7"/>
                <a:gd name="T38" fmla="*/ 8 w 17"/>
                <a:gd name="T39" fmla="*/ 2 h 7"/>
                <a:gd name="T40" fmla="*/ 8 w 17"/>
                <a:gd name="T41" fmla="*/ 2 h 7"/>
                <a:gd name="T42" fmla="*/ 7 w 17"/>
                <a:gd name="T43" fmla="*/ 3 h 7"/>
                <a:gd name="T44" fmla="*/ 6 w 17"/>
                <a:gd name="T45" fmla="*/ 3 h 7"/>
                <a:gd name="T46" fmla="*/ 5 w 17"/>
                <a:gd name="T47" fmla="*/ 3 h 7"/>
                <a:gd name="T48" fmla="*/ 4 w 17"/>
                <a:gd name="T49" fmla="*/ 4 h 7"/>
                <a:gd name="T50" fmla="*/ 3 w 17"/>
                <a:gd name="T51" fmla="*/ 4 h 7"/>
                <a:gd name="T52" fmla="*/ 3 w 17"/>
                <a:gd name="T53" fmla="*/ 4 h 7"/>
                <a:gd name="T54" fmla="*/ 2 w 17"/>
                <a:gd name="T55" fmla="*/ 5 h 7"/>
                <a:gd name="T56" fmla="*/ 1 w 17"/>
                <a:gd name="T57" fmla="*/ 6 h 7"/>
                <a:gd name="T58" fmla="*/ 0 w 17"/>
                <a:gd name="T59" fmla="*/ 6 h 7"/>
                <a:gd name="T60" fmla="*/ 1 w 17"/>
                <a:gd name="T61" fmla="*/ 6 h 7"/>
                <a:gd name="T62" fmla="*/ 2 w 17"/>
                <a:gd name="T63" fmla="*/ 6 h 7"/>
                <a:gd name="T64" fmla="*/ 3 w 17"/>
                <a:gd name="T65" fmla="*/ 6 h 7"/>
                <a:gd name="T66" fmla="*/ 3 w 17"/>
                <a:gd name="T67" fmla="*/ 7 h 7"/>
                <a:gd name="T68" fmla="*/ 4 w 17"/>
                <a:gd name="T69" fmla="*/ 6 h 7"/>
                <a:gd name="T70" fmla="*/ 5 w 17"/>
                <a:gd name="T71" fmla="*/ 6 h 7"/>
                <a:gd name="T72" fmla="*/ 5 w 17"/>
                <a:gd name="T73" fmla="*/ 6 h 7"/>
                <a:gd name="T74" fmla="*/ 6 w 17"/>
                <a:gd name="T75" fmla="*/ 6 h 7"/>
                <a:gd name="T76" fmla="*/ 7 w 17"/>
                <a:gd name="T77" fmla="*/ 5 h 7"/>
                <a:gd name="T78" fmla="*/ 8 w 17"/>
                <a:gd name="T79" fmla="*/ 4 h 7"/>
                <a:gd name="T80" fmla="*/ 9 w 17"/>
                <a:gd name="T81" fmla="*/ 4 h 7"/>
                <a:gd name="T82" fmla="*/ 10 w 17"/>
                <a:gd name="T83" fmla="*/ 4 h 7"/>
                <a:gd name="T84" fmla="*/ 10 w 17"/>
                <a:gd name="T85" fmla="*/ 5 h 7"/>
                <a:gd name="T86" fmla="*/ 9 w 17"/>
                <a:gd name="T87" fmla="*/ 5 h 7"/>
                <a:gd name="T88" fmla="*/ 9 w 17"/>
                <a:gd name="T89" fmla="*/ 6 h 7"/>
                <a:gd name="T90" fmla="*/ 10 w 17"/>
                <a:gd name="T91" fmla="*/ 6 h 7"/>
                <a:gd name="T92" fmla="*/ 10 w 17"/>
                <a:gd name="T93" fmla="*/ 7 h 7"/>
                <a:gd name="T94" fmla="*/ 11 w 17"/>
                <a:gd name="T95" fmla="*/ 7 h 7"/>
                <a:gd name="T96" fmla="*/ 12 w 17"/>
                <a:gd name="T97" fmla="*/ 7 h 7"/>
                <a:gd name="T98" fmla="*/ 13 w 17"/>
                <a:gd name="T99" fmla="*/ 6 h 7"/>
                <a:gd name="T100" fmla="*/ 14 w 17"/>
                <a:gd name="T101" fmla="*/ 6 h 7"/>
                <a:gd name="T102" fmla="*/ 15 w 17"/>
                <a:gd name="T103" fmla="*/ 6 h 7"/>
                <a:gd name="T104" fmla="*/ 16 w 17"/>
                <a:gd name="T105" fmla="*/ 7 h 7"/>
                <a:gd name="T106" fmla="*/ 16 w 17"/>
                <a:gd name="T107" fmla="*/ 7 h 7"/>
                <a:gd name="T108" fmla="*/ 17 w 17"/>
                <a:gd name="T10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" h="7">
                  <a:moveTo>
                    <a:pt x="17" y="7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6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3"/>
                    <a:pt x="17" y="3"/>
                  </a:cubicBezTo>
                  <a:cubicBezTo>
                    <a:pt x="17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2"/>
                    <a:pt x="15" y="3"/>
                    <a:pt x="15" y="2"/>
                  </a:cubicBezTo>
                  <a:cubicBezTo>
                    <a:pt x="14" y="2"/>
                    <a:pt x="15" y="2"/>
                    <a:pt x="15" y="1"/>
                  </a:cubicBezTo>
                  <a:cubicBezTo>
                    <a:pt x="15" y="1"/>
                    <a:pt x="15" y="1"/>
                    <a:pt x="14" y="1"/>
                  </a:cubicBezTo>
                  <a:cubicBezTo>
                    <a:pt x="14" y="0"/>
                    <a:pt x="14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2"/>
                    <a:pt x="10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2"/>
                    <a:pt x="9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1" y="5"/>
                    <a:pt x="1" y="6"/>
                  </a:cubicBezTo>
                  <a:cubicBezTo>
                    <a:pt x="1" y="6"/>
                    <a:pt x="0" y="6"/>
                    <a:pt x="0" y="6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4" y="6"/>
                  </a:cubicBezTo>
                  <a:cubicBezTo>
                    <a:pt x="5" y="6"/>
                    <a:pt x="4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5"/>
                    <a:pt x="7" y="6"/>
                    <a:pt x="7" y="5"/>
                  </a:cubicBezTo>
                  <a:cubicBezTo>
                    <a:pt x="7" y="5"/>
                    <a:pt x="7" y="5"/>
                    <a:pt x="8" y="4"/>
                  </a:cubicBezTo>
                  <a:cubicBezTo>
                    <a:pt x="8" y="4"/>
                    <a:pt x="8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0" y="4"/>
                    <a:pt x="10" y="5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cubicBezTo>
                    <a:pt x="9" y="6"/>
                    <a:pt x="10" y="6"/>
                    <a:pt x="10" y="6"/>
                  </a:cubicBezTo>
                  <a:cubicBezTo>
                    <a:pt x="10" y="6"/>
                    <a:pt x="10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6"/>
                    <a:pt x="15" y="6"/>
                  </a:cubicBezTo>
                  <a:cubicBezTo>
                    <a:pt x="15" y="6"/>
                    <a:pt x="15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9414E0C8-D016-426A-95D6-3062039712D5}"/>
                </a:ext>
              </a:extLst>
            </p:cNvPr>
            <p:cNvGrpSpPr/>
            <p:nvPr/>
          </p:nvGrpSpPr>
          <p:grpSpPr>
            <a:xfrm>
              <a:off x="-92074" y="654051"/>
              <a:ext cx="9144001" cy="4162425"/>
              <a:chOff x="-92074" y="654051"/>
              <a:chExt cx="9144001" cy="4162425"/>
            </a:xfrm>
            <a:grpFill/>
          </p:grpSpPr>
          <p:sp>
            <p:nvSpPr>
              <p:cNvPr id="1026" name="Freeform 5">
                <a:extLst>
                  <a:ext uri="{FF2B5EF4-FFF2-40B4-BE49-F238E27FC236}">
                    <a16:creationId xmlns:a16="http://schemas.microsoft.com/office/drawing/2014/main" id="{022780CF-B2B0-4F77-A7D9-A8BEFA370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6589" y="16922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7" name="Freeform 6">
                <a:extLst>
                  <a:ext uri="{FF2B5EF4-FFF2-40B4-BE49-F238E27FC236}">
                    <a16:creationId xmlns:a16="http://schemas.microsoft.com/office/drawing/2014/main" id="{E741EF55-3FB4-4BCA-A9A9-B201F1663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7527" y="1681164"/>
                <a:ext cx="442913" cy="249238"/>
              </a:xfrm>
              <a:custGeom>
                <a:avLst/>
                <a:gdLst>
                  <a:gd name="T0" fmla="*/ 39 w 41"/>
                  <a:gd name="T1" fmla="*/ 12 h 23"/>
                  <a:gd name="T2" fmla="*/ 39 w 41"/>
                  <a:gd name="T3" fmla="*/ 10 h 23"/>
                  <a:gd name="T4" fmla="*/ 36 w 41"/>
                  <a:gd name="T5" fmla="*/ 10 h 23"/>
                  <a:gd name="T6" fmla="*/ 36 w 41"/>
                  <a:gd name="T7" fmla="*/ 9 h 23"/>
                  <a:gd name="T8" fmla="*/ 34 w 41"/>
                  <a:gd name="T9" fmla="*/ 9 h 23"/>
                  <a:gd name="T10" fmla="*/ 31 w 41"/>
                  <a:gd name="T11" fmla="*/ 10 h 23"/>
                  <a:gd name="T12" fmla="*/ 29 w 41"/>
                  <a:gd name="T13" fmla="*/ 10 h 23"/>
                  <a:gd name="T14" fmla="*/ 28 w 41"/>
                  <a:gd name="T15" fmla="*/ 8 h 23"/>
                  <a:gd name="T16" fmla="*/ 25 w 41"/>
                  <a:gd name="T17" fmla="*/ 6 h 23"/>
                  <a:gd name="T18" fmla="*/ 23 w 41"/>
                  <a:gd name="T19" fmla="*/ 5 h 23"/>
                  <a:gd name="T20" fmla="*/ 21 w 41"/>
                  <a:gd name="T21" fmla="*/ 5 h 23"/>
                  <a:gd name="T22" fmla="*/ 17 w 41"/>
                  <a:gd name="T23" fmla="*/ 4 h 23"/>
                  <a:gd name="T24" fmla="*/ 15 w 41"/>
                  <a:gd name="T25" fmla="*/ 5 h 23"/>
                  <a:gd name="T26" fmla="*/ 13 w 41"/>
                  <a:gd name="T27" fmla="*/ 3 h 23"/>
                  <a:gd name="T28" fmla="*/ 11 w 41"/>
                  <a:gd name="T29" fmla="*/ 2 h 23"/>
                  <a:gd name="T30" fmla="*/ 10 w 41"/>
                  <a:gd name="T31" fmla="*/ 1 h 23"/>
                  <a:gd name="T32" fmla="*/ 10 w 41"/>
                  <a:gd name="T33" fmla="*/ 4 h 23"/>
                  <a:gd name="T34" fmla="*/ 8 w 41"/>
                  <a:gd name="T35" fmla="*/ 5 h 23"/>
                  <a:gd name="T36" fmla="*/ 7 w 41"/>
                  <a:gd name="T37" fmla="*/ 4 h 23"/>
                  <a:gd name="T38" fmla="*/ 5 w 41"/>
                  <a:gd name="T39" fmla="*/ 4 h 23"/>
                  <a:gd name="T40" fmla="*/ 4 w 41"/>
                  <a:gd name="T41" fmla="*/ 2 h 23"/>
                  <a:gd name="T42" fmla="*/ 4 w 41"/>
                  <a:gd name="T43" fmla="*/ 0 h 23"/>
                  <a:gd name="T44" fmla="*/ 2 w 41"/>
                  <a:gd name="T45" fmla="*/ 0 h 23"/>
                  <a:gd name="T46" fmla="*/ 1 w 41"/>
                  <a:gd name="T47" fmla="*/ 0 h 23"/>
                  <a:gd name="T48" fmla="*/ 1 w 41"/>
                  <a:gd name="T49" fmla="*/ 4 h 23"/>
                  <a:gd name="T50" fmla="*/ 2 w 41"/>
                  <a:gd name="T51" fmla="*/ 7 h 23"/>
                  <a:gd name="T52" fmla="*/ 2 w 41"/>
                  <a:gd name="T53" fmla="*/ 10 h 23"/>
                  <a:gd name="T54" fmla="*/ 2 w 41"/>
                  <a:gd name="T55" fmla="*/ 10 h 23"/>
                  <a:gd name="T56" fmla="*/ 4 w 41"/>
                  <a:gd name="T57" fmla="*/ 10 h 23"/>
                  <a:gd name="T58" fmla="*/ 8 w 41"/>
                  <a:gd name="T59" fmla="*/ 7 h 23"/>
                  <a:gd name="T60" fmla="*/ 11 w 41"/>
                  <a:gd name="T61" fmla="*/ 9 h 23"/>
                  <a:gd name="T62" fmla="*/ 13 w 41"/>
                  <a:gd name="T63" fmla="*/ 10 h 23"/>
                  <a:gd name="T64" fmla="*/ 13 w 41"/>
                  <a:gd name="T65" fmla="*/ 12 h 23"/>
                  <a:gd name="T66" fmla="*/ 17 w 41"/>
                  <a:gd name="T67" fmla="*/ 13 h 23"/>
                  <a:gd name="T68" fmla="*/ 20 w 41"/>
                  <a:gd name="T69" fmla="*/ 16 h 23"/>
                  <a:gd name="T70" fmla="*/ 22 w 41"/>
                  <a:gd name="T71" fmla="*/ 18 h 23"/>
                  <a:gd name="T72" fmla="*/ 24 w 41"/>
                  <a:gd name="T73" fmla="*/ 20 h 23"/>
                  <a:gd name="T74" fmla="*/ 26 w 41"/>
                  <a:gd name="T75" fmla="*/ 20 h 23"/>
                  <a:gd name="T76" fmla="*/ 29 w 41"/>
                  <a:gd name="T77" fmla="*/ 20 h 23"/>
                  <a:gd name="T78" fmla="*/ 29 w 41"/>
                  <a:gd name="T79" fmla="*/ 22 h 23"/>
                  <a:gd name="T80" fmla="*/ 30 w 41"/>
                  <a:gd name="T81" fmla="*/ 22 h 23"/>
                  <a:gd name="T82" fmla="*/ 31 w 41"/>
                  <a:gd name="T83" fmla="*/ 23 h 23"/>
                  <a:gd name="T84" fmla="*/ 32 w 41"/>
                  <a:gd name="T85" fmla="*/ 22 h 23"/>
                  <a:gd name="T86" fmla="*/ 32 w 41"/>
                  <a:gd name="T87" fmla="*/ 20 h 23"/>
                  <a:gd name="T88" fmla="*/ 31 w 41"/>
                  <a:gd name="T89" fmla="*/ 19 h 23"/>
                  <a:gd name="T90" fmla="*/ 30 w 41"/>
                  <a:gd name="T91" fmla="*/ 17 h 23"/>
                  <a:gd name="T92" fmla="*/ 32 w 41"/>
                  <a:gd name="T93" fmla="*/ 16 h 23"/>
                  <a:gd name="T94" fmla="*/ 33 w 41"/>
                  <a:gd name="T95" fmla="*/ 14 h 23"/>
                  <a:gd name="T96" fmla="*/ 34 w 41"/>
                  <a:gd name="T97" fmla="*/ 13 h 23"/>
                  <a:gd name="T98" fmla="*/ 36 w 41"/>
                  <a:gd name="T99" fmla="*/ 13 h 23"/>
                  <a:gd name="T100" fmla="*/ 36 w 41"/>
                  <a:gd name="T101" fmla="*/ 14 h 23"/>
                  <a:gd name="T102" fmla="*/ 39 w 41"/>
                  <a:gd name="T103" fmla="*/ 13 h 23"/>
                  <a:gd name="T104" fmla="*/ 41 w 41"/>
                  <a:gd name="T105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1" h="23">
                    <a:moveTo>
                      <a:pt x="40" y="12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9" y="10"/>
                    </a:cubicBezTo>
                    <a:cubicBezTo>
                      <a:pt x="39" y="10"/>
                      <a:pt x="38" y="10"/>
                      <a:pt x="38" y="10"/>
                    </a:cubicBezTo>
                    <a:cubicBezTo>
                      <a:pt x="37" y="10"/>
                      <a:pt x="37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5" y="10"/>
                      <a:pt x="36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9"/>
                      <a:pt x="34" y="9"/>
                      <a:pt x="34" y="9"/>
                    </a:cubicBezTo>
                    <a:cubicBezTo>
                      <a:pt x="33" y="9"/>
                      <a:pt x="33" y="9"/>
                      <a:pt x="32" y="9"/>
                    </a:cubicBezTo>
                    <a:cubicBezTo>
                      <a:pt x="32" y="9"/>
                      <a:pt x="32" y="10"/>
                      <a:pt x="31" y="10"/>
                    </a:cubicBezTo>
                    <a:cubicBezTo>
                      <a:pt x="31" y="10"/>
                      <a:pt x="31" y="10"/>
                      <a:pt x="30" y="10"/>
                    </a:cubicBezTo>
                    <a:cubicBezTo>
                      <a:pt x="30" y="10"/>
                      <a:pt x="30" y="10"/>
                      <a:pt x="29" y="10"/>
                    </a:cubicBezTo>
                    <a:cubicBezTo>
                      <a:pt x="29" y="10"/>
                      <a:pt x="28" y="10"/>
                      <a:pt x="28" y="10"/>
                    </a:cubicBezTo>
                    <a:cubicBezTo>
                      <a:pt x="27" y="9"/>
                      <a:pt x="28" y="9"/>
                      <a:pt x="28" y="8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6" y="6"/>
                      <a:pt x="26" y="6"/>
                      <a:pt x="25" y="6"/>
                    </a:cubicBezTo>
                    <a:cubicBezTo>
                      <a:pt x="25" y="5"/>
                      <a:pt x="25" y="4"/>
                      <a:pt x="24" y="4"/>
                    </a:cubicBezTo>
                    <a:cubicBezTo>
                      <a:pt x="24" y="4"/>
                      <a:pt x="24" y="5"/>
                      <a:pt x="23" y="5"/>
                    </a:cubicBezTo>
                    <a:cubicBezTo>
                      <a:pt x="23" y="5"/>
                      <a:pt x="23" y="5"/>
                      <a:pt x="22" y="5"/>
                    </a:cubicBezTo>
                    <a:cubicBezTo>
                      <a:pt x="22" y="5"/>
                      <a:pt x="22" y="5"/>
                      <a:pt x="21" y="5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3" y="5"/>
                      <a:pt x="13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3" y="3"/>
                      <a:pt x="13" y="3"/>
                      <a:pt x="13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0" y="2"/>
                      <a:pt x="10" y="2"/>
                      <a:pt x="10" y="3"/>
                    </a:cubicBezTo>
                    <a:cubicBezTo>
                      <a:pt x="10" y="3"/>
                      <a:pt x="11" y="4"/>
                      <a:pt x="10" y="4"/>
                    </a:cubicBezTo>
                    <a:cubicBezTo>
                      <a:pt x="10" y="4"/>
                      <a:pt x="10" y="4"/>
                      <a:pt x="9" y="4"/>
                    </a:cubicBezTo>
                    <a:cubicBezTo>
                      <a:pt x="9" y="4"/>
                      <a:pt x="9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1" y="4"/>
                    </a:cubicBezTo>
                    <a:cubicBezTo>
                      <a:pt x="1" y="5"/>
                      <a:pt x="1" y="5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1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1"/>
                      <a:pt x="3" y="11"/>
                    </a:cubicBezTo>
                    <a:cubicBezTo>
                      <a:pt x="4" y="11"/>
                      <a:pt x="4" y="10"/>
                      <a:pt x="4" y="10"/>
                    </a:cubicBezTo>
                    <a:cubicBezTo>
                      <a:pt x="5" y="9"/>
                      <a:pt x="5" y="9"/>
                      <a:pt x="6" y="8"/>
                    </a:cubicBezTo>
                    <a:cubicBezTo>
                      <a:pt x="7" y="8"/>
                      <a:pt x="7" y="7"/>
                      <a:pt x="8" y="7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0" y="8"/>
                      <a:pt x="10" y="8"/>
                      <a:pt x="11" y="9"/>
                    </a:cubicBezTo>
                    <a:cubicBezTo>
                      <a:pt x="11" y="9"/>
                      <a:pt x="12" y="9"/>
                      <a:pt x="12" y="10"/>
                    </a:cubicBezTo>
                    <a:cubicBezTo>
                      <a:pt x="12" y="10"/>
                      <a:pt x="12" y="10"/>
                      <a:pt x="13" y="1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12"/>
                      <a:pt x="14" y="12"/>
                      <a:pt x="15" y="12"/>
                    </a:cubicBezTo>
                    <a:cubicBezTo>
                      <a:pt x="16" y="12"/>
                      <a:pt x="16" y="12"/>
                      <a:pt x="17" y="13"/>
                    </a:cubicBezTo>
                    <a:cubicBezTo>
                      <a:pt x="17" y="14"/>
                      <a:pt x="18" y="14"/>
                      <a:pt x="18" y="15"/>
                    </a:cubicBezTo>
                    <a:cubicBezTo>
                      <a:pt x="19" y="15"/>
                      <a:pt x="19" y="15"/>
                      <a:pt x="20" y="16"/>
                    </a:cubicBezTo>
                    <a:cubicBezTo>
                      <a:pt x="20" y="16"/>
                      <a:pt x="20" y="17"/>
                      <a:pt x="21" y="17"/>
                    </a:cubicBezTo>
                    <a:cubicBezTo>
                      <a:pt x="21" y="18"/>
                      <a:pt x="21" y="18"/>
                      <a:pt x="22" y="18"/>
                    </a:cubicBezTo>
                    <a:cubicBezTo>
                      <a:pt x="22" y="19"/>
                      <a:pt x="22" y="19"/>
                      <a:pt x="23" y="19"/>
                    </a:cubicBezTo>
                    <a:cubicBezTo>
                      <a:pt x="23" y="19"/>
                      <a:pt x="23" y="20"/>
                      <a:pt x="24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7" y="20"/>
                      <a:pt x="27" y="20"/>
                      <a:pt x="28" y="20"/>
                    </a:cubicBezTo>
                    <a:cubicBezTo>
                      <a:pt x="28" y="20"/>
                      <a:pt x="28" y="20"/>
                      <a:pt x="29" y="20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30" y="22"/>
                    </a:cubicBezTo>
                    <a:cubicBezTo>
                      <a:pt x="30" y="22"/>
                      <a:pt x="30" y="23"/>
                      <a:pt x="30" y="23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23"/>
                      <a:pt x="31" y="23"/>
                      <a:pt x="32" y="23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3" y="21"/>
                      <a:pt x="33" y="20"/>
                      <a:pt x="32" y="20"/>
                    </a:cubicBezTo>
                    <a:cubicBezTo>
                      <a:pt x="32" y="20"/>
                      <a:pt x="32" y="19"/>
                      <a:pt x="32" y="19"/>
                    </a:cubicBezTo>
                    <a:cubicBezTo>
                      <a:pt x="32" y="19"/>
                      <a:pt x="32" y="19"/>
                      <a:pt x="31" y="19"/>
                    </a:cubicBezTo>
                    <a:cubicBezTo>
                      <a:pt x="31" y="19"/>
                      <a:pt x="31" y="19"/>
                      <a:pt x="30" y="19"/>
                    </a:cubicBezTo>
                    <a:cubicBezTo>
                      <a:pt x="30" y="18"/>
                      <a:pt x="30" y="18"/>
                      <a:pt x="30" y="17"/>
                    </a:cubicBezTo>
                    <a:cubicBezTo>
                      <a:pt x="30" y="17"/>
                      <a:pt x="31" y="17"/>
                      <a:pt x="31" y="17"/>
                    </a:cubicBezTo>
                    <a:cubicBezTo>
                      <a:pt x="31" y="16"/>
                      <a:pt x="31" y="16"/>
                      <a:pt x="32" y="16"/>
                    </a:cubicBezTo>
                    <a:cubicBezTo>
                      <a:pt x="32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3"/>
                      <a:pt x="33" y="13"/>
                      <a:pt x="34" y="13"/>
                    </a:cubicBezTo>
                    <a:cubicBezTo>
                      <a:pt x="34" y="13"/>
                      <a:pt x="34" y="12"/>
                      <a:pt x="35" y="13"/>
                    </a:cubicBezTo>
                    <a:cubicBezTo>
                      <a:pt x="35" y="13"/>
                      <a:pt x="35" y="13"/>
                      <a:pt x="3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4"/>
                      <a:pt x="37" y="14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40" y="13"/>
                      <a:pt x="40" y="13"/>
                    </a:cubicBezTo>
                    <a:cubicBezTo>
                      <a:pt x="41" y="12"/>
                      <a:pt x="41" y="12"/>
                      <a:pt x="41" y="11"/>
                    </a:cubicBezTo>
                    <a:cubicBezTo>
                      <a:pt x="40" y="11"/>
                      <a:pt x="40" y="12"/>
                      <a:pt x="40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8" name="Freeform 7">
                <a:extLst>
                  <a:ext uri="{FF2B5EF4-FFF2-40B4-BE49-F238E27FC236}">
                    <a16:creationId xmlns:a16="http://schemas.microsoft.com/office/drawing/2014/main" id="{2235B17E-8CEE-4048-85C5-5974846A3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1564" y="2308226"/>
                <a:ext cx="33338" cy="96838"/>
              </a:xfrm>
              <a:custGeom>
                <a:avLst/>
                <a:gdLst>
                  <a:gd name="T0" fmla="*/ 3 w 3"/>
                  <a:gd name="T1" fmla="*/ 0 h 9"/>
                  <a:gd name="T2" fmla="*/ 2 w 3"/>
                  <a:gd name="T3" fmla="*/ 0 h 9"/>
                  <a:gd name="T4" fmla="*/ 1 w 3"/>
                  <a:gd name="T5" fmla="*/ 0 h 9"/>
                  <a:gd name="T6" fmla="*/ 1 w 3"/>
                  <a:gd name="T7" fmla="*/ 0 h 9"/>
                  <a:gd name="T8" fmla="*/ 0 w 3"/>
                  <a:gd name="T9" fmla="*/ 2 h 9"/>
                  <a:gd name="T10" fmla="*/ 0 w 3"/>
                  <a:gd name="T11" fmla="*/ 3 h 9"/>
                  <a:gd name="T12" fmla="*/ 0 w 3"/>
                  <a:gd name="T13" fmla="*/ 4 h 9"/>
                  <a:gd name="T14" fmla="*/ 0 w 3"/>
                  <a:gd name="T15" fmla="*/ 6 h 9"/>
                  <a:gd name="T16" fmla="*/ 0 w 3"/>
                  <a:gd name="T17" fmla="*/ 7 h 9"/>
                  <a:gd name="T18" fmla="*/ 1 w 3"/>
                  <a:gd name="T19" fmla="*/ 8 h 9"/>
                  <a:gd name="T20" fmla="*/ 2 w 3"/>
                  <a:gd name="T21" fmla="*/ 8 h 9"/>
                  <a:gd name="T22" fmla="*/ 2 w 3"/>
                  <a:gd name="T23" fmla="*/ 8 h 9"/>
                  <a:gd name="T24" fmla="*/ 2 w 3"/>
                  <a:gd name="T25" fmla="*/ 7 h 9"/>
                  <a:gd name="T26" fmla="*/ 3 w 3"/>
                  <a:gd name="T27" fmla="*/ 6 h 9"/>
                  <a:gd name="T28" fmla="*/ 3 w 3"/>
                  <a:gd name="T29" fmla="*/ 6 h 9"/>
                  <a:gd name="T30" fmla="*/ 3 w 3"/>
                  <a:gd name="T31" fmla="*/ 5 h 9"/>
                  <a:gd name="T32" fmla="*/ 3 w 3"/>
                  <a:gd name="T33" fmla="*/ 4 h 9"/>
                  <a:gd name="T34" fmla="*/ 2 w 3"/>
                  <a:gd name="T35" fmla="*/ 3 h 9"/>
                  <a:gd name="T36" fmla="*/ 3 w 3"/>
                  <a:gd name="T37" fmla="*/ 3 h 9"/>
                  <a:gd name="T38" fmla="*/ 3 w 3"/>
                  <a:gd name="T39" fmla="*/ 2 h 9"/>
                  <a:gd name="T40" fmla="*/ 3 w 3"/>
                  <a:gd name="T41" fmla="*/ 1 h 9"/>
                  <a:gd name="T42" fmla="*/ 3 w 3"/>
                  <a:gd name="T4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" h="9">
                    <a:moveTo>
                      <a:pt x="3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7"/>
                      <a:pt x="1" y="8"/>
                    </a:cubicBezTo>
                    <a:cubicBezTo>
                      <a:pt x="1" y="8"/>
                      <a:pt x="1" y="9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7"/>
                    </a:cubicBezTo>
                    <a:cubicBezTo>
                      <a:pt x="2" y="7"/>
                      <a:pt x="2" y="7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4"/>
                    </a:cubicBezTo>
                    <a:cubicBezTo>
                      <a:pt x="3" y="4"/>
                      <a:pt x="2" y="4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9" name="Freeform 8">
                <a:extLst>
                  <a:ext uri="{FF2B5EF4-FFF2-40B4-BE49-F238E27FC236}">
                    <a16:creationId xmlns:a16="http://schemas.microsoft.com/office/drawing/2014/main" id="{1DDCE89D-2DDE-4395-A575-4D4DA94C7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1052" y="2470151"/>
                <a:ext cx="63500" cy="53975"/>
              </a:xfrm>
              <a:custGeom>
                <a:avLst/>
                <a:gdLst>
                  <a:gd name="T0" fmla="*/ 5 w 6"/>
                  <a:gd name="T1" fmla="*/ 2 h 5"/>
                  <a:gd name="T2" fmla="*/ 6 w 6"/>
                  <a:gd name="T3" fmla="*/ 1 h 5"/>
                  <a:gd name="T4" fmla="*/ 5 w 6"/>
                  <a:gd name="T5" fmla="*/ 0 h 5"/>
                  <a:gd name="T6" fmla="*/ 5 w 6"/>
                  <a:gd name="T7" fmla="*/ 0 h 5"/>
                  <a:gd name="T8" fmla="*/ 3 w 6"/>
                  <a:gd name="T9" fmla="*/ 0 h 5"/>
                  <a:gd name="T10" fmla="*/ 2 w 6"/>
                  <a:gd name="T11" fmla="*/ 0 h 5"/>
                  <a:gd name="T12" fmla="*/ 1 w 6"/>
                  <a:gd name="T13" fmla="*/ 1 h 5"/>
                  <a:gd name="T14" fmla="*/ 0 w 6"/>
                  <a:gd name="T15" fmla="*/ 2 h 5"/>
                  <a:gd name="T16" fmla="*/ 0 w 6"/>
                  <a:gd name="T17" fmla="*/ 2 h 5"/>
                  <a:gd name="T18" fmla="*/ 0 w 6"/>
                  <a:gd name="T19" fmla="*/ 3 h 5"/>
                  <a:gd name="T20" fmla="*/ 0 w 6"/>
                  <a:gd name="T21" fmla="*/ 4 h 5"/>
                  <a:gd name="T22" fmla="*/ 1 w 6"/>
                  <a:gd name="T23" fmla="*/ 5 h 5"/>
                  <a:gd name="T24" fmla="*/ 3 w 6"/>
                  <a:gd name="T25" fmla="*/ 5 h 5"/>
                  <a:gd name="T26" fmla="*/ 4 w 6"/>
                  <a:gd name="T27" fmla="*/ 5 h 5"/>
                  <a:gd name="T28" fmla="*/ 4 w 6"/>
                  <a:gd name="T29" fmla="*/ 4 h 5"/>
                  <a:gd name="T30" fmla="*/ 5 w 6"/>
                  <a:gd name="T31" fmla="*/ 3 h 5"/>
                  <a:gd name="T32" fmla="*/ 5 w 6"/>
                  <a:gd name="T33" fmla="*/ 3 h 5"/>
                  <a:gd name="T34" fmla="*/ 5 w 6"/>
                  <a:gd name="T35" fmla="*/ 2 h 5"/>
                  <a:gd name="T36" fmla="*/ 5 w 6"/>
                  <a:gd name="T37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6" y="2"/>
                      <a:pt x="6" y="1"/>
                      <a:pt x="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0" name="Freeform 9">
                <a:extLst>
                  <a:ext uri="{FF2B5EF4-FFF2-40B4-BE49-F238E27FC236}">
                    <a16:creationId xmlns:a16="http://schemas.microsoft.com/office/drawing/2014/main" id="{65BEE850-D724-46E6-A8A8-ECA69396C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4552" y="2870201"/>
                <a:ext cx="269875" cy="184150"/>
              </a:xfrm>
              <a:custGeom>
                <a:avLst/>
                <a:gdLst>
                  <a:gd name="T0" fmla="*/ 24 w 25"/>
                  <a:gd name="T1" fmla="*/ 6 h 17"/>
                  <a:gd name="T2" fmla="*/ 24 w 25"/>
                  <a:gd name="T3" fmla="*/ 4 h 17"/>
                  <a:gd name="T4" fmla="*/ 23 w 25"/>
                  <a:gd name="T5" fmla="*/ 4 h 17"/>
                  <a:gd name="T6" fmla="*/ 22 w 25"/>
                  <a:gd name="T7" fmla="*/ 3 h 17"/>
                  <a:gd name="T8" fmla="*/ 21 w 25"/>
                  <a:gd name="T9" fmla="*/ 1 h 17"/>
                  <a:gd name="T10" fmla="*/ 20 w 25"/>
                  <a:gd name="T11" fmla="*/ 0 h 17"/>
                  <a:gd name="T12" fmla="*/ 18 w 25"/>
                  <a:gd name="T13" fmla="*/ 0 h 17"/>
                  <a:gd name="T14" fmla="*/ 17 w 25"/>
                  <a:gd name="T15" fmla="*/ 3 h 17"/>
                  <a:gd name="T16" fmla="*/ 16 w 25"/>
                  <a:gd name="T17" fmla="*/ 4 h 17"/>
                  <a:gd name="T18" fmla="*/ 15 w 25"/>
                  <a:gd name="T19" fmla="*/ 5 h 17"/>
                  <a:gd name="T20" fmla="*/ 14 w 25"/>
                  <a:gd name="T21" fmla="*/ 6 h 17"/>
                  <a:gd name="T22" fmla="*/ 13 w 25"/>
                  <a:gd name="T23" fmla="*/ 7 h 17"/>
                  <a:gd name="T24" fmla="*/ 12 w 25"/>
                  <a:gd name="T25" fmla="*/ 7 h 17"/>
                  <a:gd name="T26" fmla="*/ 11 w 25"/>
                  <a:gd name="T27" fmla="*/ 8 h 17"/>
                  <a:gd name="T28" fmla="*/ 10 w 25"/>
                  <a:gd name="T29" fmla="*/ 10 h 17"/>
                  <a:gd name="T30" fmla="*/ 8 w 25"/>
                  <a:gd name="T31" fmla="*/ 12 h 17"/>
                  <a:gd name="T32" fmla="*/ 5 w 25"/>
                  <a:gd name="T33" fmla="*/ 13 h 17"/>
                  <a:gd name="T34" fmla="*/ 5 w 25"/>
                  <a:gd name="T35" fmla="*/ 15 h 17"/>
                  <a:gd name="T36" fmla="*/ 3 w 25"/>
                  <a:gd name="T37" fmla="*/ 15 h 17"/>
                  <a:gd name="T38" fmla="*/ 1 w 25"/>
                  <a:gd name="T39" fmla="*/ 15 h 17"/>
                  <a:gd name="T40" fmla="*/ 0 w 25"/>
                  <a:gd name="T41" fmla="*/ 14 h 17"/>
                  <a:gd name="T42" fmla="*/ 1 w 25"/>
                  <a:gd name="T43" fmla="*/ 15 h 17"/>
                  <a:gd name="T44" fmla="*/ 3 w 25"/>
                  <a:gd name="T45" fmla="*/ 17 h 17"/>
                  <a:gd name="T46" fmla="*/ 5 w 25"/>
                  <a:gd name="T47" fmla="*/ 17 h 17"/>
                  <a:gd name="T48" fmla="*/ 7 w 25"/>
                  <a:gd name="T49" fmla="*/ 16 h 17"/>
                  <a:gd name="T50" fmla="*/ 9 w 25"/>
                  <a:gd name="T51" fmla="*/ 15 h 17"/>
                  <a:gd name="T52" fmla="*/ 11 w 25"/>
                  <a:gd name="T53" fmla="*/ 16 h 17"/>
                  <a:gd name="T54" fmla="*/ 13 w 25"/>
                  <a:gd name="T55" fmla="*/ 15 h 17"/>
                  <a:gd name="T56" fmla="*/ 14 w 25"/>
                  <a:gd name="T57" fmla="*/ 14 h 17"/>
                  <a:gd name="T58" fmla="*/ 15 w 25"/>
                  <a:gd name="T59" fmla="*/ 11 h 17"/>
                  <a:gd name="T60" fmla="*/ 16 w 25"/>
                  <a:gd name="T61" fmla="*/ 9 h 17"/>
                  <a:gd name="T62" fmla="*/ 18 w 25"/>
                  <a:gd name="T63" fmla="*/ 8 h 17"/>
                  <a:gd name="T64" fmla="*/ 20 w 25"/>
                  <a:gd name="T65" fmla="*/ 8 h 17"/>
                  <a:gd name="T66" fmla="*/ 22 w 25"/>
                  <a:gd name="T67" fmla="*/ 8 h 17"/>
                  <a:gd name="T68" fmla="*/ 23 w 25"/>
                  <a:gd name="T69" fmla="*/ 8 h 17"/>
                  <a:gd name="T70" fmla="*/ 23 w 25"/>
                  <a:gd name="T71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" h="17">
                    <a:moveTo>
                      <a:pt x="23" y="6"/>
                    </a:moveTo>
                    <a:cubicBezTo>
                      <a:pt x="23" y="6"/>
                      <a:pt x="24" y="6"/>
                      <a:pt x="24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5" y="5"/>
                      <a:pt x="25" y="5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3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1" y="2"/>
                    </a:cubicBezTo>
                    <a:cubicBezTo>
                      <a:pt x="21" y="2"/>
                      <a:pt x="21" y="2"/>
                      <a:pt x="21" y="1"/>
                    </a:cubicBezTo>
                    <a:cubicBezTo>
                      <a:pt x="21" y="1"/>
                      <a:pt x="20" y="1"/>
                      <a:pt x="20" y="1"/>
                    </a:cubicBezTo>
                    <a:cubicBezTo>
                      <a:pt x="20" y="1"/>
                      <a:pt x="20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2"/>
                      <a:pt x="17" y="2"/>
                      <a:pt x="17" y="3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3"/>
                      <a:pt x="16" y="3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6"/>
                      <a:pt x="15" y="6"/>
                      <a:pt x="14" y="6"/>
                    </a:cubicBezTo>
                    <a:cubicBezTo>
                      <a:pt x="14" y="6"/>
                      <a:pt x="13" y="5"/>
                      <a:pt x="13" y="6"/>
                    </a:cubicBezTo>
                    <a:cubicBezTo>
                      <a:pt x="13" y="6"/>
                      <a:pt x="13" y="6"/>
                      <a:pt x="13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7" y="12"/>
                      <a:pt x="7" y="11"/>
                      <a:pt x="6" y="12"/>
                    </a:cubicBezTo>
                    <a:cubicBezTo>
                      <a:pt x="6" y="12"/>
                      <a:pt x="6" y="12"/>
                      <a:pt x="5" y="13"/>
                    </a:cubicBezTo>
                    <a:cubicBezTo>
                      <a:pt x="5" y="13"/>
                      <a:pt x="5" y="13"/>
                      <a:pt x="5" y="14"/>
                    </a:cubicBezTo>
                    <a:cubicBezTo>
                      <a:pt x="5" y="14"/>
                      <a:pt x="5" y="14"/>
                      <a:pt x="5" y="15"/>
                    </a:cubicBezTo>
                    <a:cubicBezTo>
                      <a:pt x="5" y="15"/>
                      <a:pt x="5" y="16"/>
                      <a:pt x="4" y="16"/>
                    </a:cubicBezTo>
                    <a:cubicBezTo>
                      <a:pt x="4" y="16"/>
                      <a:pt x="4" y="15"/>
                      <a:pt x="3" y="15"/>
                    </a:cubicBezTo>
                    <a:cubicBezTo>
                      <a:pt x="3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1" y="1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0" y="14"/>
                      <a:pt x="0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7" y="17"/>
                      <a:pt x="7" y="17"/>
                      <a:pt x="7" y="16"/>
                    </a:cubicBezTo>
                    <a:cubicBezTo>
                      <a:pt x="7" y="16"/>
                      <a:pt x="7" y="15"/>
                      <a:pt x="8" y="15"/>
                    </a:cubicBezTo>
                    <a:cubicBezTo>
                      <a:pt x="8" y="15"/>
                      <a:pt x="8" y="15"/>
                      <a:pt x="9" y="15"/>
                    </a:cubicBezTo>
                    <a:cubicBezTo>
                      <a:pt x="9" y="15"/>
                      <a:pt x="9" y="16"/>
                      <a:pt x="10" y="16"/>
                    </a:cubicBezTo>
                    <a:cubicBezTo>
                      <a:pt x="10" y="16"/>
                      <a:pt x="11" y="16"/>
                      <a:pt x="11" y="16"/>
                    </a:cubicBezTo>
                    <a:cubicBezTo>
                      <a:pt x="12" y="16"/>
                      <a:pt x="12" y="15"/>
                      <a:pt x="12" y="15"/>
                    </a:cubicBezTo>
                    <a:cubicBezTo>
                      <a:pt x="12" y="15"/>
                      <a:pt x="13" y="15"/>
                      <a:pt x="13" y="15"/>
                    </a:cubicBezTo>
                    <a:cubicBezTo>
                      <a:pt x="13" y="15"/>
                      <a:pt x="14" y="15"/>
                      <a:pt x="14" y="15"/>
                    </a:cubicBezTo>
                    <a:cubicBezTo>
                      <a:pt x="14" y="14"/>
                      <a:pt x="13" y="14"/>
                      <a:pt x="14" y="1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2"/>
                      <a:pt x="14" y="11"/>
                      <a:pt x="15" y="11"/>
                    </a:cubicBezTo>
                    <a:cubicBezTo>
                      <a:pt x="15" y="11"/>
                      <a:pt x="15" y="11"/>
                      <a:pt x="16" y="11"/>
                    </a:cubicBezTo>
                    <a:cubicBezTo>
                      <a:pt x="16" y="10"/>
                      <a:pt x="15" y="10"/>
                      <a:pt x="16" y="9"/>
                    </a:cubicBezTo>
                    <a:cubicBezTo>
                      <a:pt x="16" y="9"/>
                      <a:pt x="16" y="8"/>
                      <a:pt x="16" y="8"/>
                    </a:cubicBezTo>
                    <a:cubicBezTo>
                      <a:pt x="17" y="7"/>
                      <a:pt x="17" y="8"/>
                      <a:pt x="18" y="8"/>
                    </a:cubicBezTo>
                    <a:cubicBezTo>
                      <a:pt x="18" y="7"/>
                      <a:pt x="18" y="7"/>
                      <a:pt x="19" y="7"/>
                    </a:cubicBezTo>
                    <a:cubicBezTo>
                      <a:pt x="19" y="7"/>
                      <a:pt x="19" y="7"/>
                      <a:pt x="20" y="8"/>
                    </a:cubicBezTo>
                    <a:cubicBezTo>
                      <a:pt x="20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3" y="8"/>
                      <a:pt x="23" y="8"/>
                    </a:cubicBezTo>
                    <a:cubicBezTo>
                      <a:pt x="23" y="8"/>
                      <a:pt x="23" y="8"/>
                      <a:pt x="23" y="7"/>
                    </a:cubicBezTo>
                    <a:cubicBezTo>
                      <a:pt x="23" y="7"/>
                      <a:pt x="22" y="7"/>
                      <a:pt x="23" y="7"/>
                    </a:cubicBezTo>
                    <a:cubicBezTo>
                      <a:pt x="23" y="6"/>
                      <a:pt x="23" y="6"/>
                      <a:pt x="23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1" name="Freeform 10">
                <a:extLst>
                  <a:ext uri="{FF2B5EF4-FFF2-40B4-BE49-F238E27FC236}">
                    <a16:creationId xmlns:a16="http://schemas.microsoft.com/office/drawing/2014/main" id="{8F79E688-6505-4196-A927-28D348C68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1389064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2" name="Freeform 11">
                <a:extLst>
                  <a:ext uri="{FF2B5EF4-FFF2-40B4-BE49-F238E27FC236}">
                    <a16:creationId xmlns:a16="http://schemas.microsoft.com/office/drawing/2014/main" id="{0AD5D340-5343-4D9A-AF79-D0B142B8B5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1589" y="2589214"/>
                <a:ext cx="11113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  <a:gd name="T6" fmla="*/ 0 w 1"/>
                  <a:gd name="T7" fmla="*/ 1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3" name="Freeform 12">
                <a:extLst>
                  <a:ext uri="{FF2B5EF4-FFF2-40B4-BE49-F238E27FC236}">
                    <a16:creationId xmlns:a16="http://schemas.microsoft.com/office/drawing/2014/main" id="{4569A0F0-131E-4476-8433-0926F3D92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20701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4" name="Freeform 13">
                <a:extLst>
                  <a:ext uri="{FF2B5EF4-FFF2-40B4-BE49-F238E27FC236}">
                    <a16:creationId xmlns:a16="http://schemas.microsoft.com/office/drawing/2014/main" id="{2391D5EC-E635-4074-B60D-7B5F87A2A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2070101"/>
                <a:ext cx="722313" cy="561975"/>
              </a:xfrm>
              <a:custGeom>
                <a:avLst/>
                <a:gdLst>
                  <a:gd name="T0" fmla="*/ 1 w 67"/>
                  <a:gd name="T1" fmla="*/ 8 h 52"/>
                  <a:gd name="T2" fmla="*/ 3 w 67"/>
                  <a:gd name="T3" fmla="*/ 12 h 52"/>
                  <a:gd name="T4" fmla="*/ 2 w 67"/>
                  <a:gd name="T5" fmla="*/ 14 h 52"/>
                  <a:gd name="T6" fmla="*/ 2 w 67"/>
                  <a:gd name="T7" fmla="*/ 16 h 52"/>
                  <a:gd name="T8" fmla="*/ 6 w 67"/>
                  <a:gd name="T9" fmla="*/ 19 h 52"/>
                  <a:gd name="T10" fmla="*/ 7 w 67"/>
                  <a:gd name="T11" fmla="*/ 23 h 52"/>
                  <a:gd name="T12" fmla="*/ 9 w 67"/>
                  <a:gd name="T13" fmla="*/ 26 h 52"/>
                  <a:gd name="T14" fmla="*/ 11 w 67"/>
                  <a:gd name="T15" fmla="*/ 27 h 52"/>
                  <a:gd name="T16" fmla="*/ 10 w 67"/>
                  <a:gd name="T17" fmla="*/ 24 h 52"/>
                  <a:gd name="T18" fmla="*/ 8 w 67"/>
                  <a:gd name="T19" fmla="*/ 20 h 52"/>
                  <a:gd name="T20" fmla="*/ 7 w 67"/>
                  <a:gd name="T21" fmla="*/ 15 h 52"/>
                  <a:gd name="T22" fmla="*/ 6 w 67"/>
                  <a:gd name="T23" fmla="*/ 11 h 52"/>
                  <a:gd name="T24" fmla="*/ 4 w 67"/>
                  <a:gd name="T25" fmla="*/ 8 h 52"/>
                  <a:gd name="T26" fmla="*/ 4 w 67"/>
                  <a:gd name="T27" fmla="*/ 2 h 52"/>
                  <a:gd name="T28" fmla="*/ 8 w 67"/>
                  <a:gd name="T29" fmla="*/ 4 h 52"/>
                  <a:gd name="T30" fmla="*/ 9 w 67"/>
                  <a:gd name="T31" fmla="*/ 11 h 52"/>
                  <a:gd name="T32" fmla="*/ 12 w 67"/>
                  <a:gd name="T33" fmla="*/ 14 h 52"/>
                  <a:gd name="T34" fmla="*/ 13 w 67"/>
                  <a:gd name="T35" fmla="*/ 19 h 52"/>
                  <a:gd name="T36" fmla="*/ 18 w 67"/>
                  <a:gd name="T37" fmla="*/ 25 h 52"/>
                  <a:gd name="T38" fmla="*/ 20 w 67"/>
                  <a:gd name="T39" fmla="*/ 29 h 52"/>
                  <a:gd name="T40" fmla="*/ 21 w 67"/>
                  <a:gd name="T41" fmla="*/ 34 h 52"/>
                  <a:gd name="T42" fmla="*/ 20 w 67"/>
                  <a:gd name="T43" fmla="*/ 38 h 52"/>
                  <a:gd name="T44" fmla="*/ 23 w 67"/>
                  <a:gd name="T45" fmla="*/ 40 h 52"/>
                  <a:gd name="T46" fmla="*/ 26 w 67"/>
                  <a:gd name="T47" fmla="*/ 42 h 52"/>
                  <a:gd name="T48" fmla="*/ 31 w 67"/>
                  <a:gd name="T49" fmla="*/ 45 h 52"/>
                  <a:gd name="T50" fmla="*/ 37 w 67"/>
                  <a:gd name="T51" fmla="*/ 48 h 52"/>
                  <a:gd name="T52" fmla="*/ 42 w 67"/>
                  <a:gd name="T53" fmla="*/ 49 h 52"/>
                  <a:gd name="T54" fmla="*/ 46 w 67"/>
                  <a:gd name="T55" fmla="*/ 47 h 52"/>
                  <a:gd name="T56" fmla="*/ 50 w 67"/>
                  <a:gd name="T57" fmla="*/ 52 h 52"/>
                  <a:gd name="T58" fmla="*/ 51 w 67"/>
                  <a:gd name="T59" fmla="*/ 48 h 52"/>
                  <a:gd name="T60" fmla="*/ 55 w 67"/>
                  <a:gd name="T61" fmla="*/ 46 h 52"/>
                  <a:gd name="T62" fmla="*/ 55 w 67"/>
                  <a:gd name="T63" fmla="*/ 42 h 52"/>
                  <a:gd name="T64" fmla="*/ 60 w 67"/>
                  <a:gd name="T65" fmla="*/ 42 h 52"/>
                  <a:gd name="T66" fmla="*/ 63 w 67"/>
                  <a:gd name="T67" fmla="*/ 40 h 52"/>
                  <a:gd name="T68" fmla="*/ 64 w 67"/>
                  <a:gd name="T69" fmla="*/ 39 h 52"/>
                  <a:gd name="T70" fmla="*/ 66 w 67"/>
                  <a:gd name="T71" fmla="*/ 34 h 52"/>
                  <a:gd name="T72" fmla="*/ 63 w 67"/>
                  <a:gd name="T73" fmla="*/ 32 h 52"/>
                  <a:gd name="T74" fmla="*/ 59 w 67"/>
                  <a:gd name="T75" fmla="*/ 33 h 52"/>
                  <a:gd name="T76" fmla="*/ 57 w 67"/>
                  <a:gd name="T77" fmla="*/ 37 h 52"/>
                  <a:gd name="T78" fmla="*/ 55 w 67"/>
                  <a:gd name="T79" fmla="*/ 39 h 52"/>
                  <a:gd name="T80" fmla="*/ 52 w 67"/>
                  <a:gd name="T81" fmla="*/ 40 h 52"/>
                  <a:gd name="T82" fmla="*/ 46 w 67"/>
                  <a:gd name="T83" fmla="*/ 41 h 52"/>
                  <a:gd name="T84" fmla="*/ 43 w 67"/>
                  <a:gd name="T85" fmla="*/ 39 h 52"/>
                  <a:gd name="T86" fmla="*/ 42 w 67"/>
                  <a:gd name="T87" fmla="*/ 35 h 52"/>
                  <a:gd name="T88" fmla="*/ 40 w 67"/>
                  <a:gd name="T89" fmla="*/ 28 h 52"/>
                  <a:gd name="T90" fmla="*/ 42 w 67"/>
                  <a:gd name="T91" fmla="*/ 23 h 52"/>
                  <a:gd name="T92" fmla="*/ 44 w 67"/>
                  <a:gd name="T93" fmla="*/ 19 h 52"/>
                  <a:gd name="T94" fmla="*/ 38 w 67"/>
                  <a:gd name="T95" fmla="*/ 17 h 52"/>
                  <a:gd name="T96" fmla="*/ 38 w 67"/>
                  <a:gd name="T97" fmla="*/ 13 h 52"/>
                  <a:gd name="T98" fmla="*/ 36 w 67"/>
                  <a:gd name="T99" fmla="*/ 8 h 52"/>
                  <a:gd name="T100" fmla="*/ 31 w 67"/>
                  <a:gd name="T101" fmla="*/ 9 h 52"/>
                  <a:gd name="T102" fmla="*/ 27 w 67"/>
                  <a:gd name="T103" fmla="*/ 7 h 52"/>
                  <a:gd name="T104" fmla="*/ 25 w 67"/>
                  <a:gd name="T105" fmla="*/ 3 h 52"/>
                  <a:gd name="T106" fmla="*/ 12 w 67"/>
                  <a:gd name="T107" fmla="*/ 4 h 52"/>
                  <a:gd name="T108" fmla="*/ 8 w 67"/>
                  <a:gd name="T109" fmla="*/ 2 h 52"/>
                  <a:gd name="T110" fmla="*/ 6 w 67"/>
                  <a:gd name="T111" fmla="*/ 0 h 52"/>
                  <a:gd name="T112" fmla="*/ 0 w 67"/>
                  <a:gd name="T1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7" h="52">
                    <a:moveTo>
                      <a:pt x="0" y="3"/>
                    </a:move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2" y="11"/>
                      <a:pt x="3" y="11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6"/>
                      <a:pt x="1" y="16"/>
                      <a:pt x="2" y="16"/>
                    </a:cubicBezTo>
                    <a:cubicBezTo>
                      <a:pt x="2" y="17"/>
                      <a:pt x="2" y="16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19"/>
                      <a:pt x="6" y="19"/>
                      <a:pt x="6" y="20"/>
                    </a:cubicBezTo>
                    <a:cubicBezTo>
                      <a:pt x="6" y="20"/>
                      <a:pt x="6" y="20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9" y="26"/>
                      <a:pt x="9" y="25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6"/>
                      <a:pt x="9" y="26"/>
                      <a:pt x="9" y="27"/>
                    </a:cubicBezTo>
                    <a:cubicBezTo>
                      <a:pt x="9" y="27"/>
                      <a:pt x="9" y="27"/>
                      <a:pt x="9" y="28"/>
                    </a:cubicBezTo>
                    <a:cubicBezTo>
                      <a:pt x="9" y="28"/>
                      <a:pt x="9" y="28"/>
                      <a:pt x="10" y="28"/>
                    </a:cubicBezTo>
                    <a:cubicBezTo>
                      <a:pt x="10" y="28"/>
                      <a:pt x="10" y="28"/>
                      <a:pt x="11" y="28"/>
                    </a:cubicBezTo>
                    <a:cubicBezTo>
                      <a:pt x="11" y="28"/>
                      <a:pt x="11" y="28"/>
                      <a:pt x="11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5"/>
                      <a:pt x="11" y="25"/>
                      <a:pt x="11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4"/>
                      <a:pt x="9" y="24"/>
                      <a:pt x="9" y="24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2"/>
                      <a:pt x="9" y="21"/>
                      <a:pt x="9" y="21"/>
                    </a:cubicBezTo>
                    <a:cubicBezTo>
                      <a:pt x="9" y="21"/>
                      <a:pt x="8" y="20"/>
                      <a:pt x="8" y="20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6"/>
                    </a:cubicBezTo>
                    <a:cubicBezTo>
                      <a:pt x="7" y="16"/>
                      <a:pt x="8" y="16"/>
                      <a:pt x="7" y="15"/>
                    </a:cubicBezTo>
                    <a:cubicBezTo>
                      <a:pt x="7" y="15"/>
                      <a:pt x="7" y="15"/>
                      <a:pt x="7" y="14"/>
                    </a:cubicBezTo>
                    <a:cubicBezTo>
                      <a:pt x="6" y="14"/>
                      <a:pt x="6" y="13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4"/>
                      <a:pt x="7" y="3"/>
                      <a:pt x="7" y="3"/>
                    </a:cubicBezTo>
                    <a:cubicBezTo>
                      <a:pt x="7" y="3"/>
                      <a:pt x="7" y="4"/>
                      <a:pt x="7" y="4"/>
                    </a:cubicBezTo>
                    <a:cubicBezTo>
                      <a:pt x="7" y="4"/>
                      <a:pt x="8" y="4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5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8"/>
                    </a:cubicBezTo>
                    <a:cubicBezTo>
                      <a:pt x="8" y="8"/>
                      <a:pt x="8" y="9"/>
                      <a:pt x="9" y="9"/>
                    </a:cubicBezTo>
                    <a:cubicBezTo>
                      <a:pt x="9" y="10"/>
                      <a:pt x="9" y="10"/>
                      <a:pt x="9" y="11"/>
                    </a:cubicBezTo>
                    <a:cubicBezTo>
                      <a:pt x="9" y="12"/>
                      <a:pt x="10" y="12"/>
                      <a:pt x="10" y="1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1" y="14"/>
                    </a:cubicBezTo>
                    <a:cubicBezTo>
                      <a:pt x="11" y="14"/>
                      <a:pt x="12" y="14"/>
                      <a:pt x="12" y="14"/>
                    </a:cubicBezTo>
                    <a:cubicBezTo>
                      <a:pt x="12" y="14"/>
                      <a:pt x="12" y="15"/>
                      <a:pt x="12" y="15"/>
                    </a:cubicBezTo>
                    <a:cubicBezTo>
                      <a:pt x="12" y="16"/>
                      <a:pt x="12" y="16"/>
                      <a:pt x="13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7"/>
                      <a:pt x="14" y="17"/>
                      <a:pt x="14" y="18"/>
                    </a:cubicBezTo>
                    <a:cubicBezTo>
                      <a:pt x="14" y="18"/>
                      <a:pt x="13" y="18"/>
                      <a:pt x="13" y="19"/>
                    </a:cubicBezTo>
                    <a:cubicBezTo>
                      <a:pt x="13" y="19"/>
                      <a:pt x="13" y="19"/>
                      <a:pt x="13" y="20"/>
                    </a:cubicBezTo>
                    <a:cubicBezTo>
                      <a:pt x="13" y="20"/>
                      <a:pt x="13" y="21"/>
                      <a:pt x="14" y="21"/>
                    </a:cubicBezTo>
                    <a:cubicBezTo>
                      <a:pt x="14" y="22"/>
                      <a:pt x="15" y="22"/>
                      <a:pt x="15" y="23"/>
                    </a:cubicBezTo>
                    <a:cubicBezTo>
                      <a:pt x="16" y="23"/>
                      <a:pt x="16" y="23"/>
                      <a:pt x="17" y="24"/>
                    </a:cubicBezTo>
                    <a:cubicBezTo>
                      <a:pt x="17" y="24"/>
                      <a:pt x="17" y="25"/>
                      <a:pt x="18" y="25"/>
                    </a:cubicBezTo>
                    <a:cubicBezTo>
                      <a:pt x="18" y="25"/>
                      <a:pt x="18" y="25"/>
                      <a:pt x="19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19" y="27"/>
                      <a:pt x="19" y="27"/>
                    </a:cubicBezTo>
                    <a:cubicBezTo>
                      <a:pt x="19" y="27"/>
                      <a:pt x="19" y="28"/>
                      <a:pt x="19" y="28"/>
                    </a:cubicBezTo>
                    <a:cubicBezTo>
                      <a:pt x="20" y="28"/>
                      <a:pt x="20" y="28"/>
                      <a:pt x="20" y="29"/>
                    </a:cubicBezTo>
                    <a:cubicBezTo>
                      <a:pt x="20" y="29"/>
                      <a:pt x="21" y="29"/>
                      <a:pt x="21" y="30"/>
                    </a:cubicBezTo>
                    <a:cubicBezTo>
                      <a:pt x="21" y="30"/>
                      <a:pt x="20" y="30"/>
                      <a:pt x="20" y="31"/>
                    </a:cubicBezTo>
                    <a:cubicBezTo>
                      <a:pt x="20" y="32"/>
                      <a:pt x="21" y="32"/>
                      <a:pt x="21" y="32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3"/>
                      <a:pt x="21" y="33"/>
                      <a:pt x="21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1" y="35"/>
                      <a:pt x="21" y="35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7"/>
                      <a:pt x="20" y="37"/>
                      <a:pt x="20" y="38"/>
                    </a:cubicBezTo>
                    <a:cubicBezTo>
                      <a:pt x="20" y="38"/>
                      <a:pt x="20" y="38"/>
                      <a:pt x="21" y="39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39"/>
                      <a:pt x="21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3" y="40"/>
                      <a:pt x="23" y="41"/>
                      <a:pt x="23" y="41"/>
                    </a:cubicBezTo>
                    <a:cubicBezTo>
                      <a:pt x="23" y="41"/>
                      <a:pt x="23" y="41"/>
                      <a:pt x="23" y="42"/>
                    </a:cubicBezTo>
                    <a:cubicBezTo>
                      <a:pt x="24" y="42"/>
                      <a:pt x="24" y="41"/>
                      <a:pt x="25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7" y="43"/>
                      <a:pt x="27" y="43"/>
                      <a:pt x="28" y="43"/>
                    </a:cubicBezTo>
                    <a:cubicBezTo>
                      <a:pt x="28" y="43"/>
                      <a:pt x="28" y="43"/>
                      <a:pt x="29" y="43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4"/>
                      <a:pt x="30" y="44"/>
                      <a:pt x="30" y="45"/>
                    </a:cubicBezTo>
                    <a:cubicBezTo>
                      <a:pt x="30" y="45"/>
                      <a:pt x="31" y="45"/>
                      <a:pt x="31" y="45"/>
                    </a:cubicBezTo>
                    <a:cubicBezTo>
                      <a:pt x="31" y="45"/>
                      <a:pt x="32" y="46"/>
                      <a:pt x="32" y="46"/>
                    </a:cubicBezTo>
                    <a:cubicBezTo>
                      <a:pt x="32" y="46"/>
                      <a:pt x="33" y="46"/>
                      <a:pt x="33" y="46"/>
                    </a:cubicBezTo>
                    <a:cubicBezTo>
                      <a:pt x="34" y="46"/>
                      <a:pt x="34" y="46"/>
                      <a:pt x="35" y="47"/>
                    </a:cubicBezTo>
                    <a:cubicBezTo>
                      <a:pt x="35" y="47"/>
                      <a:pt x="35" y="47"/>
                      <a:pt x="36" y="48"/>
                    </a:cubicBezTo>
                    <a:cubicBezTo>
                      <a:pt x="36" y="48"/>
                      <a:pt x="36" y="48"/>
                      <a:pt x="37" y="48"/>
                    </a:cubicBezTo>
                    <a:cubicBezTo>
                      <a:pt x="37" y="48"/>
                      <a:pt x="37" y="48"/>
                      <a:pt x="38" y="49"/>
                    </a:cubicBezTo>
                    <a:cubicBezTo>
                      <a:pt x="38" y="49"/>
                      <a:pt x="39" y="49"/>
                      <a:pt x="39" y="49"/>
                    </a:cubicBezTo>
                    <a:cubicBezTo>
                      <a:pt x="40" y="49"/>
                      <a:pt x="40" y="49"/>
                      <a:pt x="41" y="49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49"/>
                      <a:pt x="42" y="49"/>
                      <a:pt x="43" y="49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3" y="48"/>
                      <a:pt x="43" y="48"/>
                      <a:pt x="44" y="48"/>
                    </a:cubicBezTo>
                    <a:cubicBezTo>
                      <a:pt x="44" y="48"/>
                      <a:pt x="44" y="47"/>
                      <a:pt x="45" y="47"/>
                    </a:cubicBezTo>
                    <a:cubicBezTo>
                      <a:pt x="45" y="47"/>
                      <a:pt x="45" y="47"/>
                      <a:pt x="46" y="47"/>
                    </a:cubicBezTo>
                    <a:cubicBezTo>
                      <a:pt x="46" y="47"/>
                      <a:pt x="47" y="47"/>
                      <a:pt x="47" y="48"/>
                    </a:cubicBezTo>
                    <a:cubicBezTo>
                      <a:pt x="47" y="48"/>
                      <a:pt x="47" y="48"/>
                      <a:pt x="48" y="49"/>
                    </a:cubicBezTo>
                    <a:cubicBezTo>
                      <a:pt x="48" y="49"/>
                      <a:pt x="48" y="50"/>
                      <a:pt x="49" y="50"/>
                    </a:cubicBezTo>
                    <a:cubicBezTo>
                      <a:pt x="49" y="51"/>
                      <a:pt x="49" y="51"/>
                      <a:pt x="50" y="52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0"/>
                      <a:pt x="51" y="50"/>
                      <a:pt x="51" y="50"/>
                    </a:cubicBezTo>
                    <a:cubicBezTo>
                      <a:pt x="51" y="50"/>
                      <a:pt x="51" y="49"/>
                      <a:pt x="51" y="49"/>
                    </a:cubicBezTo>
                    <a:cubicBezTo>
                      <a:pt x="51" y="49"/>
                      <a:pt x="51" y="48"/>
                      <a:pt x="51" y="48"/>
                    </a:cubicBezTo>
                    <a:cubicBezTo>
                      <a:pt x="52" y="48"/>
                      <a:pt x="52" y="47"/>
                      <a:pt x="52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4" y="47"/>
                      <a:pt x="55" y="48"/>
                      <a:pt x="55" y="47"/>
                    </a:cubicBezTo>
                    <a:cubicBezTo>
                      <a:pt x="55" y="47"/>
                      <a:pt x="55" y="47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4" y="46"/>
                      <a:pt x="54" y="46"/>
                      <a:pt x="54" y="45"/>
                    </a:cubicBezTo>
                    <a:cubicBezTo>
                      <a:pt x="53" y="45"/>
                      <a:pt x="53" y="44"/>
                      <a:pt x="53" y="44"/>
                    </a:cubicBezTo>
                    <a:cubicBezTo>
                      <a:pt x="54" y="44"/>
                      <a:pt x="54" y="44"/>
                      <a:pt x="55" y="44"/>
                    </a:cubicBezTo>
                    <a:cubicBezTo>
                      <a:pt x="55" y="44"/>
                      <a:pt x="55" y="43"/>
                      <a:pt x="55" y="43"/>
                    </a:cubicBezTo>
                    <a:cubicBezTo>
                      <a:pt x="55" y="43"/>
                      <a:pt x="55" y="42"/>
                      <a:pt x="55" y="42"/>
                    </a:cubicBezTo>
                    <a:cubicBezTo>
                      <a:pt x="56" y="42"/>
                      <a:pt x="56" y="42"/>
                      <a:pt x="57" y="42"/>
                    </a:cubicBezTo>
                    <a:cubicBezTo>
                      <a:pt x="57" y="42"/>
                      <a:pt x="57" y="42"/>
                      <a:pt x="58" y="42"/>
                    </a:cubicBezTo>
                    <a:cubicBezTo>
                      <a:pt x="58" y="42"/>
                      <a:pt x="58" y="42"/>
                      <a:pt x="59" y="42"/>
                    </a:cubicBezTo>
                    <a:cubicBezTo>
                      <a:pt x="59" y="42"/>
                      <a:pt x="59" y="42"/>
                      <a:pt x="59" y="42"/>
                    </a:cubicBezTo>
                    <a:cubicBezTo>
                      <a:pt x="59" y="42"/>
                      <a:pt x="60" y="42"/>
                      <a:pt x="60" y="42"/>
                    </a:cubicBezTo>
                    <a:cubicBezTo>
                      <a:pt x="60" y="42"/>
                      <a:pt x="60" y="42"/>
                      <a:pt x="61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1"/>
                      <a:pt x="62" y="41"/>
                      <a:pt x="63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40"/>
                      <a:pt x="63" y="41"/>
                      <a:pt x="63" y="41"/>
                    </a:cubicBezTo>
                    <a:cubicBezTo>
                      <a:pt x="64" y="41"/>
                      <a:pt x="64" y="40"/>
                      <a:pt x="64" y="40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38"/>
                      <a:pt x="64" y="38"/>
                      <a:pt x="64" y="38"/>
                    </a:cubicBezTo>
                    <a:cubicBezTo>
                      <a:pt x="64" y="37"/>
                      <a:pt x="64" y="37"/>
                      <a:pt x="64" y="36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65" y="36"/>
                      <a:pt x="65" y="36"/>
                      <a:pt x="66" y="35"/>
                    </a:cubicBezTo>
                    <a:cubicBezTo>
                      <a:pt x="66" y="35"/>
                      <a:pt x="66" y="34"/>
                      <a:pt x="66" y="34"/>
                    </a:cubicBezTo>
                    <a:cubicBezTo>
                      <a:pt x="66" y="34"/>
                      <a:pt x="67" y="34"/>
                      <a:pt x="67" y="34"/>
                    </a:cubicBezTo>
                    <a:cubicBezTo>
                      <a:pt x="67" y="33"/>
                      <a:pt x="67" y="33"/>
                      <a:pt x="67" y="32"/>
                    </a:cubicBezTo>
                    <a:cubicBezTo>
                      <a:pt x="67" y="32"/>
                      <a:pt x="67" y="32"/>
                      <a:pt x="66" y="31"/>
                    </a:cubicBezTo>
                    <a:cubicBezTo>
                      <a:pt x="66" y="31"/>
                      <a:pt x="65" y="32"/>
                      <a:pt x="65" y="32"/>
                    </a:cubicBezTo>
                    <a:cubicBezTo>
                      <a:pt x="64" y="32"/>
                      <a:pt x="64" y="31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2" y="32"/>
                      <a:pt x="62" y="32"/>
                    </a:cubicBezTo>
                    <a:cubicBezTo>
                      <a:pt x="62" y="32"/>
                      <a:pt x="61" y="33"/>
                      <a:pt x="61" y="33"/>
                    </a:cubicBezTo>
                    <a:cubicBezTo>
                      <a:pt x="61" y="33"/>
                      <a:pt x="60" y="33"/>
                      <a:pt x="60" y="33"/>
                    </a:cubicBezTo>
                    <a:cubicBezTo>
                      <a:pt x="60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8" y="34"/>
                    </a:cubicBezTo>
                    <a:cubicBezTo>
                      <a:pt x="58" y="34"/>
                      <a:pt x="58" y="34"/>
                      <a:pt x="58" y="35"/>
                    </a:cubicBezTo>
                    <a:cubicBezTo>
                      <a:pt x="57" y="35"/>
                      <a:pt x="58" y="36"/>
                      <a:pt x="57" y="36"/>
                    </a:cubicBezTo>
                    <a:cubicBezTo>
                      <a:pt x="57" y="37"/>
                      <a:pt x="57" y="37"/>
                      <a:pt x="57" y="37"/>
                    </a:cubicBezTo>
                    <a:cubicBezTo>
                      <a:pt x="57" y="37"/>
                      <a:pt x="57" y="37"/>
                      <a:pt x="57" y="37"/>
                    </a:cubicBezTo>
                    <a:cubicBezTo>
                      <a:pt x="56" y="37"/>
                      <a:pt x="56" y="38"/>
                      <a:pt x="56" y="38"/>
                    </a:cubicBezTo>
                    <a:cubicBezTo>
                      <a:pt x="56" y="38"/>
                      <a:pt x="56" y="39"/>
                      <a:pt x="56" y="39"/>
                    </a:cubicBezTo>
                    <a:cubicBezTo>
                      <a:pt x="56" y="39"/>
                      <a:pt x="56" y="39"/>
                      <a:pt x="56" y="39"/>
                    </a:cubicBezTo>
                    <a:cubicBezTo>
                      <a:pt x="56" y="39"/>
                      <a:pt x="56" y="39"/>
                      <a:pt x="56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4" y="40"/>
                      <a:pt x="55" y="40"/>
                      <a:pt x="54" y="41"/>
                    </a:cubicBezTo>
                    <a:cubicBezTo>
                      <a:pt x="54" y="41"/>
                      <a:pt x="54" y="41"/>
                      <a:pt x="53" y="41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0"/>
                      <a:pt x="51" y="40"/>
                      <a:pt x="51" y="40"/>
                    </a:cubicBezTo>
                    <a:cubicBezTo>
                      <a:pt x="51" y="40"/>
                      <a:pt x="50" y="40"/>
                      <a:pt x="50" y="41"/>
                    </a:cubicBezTo>
                    <a:cubicBezTo>
                      <a:pt x="50" y="41"/>
                      <a:pt x="49" y="41"/>
                      <a:pt x="49" y="41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7" y="41"/>
                      <a:pt x="47" y="41"/>
                      <a:pt x="46" y="41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46" y="40"/>
                      <a:pt x="45" y="40"/>
                      <a:pt x="45" y="40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3" y="40"/>
                      <a:pt x="43" y="40"/>
                      <a:pt x="43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3" y="39"/>
                      <a:pt x="43" y="39"/>
                      <a:pt x="43" y="38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3" y="37"/>
                      <a:pt x="43" y="36"/>
                      <a:pt x="43" y="36"/>
                    </a:cubicBezTo>
                    <a:cubicBezTo>
                      <a:pt x="42" y="36"/>
                      <a:pt x="42" y="35"/>
                      <a:pt x="42" y="35"/>
                    </a:cubicBezTo>
                    <a:cubicBezTo>
                      <a:pt x="42" y="35"/>
                      <a:pt x="42" y="35"/>
                      <a:pt x="41" y="35"/>
                    </a:cubicBezTo>
                    <a:cubicBezTo>
                      <a:pt x="41" y="34"/>
                      <a:pt x="41" y="34"/>
                      <a:pt x="41" y="33"/>
                    </a:cubicBezTo>
                    <a:cubicBezTo>
                      <a:pt x="41" y="33"/>
                      <a:pt x="41" y="32"/>
                      <a:pt x="41" y="32"/>
                    </a:cubicBezTo>
                    <a:cubicBezTo>
                      <a:pt x="40" y="31"/>
                      <a:pt x="40" y="31"/>
                      <a:pt x="40" y="30"/>
                    </a:cubicBezTo>
                    <a:cubicBezTo>
                      <a:pt x="40" y="30"/>
                      <a:pt x="40" y="29"/>
                      <a:pt x="40" y="28"/>
                    </a:cubicBezTo>
                    <a:cubicBezTo>
                      <a:pt x="40" y="28"/>
                      <a:pt x="41" y="28"/>
                      <a:pt x="41" y="28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25"/>
                      <a:pt x="41" y="25"/>
                      <a:pt x="41" y="2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19"/>
                      <a:pt x="43" y="19"/>
                      <a:pt x="42" y="19"/>
                    </a:cubicBezTo>
                    <a:cubicBezTo>
                      <a:pt x="42" y="19"/>
                      <a:pt x="42" y="19"/>
                      <a:pt x="41" y="19"/>
                    </a:cubicBezTo>
                    <a:cubicBezTo>
                      <a:pt x="40" y="18"/>
                      <a:pt x="40" y="18"/>
                      <a:pt x="39" y="18"/>
                    </a:cubicBezTo>
                    <a:cubicBezTo>
                      <a:pt x="39" y="18"/>
                      <a:pt x="38" y="17"/>
                      <a:pt x="38" y="17"/>
                    </a:cubicBezTo>
                    <a:cubicBezTo>
                      <a:pt x="38" y="17"/>
                      <a:pt x="39" y="17"/>
                      <a:pt x="39" y="16"/>
                    </a:cubicBezTo>
                    <a:cubicBezTo>
                      <a:pt x="39" y="16"/>
                      <a:pt x="38" y="16"/>
                      <a:pt x="38" y="15"/>
                    </a:cubicBezTo>
                    <a:cubicBezTo>
                      <a:pt x="38" y="15"/>
                      <a:pt x="38" y="15"/>
                      <a:pt x="38" y="14"/>
                    </a:cubicBezTo>
                    <a:cubicBezTo>
                      <a:pt x="38" y="14"/>
                      <a:pt x="38" y="14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7" y="13"/>
                      <a:pt x="37" y="13"/>
                    </a:cubicBezTo>
                    <a:cubicBezTo>
                      <a:pt x="37" y="12"/>
                      <a:pt x="37" y="12"/>
                      <a:pt x="37" y="11"/>
                    </a:cubicBezTo>
                    <a:cubicBezTo>
                      <a:pt x="37" y="11"/>
                      <a:pt x="37" y="11"/>
                      <a:pt x="37" y="10"/>
                    </a:cubicBezTo>
                    <a:cubicBezTo>
                      <a:pt x="36" y="10"/>
                      <a:pt x="37" y="10"/>
                      <a:pt x="36" y="9"/>
                    </a:cubicBezTo>
                    <a:cubicBezTo>
                      <a:pt x="36" y="9"/>
                      <a:pt x="36" y="9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3" y="8"/>
                    </a:cubicBezTo>
                    <a:cubicBezTo>
                      <a:pt x="33" y="8"/>
                      <a:pt x="33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1" y="9"/>
                      <a:pt x="32" y="9"/>
                      <a:pt x="31" y="9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0" y="10"/>
                      <a:pt x="30" y="10"/>
                      <a:pt x="29" y="10"/>
                    </a:cubicBezTo>
                    <a:cubicBezTo>
                      <a:pt x="29" y="10"/>
                      <a:pt x="29" y="9"/>
                      <a:pt x="28" y="9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7" y="8"/>
                      <a:pt x="27" y="7"/>
                    </a:cubicBezTo>
                    <a:cubicBezTo>
                      <a:pt x="27" y="7"/>
                      <a:pt x="28" y="7"/>
                      <a:pt x="27" y="6"/>
                    </a:cubicBezTo>
                    <a:cubicBezTo>
                      <a:pt x="27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5" y="3"/>
                      <a:pt x="25" y="2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2" y="4"/>
                    </a:cubicBezTo>
                    <a:cubicBezTo>
                      <a:pt x="12" y="4"/>
                      <a:pt x="12" y="3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10" y="3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7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5" name="Freeform 14">
                <a:extLst>
                  <a:ext uri="{FF2B5EF4-FFF2-40B4-BE49-F238E27FC236}">
                    <a16:creationId xmlns:a16="http://schemas.microsoft.com/office/drawing/2014/main" id="{44ED9730-4002-41E5-AD64-5FE34E8AB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7" y="2903539"/>
                <a:ext cx="87313" cy="119063"/>
              </a:xfrm>
              <a:custGeom>
                <a:avLst/>
                <a:gdLst>
                  <a:gd name="T0" fmla="*/ 2 w 8"/>
                  <a:gd name="T1" fmla="*/ 11 h 11"/>
                  <a:gd name="T2" fmla="*/ 3 w 8"/>
                  <a:gd name="T3" fmla="*/ 10 h 11"/>
                  <a:gd name="T4" fmla="*/ 4 w 8"/>
                  <a:gd name="T5" fmla="*/ 10 h 11"/>
                  <a:gd name="T6" fmla="*/ 6 w 8"/>
                  <a:gd name="T7" fmla="*/ 10 h 11"/>
                  <a:gd name="T8" fmla="*/ 6 w 8"/>
                  <a:gd name="T9" fmla="*/ 9 h 11"/>
                  <a:gd name="T10" fmla="*/ 7 w 8"/>
                  <a:gd name="T11" fmla="*/ 7 h 11"/>
                  <a:gd name="T12" fmla="*/ 7 w 8"/>
                  <a:gd name="T13" fmla="*/ 6 h 11"/>
                  <a:gd name="T14" fmla="*/ 8 w 8"/>
                  <a:gd name="T15" fmla="*/ 5 h 11"/>
                  <a:gd name="T16" fmla="*/ 8 w 8"/>
                  <a:gd name="T17" fmla="*/ 5 h 11"/>
                  <a:gd name="T18" fmla="*/ 7 w 8"/>
                  <a:gd name="T19" fmla="*/ 3 h 11"/>
                  <a:gd name="T20" fmla="*/ 7 w 8"/>
                  <a:gd name="T21" fmla="*/ 2 h 11"/>
                  <a:gd name="T22" fmla="*/ 6 w 8"/>
                  <a:gd name="T23" fmla="*/ 2 h 11"/>
                  <a:gd name="T24" fmla="*/ 5 w 8"/>
                  <a:gd name="T25" fmla="*/ 2 h 11"/>
                  <a:gd name="T26" fmla="*/ 4 w 8"/>
                  <a:gd name="T27" fmla="*/ 1 h 11"/>
                  <a:gd name="T28" fmla="*/ 3 w 8"/>
                  <a:gd name="T29" fmla="*/ 1 h 11"/>
                  <a:gd name="T30" fmla="*/ 2 w 8"/>
                  <a:gd name="T31" fmla="*/ 0 h 11"/>
                  <a:gd name="T32" fmla="*/ 2 w 8"/>
                  <a:gd name="T33" fmla="*/ 0 h 11"/>
                  <a:gd name="T34" fmla="*/ 2 w 8"/>
                  <a:gd name="T35" fmla="*/ 1 h 11"/>
                  <a:gd name="T36" fmla="*/ 1 w 8"/>
                  <a:gd name="T37" fmla="*/ 2 h 11"/>
                  <a:gd name="T38" fmla="*/ 1 w 8"/>
                  <a:gd name="T39" fmla="*/ 5 h 11"/>
                  <a:gd name="T40" fmla="*/ 2 w 8"/>
                  <a:gd name="T41" fmla="*/ 7 h 11"/>
                  <a:gd name="T42" fmla="*/ 2 w 8"/>
                  <a:gd name="T43" fmla="*/ 8 h 11"/>
                  <a:gd name="T44" fmla="*/ 1 w 8"/>
                  <a:gd name="T45" fmla="*/ 9 h 11"/>
                  <a:gd name="T46" fmla="*/ 0 w 8"/>
                  <a:gd name="T47" fmla="*/ 10 h 11"/>
                  <a:gd name="T48" fmla="*/ 0 w 8"/>
                  <a:gd name="T49" fmla="*/ 10 h 11"/>
                  <a:gd name="T50" fmla="*/ 1 w 8"/>
                  <a:gd name="T51" fmla="*/ 11 h 11"/>
                  <a:gd name="T52" fmla="*/ 2 w 8"/>
                  <a:gd name="T53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" h="11">
                    <a:moveTo>
                      <a:pt x="2" y="11"/>
                    </a:moveTo>
                    <a:cubicBezTo>
                      <a:pt x="2" y="11"/>
                      <a:pt x="3" y="10"/>
                      <a:pt x="3" y="10"/>
                    </a:cubicBezTo>
                    <a:cubicBezTo>
                      <a:pt x="4" y="10"/>
                      <a:pt x="4" y="11"/>
                      <a:pt x="4" y="10"/>
                    </a:cubicBezTo>
                    <a:cubicBezTo>
                      <a:pt x="5" y="10"/>
                      <a:pt x="5" y="10"/>
                      <a:pt x="6" y="10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4" y="2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3"/>
                      <a:pt x="1" y="4"/>
                      <a:pt x="1" y="5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1" y="9"/>
                      <a:pt x="1" y="9"/>
                    </a:cubicBezTo>
                    <a:cubicBezTo>
                      <a:pt x="1" y="9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6" name="Freeform 15">
                <a:extLst>
                  <a:ext uri="{FF2B5EF4-FFF2-40B4-BE49-F238E27FC236}">
                    <a16:creationId xmlns:a16="http://schemas.microsoft.com/office/drawing/2014/main" id="{8012F3CC-CD78-436E-B13B-3611623BFD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739" y="2708276"/>
                <a:ext cx="366713" cy="357188"/>
              </a:xfrm>
              <a:custGeom>
                <a:avLst/>
                <a:gdLst>
                  <a:gd name="T0" fmla="*/ 33 w 34"/>
                  <a:gd name="T1" fmla="*/ 10 h 33"/>
                  <a:gd name="T2" fmla="*/ 31 w 34"/>
                  <a:gd name="T3" fmla="*/ 9 h 33"/>
                  <a:gd name="T4" fmla="*/ 31 w 34"/>
                  <a:gd name="T5" fmla="*/ 7 h 33"/>
                  <a:gd name="T6" fmla="*/ 29 w 34"/>
                  <a:gd name="T7" fmla="*/ 6 h 33"/>
                  <a:gd name="T8" fmla="*/ 28 w 34"/>
                  <a:gd name="T9" fmla="*/ 6 h 33"/>
                  <a:gd name="T10" fmla="*/ 27 w 34"/>
                  <a:gd name="T11" fmla="*/ 5 h 33"/>
                  <a:gd name="T12" fmla="*/ 29 w 34"/>
                  <a:gd name="T13" fmla="*/ 4 h 33"/>
                  <a:gd name="T14" fmla="*/ 27 w 34"/>
                  <a:gd name="T15" fmla="*/ 3 h 33"/>
                  <a:gd name="T16" fmla="*/ 25 w 34"/>
                  <a:gd name="T17" fmla="*/ 4 h 33"/>
                  <a:gd name="T18" fmla="*/ 23 w 34"/>
                  <a:gd name="T19" fmla="*/ 4 h 33"/>
                  <a:gd name="T20" fmla="*/ 22 w 34"/>
                  <a:gd name="T21" fmla="*/ 6 h 33"/>
                  <a:gd name="T22" fmla="*/ 19 w 34"/>
                  <a:gd name="T23" fmla="*/ 4 h 33"/>
                  <a:gd name="T24" fmla="*/ 17 w 34"/>
                  <a:gd name="T25" fmla="*/ 4 h 33"/>
                  <a:gd name="T26" fmla="*/ 13 w 34"/>
                  <a:gd name="T27" fmla="*/ 4 h 33"/>
                  <a:gd name="T28" fmla="*/ 12 w 34"/>
                  <a:gd name="T29" fmla="*/ 2 h 33"/>
                  <a:gd name="T30" fmla="*/ 9 w 34"/>
                  <a:gd name="T31" fmla="*/ 2 h 33"/>
                  <a:gd name="T32" fmla="*/ 9 w 34"/>
                  <a:gd name="T33" fmla="*/ 0 h 33"/>
                  <a:gd name="T34" fmla="*/ 8 w 34"/>
                  <a:gd name="T35" fmla="*/ 1 h 33"/>
                  <a:gd name="T36" fmla="*/ 8 w 34"/>
                  <a:gd name="T37" fmla="*/ 2 h 33"/>
                  <a:gd name="T38" fmla="*/ 5 w 34"/>
                  <a:gd name="T39" fmla="*/ 3 h 33"/>
                  <a:gd name="T40" fmla="*/ 4 w 34"/>
                  <a:gd name="T41" fmla="*/ 3 h 33"/>
                  <a:gd name="T42" fmla="*/ 3 w 34"/>
                  <a:gd name="T43" fmla="*/ 2 h 33"/>
                  <a:gd name="T44" fmla="*/ 1 w 34"/>
                  <a:gd name="T45" fmla="*/ 4 h 33"/>
                  <a:gd name="T46" fmla="*/ 1 w 34"/>
                  <a:gd name="T47" fmla="*/ 7 h 33"/>
                  <a:gd name="T48" fmla="*/ 1 w 34"/>
                  <a:gd name="T49" fmla="*/ 9 h 33"/>
                  <a:gd name="T50" fmla="*/ 2 w 34"/>
                  <a:gd name="T51" fmla="*/ 11 h 33"/>
                  <a:gd name="T52" fmla="*/ 2 w 34"/>
                  <a:gd name="T53" fmla="*/ 14 h 33"/>
                  <a:gd name="T54" fmla="*/ 6 w 34"/>
                  <a:gd name="T55" fmla="*/ 15 h 33"/>
                  <a:gd name="T56" fmla="*/ 8 w 34"/>
                  <a:gd name="T57" fmla="*/ 16 h 33"/>
                  <a:gd name="T58" fmla="*/ 9 w 34"/>
                  <a:gd name="T59" fmla="*/ 17 h 33"/>
                  <a:gd name="T60" fmla="*/ 12 w 34"/>
                  <a:gd name="T61" fmla="*/ 17 h 33"/>
                  <a:gd name="T62" fmla="*/ 14 w 34"/>
                  <a:gd name="T63" fmla="*/ 17 h 33"/>
                  <a:gd name="T64" fmla="*/ 13 w 34"/>
                  <a:gd name="T65" fmla="*/ 20 h 33"/>
                  <a:gd name="T66" fmla="*/ 13 w 34"/>
                  <a:gd name="T67" fmla="*/ 24 h 33"/>
                  <a:gd name="T68" fmla="*/ 13 w 34"/>
                  <a:gd name="T69" fmla="*/ 26 h 33"/>
                  <a:gd name="T70" fmla="*/ 15 w 34"/>
                  <a:gd name="T71" fmla="*/ 28 h 33"/>
                  <a:gd name="T72" fmla="*/ 15 w 34"/>
                  <a:gd name="T73" fmla="*/ 31 h 33"/>
                  <a:gd name="T74" fmla="*/ 16 w 34"/>
                  <a:gd name="T75" fmla="*/ 32 h 33"/>
                  <a:gd name="T76" fmla="*/ 19 w 34"/>
                  <a:gd name="T77" fmla="*/ 33 h 33"/>
                  <a:gd name="T78" fmla="*/ 22 w 34"/>
                  <a:gd name="T79" fmla="*/ 30 h 33"/>
                  <a:gd name="T80" fmla="*/ 24 w 34"/>
                  <a:gd name="T81" fmla="*/ 28 h 33"/>
                  <a:gd name="T82" fmla="*/ 22 w 34"/>
                  <a:gd name="T83" fmla="*/ 26 h 33"/>
                  <a:gd name="T84" fmla="*/ 21 w 34"/>
                  <a:gd name="T85" fmla="*/ 23 h 33"/>
                  <a:gd name="T86" fmla="*/ 23 w 34"/>
                  <a:gd name="T87" fmla="*/ 23 h 33"/>
                  <a:gd name="T88" fmla="*/ 24 w 34"/>
                  <a:gd name="T89" fmla="*/ 24 h 33"/>
                  <a:gd name="T90" fmla="*/ 27 w 34"/>
                  <a:gd name="T91" fmla="*/ 23 h 33"/>
                  <a:gd name="T92" fmla="*/ 29 w 34"/>
                  <a:gd name="T93" fmla="*/ 22 h 33"/>
                  <a:gd name="T94" fmla="*/ 30 w 34"/>
                  <a:gd name="T95" fmla="*/ 21 h 33"/>
                  <a:gd name="T96" fmla="*/ 31 w 34"/>
                  <a:gd name="T97" fmla="*/ 20 h 33"/>
                  <a:gd name="T98" fmla="*/ 30 w 34"/>
                  <a:gd name="T99" fmla="*/ 17 h 33"/>
                  <a:gd name="T100" fmla="*/ 30 w 34"/>
                  <a:gd name="T101" fmla="*/ 15 h 33"/>
                  <a:gd name="T102" fmla="*/ 32 w 34"/>
                  <a:gd name="T103" fmla="*/ 14 h 33"/>
                  <a:gd name="T104" fmla="*/ 32 w 34"/>
                  <a:gd name="T105" fmla="*/ 13 h 33"/>
                  <a:gd name="T106" fmla="*/ 34 w 34"/>
                  <a:gd name="T107" fmla="*/ 11 h 33"/>
                  <a:gd name="T108" fmla="*/ 34 w 34"/>
                  <a:gd name="T10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" h="33">
                    <a:moveTo>
                      <a:pt x="34" y="10"/>
                    </a:move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2" y="10"/>
                      <a:pt x="31" y="10"/>
                    </a:cubicBezTo>
                    <a:cubicBezTo>
                      <a:pt x="31" y="10"/>
                      <a:pt x="31" y="10"/>
                      <a:pt x="31" y="9"/>
                    </a:cubicBezTo>
                    <a:cubicBezTo>
                      <a:pt x="30" y="9"/>
                      <a:pt x="31" y="9"/>
                      <a:pt x="31" y="8"/>
                    </a:cubicBezTo>
                    <a:cubicBezTo>
                      <a:pt x="31" y="8"/>
                      <a:pt x="31" y="7"/>
                      <a:pt x="31" y="7"/>
                    </a:cubicBezTo>
                    <a:cubicBezTo>
                      <a:pt x="31" y="6"/>
                      <a:pt x="31" y="6"/>
                      <a:pt x="30" y="6"/>
                    </a:cubicBezTo>
                    <a:cubicBezTo>
                      <a:pt x="30" y="6"/>
                      <a:pt x="30" y="6"/>
                      <a:pt x="29" y="6"/>
                    </a:cubicBezTo>
                    <a:cubicBezTo>
                      <a:pt x="29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7" y="4"/>
                    </a:cubicBezTo>
                    <a:cubicBezTo>
                      <a:pt x="28" y="4"/>
                      <a:pt x="29" y="4"/>
                      <a:pt x="29" y="4"/>
                    </a:cubicBezTo>
                    <a:cubicBezTo>
                      <a:pt x="29" y="3"/>
                      <a:pt x="28" y="3"/>
                      <a:pt x="28" y="3"/>
                    </a:cubicBezTo>
                    <a:cubicBezTo>
                      <a:pt x="28" y="3"/>
                      <a:pt x="28" y="3"/>
                      <a:pt x="27" y="3"/>
                    </a:cubicBezTo>
                    <a:cubicBezTo>
                      <a:pt x="27" y="3"/>
                      <a:pt x="26" y="3"/>
                      <a:pt x="26" y="3"/>
                    </a:cubicBezTo>
                    <a:cubicBezTo>
                      <a:pt x="26" y="4"/>
                      <a:pt x="26" y="4"/>
                      <a:pt x="25" y="4"/>
                    </a:cubicBezTo>
                    <a:cubicBezTo>
                      <a:pt x="25" y="4"/>
                      <a:pt x="24" y="4"/>
                      <a:pt x="24" y="4"/>
                    </a:cubicBezTo>
                    <a:cubicBezTo>
                      <a:pt x="24" y="4"/>
                      <a:pt x="23" y="4"/>
                      <a:pt x="23" y="4"/>
                    </a:cubicBezTo>
                    <a:cubicBezTo>
                      <a:pt x="23" y="4"/>
                      <a:pt x="22" y="4"/>
                      <a:pt x="22" y="5"/>
                    </a:cubicBezTo>
                    <a:cubicBezTo>
                      <a:pt x="22" y="5"/>
                      <a:pt x="22" y="5"/>
                      <a:pt x="22" y="6"/>
                    </a:cubicBezTo>
                    <a:cubicBezTo>
                      <a:pt x="21" y="6"/>
                      <a:pt x="21" y="5"/>
                      <a:pt x="20" y="5"/>
                    </a:cubicBezTo>
                    <a:cubicBezTo>
                      <a:pt x="19" y="5"/>
                      <a:pt x="19" y="5"/>
                      <a:pt x="19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4" y="4"/>
                      <a:pt x="13" y="5"/>
                      <a:pt x="13" y="4"/>
                    </a:cubicBezTo>
                    <a:cubicBezTo>
                      <a:pt x="12" y="4"/>
                      <a:pt x="13" y="3"/>
                      <a:pt x="12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10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8" y="0"/>
                      <a:pt x="8" y="1"/>
                    </a:cubicBezTo>
                    <a:cubicBezTo>
                      <a:pt x="8" y="1"/>
                      <a:pt x="9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3"/>
                      <a:pt x="5" y="3"/>
                    </a:cubicBezTo>
                    <a:cubicBezTo>
                      <a:pt x="5" y="3"/>
                      <a:pt x="5" y="4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2" y="2"/>
                      <a:pt x="2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2" y="10"/>
                      <a:pt x="2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4"/>
                      <a:pt x="2" y="14"/>
                    </a:cubicBezTo>
                    <a:cubicBezTo>
                      <a:pt x="3" y="15"/>
                      <a:pt x="3" y="15"/>
                      <a:pt x="4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7" y="15"/>
                      <a:pt x="7" y="15"/>
                      <a:pt x="8" y="15"/>
                    </a:cubicBezTo>
                    <a:cubicBezTo>
                      <a:pt x="8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7"/>
                      <a:pt x="9" y="17"/>
                      <a:pt x="9" y="17"/>
                    </a:cubicBezTo>
                    <a:cubicBezTo>
                      <a:pt x="9" y="17"/>
                      <a:pt x="10" y="17"/>
                      <a:pt x="10" y="17"/>
                    </a:cubicBezTo>
                    <a:cubicBezTo>
                      <a:pt x="11" y="17"/>
                      <a:pt x="12" y="17"/>
                      <a:pt x="12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8"/>
                      <a:pt x="14" y="18"/>
                      <a:pt x="13" y="19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2"/>
                      <a:pt x="13" y="22"/>
                    </a:cubicBezTo>
                    <a:cubicBezTo>
                      <a:pt x="13" y="23"/>
                      <a:pt x="13" y="23"/>
                      <a:pt x="13" y="24"/>
                    </a:cubicBezTo>
                    <a:cubicBezTo>
                      <a:pt x="13" y="24"/>
                      <a:pt x="14" y="24"/>
                      <a:pt x="14" y="25"/>
                    </a:cubicBezTo>
                    <a:cubicBezTo>
                      <a:pt x="14" y="25"/>
                      <a:pt x="13" y="25"/>
                      <a:pt x="13" y="26"/>
                    </a:cubicBezTo>
                    <a:cubicBezTo>
                      <a:pt x="13" y="26"/>
                      <a:pt x="13" y="27"/>
                      <a:pt x="13" y="27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28"/>
                      <a:pt x="15" y="29"/>
                      <a:pt x="15" y="29"/>
                    </a:cubicBezTo>
                    <a:cubicBezTo>
                      <a:pt x="15" y="30"/>
                      <a:pt x="15" y="30"/>
                      <a:pt x="15" y="31"/>
                    </a:cubicBezTo>
                    <a:cubicBezTo>
                      <a:pt x="16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7" y="33"/>
                      <a:pt x="17" y="33"/>
                    </a:cubicBezTo>
                    <a:cubicBezTo>
                      <a:pt x="18" y="33"/>
                      <a:pt x="18" y="33"/>
                      <a:pt x="19" y="33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1" y="31"/>
                      <a:pt x="21" y="31"/>
                      <a:pt x="22" y="30"/>
                    </a:cubicBezTo>
                    <a:cubicBezTo>
                      <a:pt x="22" y="30"/>
                      <a:pt x="23" y="30"/>
                      <a:pt x="23" y="29"/>
                    </a:cubicBezTo>
                    <a:cubicBezTo>
                      <a:pt x="24" y="29"/>
                      <a:pt x="24" y="28"/>
                      <a:pt x="24" y="28"/>
                    </a:cubicBezTo>
                    <a:cubicBezTo>
                      <a:pt x="24" y="27"/>
                      <a:pt x="23" y="28"/>
                      <a:pt x="22" y="28"/>
                    </a:cubicBezTo>
                    <a:cubicBezTo>
                      <a:pt x="22" y="27"/>
                      <a:pt x="22" y="26"/>
                      <a:pt x="22" y="26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24"/>
                      <a:pt x="20" y="23"/>
                      <a:pt x="21" y="23"/>
                    </a:cubicBezTo>
                    <a:cubicBezTo>
                      <a:pt x="21" y="23"/>
                      <a:pt x="21" y="23"/>
                      <a:pt x="22" y="23"/>
                    </a:cubicBezTo>
                    <a:cubicBezTo>
                      <a:pt x="22" y="23"/>
                      <a:pt x="22" y="23"/>
                      <a:pt x="23" y="23"/>
                    </a:cubicBezTo>
                    <a:cubicBezTo>
                      <a:pt x="23" y="23"/>
                      <a:pt x="23" y="23"/>
                      <a:pt x="24" y="23"/>
                    </a:cubicBezTo>
                    <a:cubicBezTo>
                      <a:pt x="24" y="23"/>
                      <a:pt x="24" y="23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6" y="24"/>
                      <a:pt x="26" y="23"/>
                      <a:pt x="27" y="23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8" y="23"/>
                      <a:pt x="28" y="23"/>
                      <a:pt x="29" y="22"/>
                    </a:cubicBezTo>
                    <a:cubicBezTo>
                      <a:pt x="29" y="22"/>
                      <a:pt x="29" y="22"/>
                      <a:pt x="30" y="22"/>
                    </a:cubicBezTo>
                    <a:cubicBezTo>
                      <a:pt x="30" y="22"/>
                      <a:pt x="30" y="22"/>
                      <a:pt x="30" y="21"/>
                    </a:cubicBezTo>
                    <a:cubicBezTo>
                      <a:pt x="31" y="21"/>
                      <a:pt x="31" y="21"/>
                      <a:pt x="31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20"/>
                      <a:pt x="31" y="19"/>
                      <a:pt x="31" y="19"/>
                    </a:cubicBezTo>
                    <a:cubicBezTo>
                      <a:pt x="30" y="18"/>
                      <a:pt x="30" y="18"/>
                      <a:pt x="30" y="17"/>
                    </a:cubicBezTo>
                    <a:cubicBezTo>
                      <a:pt x="30" y="17"/>
                      <a:pt x="30" y="16"/>
                      <a:pt x="30" y="16"/>
                    </a:cubicBezTo>
                    <a:cubicBezTo>
                      <a:pt x="30" y="16"/>
                      <a:pt x="30" y="16"/>
                      <a:pt x="30" y="15"/>
                    </a:cubicBezTo>
                    <a:cubicBezTo>
                      <a:pt x="30" y="15"/>
                      <a:pt x="31" y="15"/>
                      <a:pt x="31" y="15"/>
                    </a:cubicBezTo>
                    <a:cubicBezTo>
                      <a:pt x="32" y="15"/>
                      <a:pt x="32" y="15"/>
                      <a:pt x="32" y="14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1" y="13"/>
                      <a:pt x="32" y="13"/>
                      <a:pt x="32" y="13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7" name="Freeform 16">
                <a:extLst>
                  <a:ext uri="{FF2B5EF4-FFF2-40B4-BE49-F238E27FC236}">
                    <a16:creationId xmlns:a16="http://schemas.microsoft.com/office/drawing/2014/main" id="{7654F42C-5F87-4666-B137-99F9C6F1F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3989" y="4027489"/>
                <a:ext cx="150813" cy="150813"/>
              </a:xfrm>
              <a:custGeom>
                <a:avLst/>
                <a:gdLst>
                  <a:gd name="T0" fmla="*/ 12 w 14"/>
                  <a:gd name="T1" fmla="*/ 7 h 14"/>
                  <a:gd name="T2" fmla="*/ 11 w 14"/>
                  <a:gd name="T3" fmla="*/ 6 h 14"/>
                  <a:gd name="T4" fmla="*/ 10 w 14"/>
                  <a:gd name="T5" fmla="*/ 4 h 14"/>
                  <a:gd name="T6" fmla="*/ 9 w 14"/>
                  <a:gd name="T7" fmla="*/ 4 h 14"/>
                  <a:gd name="T8" fmla="*/ 8 w 14"/>
                  <a:gd name="T9" fmla="*/ 4 h 14"/>
                  <a:gd name="T10" fmla="*/ 8 w 14"/>
                  <a:gd name="T11" fmla="*/ 3 h 14"/>
                  <a:gd name="T12" fmla="*/ 7 w 14"/>
                  <a:gd name="T13" fmla="*/ 3 h 14"/>
                  <a:gd name="T14" fmla="*/ 6 w 14"/>
                  <a:gd name="T15" fmla="*/ 1 h 14"/>
                  <a:gd name="T16" fmla="*/ 5 w 14"/>
                  <a:gd name="T17" fmla="*/ 2 h 14"/>
                  <a:gd name="T18" fmla="*/ 5 w 14"/>
                  <a:gd name="T19" fmla="*/ 2 h 14"/>
                  <a:gd name="T20" fmla="*/ 4 w 14"/>
                  <a:gd name="T21" fmla="*/ 1 h 14"/>
                  <a:gd name="T22" fmla="*/ 4 w 14"/>
                  <a:gd name="T23" fmla="*/ 0 h 14"/>
                  <a:gd name="T24" fmla="*/ 3 w 14"/>
                  <a:gd name="T25" fmla="*/ 0 h 14"/>
                  <a:gd name="T26" fmla="*/ 2 w 14"/>
                  <a:gd name="T27" fmla="*/ 0 h 14"/>
                  <a:gd name="T28" fmla="*/ 1 w 14"/>
                  <a:gd name="T29" fmla="*/ 0 h 14"/>
                  <a:gd name="T30" fmla="*/ 0 w 14"/>
                  <a:gd name="T31" fmla="*/ 0 h 14"/>
                  <a:gd name="T32" fmla="*/ 0 w 14"/>
                  <a:gd name="T33" fmla="*/ 0 h 14"/>
                  <a:gd name="T34" fmla="*/ 0 w 14"/>
                  <a:gd name="T35" fmla="*/ 0 h 14"/>
                  <a:gd name="T36" fmla="*/ 0 w 14"/>
                  <a:gd name="T37" fmla="*/ 1 h 14"/>
                  <a:gd name="T38" fmla="*/ 0 w 14"/>
                  <a:gd name="T39" fmla="*/ 3 h 14"/>
                  <a:gd name="T40" fmla="*/ 0 w 14"/>
                  <a:gd name="T41" fmla="*/ 4 h 14"/>
                  <a:gd name="T42" fmla="*/ 0 w 14"/>
                  <a:gd name="T43" fmla="*/ 6 h 14"/>
                  <a:gd name="T44" fmla="*/ 0 w 14"/>
                  <a:gd name="T45" fmla="*/ 7 h 14"/>
                  <a:gd name="T46" fmla="*/ 0 w 14"/>
                  <a:gd name="T47" fmla="*/ 8 h 14"/>
                  <a:gd name="T48" fmla="*/ 0 w 14"/>
                  <a:gd name="T49" fmla="*/ 9 h 14"/>
                  <a:gd name="T50" fmla="*/ 0 w 14"/>
                  <a:gd name="T51" fmla="*/ 10 h 14"/>
                  <a:gd name="T52" fmla="*/ 0 w 14"/>
                  <a:gd name="T53" fmla="*/ 11 h 14"/>
                  <a:gd name="T54" fmla="*/ 1 w 14"/>
                  <a:gd name="T55" fmla="*/ 11 h 14"/>
                  <a:gd name="T56" fmla="*/ 2 w 14"/>
                  <a:gd name="T57" fmla="*/ 12 h 14"/>
                  <a:gd name="T58" fmla="*/ 2 w 14"/>
                  <a:gd name="T59" fmla="*/ 12 h 14"/>
                  <a:gd name="T60" fmla="*/ 3 w 14"/>
                  <a:gd name="T61" fmla="*/ 12 h 14"/>
                  <a:gd name="T62" fmla="*/ 4 w 14"/>
                  <a:gd name="T63" fmla="*/ 12 h 14"/>
                  <a:gd name="T64" fmla="*/ 5 w 14"/>
                  <a:gd name="T65" fmla="*/ 13 h 14"/>
                  <a:gd name="T66" fmla="*/ 6 w 14"/>
                  <a:gd name="T67" fmla="*/ 14 h 14"/>
                  <a:gd name="T68" fmla="*/ 7 w 14"/>
                  <a:gd name="T69" fmla="*/ 13 h 14"/>
                  <a:gd name="T70" fmla="*/ 8 w 14"/>
                  <a:gd name="T71" fmla="*/ 13 h 14"/>
                  <a:gd name="T72" fmla="*/ 9 w 14"/>
                  <a:gd name="T73" fmla="*/ 13 h 14"/>
                  <a:gd name="T74" fmla="*/ 9 w 14"/>
                  <a:gd name="T75" fmla="*/ 14 h 14"/>
                  <a:gd name="T76" fmla="*/ 11 w 14"/>
                  <a:gd name="T77" fmla="*/ 13 h 14"/>
                  <a:gd name="T78" fmla="*/ 11 w 14"/>
                  <a:gd name="T79" fmla="*/ 12 h 14"/>
                  <a:gd name="T80" fmla="*/ 12 w 14"/>
                  <a:gd name="T81" fmla="*/ 11 h 14"/>
                  <a:gd name="T82" fmla="*/ 12 w 14"/>
                  <a:gd name="T83" fmla="*/ 10 h 14"/>
                  <a:gd name="T84" fmla="*/ 13 w 14"/>
                  <a:gd name="T85" fmla="*/ 9 h 14"/>
                  <a:gd name="T86" fmla="*/ 14 w 14"/>
                  <a:gd name="T87" fmla="*/ 8 h 14"/>
                  <a:gd name="T88" fmla="*/ 14 w 14"/>
                  <a:gd name="T89" fmla="*/ 8 h 14"/>
                  <a:gd name="T90" fmla="*/ 12 w 14"/>
                  <a:gd name="T91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" h="14">
                    <a:moveTo>
                      <a:pt x="12" y="7"/>
                    </a:moveTo>
                    <a:cubicBezTo>
                      <a:pt x="11" y="7"/>
                      <a:pt x="11" y="6"/>
                      <a:pt x="11" y="6"/>
                    </a:cubicBezTo>
                    <a:cubicBezTo>
                      <a:pt x="11" y="5"/>
                      <a:pt x="11" y="5"/>
                      <a:pt x="10" y="4"/>
                    </a:cubicBezTo>
                    <a:cubicBezTo>
                      <a:pt x="10" y="4"/>
                      <a:pt x="10" y="5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6" y="13"/>
                      <a:pt x="6" y="14"/>
                    </a:cubicBezTo>
                    <a:cubicBezTo>
                      <a:pt x="6" y="14"/>
                      <a:pt x="7" y="13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8" y="13"/>
                      <a:pt x="8" y="13"/>
                      <a:pt x="9" y="13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10" y="14"/>
                      <a:pt x="10" y="13"/>
                      <a:pt x="11" y="13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2"/>
                      <a:pt x="12" y="12"/>
                      <a:pt x="12" y="11"/>
                    </a:cubicBezTo>
                    <a:cubicBezTo>
                      <a:pt x="12" y="11"/>
                      <a:pt x="12" y="11"/>
                      <a:pt x="12" y="10"/>
                    </a:cubicBezTo>
                    <a:cubicBezTo>
                      <a:pt x="13" y="10"/>
                      <a:pt x="13" y="9"/>
                      <a:pt x="13" y="9"/>
                    </a:cubicBezTo>
                    <a:cubicBezTo>
                      <a:pt x="14" y="9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3" y="8"/>
                      <a:pt x="12" y="8"/>
                      <a:pt x="12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8" name="Freeform 17">
                <a:extLst>
                  <a:ext uri="{FF2B5EF4-FFF2-40B4-BE49-F238E27FC236}">
                    <a16:creationId xmlns:a16="http://schemas.microsoft.com/office/drawing/2014/main" id="{BE768900-4974-4143-A10C-32136A2CC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2" y="2222501"/>
                <a:ext cx="238125" cy="193675"/>
              </a:xfrm>
              <a:custGeom>
                <a:avLst/>
                <a:gdLst>
                  <a:gd name="T0" fmla="*/ 13 w 22"/>
                  <a:gd name="T1" fmla="*/ 5 h 18"/>
                  <a:gd name="T2" fmla="*/ 22 w 22"/>
                  <a:gd name="T3" fmla="*/ 5 h 18"/>
                  <a:gd name="T4" fmla="*/ 22 w 22"/>
                  <a:gd name="T5" fmla="*/ 0 h 18"/>
                  <a:gd name="T6" fmla="*/ 21 w 22"/>
                  <a:gd name="T7" fmla="*/ 0 h 18"/>
                  <a:gd name="T8" fmla="*/ 10 w 22"/>
                  <a:gd name="T9" fmla="*/ 0 h 18"/>
                  <a:gd name="T10" fmla="*/ 10 w 22"/>
                  <a:gd name="T11" fmla="*/ 0 h 18"/>
                  <a:gd name="T12" fmla="*/ 10 w 22"/>
                  <a:gd name="T13" fmla="*/ 2 h 18"/>
                  <a:gd name="T14" fmla="*/ 9 w 22"/>
                  <a:gd name="T15" fmla="*/ 3 h 18"/>
                  <a:gd name="T16" fmla="*/ 8 w 22"/>
                  <a:gd name="T17" fmla="*/ 3 h 18"/>
                  <a:gd name="T18" fmla="*/ 7 w 22"/>
                  <a:gd name="T19" fmla="*/ 4 h 18"/>
                  <a:gd name="T20" fmla="*/ 6 w 22"/>
                  <a:gd name="T21" fmla="*/ 6 h 18"/>
                  <a:gd name="T22" fmla="*/ 6 w 22"/>
                  <a:gd name="T23" fmla="*/ 7 h 18"/>
                  <a:gd name="T24" fmla="*/ 6 w 22"/>
                  <a:gd name="T25" fmla="*/ 8 h 18"/>
                  <a:gd name="T26" fmla="*/ 5 w 22"/>
                  <a:gd name="T27" fmla="*/ 9 h 18"/>
                  <a:gd name="T28" fmla="*/ 4 w 22"/>
                  <a:gd name="T29" fmla="*/ 10 h 18"/>
                  <a:gd name="T30" fmla="*/ 4 w 22"/>
                  <a:gd name="T31" fmla="*/ 11 h 18"/>
                  <a:gd name="T32" fmla="*/ 3 w 22"/>
                  <a:gd name="T33" fmla="*/ 12 h 18"/>
                  <a:gd name="T34" fmla="*/ 3 w 22"/>
                  <a:gd name="T35" fmla="*/ 13 h 18"/>
                  <a:gd name="T36" fmla="*/ 2 w 22"/>
                  <a:gd name="T37" fmla="*/ 14 h 18"/>
                  <a:gd name="T38" fmla="*/ 1 w 22"/>
                  <a:gd name="T39" fmla="*/ 15 h 18"/>
                  <a:gd name="T40" fmla="*/ 1 w 22"/>
                  <a:gd name="T41" fmla="*/ 16 h 18"/>
                  <a:gd name="T42" fmla="*/ 0 w 22"/>
                  <a:gd name="T43" fmla="*/ 17 h 18"/>
                  <a:gd name="T44" fmla="*/ 0 w 22"/>
                  <a:gd name="T45" fmla="*/ 18 h 18"/>
                  <a:gd name="T46" fmla="*/ 0 w 22"/>
                  <a:gd name="T47" fmla="*/ 18 h 18"/>
                  <a:gd name="T48" fmla="*/ 11 w 22"/>
                  <a:gd name="T49" fmla="*/ 18 h 18"/>
                  <a:gd name="T50" fmla="*/ 11 w 22"/>
                  <a:gd name="T51" fmla="*/ 15 h 18"/>
                  <a:gd name="T52" fmla="*/ 11 w 22"/>
                  <a:gd name="T53" fmla="*/ 13 h 18"/>
                  <a:gd name="T54" fmla="*/ 11 w 22"/>
                  <a:gd name="T55" fmla="*/ 13 h 18"/>
                  <a:gd name="T56" fmla="*/ 12 w 22"/>
                  <a:gd name="T57" fmla="*/ 13 h 18"/>
                  <a:gd name="T58" fmla="*/ 13 w 22"/>
                  <a:gd name="T59" fmla="*/ 12 h 18"/>
                  <a:gd name="T60" fmla="*/ 13 w 22"/>
                  <a:gd name="T61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" h="18">
                    <a:moveTo>
                      <a:pt x="13" y="5"/>
                    </a:moveTo>
                    <a:cubicBezTo>
                      <a:pt x="22" y="5"/>
                      <a:pt x="22" y="5"/>
                      <a:pt x="22" y="5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7"/>
                    </a:cubicBezTo>
                    <a:cubicBezTo>
                      <a:pt x="6" y="8"/>
                      <a:pt x="7" y="8"/>
                      <a:pt x="6" y="8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9"/>
                      <a:pt x="5" y="9"/>
                      <a:pt x="4" y="10"/>
                    </a:cubicBezTo>
                    <a:cubicBezTo>
                      <a:pt x="4" y="10"/>
                      <a:pt x="4" y="10"/>
                      <a:pt x="4" y="11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1" y="1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4"/>
                      <a:pt x="10" y="14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3" y="13"/>
                      <a:pt x="13" y="12"/>
                      <a:pt x="13" y="12"/>
                    </a:cubicBezTo>
                    <a:cubicBezTo>
                      <a:pt x="13" y="5"/>
                      <a:pt x="13" y="5"/>
                      <a:pt x="13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9" name="Freeform 18">
                <a:extLst>
                  <a:ext uri="{FF2B5EF4-FFF2-40B4-BE49-F238E27FC236}">
                    <a16:creationId xmlns:a16="http://schemas.microsoft.com/office/drawing/2014/main" id="{24AE531D-7D1D-4B7F-82FC-F194EDF7F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2639" y="1658939"/>
                <a:ext cx="98425" cy="98425"/>
              </a:xfrm>
              <a:custGeom>
                <a:avLst/>
                <a:gdLst>
                  <a:gd name="T0" fmla="*/ 3 w 9"/>
                  <a:gd name="T1" fmla="*/ 1 h 9"/>
                  <a:gd name="T2" fmla="*/ 2 w 9"/>
                  <a:gd name="T3" fmla="*/ 1 h 9"/>
                  <a:gd name="T4" fmla="*/ 1 w 9"/>
                  <a:gd name="T5" fmla="*/ 1 h 9"/>
                  <a:gd name="T6" fmla="*/ 0 w 9"/>
                  <a:gd name="T7" fmla="*/ 1 h 9"/>
                  <a:gd name="T8" fmla="*/ 0 w 9"/>
                  <a:gd name="T9" fmla="*/ 2 h 9"/>
                  <a:gd name="T10" fmla="*/ 1 w 9"/>
                  <a:gd name="T11" fmla="*/ 3 h 9"/>
                  <a:gd name="T12" fmla="*/ 1 w 9"/>
                  <a:gd name="T13" fmla="*/ 4 h 9"/>
                  <a:gd name="T14" fmla="*/ 1 w 9"/>
                  <a:gd name="T15" fmla="*/ 5 h 9"/>
                  <a:gd name="T16" fmla="*/ 2 w 9"/>
                  <a:gd name="T17" fmla="*/ 5 h 9"/>
                  <a:gd name="T18" fmla="*/ 2 w 9"/>
                  <a:gd name="T19" fmla="*/ 6 h 9"/>
                  <a:gd name="T20" fmla="*/ 2 w 9"/>
                  <a:gd name="T21" fmla="*/ 7 h 9"/>
                  <a:gd name="T22" fmla="*/ 3 w 9"/>
                  <a:gd name="T23" fmla="*/ 7 h 9"/>
                  <a:gd name="T24" fmla="*/ 4 w 9"/>
                  <a:gd name="T25" fmla="*/ 7 h 9"/>
                  <a:gd name="T26" fmla="*/ 5 w 9"/>
                  <a:gd name="T27" fmla="*/ 7 h 9"/>
                  <a:gd name="T28" fmla="*/ 6 w 9"/>
                  <a:gd name="T29" fmla="*/ 9 h 9"/>
                  <a:gd name="T30" fmla="*/ 6 w 9"/>
                  <a:gd name="T31" fmla="*/ 9 h 9"/>
                  <a:gd name="T32" fmla="*/ 6 w 9"/>
                  <a:gd name="T33" fmla="*/ 8 h 9"/>
                  <a:gd name="T34" fmla="*/ 7 w 9"/>
                  <a:gd name="T35" fmla="*/ 7 h 9"/>
                  <a:gd name="T36" fmla="*/ 8 w 9"/>
                  <a:gd name="T37" fmla="*/ 7 h 9"/>
                  <a:gd name="T38" fmla="*/ 9 w 9"/>
                  <a:gd name="T39" fmla="*/ 6 h 9"/>
                  <a:gd name="T40" fmla="*/ 9 w 9"/>
                  <a:gd name="T41" fmla="*/ 5 h 9"/>
                  <a:gd name="T42" fmla="*/ 8 w 9"/>
                  <a:gd name="T43" fmla="*/ 4 h 9"/>
                  <a:gd name="T44" fmla="*/ 9 w 9"/>
                  <a:gd name="T45" fmla="*/ 3 h 9"/>
                  <a:gd name="T46" fmla="*/ 8 w 9"/>
                  <a:gd name="T47" fmla="*/ 2 h 9"/>
                  <a:gd name="T48" fmla="*/ 7 w 9"/>
                  <a:gd name="T49" fmla="*/ 1 h 9"/>
                  <a:gd name="T50" fmla="*/ 7 w 9"/>
                  <a:gd name="T51" fmla="*/ 1 h 9"/>
                  <a:gd name="T52" fmla="*/ 6 w 9"/>
                  <a:gd name="T53" fmla="*/ 2 h 9"/>
                  <a:gd name="T54" fmla="*/ 6 w 9"/>
                  <a:gd name="T55" fmla="*/ 1 h 9"/>
                  <a:gd name="T56" fmla="*/ 5 w 9"/>
                  <a:gd name="T57" fmla="*/ 1 h 9"/>
                  <a:gd name="T58" fmla="*/ 4 w 9"/>
                  <a:gd name="T59" fmla="*/ 1 h 9"/>
                  <a:gd name="T60" fmla="*/ 3 w 9"/>
                  <a:gd name="T61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" h="9">
                    <a:moveTo>
                      <a:pt x="3" y="1"/>
                    </a:move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3" y="6"/>
                      <a:pt x="2" y="6"/>
                      <a:pt x="2" y="7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8"/>
                      <a:pt x="5" y="8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9" y="6"/>
                      <a:pt x="9" y="5"/>
                      <a:pt x="9" y="5"/>
                    </a:cubicBezTo>
                    <a:cubicBezTo>
                      <a:pt x="9" y="5"/>
                      <a:pt x="8" y="5"/>
                      <a:pt x="8" y="4"/>
                    </a:cubicBezTo>
                    <a:cubicBezTo>
                      <a:pt x="8" y="4"/>
                      <a:pt x="9" y="4"/>
                      <a:pt x="9" y="3"/>
                    </a:cubicBezTo>
                    <a:cubicBezTo>
                      <a:pt x="9" y="3"/>
                      <a:pt x="8" y="3"/>
                      <a:pt x="8" y="2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0" name="Freeform 19">
                <a:extLst>
                  <a:ext uri="{FF2B5EF4-FFF2-40B4-BE49-F238E27FC236}">
                    <a16:creationId xmlns:a16="http://schemas.microsoft.com/office/drawing/2014/main" id="{0138586C-5040-47B3-B2E4-2EFEF46A7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2049464"/>
                <a:ext cx="420688" cy="431800"/>
              </a:xfrm>
              <a:custGeom>
                <a:avLst/>
                <a:gdLst>
                  <a:gd name="T0" fmla="*/ 33 w 39"/>
                  <a:gd name="T1" fmla="*/ 2 h 40"/>
                  <a:gd name="T2" fmla="*/ 31 w 39"/>
                  <a:gd name="T3" fmla="*/ 1 h 40"/>
                  <a:gd name="T4" fmla="*/ 29 w 39"/>
                  <a:gd name="T5" fmla="*/ 1 h 40"/>
                  <a:gd name="T6" fmla="*/ 27 w 39"/>
                  <a:gd name="T7" fmla="*/ 2 h 40"/>
                  <a:gd name="T8" fmla="*/ 25 w 39"/>
                  <a:gd name="T9" fmla="*/ 4 h 40"/>
                  <a:gd name="T10" fmla="*/ 26 w 39"/>
                  <a:gd name="T11" fmla="*/ 7 h 40"/>
                  <a:gd name="T12" fmla="*/ 23 w 39"/>
                  <a:gd name="T13" fmla="*/ 8 h 40"/>
                  <a:gd name="T14" fmla="*/ 21 w 39"/>
                  <a:gd name="T15" fmla="*/ 7 h 40"/>
                  <a:gd name="T16" fmla="*/ 17 w 39"/>
                  <a:gd name="T17" fmla="*/ 6 h 40"/>
                  <a:gd name="T18" fmla="*/ 15 w 39"/>
                  <a:gd name="T19" fmla="*/ 5 h 40"/>
                  <a:gd name="T20" fmla="*/ 14 w 39"/>
                  <a:gd name="T21" fmla="*/ 2 h 40"/>
                  <a:gd name="T22" fmla="*/ 12 w 39"/>
                  <a:gd name="T23" fmla="*/ 2 h 40"/>
                  <a:gd name="T24" fmla="*/ 9 w 39"/>
                  <a:gd name="T25" fmla="*/ 1 h 40"/>
                  <a:gd name="T26" fmla="*/ 5 w 39"/>
                  <a:gd name="T27" fmla="*/ 0 h 40"/>
                  <a:gd name="T28" fmla="*/ 5 w 39"/>
                  <a:gd name="T29" fmla="*/ 0 h 40"/>
                  <a:gd name="T30" fmla="*/ 5 w 39"/>
                  <a:gd name="T31" fmla="*/ 3 h 40"/>
                  <a:gd name="T32" fmla="*/ 4 w 39"/>
                  <a:gd name="T33" fmla="*/ 3 h 40"/>
                  <a:gd name="T34" fmla="*/ 2 w 39"/>
                  <a:gd name="T35" fmla="*/ 5 h 40"/>
                  <a:gd name="T36" fmla="*/ 2 w 39"/>
                  <a:gd name="T37" fmla="*/ 6 h 40"/>
                  <a:gd name="T38" fmla="*/ 1 w 39"/>
                  <a:gd name="T39" fmla="*/ 9 h 40"/>
                  <a:gd name="T40" fmla="*/ 0 w 39"/>
                  <a:gd name="T41" fmla="*/ 9 h 40"/>
                  <a:gd name="T42" fmla="*/ 0 w 39"/>
                  <a:gd name="T43" fmla="*/ 10 h 40"/>
                  <a:gd name="T44" fmla="*/ 1 w 39"/>
                  <a:gd name="T45" fmla="*/ 13 h 40"/>
                  <a:gd name="T46" fmla="*/ 1 w 39"/>
                  <a:gd name="T47" fmla="*/ 15 h 40"/>
                  <a:gd name="T48" fmla="*/ 1 w 39"/>
                  <a:gd name="T49" fmla="*/ 19 h 40"/>
                  <a:gd name="T50" fmla="*/ 1 w 39"/>
                  <a:gd name="T51" fmla="*/ 20 h 40"/>
                  <a:gd name="T52" fmla="*/ 1 w 39"/>
                  <a:gd name="T53" fmla="*/ 23 h 40"/>
                  <a:gd name="T54" fmla="*/ 3 w 39"/>
                  <a:gd name="T55" fmla="*/ 25 h 40"/>
                  <a:gd name="T56" fmla="*/ 4 w 39"/>
                  <a:gd name="T57" fmla="*/ 26 h 40"/>
                  <a:gd name="T58" fmla="*/ 6 w 39"/>
                  <a:gd name="T59" fmla="*/ 27 h 40"/>
                  <a:gd name="T60" fmla="*/ 8 w 39"/>
                  <a:gd name="T61" fmla="*/ 28 h 40"/>
                  <a:gd name="T62" fmla="*/ 9 w 39"/>
                  <a:gd name="T63" fmla="*/ 29 h 40"/>
                  <a:gd name="T64" fmla="*/ 11 w 39"/>
                  <a:gd name="T65" fmla="*/ 30 h 40"/>
                  <a:gd name="T66" fmla="*/ 13 w 39"/>
                  <a:gd name="T67" fmla="*/ 30 h 40"/>
                  <a:gd name="T68" fmla="*/ 14 w 39"/>
                  <a:gd name="T69" fmla="*/ 30 h 40"/>
                  <a:gd name="T70" fmla="*/ 16 w 39"/>
                  <a:gd name="T71" fmla="*/ 29 h 40"/>
                  <a:gd name="T72" fmla="*/ 17 w 39"/>
                  <a:gd name="T73" fmla="*/ 29 h 40"/>
                  <a:gd name="T74" fmla="*/ 21 w 39"/>
                  <a:gd name="T75" fmla="*/ 31 h 40"/>
                  <a:gd name="T76" fmla="*/ 23 w 39"/>
                  <a:gd name="T77" fmla="*/ 32 h 40"/>
                  <a:gd name="T78" fmla="*/ 26 w 39"/>
                  <a:gd name="T79" fmla="*/ 34 h 40"/>
                  <a:gd name="T80" fmla="*/ 29 w 39"/>
                  <a:gd name="T81" fmla="*/ 36 h 40"/>
                  <a:gd name="T82" fmla="*/ 31 w 39"/>
                  <a:gd name="T83" fmla="*/ 37 h 40"/>
                  <a:gd name="T84" fmla="*/ 34 w 39"/>
                  <a:gd name="T85" fmla="*/ 38 h 40"/>
                  <a:gd name="T86" fmla="*/ 36 w 39"/>
                  <a:gd name="T87" fmla="*/ 40 h 40"/>
                  <a:gd name="T88" fmla="*/ 39 w 39"/>
                  <a:gd name="T89" fmla="*/ 38 h 40"/>
                  <a:gd name="T90" fmla="*/ 38 w 39"/>
                  <a:gd name="T91" fmla="*/ 20 h 40"/>
                  <a:gd name="T92" fmla="*/ 38 w 39"/>
                  <a:gd name="T93" fmla="*/ 10 h 40"/>
                  <a:gd name="T94" fmla="*/ 37 w 39"/>
                  <a:gd name="T95" fmla="*/ 6 h 40"/>
                  <a:gd name="T96" fmla="*/ 38 w 39"/>
                  <a:gd name="T97" fmla="*/ 5 h 40"/>
                  <a:gd name="T98" fmla="*/ 38 w 39"/>
                  <a:gd name="T99" fmla="*/ 4 h 40"/>
                  <a:gd name="T100" fmla="*/ 34 w 39"/>
                  <a:gd name="T101" fmla="*/ 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9" h="40">
                    <a:moveTo>
                      <a:pt x="33" y="3"/>
                    </a:moveTo>
                    <a:cubicBezTo>
                      <a:pt x="33" y="3"/>
                      <a:pt x="33" y="3"/>
                      <a:pt x="33" y="2"/>
                    </a:cubicBezTo>
                    <a:cubicBezTo>
                      <a:pt x="33" y="2"/>
                      <a:pt x="32" y="2"/>
                      <a:pt x="32" y="2"/>
                    </a:cubicBezTo>
                    <a:cubicBezTo>
                      <a:pt x="32" y="1"/>
                      <a:pt x="31" y="2"/>
                      <a:pt x="31" y="1"/>
                    </a:cubicBezTo>
                    <a:cubicBezTo>
                      <a:pt x="31" y="1"/>
                      <a:pt x="31" y="1"/>
                      <a:pt x="30" y="1"/>
                    </a:cubicBezTo>
                    <a:cubicBezTo>
                      <a:pt x="30" y="0"/>
                      <a:pt x="30" y="0"/>
                      <a:pt x="29" y="1"/>
                    </a:cubicBezTo>
                    <a:cubicBezTo>
                      <a:pt x="29" y="1"/>
                      <a:pt x="29" y="1"/>
                      <a:pt x="28" y="1"/>
                    </a:cubicBezTo>
                    <a:cubicBezTo>
                      <a:pt x="28" y="2"/>
                      <a:pt x="28" y="2"/>
                      <a:pt x="27" y="2"/>
                    </a:cubicBezTo>
                    <a:cubicBezTo>
                      <a:pt x="26" y="2"/>
                      <a:pt x="26" y="2"/>
                      <a:pt x="26" y="3"/>
                    </a:cubicBezTo>
                    <a:cubicBezTo>
                      <a:pt x="25" y="3"/>
                      <a:pt x="25" y="3"/>
                      <a:pt x="25" y="4"/>
                    </a:cubicBezTo>
                    <a:cubicBezTo>
                      <a:pt x="25" y="5"/>
                      <a:pt x="26" y="5"/>
                      <a:pt x="26" y="5"/>
                    </a:cubicBezTo>
                    <a:cubicBezTo>
                      <a:pt x="26" y="6"/>
                      <a:pt x="26" y="6"/>
                      <a:pt x="26" y="7"/>
                    </a:cubicBezTo>
                    <a:cubicBezTo>
                      <a:pt x="25" y="7"/>
                      <a:pt x="25" y="8"/>
                      <a:pt x="25" y="8"/>
                    </a:cubicBezTo>
                    <a:cubicBezTo>
                      <a:pt x="24" y="8"/>
                      <a:pt x="24" y="8"/>
                      <a:pt x="23" y="8"/>
                    </a:cubicBezTo>
                    <a:cubicBezTo>
                      <a:pt x="23" y="8"/>
                      <a:pt x="22" y="8"/>
                      <a:pt x="22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19" y="7"/>
                      <a:pt x="18" y="6"/>
                    </a:cubicBezTo>
                    <a:cubicBezTo>
                      <a:pt x="18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3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7" y="0"/>
                      <a:pt x="7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1"/>
                      <a:pt x="0" y="11"/>
                      <a:pt x="0" y="12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1" y="18"/>
                      <a:pt x="1" y="18"/>
                      <a:pt x="1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4"/>
                      <a:pt x="2" y="24"/>
                      <a:pt x="2" y="25"/>
                    </a:cubicBezTo>
                    <a:cubicBezTo>
                      <a:pt x="2" y="25"/>
                      <a:pt x="2" y="25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4" y="25"/>
                      <a:pt x="4" y="25"/>
                      <a:pt x="4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6" y="26"/>
                      <a:pt x="6" y="27"/>
                    </a:cubicBezTo>
                    <a:cubicBezTo>
                      <a:pt x="6" y="27"/>
                      <a:pt x="6" y="28"/>
                      <a:pt x="6" y="28"/>
                    </a:cubicBezTo>
                    <a:cubicBezTo>
                      <a:pt x="7" y="28"/>
                      <a:pt x="7" y="28"/>
                      <a:pt x="8" y="28"/>
                    </a:cubicBezTo>
                    <a:cubicBezTo>
                      <a:pt x="8" y="28"/>
                      <a:pt x="8" y="29"/>
                      <a:pt x="8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29"/>
                      <a:pt x="10" y="29"/>
                      <a:pt x="11" y="2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2" y="30"/>
                      <a:pt x="12" y="31"/>
                      <a:pt x="12" y="31"/>
                    </a:cubicBezTo>
                    <a:cubicBezTo>
                      <a:pt x="12" y="31"/>
                      <a:pt x="13" y="31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4" y="30"/>
                      <a:pt x="14" y="30"/>
                      <a:pt x="15" y="29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8"/>
                    </a:cubicBezTo>
                    <a:cubicBezTo>
                      <a:pt x="16" y="28"/>
                      <a:pt x="16" y="29"/>
                      <a:pt x="17" y="29"/>
                    </a:cubicBezTo>
                    <a:cubicBezTo>
                      <a:pt x="17" y="29"/>
                      <a:pt x="18" y="29"/>
                      <a:pt x="18" y="30"/>
                    </a:cubicBezTo>
                    <a:cubicBezTo>
                      <a:pt x="19" y="30"/>
                      <a:pt x="20" y="31"/>
                      <a:pt x="21" y="31"/>
                    </a:cubicBezTo>
                    <a:cubicBezTo>
                      <a:pt x="21" y="31"/>
                      <a:pt x="22" y="31"/>
                      <a:pt x="23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3"/>
                      <a:pt x="24" y="33"/>
                      <a:pt x="24" y="33"/>
                    </a:cubicBezTo>
                    <a:cubicBezTo>
                      <a:pt x="25" y="33"/>
                      <a:pt x="25" y="33"/>
                      <a:pt x="26" y="34"/>
                    </a:cubicBezTo>
                    <a:cubicBezTo>
                      <a:pt x="27" y="34"/>
                      <a:pt x="27" y="35"/>
                      <a:pt x="28" y="35"/>
                    </a:cubicBezTo>
                    <a:cubicBezTo>
                      <a:pt x="28" y="35"/>
                      <a:pt x="29" y="35"/>
                      <a:pt x="29" y="36"/>
                    </a:cubicBezTo>
                    <a:cubicBezTo>
                      <a:pt x="29" y="36"/>
                      <a:pt x="30" y="36"/>
                      <a:pt x="30" y="36"/>
                    </a:cubicBezTo>
                    <a:cubicBezTo>
                      <a:pt x="30" y="37"/>
                      <a:pt x="31" y="37"/>
                      <a:pt x="31" y="37"/>
                    </a:cubicBezTo>
                    <a:cubicBezTo>
                      <a:pt x="32" y="37"/>
                      <a:pt x="32" y="38"/>
                      <a:pt x="33" y="38"/>
                    </a:cubicBezTo>
                    <a:cubicBezTo>
                      <a:pt x="33" y="38"/>
                      <a:pt x="34" y="38"/>
                      <a:pt x="34" y="38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32"/>
                      <a:pt x="39" y="26"/>
                      <a:pt x="38" y="20"/>
                    </a:cubicBezTo>
                    <a:cubicBezTo>
                      <a:pt x="38" y="16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8" y="10"/>
                    </a:cubicBezTo>
                    <a:cubicBezTo>
                      <a:pt x="38" y="9"/>
                      <a:pt x="37" y="8"/>
                      <a:pt x="37" y="7"/>
                    </a:cubicBezTo>
                    <a:cubicBezTo>
                      <a:pt x="37" y="7"/>
                      <a:pt x="37" y="7"/>
                      <a:pt x="37" y="6"/>
                    </a:cubicBezTo>
                    <a:cubicBezTo>
                      <a:pt x="37" y="6"/>
                      <a:pt x="37" y="6"/>
                      <a:pt x="37" y="5"/>
                    </a:cubicBezTo>
                    <a:cubicBezTo>
                      <a:pt x="37" y="5"/>
                      <a:pt x="38" y="5"/>
                      <a:pt x="38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8" y="4"/>
                      <a:pt x="38" y="4"/>
                    </a:cubicBezTo>
                    <a:cubicBezTo>
                      <a:pt x="37" y="4"/>
                      <a:pt x="36" y="4"/>
                      <a:pt x="36" y="4"/>
                    </a:cubicBezTo>
                    <a:cubicBezTo>
                      <a:pt x="35" y="4"/>
                      <a:pt x="35" y="4"/>
                      <a:pt x="34" y="3"/>
                    </a:cubicBezTo>
                    <a:cubicBezTo>
                      <a:pt x="34" y="3"/>
                      <a:pt x="33" y="4"/>
                      <a:pt x="33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1" name="Freeform 20">
                <a:extLst>
                  <a:ext uri="{FF2B5EF4-FFF2-40B4-BE49-F238E27FC236}">
                    <a16:creationId xmlns:a16="http://schemas.microsoft.com/office/drawing/2014/main" id="{4FFFA122-2E32-4EDB-8FF2-D3C5E17B3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7" y="2481264"/>
                <a:ext cx="0" cy="1111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2" name="Freeform 21">
                <a:extLst>
                  <a:ext uri="{FF2B5EF4-FFF2-40B4-BE49-F238E27FC236}">
                    <a16:creationId xmlns:a16="http://schemas.microsoft.com/office/drawing/2014/main" id="{C06843A8-C508-46E8-97FE-1A993156B4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2864" y="2038351"/>
                <a:ext cx="107950" cy="130175"/>
              </a:xfrm>
              <a:custGeom>
                <a:avLst/>
                <a:gdLst>
                  <a:gd name="T0" fmla="*/ 9 w 10"/>
                  <a:gd name="T1" fmla="*/ 2 h 12"/>
                  <a:gd name="T2" fmla="*/ 9 w 10"/>
                  <a:gd name="T3" fmla="*/ 1 h 12"/>
                  <a:gd name="T4" fmla="*/ 9 w 10"/>
                  <a:gd name="T5" fmla="*/ 0 h 12"/>
                  <a:gd name="T6" fmla="*/ 9 w 10"/>
                  <a:gd name="T7" fmla="*/ 0 h 12"/>
                  <a:gd name="T8" fmla="*/ 8 w 10"/>
                  <a:gd name="T9" fmla="*/ 1 h 12"/>
                  <a:gd name="T10" fmla="*/ 6 w 10"/>
                  <a:gd name="T11" fmla="*/ 2 h 12"/>
                  <a:gd name="T12" fmla="*/ 5 w 10"/>
                  <a:gd name="T13" fmla="*/ 3 h 12"/>
                  <a:gd name="T14" fmla="*/ 4 w 10"/>
                  <a:gd name="T15" fmla="*/ 4 h 12"/>
                  <a:gd name="T16" fmla="*/ 3 w 10"/>
                  <a:gd name="T17" fmla="*/ 3 h 12"/>
                  <a:gd name="T18" fmla="*/ 2 w 10"/>
                  <a:gd name="T19" fmla="*/ 2 h 12"/>
                  <a:gd name="T20" fmla="*/ 1 w 10"/>
                  <a:gd name="T21" fmla="*/ 2 h 12"/>
                  <a:gd name="T22" fmla="*/ 1 w 10"/>
                  <a:gd name="T23" fmla="*/ 2 h 12"/>
                  <a:gd name="T24" fmla="*/ 1 w 10"/>
                  <a:gd name="T25" fmla="*/ 3 h 12"/>
                  <a:gd name="T26" fmla="*/ 0 w 10"/>
                  <a:gd name="T27" fmla="*/ 4 h 12"/>
                  <a:gd name="T28" fmla="*/ 1 w 10"/>
                  <a:gd name="T29" fmla="*/ 6 h 12"/>
                  <a:gd name="T30" fmla="*/ 1 w 10"/>
                  <a:gd name="T31" fmla="*/ 8 h 12"/>
                  <a:gd name="T32" fmla="*/ 0 w 10"/>
                  <a:gd name="T33" fmla="*/ 10 h 12"/>
                  <a:gd name="T34" fmla="*/ 0 w 10"/>
                  <a:gd name="T35" fmla="*/ 12 h 12"/>
                  <a:gd name="T36" fmla="*/ 0 w 10"/>
                  <a:gd name="T37" fmla="*/ 12 h 12"/>
                  <a:gd name="T38" fmla="*/ 1 w 10"/>
                  <a:gd name="T39" fmla="*/ 12 h 12"/>
                  <a:gd name="T40" fmla="*/ 2 w 10"/>
                  <a:gd name="T41" fmla="*/ 12 h 12"/>
                  <a:gd name="T42" fmla="*/ 3 w 10"/>
                  <a:gd name="T43" fmla="*/ 12 h 12"/>
                  <a:gd name="T44" fmla="*/ 4 w 10"/>
                  <a:gd name="T45" fmla="*/ 11 h 12"/>
                  <a:gd name="T46" fmla="*/ 4 w 10"/>
                  <a:gd name="T47" fmla="*/ 10 h 12"/>
                  <a:gd name="T48" fmla="*/ 6 w 10"/>
                  <a:gd name="T49" fmla="*/ 10 h 12"/>
                  <a:gd name="T50" fmla="*/ 6 w 10"/>
                  <a:gd name="T51" fmla="*/ 9 h 12"/>
                  <a:gd name="T52" fmla="*/ 6 w 10"/>
                  <a:gd name="T53" fmla="*/ 8 h 12"/>
                  <a:gd name="T54" fmla="*/ 5 w 10"/>
                  <a:gd name="T55" fmla="*/ 8 h 12"/>
                  <a:gd name="T56" fmla="*/ 4 w 10"/>
                  <a:gd name="T57" fmla="*/ 7 h 12"/>
                  <a:gd name="T58" fmla="*/ 5 w 10"/>
                  <a:gd name="T59" fmla="*/ 6 h 12"/>
                  <a:gd name="T60" fmla="*/ 7 w 10"/>
                  <a:gd name="T61" fmla="*/ 5 h 12"/>
                  <a:gd name="T62" fmla="*/ 8 w 10"/>
                  <a:gd name="T63" fmla="*/ 5 h 12"/>
                  <a:gd name="T64" fmla="*/ 9 w 10"/>
                  <a:gd name="T65" fmla="*/ 4 h 12"/>
                  <a:gd name="T66" fmla="*/ 10 w 10"/>
                  <a:gd name="T67" fmla="*/ 4 h 12"/>
                  <a:gd name="T68" fmla="*/ 9 w 10"/>
                  <a:gd name="T69" fmla="*/ 4 h 12"/>
                  <a:gd name="T70" fmla="*/ 9 w 10"/>
                  <a:gd name="T71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" h="12">
                    <a:moveTo>
                      <a:pt x="9" y="2"/>
                    </a:moveTo>
                    <a:cubicBezTo>
                      <a:pt x="9" y="2"/>
                      <a:pt x="9" y="2"/>
                      <a:pt x="9" y="1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6" y="2"/>
                      <a:pt x="6" y="2"/>
                      <a:pt x="5" y="3"/>
                    </a:cubicBezTo>
                    <a:cubicBezTo>
                      <a:pt x="5" y="3"/>
                      <a:pt x="5" y="4"/>
                      <a:pt x="4" y="4"/>
                    </a:cubicBezTo>
                    <a:cubicBezTo>
                      <a:pt x="4" y="4"/>
                      <a:pt x="3" y="3"/>
                      <a:pt x="3" y="3"/>
                    </a:cubicBezTo>
                    <a:cubicBezTo>
                      <a:pt x="3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1" y="6"/>
                      <a:pt x="1" y="6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1" y="9"/>
                      <a:pt x="1" y="9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1"/>
                      <a:pt x="4" y="11"/>
                    </a:cubicBezTo>
                    <a:cubicBezTo>
                      <a:pt x="4" y="11"/>
                      <a:pt x="4" y="11"/>
                      <a:pt x="4" y="10"/>
                    </a:cubicBezTo>
                    <a:cubicBezTo>
                      <a:pt x="5" y="10"/>
                      <a:pt x="6" y="11"/>
                      <a:pt x="6" y="10"/>
                    </a:cubicBezTo>
                    <a:cubicBezTo>
                      <a:pt x="7" y="10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5" y="8"/>
                      <a:pt x="5" y="8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4" y="6"/>
                      <a:pt x="5" y="6"/>
                      <a:pt x="5" y="6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8" y="5"/>
                      <a:pt x="8" y="5"/>
                    </a:cubicBezTo>
                    <a:cubicBezTo>
                      <a:pt x="8" y="5"/>
                      <a:pt x="9" y="5"/>
                      <a:pt x="9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3"/>
                      <a:pt x="9" y="3"/>
                      <a:pt x="9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3" name="Freeform 22">
                <a:extLst>
                  <a:ext uri="{FF2B5EF4-FFF2-40B4-BE49-F238E27FC236}">
                    <a16:creationId xmlns:a16="http://schemas.microsoft.com/office/drawing/2014/main" id="{36120588-13FB-410D-9EAA-179FFED33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3114" y="2740026"/>
                <a:ext cx="355600" cy="271463"/>
              </a:xfrm>
              <a:custGeom>
                <a:avLst/>
                <a:gdLst>
                  <a:gd name="T0" fmla="*/ 31 w 33"/>
                  <a:gd name="T1" fmla="*/ 14 h 25"/>
                  <a:gd name="T2" fmla="*/ 30 w 33"/>
                  <a:gd name="T3" fmla="*/ 12 h 25"/>
                  <a:gd name="T4" fmla="*/ 28 w 33"/>
                  <a:gd name="T5" fmla="*/ 9 h 25"/>
                  <a:gd name="T6" fmla="*/ 26 w 33"/>
                  <a:gd name="T7" fmla="*/ 7 h 25"/>
                  <a:gd name="T8" fmla="*/ 24 w 33"/>
                  <a:gd name="T9" fmla="*/ 6 h 25"/>
                  <a:gd name="T10" fmla="*/ 24 w 33"/>
                  <a:gd name="T11" fmla="*/ 3 h 25"/>
                  <a:gd name="T12" fmla="*/ 22 w 33"/>
                  <a:gd name="T13" fmla="*/ 0 h 25"/>
                  <a:gd name="T14" fmla="*/ 21 w 33"/>
                  <a:gd name="T15" fmla="*/ 0 h 25"/>
                  <a:gd name="T16" fmla="*/ 19 w 33"/>
                  <a:gd name="T17" fmla="*/ 1 h 25"/>
                  <a:gd name="T18" fmla="*/ 18 w 33"/>
                  <a:gd name="T19" fmla="*/ 2 h 25"/>
                  <a:gd name="T20" fmla="*/ 17 w 33"/>
                  <a:gd name="T21" fmla="*/ 4 h 25"/>
                  <a:gd name="T22" fmla="*/ 16 w 33"/>
                  <a:gd name="T23" fmla="*/ 5 h 25"/>
                  <a:gd name="T24" fmla="*/ 14 w 33"/>
                  <a:gd name="T25" fmla="*/ 6 h 25"/>
                  <a:gd name="T26" fmla="*/ 12 w 33"/>
                  <a:gd name="T27" fmla="*/ 6 h 25"/>
                  <a:gd name="T28" fmla="*/ 10 w 33"/>
                  <a:gd name="T29" fmla="*/ 7 h 25"/>
                  <a:gd name="T30" fmla="*/ 9 w 33"/>
                  <a:gd name="T31" fmla="*/ 9 h 25"/>
                  <a:gd name="T32" fmla="*/ 7 w 33"/>
                  <a:gd name="T33" fmla="*/ 10 h 25"/>
                  <a:gd name="T34" fmla="*/ 6 w 33"/>
                  <a:gd name="T35" fmla="*/ 10 h 25"/>
                  <a:gd name="T36" fmla="*/ 4 w 33"/>
                  <a:gd name="T37" fmla="*/ 10 h 25"/>
                  <a:gd name="T38" fmla="*/ 3 w 33"/>
                  <a:gd name="T39" fmla="*/ 10 h 25"/>
                  <a:gd name="T40" fmla="*/ 2 w 33"/>
                  <a:gd name="T41" fmla="*/ 13 h 25"/>
                  <a:gd name="T42" fmla="*/ 1 w 33"/>
                  <a:gd name="T43" fmla="*/ 14 h 25"/>
                  <a:gd name="T44" fmla="*/ 1 w 33"/>
                  <a:gd name="T45" fmla="*/ 16 h 25"/>
                  <a:gd name="T46" fmla="*/ 1 w 33"/>
                  <a:gd name="T47" fmla="*/ 17 h 25"/>
                  <a:gd name="T48" fmla="*/ 2 w 33"/>
                  <a:gd name="T49" fmla="*/ 19 h 25"/>
                  <a:gd name="T50" fmla="*/ 4 w 33"/>
                  <a:gd name="T51" fmla="*/ 22 h 25"/>
                  <a:gd name="T52" fmla="*/ 5 w 33"/>
                  <a:gd name="T53" fmla="*/ 25 h 25"/>
                  <a:gd name="T54" fmla="*/ 6 w 33"/>
                  <a:gd name="T55" fmla="*/ 23 h 25"/>
                  <a:gd name="T56" fmla="*/ 7 w 33"/>
                  <a:gd name="T57" fmla="*/ 21 h 25"/>
                  <a:gd name="T58" fmla="*/ 10 w 33"/>
                  <a:gd name="T59" fmla="*/ 21 h 25"/>
                  <a:gd name="T60" fmla="*/ 11 w 33"/>
                  <a:gd name="T61" fmla="*/ 21 h 25"/>
                  <a:gd name="T62" fmla="*/ 12 w 33"/>
                  <a:gd name="T63" fmla="*/ 20 h 25"/>
                  <a:gd name="T64" fmla="*/ 13 w 33"/>
                  <a:gd name="T65" fmla="*/ 17 h 25"/>
                  <a:gd name="T66" fmla="*/ 15 w 33"/>
                  <a:gd name="T67" fmla="*/ 17 h 25"/>
                  <a:gd name="T68" fmla="*/ 16 w 33"/>
                  <a:gd name="T69" fmla="*/ 19 h 25"/>
                  <a:gd name="T70" fmla="*/ 18 w 33"/>
                  <a:gd name="T71" fmla="*/ 19 h 25"/>
                  <a:gd name="T72" fmla="*/ 20 w 33"/>
                  <a:gd name="T73" fmla="*/ 19 h 25"/>
                  <a:gd name="T74" fmla="*/ 22 w 33"/>
                  <a:gd name="T75" fmla="*/ 18 h 25"/>
                  <a:gd name="T76" fmla="*/ 23 w 33"/>
                  <a:gd name="T77" fmla="*/ 18 h 25"/>
                  <a:gd name="T78" fmla="*/ 25 w 33"/>
                  <a:gd name="T79" fmla="*/ 18 h 25"/>
                  <a:gd name="T80" fmla="*/ 27 w 33"/>
                  <a:gd name="T81" fmla="*/ 17 h 25"/>
                  <a:gd name="T82" fmla="*/ 28 w 33"/>
                  <a:gd name="T83" fmla="*/ 17 h 25"/>
                  <a:gd name="T84" fmla="*/ 30 w 33"/>
                  <a:gd name="T85" fmla="*/ 17 h 25"/>
                  <a:gd name="T86" fmla="*/ 31 w 33"/>
                  <a:gd name="T87" fmla="*/ 17 h 25"/>
                  <a:gd name="T88" fmla="*/ 33 w 33"/>
                  <a:gd name="T89" fmla="*/ 17 h 25"/>
                  <a:gd name="T90" fmla="*/ 33 w 33"/>
                  <a:gd name="T91" fmla="*/ 1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3" h="25">
                    <a:moveTo>
                      <a:pt x="32" y="15"/>
                    </a:moveTo>
                    <a:cubicBezTo>
                      <a:pt x="32" y="14"/>
                      <a:pt x="32" y="14"/>
                      <a:pt x="31" y="14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9" y="11"/>
                      <a:pt x="28" y="12"/>
                      <a:pt x="28" y="11"/>
                    </a:cubicBezTo>
                    <a:cubicBezTo>
                      <a:pt x="28" y="10"/>
                      <a:pt x="29" y="10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8"/>
                      <a:pt x="27" y="8"/>
                      <a:pt x="26" y="7"/>
                    </a:cubicBezTo>
                    <a:cubicBezTo>
                      <a:pt x="25" y="7"/>
                      <a:pt x="25" y="7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3" y="5"/>
                      <a:pt x="24" y="5"/>
                      <a:pt x="24" y="4"/>
                    </a:cubicBezTo>
                    <a:cubicBezTo>
                      <a:pt x="24" y="4"/>
                      <a:pt x="24" y="3"/>
                      <a:pt x="24" y="3"/>
                    </a:cubicBezTo>
                    <a:cubicBezTo>
                      <a:pt x="24" y="2"/>
                      <a:pt x="23" y="2"/>
                      <a:pt x="23" y="2"/>
                    </a:cubicBezTo>
                    <a:cubicBezTo>
                      <a:pt x="23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2"/>
                      <a:pt x="19" y="2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5" y="5"/>
                      <a:pt x="15" y="5"/>
                      <a:pt x="14" y="6"/>
                    </a:cubicBezTo>
                    <a:cubicBezTo>
                      <a:pt x="14" y="6"/>
                      <a:pt x="14" y="6"/>
                      <a:pt x="13" y="6"/>
                    </a:cubicBezTo>
                    <a:cubicBezTo>
                      <a:pt x="13" y="6"/>
                      <a:pt x="13" y="6"/>
                      <a:pt x="12" y="6"/>
                    </a:cubicBezTo>
                    <a:cubicBezTo>
                      <a:pt x="12" y="6"/>
                      <a:pt x="11" y="6"/>
                      <a:pt x="11" y="6"/>
                    </a:cubicBezTo>
                    <a:cubicBezTo>
                      <a:pt x="10" y="6"/>
                      <a:pt x="10" y="6"/>
                      <a:pt x="10" y="7"/>
                    </a:cubicBezTo>
                    <a:cubicBezTo>
                      <a:pt x="9" y="7"/>
                      <a:pt x="9" y="7"/>
                      <a:pt x="9" y="8"/>
                    </a:cubicBezTo>
                    <a:cubicBezTo>
                      <a:pt x="9" y="8"/>
                      <a:pt x="9" y="8"/>
                      <a:pt x="9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9"/>
                      <a:pt x="7" y="10"/>
                      <a:pt x="7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2" y="11"/>
                      <a:pt x="2" y="12"/>
                    </a:cubicBezTo>
                    <a:cubicBezTo>
                      <a:pt x="2" y="12"/>
                      <a:pt x="2" y="12"/>
                      <a:pt x="2" y="13"/>
                    </a:cubicBezTo>
                    <a:cubicBezTo>
                      <a:pt x="2" y="13"/>
                      <a:pt x="2" y="13"/>
                      <a:pt x="1" y="13"/>
                    </a:cubicBezTo>
                    <a:cubicBezTo>
                      <a:pt x="1" y="14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5"/>
                      <a:pt x="2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1" y="16"/>
                      <a:pt x="1" y="17"/>
                    </a:cubicBezTo>
                    <a:cubicBezTo>
                      <a:pt x="1" y="17"/>
                      <a:pt x="1" y="17"/>
                      <a:pt x="1" y="18"/>
                    </a:cubicBezTo>
                    <a:cubicBezTo>
                      <a:pt x="1" y="18"/>
                      <a:pt x="2" y="18"/>
                      <a:pt x="2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4" y="22"/>
                      <a:pt x="4" y="23"/>
                    </a:cubicBezTo>
                    <a:cubicBezTo>
                      <a:pt x="4" y="24"/>
                      <a:pt x="5" y="24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4"/>
                      <a:pt x="6" y="24"/>
                      <a:pt x="6" y="23"/>
                    </a:cubicBezTo>
                    <a:cubicBezTo>
                      <a:pt x="6" y="23"/>
                      <a:pt x="6" y="23"/>
                      <a:pt x="6" y="22"/>
                    </a:cubicBezTo>
                    <a:cubicBezTo>
                      <a:pt x="7" y="22"/>
                      <a:pt x="6" y="21"/>
                      <a:pt x="7" y="21"/>
                    </a:cubicBezTo>
                    <a:cubicBezTo>
                      <a:pt x="8" y="20"/>
                      <a:pt x="8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2" y="21"/>
                    </a:cubicBezTo>
                    <a:cubicBezTo>
                      <a:pt x="12" y="20"/>
                      <a:pt x="11" y="20"/>
                      <a:pt x="12" y="20"/>
                    </a:cubicBezTo>
                    <a:cubicBezTo>
                      <a:pt x="12" y="19"/>
                      <a:pt x="12" y="19"/>
                      <a:pt x="12" y="18"/>
                    </a:cubicBezTo>
                    <a:cubicBezTo>
                      <a:pt x="12" y="18"/>
                      <a:pt x="12" y="18"/>
                      <a:pt x="13" y="17"/>
                    </a:cubicBezTo>
                    <a:cubicBezTo>
                      <a:pt x="13" y="17"/>
                      <a:pt x="13" y="17"/>
                      <a:pt x="14" y="17"/>
                    </a:cubicBezTo>
                    <a:cubicBezTo>
                      <a:pt x="14" y="17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6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20"/>
                      <a:pt x="22" y="20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7" y="17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6"/>
                      <a:pt x="29" y="16"/>
                      <a:pt x="30" y="17"/>
                    </a:cubicBezTo>
                    <a:cubicBezTo>
                      <a:pt x="30" y="17"/>
                      <a:pt x="30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3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4" name="Freeform 23">
                <a:extLst>
                  <a:ext uri="{FF2B5EF4-FFF2-40B4-BE49-F238E27FC236}">
                    <a16:creationId xmlns:a16="http://schemas.microsoft.com/office/drawing/2014/main" id="{674086C6-3023-41B5-A19C-61C07EF3CD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1827" y="3000376"/>
                <a:ext cx="150813" cy="193675"/>
              </a:xfrm>
              <a:custGeom>
                <a:avLst/>
                <a:gdLst>
                  <a:gd name="T0" fmla="*/ 6 w 14"/>
                  <a:gd name="T1" fmla="*/ 16 h 18"/>
                  <a:gd name="T2" fmla="*/ 6 w 14"/>
                  <a:gd name="T3" fmla="*/ 15 h 18"/>
                  <a:gd name="T4" fmla="*/ 6 w 14"/>
                  <a:gd name="T5" fmla="*/ 14 h 18"/>
                  <a:gd name="T6" fmla="*/ 7 w 14"/>
                  <a:gd name="T7" fmla="*/ 14 h 18"/>
                  <a:gd name="T8" fmla="*/ 8 w 14"/>
                  <a:gd name="T9" fmla="*/ 14 h 18"/>
                  <a:gd name="T10" fmla="*/ 9 w 14"/>
                  <a:gd name="T11" fmla="*/ 14 h 18"/>
                  <a:gd name="T12" fmla="*/ 9 w 14"/>
                  <a:gd name="T13" fmla="*/ 13 h 18"/>
                  <a:gd name="T14" fmla="*/ 10 w 14"/>
                  <a:gd name="T15" fmla="*/ 13 h 18"/>
                  <a:gd name="T16" fmla="*/ 10 w 14"/>
                  <a:gd name="T17" fmla="*/ 14 h 18"/>
                  <a:gd name="T18" fmla="*/ 10 w 14"/>
                  <a:gd name="T19" fmla="*/ 14 h 18"/>
                  <a:gd name="T20" fmla="*/ 11 w 14"/>
                  <a:gd name="T21" fmla="*/ 14 h 18"/>
                  <a:gd name="T22" fmla="*/ 12 w 14"/>
                  <a:gd name="T23" fmla="*/ 14 h 18"/>
                  <a:gd name="T24" fmla="*/ 12 w 14"/>
                  <a:gd name="T25" fmla="*/ 14 h 18"/>
                  <a:gd name="T26" fmla="*/ 13 w 14"/>
                  <a:gd name="T27" fmla="*/ 14 h 18"/>
                  <a:gd name="T28" fmla="*/ 13 w 14"/>
                  <a:gd name="T29" fmla="*/ 13 h 18"/>
                  <a:gd name="T30" fmla="*/ 13 w 14"/>
                  <a:gd name="T31" fmla="*/ 12 h 18"/>
                  <a:gd name="T32" fmla="*/ 13 w 14"/>
                  <a:gd name="T33" fmla="*/ 10 h 18"/>
                  <a:gd name="T34" fmla="*/ 13 w 14"/>
                  <a:gd name="T35" fmla="*/ 8 h 18"/>
                  <a:gd name="T36" fmla="*/ 12 w 14"/>
                  <a:gd name="T37" fmla="*/ 7 h 18"/>
                  <a:gd name="T38" fmla="*/ 12 w 14"/>
                  <a:gd name="T39" fmla="*/ 6 h 18"/>
                  <a:gd name="T40" fmla="*/ 13 w 14"/>
                  <a:gd name="T41" fmla="*/ 6 h 18"/>
                  <a:gd name="T42" fmla="*/ 14 w 14"/>
                  <a:gd name="T43" fmla="*/ 5 h 18"/>
                  <a:gd name="T44" fmla="*/ 13 w 14"/>
                  <a:gd name="T45" fmla="*/ 4 h 18"/>
                  <a:gd name="T46" fmla="*/ 12 w 14"/>
                  <a:gd name="T47" fmla="*/ 3 h 18"/>
                  <a:gd name="T48" fmla="*/ 11 w 14"/>
                  <a:gd name="T49" fmla="*/ 3 h 18"/>
                  <a:gd name="T50" fmla="*/ 10 w 14"/>
                  <a:gd name="T51" fmla="*/ 4 h 18"/>
                  <a:gd name="T52" fmla="*/ 10 w 14"/>
                  <a:gd name="T53" fmla="*/ 3 h 18"/>
                  <a:gd name="T54" fmla="*/ 10 w 14"/>
                  <a:gd name="T55" fmla="*/ 2 h 18"/>
                  <a:gd name="T56" fmla="*/ 11 w 14"/>
                  <a:gd name="T57" fmla="*/ 1 h 18"/>
                  <a:gd name="T58" fmla="*/ 10 w 14"/>
                  <a:gd name="T59" fmla="*/ 1 h 18"/>
                  <a:gd name="T60" fmla="*/ 9 w 14"/>
                  <a:gd name="T61" fmla="*/ 1 h 18"/>
                  <a:gd name="T62" fmla="*/ 8 w 14"/>
                  <a:gd name="T63" fmla="*/ 1 h 18"/>
                  <a:gd name="T64" fmla="*/ 7 w 14"/>
                  <a:gd name="T65" fmla="*/ 1 h 18"/>
                  <a:gd name="T66" fmla="*/ 6 w 14"/>
                  <a:gd name="T67" fmla="*/ 1 h 18"/>
                  <a:gd name="T68" fmla="*/ 6 w 14"/>
                  <a:gd name="T69" fmla="*/ 1 h 18"/>
                  <a:gd name="T70" fmla="*/ 6 w 14"/>
                  <a:gd name="T71" fmla="*/ 2 h 18"/>
                  <a:gd name="T72" fmla="*/ 6 w 14"/>
                  <a:gd name="T73" fmla="*/ 4 h 18"/>
                  <a:gd name="T74" fmla="*/ 5 w 14"/>
                  <a:gd name="T75" fmla="*/ 4 h 18"/>
                  <a:gd name="T76" fmla="*/ 4 w 14"/>
                  <a:gd name="T77" fmla="*/ 4 h 18"/>
                  <a:gd name="T78" fmla="*/ 3 w 14"/>
                  <a:gd name="T79" fmla="*/ 4 h 18"/>
                  <a:gd name="T80" fmla="*/ 2 w 14"/>
                  <a:gd name="T81" fmla="*/ 5 h 18"/>
                  <a:gd name="T82" fmla="*/ 1 w 14"/>
                  <a:gd name="T83" fmla="*/ 5 h 18"/>
                  <a:gd name="T84" fmla="*/ 1 w 14"/>
                  <a:gd name="T85" fmla="*/ 4 h 18"/>
                  <a:gd name="T86" fmla="*/ 1 w 14"/>
                  <a:gd name="T87" fmla="*/ 6 h 18"/>
                  <a:gd name="T88" fmla="*/ 0 w 14"/>
                  <a:gd name="T89" fmla="*/ 9 h 18"/>
                  <a:gd name="T90" fmla="*/ 0 w 14"/>
                  <a:gd name="T91" fmla="*/ 10 h 18"/>
                  <a:gd name="T92" fmla="*/ 0 w 14"/>
                  <a:gd name="T93" fmla="*/ 12 h 18"/>
                  <a:gd name="T94" fmla="*/ 1 w 14"/>
                  <a:gd name="T95" fmla="*/ 13 h 18"/>
                  <a:gd name="T96" fmla="*/ 2 w 14"/>
                  <a:gd name="T97" fmla="*/ 14 h 18"/>
                  <a:gd name="T98" fmla="*/ 3 w 14"/>
                  <a:gd name="T99" fmla="*/ 16 h 18"/>
                  <a:gd name="T100" fmla="*/ 3 w 14"/>
                  <a:gd name="T101" fmla="*/ 17 h 18"/>
                  <a:gd name="T102" fmla="*/ 4 w 14"/>
                  <a:gd name="T103" fmla="*/ 17 h 18"/>
                  <a:gd name="T104" fmla="*/ 5 w 14"/>
                  <a:gd name="T105" fmla="*/ 18 h 18"/>
                  <a:gd name="T106" fmla="*/ 5 w 14"/>
                  <a:gd name="T107" fmla="*/ 18 h 18"/>
                  <a:gd name="T108" fmla="*/ 5 w 14"/>
                  <a:gd name="T109" fmla="*/ 18 h 18"/>
                  <a:gd name="T110" fmla="*/ 6 w 14"/>
                  <a:gd name="T111" fmla="*/ 17 h 18"/>
                  <a:gd name="T112" fmla="*/ 6 w 14"/>
                  <a:gd name="T113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" h="18">
                    <a:moveTo>
                      <a:pt x="6" y="16"/>
                    </a:moveTo>
                    <a:cubicBezTo>
                      <a:pt x="6" y="16"/>
                      <a:pt x="6" y="15"/>
                      <a:pt x="6" y="15"/>
                    </a:cubicBezTo>
                    <a:cubicBezTo>
                      <a:pt x="6" y="15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9" y="14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10" y="13"/>
                    </a:cubicBezTo>
                    <a:cubicBezTo>
                      <a:pt x="10" y="13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5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2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4"/>
                      <a:pt x="13" y="14"/>
                    </a:cubicBezTo>
                    <a:cubicBezTo>
                      <a:pt x="13" y="14"/>
                      <a:pt x="13" y="14"/>
                      <a:pt x="13" y="13"/>
                    </a:cubicBezTo>
                    <a:cubicBezTo>
                      <a:pt x="13" y="13"/>
                      <a:pt x="13" y="12"/>
                      <a:pt x="13" y="12"/>
                    </a:cubicBezTo>
                    <a:cubicBezTo>
                      <a:pt x="13" y="11"/>
                      <a:pt x="13" y="10"/>
                      <a:pt x="13" y="10"/>
                    </a:cubicBezTo>
                    <a:cubicBezTo>
                      <a:pt x="13" y="9"/>
                      <a:pt x="13" y="9"/>
                      <a:pt x="13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12" y="6"/>
                      <a:pt x="13" y="6"/>
                      <a:pt x="13" y="6"/>
                    </a:cubicBezTo>
                    <a:cubicBezTo>
                      <a:pt x="13" y="5"/>
                      <a:pt x="14" y="5"/>
                      <a:pt x="14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0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4"/>
                    </a:cubicBezTo>
                    <a:cubicBezTo>
                      <a:pt x="5" y="4"/>
                      <a:pt x="6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2" y="14"/>
                    </a:cubicBezTo>
                    <a:cubicBezTo>
                      <a:pt x="2" y="15"/>
                      <a:pt x="2" y="15"/>
                      <a:pt x="3" y="16"/>
                    </a:cubicBezTo>
                    <a:cubicBezTo>
                      <a:pt x="3" y="16"/>
                      <a:pt x="3" y="16"/>
                      <a:pt x="3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8"/>
                      <a:pt x="4" y="18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6" y="16"/>
                      <a:pt x="6" y="1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5" name="Freeform 24">
                <a:extLst>
                  <a:ext uri="{FF2B5EF4-FFF2-40B4-BE49-F238E27FC236}">
                    <a16:creationId xmlns:a16="http://schemas.microsoft.com/office/drawing/2014/main" id="{DD6A4C97-AFA6-44A6-AE1E-EEF000EA91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1439" y="2805114"/>
                <a:ext cx="107950" cy="141288"/>
              </a:xfrm>
              <a:custGeom>
                <a:avLst/>
                <a:gdLst>
                  <a:gd name="T0" fmla="*/ 9 w 10"/>
                  <a:gd name="T1" fmla="*/ 8 h 13"/>
                  <a:gd name="T2" fmla="*/ 9 w 10"/>
                  <a:gd name="T3" fmla="*/ 7 h 13"/>
                  <a:gd name="T4" fmla="*/ 8 w 10"/>
                  <a:gd name="T5" fmla="*/ 7 h 13"/>
                  <a:gd name="T6" fmla="*/ 7 w 10"/>
                  <a:gd name="T7" fmla="*/ 6 h 13"/>
                  <a:gd name="T8" fmla="*/ 8 w 10"/>
                  <a:gd name="T9" fmla="*/ 5 h 13"/>
                  <a:gd name="T10" fmla="*/ 8 w 10"/>
                  <a:gd name="T11" fmla="*/ 4 h 13"/>
                  <a:gd name="T12" fmla="*/ 8 w 10"/>
                  <a:gd name="T13" fmla="*/ 4 h 13"/>
                  <a:gd name="T14" fmla="*/ 9 w 10"/>
                  <a:gd name="T15" fmla="*/ 3 h 13"/>
                  <a:gd name="T16" fmla="*/ 8 w 10"/>
                  <a:gd name="T17" fmla="*/ 3 h 13"/>
                  <a:gd name="T18" fmla="*/ 7 w 10"/>
                  <a:gd name="T19" fmla="*/ 3 h 13"/>
                  <a:gd name="T20" fmla="*/ 6 w 10"/>
                  <a:gd name="T21" fmla="*/ 4 h 13"/>
                  <a:gd name="T22" fmla="*/ 5 w 10"/>
                  <a:gd name="T23" fmla="*/ 4 h 13"/>
                  <a:gd name="T24" fmla="*/ 5 w 10"/>
                  <a:gd name="T25" fmla="*/ 3 h 13"/>
                  <a:gd name="T26" fmla="*/ 5 w 10"/>
                  <a:gd name="T27" fmla="*/ 1 h 13"/>
                  <a:gd name="T28" fmla="*/ 5 w 10"/>
                  <a:gd name="T29" fmla="*/ 1 h 13"/>
                  <a:gd name="T30" fmla="*/ 3 w 10"/>
                  <a:gd name="T31" fmla="*/ 1 h 13"/>
                  <a:gd name="T32" fmla="*/ 3 w 10"/>
                  <a:gd name="T33" fmla="*/ 1 h 13"/>
                  <a:gd name="T34" fmla="*/ 3 w 10"/>
                  <a:gd name="T35" fmla="*/ 1 h 13"/>
                  <a:gd name="T36" fmla="*/ 3 w 10"/>
                  <a:gd name="T37" fmla="*/ 2 h 13"/>
                  <a:gd name="T38" fmla="*/ 2 w 10"/>
                  <a:gd name="T39" fmla="*/ 3 h 13"/>
                  <a:gd name="T40" fmla="*/ 1 w 10"/>
                  <a:gd name="T41" fmla="*/ 4 h 13"/>
                  <a:gd name="T42" fmla="*/ 1 w 10"/>
                  <a:gd name="T43" fmla="*/ 5 h 13"/>
                  <a:gd name="T44" fmla="*/ 0 w 10"/>
                  <a:gd name="T45" fmla="*/ 6 h 13"/>
                  <a:gd name="T46" fmla="*/ 0 w 10"/>
                  <a:gd name="T47" fmla="*/ 6 h 13"/>
                  <a:gd name="T48" fmla="*/ 1 w 10"/>
                  <a:gd name="T49" fmla="*/ 7 h 13"/>
                  <a:gd name="T50" fmla="*/ 1 w 10"/>
                  <a:gd name="T51" fmla="*/ 7 h 13"/>
                  <a:gd name="T52" fmla="*/ 2 w 10"/>
                  <a:gd name="T53" fmla="*/ 8 h 13"/>
                  <a:gd name="T54" fmla="*/ 3 w 10"/>
                  <a:gd name="T55" fmla="*/ 8 h 13"/>
                  <a:gd name="T56" fmla="*/ 4 w 10"/>
                  <a:gd name="T57" fmla="*/ 9 h 13"/>
                  <a:gd name="T58" fmla="*/ 5 w 10"/>
                  <a:gd name="T59" fmla="*/ 10 h 13"/>
                  <a:gd name="T60" fmla="*/ 5 w 10"/>
                  <a:gd name="T61" fmla="*/ 11 h 13"/>
                  <a:gd name="T62" fmla="*/ 7 w 10"/>
                  <a:gd name="T63" fmla="*/ 11 h 13"/>
                  <a:gd name="T64" fmla="*/ 7 w 10"/>
                  <a:gd name="T65" fmla="*/ 12 h 13"/>
                  <a:gd name="T66" fmla="*/ 8 w 10"/>
                  <a:gd name="T67" fmla="*/ 12 h 13"/>
                  <a:gd name="T68" fmla="*/ 9 w 10"/>
                  <a:gd name="T69" fmla="*/ 13 h 13"/>
                  <a:gd name="T70" fmla="*/ 10 w 10"/>
                  <a:gd name="T71" fmla="*/ 13 h 13"/>
                  <a:gd name="T72" fmla="*/ 10 w 10"/>
                  <a:gd name="T73" fmla="*/ 13 h 13"/>
                  <a:gd name="T74" fmla="*/ 10 w 10"/>
                  <a:gd name="T75" fmla="*/ 11 h 13"/>
                  <a:gd name="T76" fmla="*/ 10 w 10"/>
                  <a:gd name="T77" fmla="*/ 10 h 13"/>
                  <a:gd name="T78" fmla="*/ 10 w 10"/>
                  <a:gd name="T79" fmla="*/ 9 h 13"/>
                  <a:gd name="T80" fmla="*/ 9 w 10"/>
                  <a:gd name="T8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" h="13">
                    <a:moveTo>
                      <a:pt x="9" y="8"/>
                    </a:moveTo>
                    <a:cubicBezTo>
                      <a:pt x="9" y="8"/>
                      <a:pt x="10" y="7"/>
                      <a:pt x="9" y="7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8" y="7"/>
                      <a:pt x="7" y="7"/>
                      <a:pt x="7" y="6"/>
                    </a:cubicBezTo>
                    <a:cubicBezTo>
                      <a:pt x="7" y="6"/>
                      <a:pt x="8" y="6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7" y="3"/>
                      <a:pt x="7" y="4"/>
                      <a:pt x="6" y="4"/>
                    </a:cubicBezTo>
                    <a:cubicBezTo>
                      <a:pt x="6" y="5"/>
                      <a:pt x="6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5" y="10"/>
                      <a:pt x="5" y="11"/>
                      <a:pt x="5" y="11"/>
                    </a:cubicBezTo>
                    <a:cubicBezTo>
                      <a:pt x="6" y="11"/>
                      <a:pt x="6" y="11"/>
                      <a:pt x="7" y="11"/>
                    </a:cubicBezTo>
                    <a:cubicBezTo>
                      <a:pt x="7" y="11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2"/>
                    </a:cubicBezTo>
                    <a:cubicBezTo>
                      <a:pt x="9" y="12"/>
                      <a:pt x="9" y="13"/>
                      <a:pt x="9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2"/>
                      <a:pt x="10" y="12"/>
                      <a:pt x="10" y="11"/>
                    </a:cubicBezTo>
                    <a:cubicBezTo>
                      <a:pt x="10" y="11"/>
                      <a:pt x="10" y="11"/>
                      <a:pt x="10" y="10"/>
                    </a:cubicBezTo>
                    <a:cubicBezTo>
                      <a:pt x="10" y="10"/>
                      <a:pt x="10" y="9"/>
                      <a:pt x="10" y="9"/>
                    </a:cubicBezTo>
                    <a:cubicBezTo>
                      <a:pt x="10" y="8"/>
                      <a:pt x="10" y="8"/>
                      <a:pt x="9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6" name="Freeform 25">
                <a:extLst>
                  <a:ext uri="{FF2B5EF4-FFF2-40B4-BE49-F238E27FC236}">
                    <a16:creationId xmlns:a16="http://schemas.microsoft.com/office/drawing/2014/main" id="{735C1140-B85B-4743-AE08-143F676032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364" y="2611439"/>
                <a:ext cx="215900" cy="173038"/>
              </a:xfrm>
              <a:custGeom>
                <a:avLst/>
                <a:gdLst>
                  <a:gd name="T0" fmla="*/ 20 w 20"/>
                  <a:gd name="T1" fmla="*/ 7 h 16"/>
                  <a:gd name="T2" fmla="*/ 19 w 20"/>
                  <a:gd name="T3" fmla="*/ 7 h 16"/>
                  <a:gd name="T4" fmla="*/ 17 w 20"/>
                  <a:gd name="T5" fmla="*/ 7 h 16"/>
                  <a:gd name="T6" fmla="*/ 17 w 20"/>
                  <a:gd name="T7" fmla="*/ 6 h 16"/>
                  <a:gd name="T8" fmla="*/ 17 w 20"/>
                  <a:gd name="T9" fmla="*/ 5 h 16"/>
                  <a:gd name="T10" fmla="*/ 17 w 20"/>
                  <a:gd name="T11" fmla="*/ 4 h 16"/>
                  <a:gd name="T12" fmla="*/ 16 w 20"/>
                  <a:gd name="T13" fmla="*/ 3 h 16"/>
                  <a:gd name="T14" fmla="*/ 15 w 20"/>
                  <a:gd name="T15" fmla="*/ 2 h 16"/>
                  <a:gd name="T16" fmla="*/ 15 w 20"/>
                  <a:gd name="T17" fmla="*/ 1 h 16"/>
                  <a:gd name="T18" fmla="*/ 15 w 20"/>
                  <a:gd name="T19" fmla="*/ 1 h 16"/>
                  <a:gd name="T20" fmla="*/ 14 w 20"/>
                  <a:gd name="T21" fmla="*/ 0 h 16"/>
                  <a:gd name="T22" fmla="*/ 13 w 20"/>
                  <a:gd name="T23" fmla="*/ 0 h 16"/>
                  <a:gd name="T24" fmla="*/ 12 w 20"/>
                  <a:gd name="T25" fmla="*/ 1 h 16"/>
                  <a:gd name="T26" fmla="*/ 11 w 20"/>
                  <a:gd name="T27" fmla="*/ 1 h 16"/>
                  <a:gd name="T28" fmla="*/ 11 w 20"/>
                  <a:gd name="T29" fmla="*/ 2 h 16"/>
                  <a:gd name="T30" fmla="*/ 10 w 20"/>
                  <a:gd name="T31" fmla="*/ 2 h 16"/>
                  <a:gd name="T32" fmla="*/ 9 w 20"/>
                  <a:gd name="T33" fmla="*/ 3 h 16"/>
                  <a:gd name="T34" fmla="*/ 8 w 20"/>
                  <a:gd name="T35" fmla="*/ 4 h 16"/>
                  <a:gd name="T36" fmla="*/ 7 w 20"/>
                  <a:gd name="T37" fmla="*/ 4 h 16"/>
                  <a:gd name="T38" fmla="*/ 5 w 20"/>
                  <a:gd name="T39" fmla="*/ 4 h 16"/>
                  <a:gd name="T40" fmla="*/ 4 w 20"/>
                  <a:gd name="T41" fmla="*/ 5 h 16"/>
                  <a:gd name="T42" fmla="*/ 3 w 20"/>
                  <a:gd name="T43" fmla="*/ 6 h 16"/>
                  <a:gd name="T44" fmla="*/ 3 w 20"/>
                  <a:gd name="T45" fmla="*/ 8 h 16"/>
                  <a:gd name="T46" fmla="*/ 3 w 20"/>
                  <a:gd name="T47" fmla="*/ 9 h 16"/>
                  <a:gd name="T48" fmla="*/ 2 w 20"/>
                  <a:gd name="T49" fmla="*/ 9 h 16"/>
                  <a:gd name="T50" fmla="*/ 1 w 20"/>
                  <a:gd name="T51" fmla="*/ 10 h 16"/>
                  <a:gd name="T52" fmla="*/ 1 w 20"/>
                  <a:gd name="T53" fmla="*/ 11 h 16"/>
                  <a:gd name="T54" fmla="*/ 1 w 20"/>
                  <a:gd name="T55" fmla="*/ 12 h 16"/>
                  <a:gd name="T56" fmla="*/ 0 w 20"/>
                  <a:gd name="T57" fmla="*/ 14 h 16"/>
                  <a:gd name="T58" fmla="*/ 0 w 20"/>
                  <a:gd name="T59" fmla="*/ 14 h 16"/>
                  <a:gd name="T60" fmla="*/ 1 w 20"/>
                  <a:gd name="T61" fmla="*/ 14 h 16"/>
                  <a:gd name="T62" fmla="*/ 2 w 20"/>
                  <a:gd name="T63" fmla="*/ 15 h 16"/>
                  <a:gd name="T64" fmla="*/ 3 w 20"/>
                  <a:gd name="T65" fmla="*/ 16 h 16"/>
                  <a:gd name="T66" fmla="*/ 4 w 20"/>
                  <a:gd name="T67" fmla="*/ 15 h 16"/>
                  <a:gd name="T68" fmla="*/ 4 w 20"/>
                  <a:gd name="T69" fmla="*/ 15 h 16"/>
                  <a:gd name="T70" fmla="*/ 6 w 20"/>
                  <a:gd name="T71" fmla="*/ 15 h 16"/>
                  <a:gd name="T72" fmla="*/ 7 w 20"/>
                  <a:gd name="T73" fmla="*/ 16 h 16"/>
                  <a:gd name="T74" fmla="*/ 7 w 20"/>
                  <a:gd name="T75" fmla="*/ 15 h 16"/>
                  <a:gd name="T76" fmla="*/ 7 w 20"/>
                  <a:gd name="T77" fmla="*/ 14 h 16"/>
                  <a:gd name="T78" fmla="*/ 7 w 20"/>
                  <a:gd name="T79" fmla="*/ 13 h 16"/>
                  <a:gd name="T80" fmla="*/ 8 w 20"/>
                  <a:gd name="T81" fmla="*/ 12 h 16"/>
                  <a:gd name="T82" fmla="*/ 9 w 20"/>
                  <a:gd name="T83" fmla="*/ 12 h 16"/>
                  <a:gd name="T84" fmla="*/ 11 w 20"/>
                  <a:gd name="T85" fmla="*/ 12 h 16"/>
                  <a:gd name="T86" fmla="*/ 12 w 20"/>
                  <a:gd name="T87" fmla="*/ 12 h 16"/>
                  <a:gd name="T88" fmla="*/ 13 w 20"/>
                  <a:gd name="T89" fmla="*/ 12 h 16"/>
                  <a:gd name="T90" fmla="*/ 13 w 20"/>
                  <a:gd name="T91" fmla="*/ 11 h 16"/>
                  <a:gd name="T92" fmla="*/ 15 w 20"/>
                  <a:gd name="T93" fmla="*/ 12 h 16"/>
                  <a:gd name="T94" fmla="*/ 16 w 20"/>
                  <a:gd name="T95" fmla="*/ 12 h 16"/>
                  <a:gd name="T96" fmla="*/ 17 w 20"/>
                  <a:gd name="T97" fmla="*/ 12 h 16"/>
                  <a:gd name="T98" fmla="*/ 17 w 20"/>
                  <a:gd name="T99" fmla="*/ 12 h 16"/>
                  <a:gd name="T100" fmla="*/ 17 w 20"/>
                  <a:gd name="T101" fmla="*/ 11 h 16"/>
                  <a:gd name="T102" fmla="*/ 18 w 20"/>
                  <a:gd name="T103" fmla="*/ 11 h 16"/>
                  <a:gd name="T104" fmla="*/ 19 w 20"/>
                  <a:gd name="T105" fmla="*/ 11 h 16"/>
                  <a:gd name="T106" fmla="*/ 20 w 20"/>
                  <a:gd name="T107" fmla="*/ 10 h 16"/>
                  <a:gd name="T108" fmla="*/ 20 w 20"/>
                  <a:gd name="T109" fmla="*/ 8 h 16"/>
                  <a:gd name="T110" fmla="*/ 20 w 20"/>
                  <a:gd name="T111" fmla="*/ 8 h 16"/>
                  <a:gd name="T112" fmla="*/ 20 w 20"/>
                  <a:gd name="T113" fmla="*/ 7 h 16"/>
                  <a:gd name="T114" fmla="*/ 20 w 20"/>
                  <a:gd name="T11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" h="16">
                    <a:moveTo>
                      <a:pt x="20" y="7"/>
                    </a:moveTo>
                    <a:cubicBezTo>
                      <a:pt x="19" y="7"/>
                      <a:pt x="19" y="7"/>
                      <a:pt x="19" y="7"/>
                    </a:cubicBezTo>
                    <a:cubicBezTo>
                      <a:pt x="18" y="7"/>
                      <a:pt x="18" y="7"/>
                      <a:pt x="17" y="7"/>
                    </a:cubicBezTo>
                    <a:cubicBezTo>
                      <a:pt x="17" y="7"/>
                      <a:pt x="17" y="6"/>
                      <a:pt x="17" y="6"/>
                    </a:cubicBezTo>
                    <a:cubicBezTo>
                      <a:pt x="17" y="5"/>
                      <a:pt x="18" y="5"/>
                      <a:pt x="17" y="5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3"/>
                    </a:cubicBezTo>
                    <a:cubicBezTo>
                      <a:pt x="15" y="3"/>
                      <a:pt x="15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4" y="1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1" y="1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5" y="4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3" y="8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5"/>
                      <a:pt x="1" y="15"/>
                      <a:pt x="2" y="15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3" y="16"/>
                      <a:pt x="3" y="16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6" y="15"/>
                      <a:pt x="6" y="16"/>
                      <a:pt x="7" y="16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8" y="15"/>
                      <a:pt x="7" y="14"/>
                      <a:pt x="7" y="14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9" y="12"/>
                      <a:pt x="9" y="12"/>
                    </a:cubicBezTo>
                    <a:cubicBezTo>
                      <a:pt x="10" y="12"/>
                      <a:pt x="11" y="12"/>
                      <a:pt x="11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3" y="12"/>
                    </a:cubicBezTo>
                    <a:cubicBezTo>
                      <a:pt x="13" y="12"/>
                      <a:pt x="13" y="12"/>
                      <a:pt x="13" y="11"/>
                    </a:cubicBezTo>
                    <a:cubicBezTo>
                      <a:pt x="14" y="11"/>
                      <a:pt x="14" y="12"/>
                      <a:pt x="15" y="12"/>
                    </a:cubicBezTo>
                    <a:cubicBezTo>
                      <a:pt x="15" y="12"/>
                      <a:pt x="15" y="12"/>
                      <a:pt x="16" y="12"/>
                    </a:cubicBezTo>
                    <a:cubicBezTo>
                      <a:pt x="16" y="12"/>
                      <a:pt x="16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20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7" name="Freeform 26">
                <a:extLst>
                  <a:ext uri="{FF2B5EF4-FFF2-40B4-BE49-F238E27FC236}">
                    <a16:creationId xmlns:a16="http://schemas.microsoft.com/office/drawing/2014/main" id="{CF65C96F-F59B-4DD5-8864-96223C52A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8414" y="3378201"/>
                <a:ext cx="87313" cy="206375"/>
              </a:xfrm>
              <a:custGeom>
                <a:avLst/>
                <a:gdLst>
                  <a:gd name="T0" fmla="*/ 7 w 8"/>
                  <a:gd name="T1" fmla="*/ 14 h 19"/>
                  <a:gd name="T2" fmla="*/ 7 w 8"/>
                  <a:gd name="T3" fmla="*/ 13 h 19"/>
                  <a:gd name="T4" fmla="*/ 7 w 8"/>
                  <a:gd name="T5" fmla="*/ 13 h 19"/>
                  <a:gd name="T6" fmla="*/ 6 w 8"/>
                  <a:gd name="T7" fmla="*/ 12 h 19"/>
                  <a:gd name="T8" fmla="*/ 6 w 8"/>
                  <a:gd name="T9" fmla="*/ 12 h 19"/>
                  <a:gd name="T10" fmla="*/ 6 w 8"/>
                  <a:gd name="T11" fmla="*/ 11 h 19"/>
                  <a:gd name="T12" fmla="*/ 6 w 8"/>
                  <a:gd name="T13" fmla="*/ 10 h 19"/>
                  <a:gd name="T14" fmla="*/ 5 w 8"/>
                  <a:gd name="T15" fmla="*/ 9 h 19"/>
                  <a:gd name="T16" fmla="*/ 5 w 8"/>
                  <a:gd name="T17" fmla="*/ 7 h 19"/>
                  <a:gd name="T18" fmla="*/ 6 w 8"/>
                  <a:gd name="T19" fmla="*/ 7 h 19"/>
                  <a:gd name="T20" fmla="*/ 6 w 8"/>
                  <a:gd name="T21" fmla="*/ 6 h 19"/>
                  <a:gd name="T22" fmla="*/ 6 w 8"/>
                  <a:gd name="T23" fmla="*/ 6 h 19"/>
                  <a:gd name="T24" fmla="*/ 6 w 8"/>
                  <a:gd name="T25" fmla="*/ 5 h 19"/>
                  <a:gd name="T26" fmla="*/ 6 w 8"/>
                  <a:gd name="T27" fmla="*/ 5 h 19"/>
                  <a:gd name="T28" fmla="*/ 5 w 8"/>
                  <a:gd name="T29" fmla="*/ 3 h 19"/>
                  <a:gd name="T30" fmla="*/ 5 w 8"/>
                  <a:gd name="T31" fmla="*/ 2 h 19"/>
                  <a:gd name="T32" fmla="*/ 5 w 8"/>
                  <a:gd name="T33" fmla="*/ 1 h 19"/>
                  <a:gd name="T34" fmla="*/ 4 w 8"/>
                  <a:gd name="T35" fmla="*/ 1 h 19"/>
                  <a:gd name="T36" fmla="*/ 3 w 8"/>
                  <a:gd name="T37" fmla="*/ 0 h 19"/>
                  <a:gd name="T38" fmla="*/ 2 w 8"/>
                  <a:gd name="T39" fmla="*/ 0 h 19"/>
                  <a:gd name="T40" fmla="*/ 1 w 8"/>
                  <a:gd name="T41" fmla="*/ 0 h 19"/>
                  <a:gd name="T42" fmla="*/ 1 w 8"/>
                  <a:gd name="T43" fmla="*/ 0 h 19"/>
                  <a:gd name="T44" fmla="*/ 1 w 8"/>
                  <a:gd name="T45" fmla="*/ 0 h 19"/>
                  <a:gd name="T46" fmla="*/ 2 w 8"/>
                  <a:gd name="T47" fmla="*/ 1 h 19"/>
                  <a:gd name="T48" fmla="*/ 2 w 8"/>
                  <a:gd name="T49" fmla="*/ 2 h 19"/>
                  <a:gd name="T50" fmla="*/ 3 w 8"/>
                  <a:gd name="T51" fmla="*/ 3 h 19"/>
                  <a:gd name="T52" fmla="*/ 2 w 8"/>
                  <a:gd name="T53" fmla="*/ 4 h 19"/>
                  <a:gd name="T54" fmla="*/ 2 w 8"/>
                  <a:gd name="T55" fmla="*/ 5 h 19"/>
                  <a:gd name="T56" fmla="*/ 1 w 8"/>
                  <a:gd name="T57" fmla="*/ 6 h 19"/>
                  <a:gd name="T58" fmla="*/ 2 w 8"/>
                  <a:gd name="T59" fmla="*/ 6 h 19"/>
                  <a:gd name="T60" fmla="*/ 2 w 8"/>
                  <a:gd name="T61" fmla="*/ 7 h 19"/>
                  <a:gd name="T62" fmla="*/ 2 w 8"/>
                  <a:gd name="T63" fmla="*/ 8 h 19"/>
                  <a:gd name="T64" fmla="*/ 2 w 8"/>
                  <a:gd name="T65" fmla="*/ 9 h 19"/>
                  <a:gd name="T66" fmla="*/ 1 w 8"/>
                  <a:gd name="T67" fmla="*/ 9 h 19"/>
                  <a:gd name="T68" fmla="*/ 1 w 8"/>
                  <a:gd name="T69" fmla="*/ 10 h 19"/>
                  <a:gd name="T70" fmla="*/ 0 w 8"/>
                  <a:gd name="T71" fmla="*/ 11 h 19"/>
                  <a:gd name="T72" fmla="*/ 0 w 8"/>
                  <a:gd name="T73" fmla="*/ 12 h 19"/>
                  <a:gd name="T74" fmla="*/ 1 w 8"/>
                  <a:gd name="T75" fmla="*/ 13 h 19"/>
                  <a:gd name="T76" fmla="*/ 1 w 8"/>
                  <a:gd name="T77" fmla="*/ 13 h 19"/>
                  <a:gd name="T78" fmla="*/ 1 w 8"/>
                  <a:gd name="T79" fmla="*/ 13 h 19"/>
                  <a:gd name="T80" fmla="*/ 2 w 8"/>
                  <a:gd name="T81" fmla="*/ 14 h 19"/>
                  <a:gd name="T82" fmla="*/ 2 w 8"/>
                  <a:gd name="T83" fmla="*/ 15 h 19"/>
                  <a:gd name="T84" fmla="*/ 3 w 8"/>
                  <a:gd name="T85" fmla="*/ 15 h 19"/>
                  <a:gd name="T86" fmla="*/ 4 w 8"/>
                  <a:gd name="T87" fmla="*/ 15 h 19"/>
                  <a:gd name="T88" fmla="*/ 5 w 8"/>
                  <a:gd name="T89" fmla="*/ 16 h 19"/>
                  <a:gd name="T90" fmla="*/ 5 w 8"/>
                  <a:gd name="T91" fmla="*/ 17 h 19"/>
                  <a:gd name="T92" fmla="*/ 4 w 8"/>
                  <a:gd name="T93" fmla="*/ 18 h 19"/>
                  <a:gd name="T94" fmla="*/ 5 w 8"/>
                  <a:gd name="T95" fmla="*/ 19 h 19"/>
                  <a:gd name="T96" fmla="*/ 6 w 8"/>
                  <a:gd name="T97" fmla="*/ 19 h 19"/>
                  <a:gd name="T98" fmla="*/ 7 w 8"/>
                  <a:gd name="T99" fmla="*/ 18 h 19"/>
                  <a:gd name="T100" fmla="*/ 8 w 8"/>
                  <a:gd name="T101" fmla="*/ 17 h 19"/>
                  <a:gd name="T102" fmla="*/ 8 w 8"/>
                  <a:gd name="T103" fmla="*/ 15 h 19"/>
                  <a:gd name="T104" fmla="*/ 7 w 8"/>
                  <a:gd name="T105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" h="19">
                    <a:moveTo>
                      <a:pt x="7" y="14"/>
                    </a:moveTo>
                    <a:cubicBezTo>
                      <a:pt x="7" y="14"/>
                      <a:pt x="7" y="14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4"/>
                      <a:pt x="6" y="4"/>
                      <a:pt x="5" y="3"/>
                    </a:cubicBezTo>
                    <a:cubicBezTo>
                      <a:pt x="5" y="3"/>
                      <a:pt x="6" y="3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4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2" y="9"/>
                      <a:pt x="1" y="9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1"/>
                      <a:pt x="1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1" y="14"/>
                      <a:pt x="2" y="14"/>
                    </a:cubicBezTo>
                    <a:cubicBezTo>
                      <a:pt x="2" y="14"/>
                      <a:pt x="2" y="15"/>
                      <a:pt x="2" y="15"/>
                    </a:cubicBezTo>
                    <a:cubicBezTo>
                      <a:pt x="2" y="15"/>
                      <a:pt x="3" y="15"/>
                      <a:pt x="3" y="15"/>
                    </a:cubicBezTo>
                    <a:cubicBezTo>
                      <a:pt x="3" y="15"/>
                      <a:pt x="4" y="15"/>
                      <a:pt x="4" y="15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8"/>
                      <a:pt x="4" y="18"/>
                      <a:pt x="4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7" y="19"/>
                      <a:pt x="7" y="18"/>
                      <a:pt x="7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6"/>
                      <a:pt x="8" y="16"/>
                      <a:pt x="8" y="15"/>
                    </a:cubicBezTo>
                    <a:cubicBezTo>
                      <a:pt x="8" y="15"/>
                      <a:pt x="8" y="15"/>
                      <a:pt x="7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8" name="Freeform 27">
                <a:extLst>
                  <a:ext uri="{FF2B5EF4-FFF2-40B4-BE49-F238E27FC236}">
                    <a16:creationId xmlns:a16="http://schemas.microsoft.com/office/drawing/2014/main" id="{84127086-4A5B-40C6-8DE4-AD64B90D9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914" y="3605214"/>
                <a:ext cx="355600" cy="379413"/>
              </a:xfrm>
              <a:custGeom>
                <a:avLst/>
                <a:gdLst>
                  <a:gd name="T0" fmla="*/ 30 w 33"/>
                  <a:gd name="T1" fmla="*/ 2 h 35"/>
                  <a:gd name="T2" fmla="*/ 29 w 33"/>
                  <a:gd name="T3" fmla="*/ 2 h 35"/>
                  <a:gd name="T4" fmla="*/ 27 w 33"/>
                  <a:gd name="T5" fmla="*/ 3 h 35"/>
                  <a:gd name="T6" fmla="*/ 24 w 33"/>
                  <a:gd name="T7" fmla="*/ 3 h 35"/>
                  <a:gd name="T8" fmla="*/ 22 w 33"/>
                  <a:gd name="T9" fmla="*/ 3 h 35"/>
                  <a:gd name="T10" fmla="*/ 18 w 33"/>
                  <a:gd name="T11" fmla="*/ 3 h 35"/>
                  <a:gd name="T12" fmla="*/ 17 w 33"/>
                  <a:gd name="T13" fmla="*/ 2 h 35"/>
                  <a:gd name="T14" fmla="*/ 13 w 33"/>
                  <a:gd name="T15" fmla="*/ 2 h 35"/>
                  <a:gd name="T16" fmla="*/ 10 w 33"/>
                  <a:gd name="T17" fmla="*/ 1 h 35"/>
                  <a:gd name="T18" fmla="*/ 6 w 33"/>
                  <a:gd name="T19" fmla="*/ 2 h 35"/>
                  <a:gd name="T20" fmla="*/ 4 w 33"/>
                  <a:gd name="T21" fmla="*/ 1 h 35"/>
                  <a:gd name="T22" fmla="*/ 2 w 33"/>
                  <a:gd name="T23" fmla="*/ 1 h 35"/>
                  <a:gd name="T24" fmla="*/ 0 w 33"/>
                  <a:gd name="T25" fmla="*/ 1 h 35"/>
                  <a:gd name="T26" fmla="*/ 0 w 33"/>
                  <a:gd name="T27" fmla="*/ 3 h 35"/>
                  <a:gd name="T28" fmla="*/ 2 w 33"/>
                  <a:gd name="T29" fmla="*/ 5 h 35"/>
                  <a:gd name="T30" fmla="*/ 3 w 33"/>
                  <a:gd name="T31" fmla="*/ 8 h 35"/>
                  <a:gd name="T32" fmla="*/ 3 w 33"/>
                  <a:gd name="T33" fmla="*/ 9 h 35"/>
                  <a:gd name="T34" fmla="*/ 4 w 33"/>
                  <a:gd name="T35" fmla="*/ 10 h 35"/>
                  <a:gd name="T36" fmla="*/ 4 w 33"/>
                  <a:gd name="T37" fmla="*/ 13 h 35"/>
                  <a:gd name="T38" fmla="*/ 6 w 33"/>
                  <a:gd name="T39" fmla="*/ 15 h 35"/>
                  <a:gd name="T40" fmla="*/ 7 w 33"/>
                  <a:gd name="T41" fmla="*/ 17 h 35"/>
                  <a:gd name="T42" fmla="*/ 7 w 33"/>
                  <a:gd name="T43" fmla="*/ 21 h 35"/>
                  <a:gd name="T44" fmla="*/ 8 w 33"/>
                  <a:gd name="T45" fmla="*/ 24 h 35"/>
                  <a:gd name="T46" fmla="*/ 8 w 33"/>
                  <a:gd name="T47" fmla="*/ 27 h 35"/>
                  <a:gd name="T48" fmla="*/ 8 w 33"/>
                  <a:gd name="T49" fmla="*/ 30 h 35"/>
                  <a:gd name="T50" fmla="*/ 9 w 33"/>
                  <a:gd name="T51" fmla="*/ 33 h 35"/>
                  <a:gd name="T52" fmla="*/ 11 w 33"/>
                  <a:gd name="T53" fmla="*/ 35 h 35"/>
                  <a:gd name="T54" fmla="*/ 12 w 33"/>
                  <a:gd name="T55" fmla="*/ 33 h 35"/>
                  <a:gd name="T56" fmla="*/ 13 w 33"/>
                  <a:gd name="T57" fmla="*/ 33 h 35"/>
                  <a:gd name="T58" fmla="*/ 14 w 33"/>
                  <a:gd name="T59" fmla="*/ 35 h 35"/>
                  <a:gd name="T60" fmla="*/ 16 w 33"/>
                  <a:gd name="T61" fmla="*/ 35 h 35"/>
                  <a:gd name="T62" fmla="*/ 18 w 33"/>
                  <a:gd name="T63" fmla="*/ 34 h 35"/>
                  <a:gd name="T64" fmla="*/ 20 w 33"/>
                  <a:gd name="T65" fmla="*/ 34 h 35"/>
                  <a:gd name="T66" fmla="*/ 20 w 33"/>
                  <a:gd name="T67" fmla="*/ 23 h 35"/>
                  <a:gd name="T68" fmla="*/ 23 w 33"/>
                  <a:gd name="T69" fmla="*/ 15 h 35"/>
                  <a:gd name="T70" fmla="*/ 23 w 33"/>
                  <a:gd name="T71" fmla="*/ 7 h 35"/>
                  <a:gd name="T72" fmla="*/ 23 w 33"/>
                  <a:gd name="T73" fmla="*/ 5 h 35"/>
                  <a:gd name="T74" fmla="*/ 25 w 33"/>
                  <a:gd name="T75" fmla="*/ 4 h 35"/>
                  <a:gd name="T76" fmla="*/ 28 w 33"/>
                  <a:gd name="T77" fmla="*/ 4 h 35"/>
                  <a:gd name="T78" fmla="*/ 29 w 33"/>
                  <a:gd name="T79" fmla="*/ 4 h 35"/>
                  <a:gd name="T80" fmla="*/ 31 w 33"/>
                  <a:gd name="T81" fmla="*/ 4 h 35"/>
                  <a:gd name="T82" fmla="*/ 32 w 33"/>
                  <a:gd name="T83" fmla="*/ 3 h 35"/>
                  <a:gd name="T84" fmla="*/ 33 w 33"/>
                  <a:gd name="T85" fmla="*/ 3 h 35"/>
                  <a:gd name="T86" fmla="*/ 31 w 33"/>
                  <a:gd name="T8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" h="35">
                    <a:moveTo>
                      <a:pt x="31" y="2"/>
                    </a:moveTo>
                    <a:cubicBezTo>
                      <a:pt x="30" y="2"/>
                      <a:pt x="30" y="2"/>
                      <a:pt x="30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2"/>
                      <a:pt x="28" y="2"/>
                      <a:pt x="28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6" y="3"/>
                      <a:pt x="25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3"/>
                      <a:pt x="23" y="4"/>
                      <a:pt x="23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0" y="3"/>
                    </a:cubicBezTo>
                    <a:cubicBezTo>
                      <a:pt x="19" y="3"/>
                      <a:pt x="19" y="3"/>
                      <a:pt x="18" y="3"/>
                    </a:cubicBezTo>
                    <a:cubicBezTo>
                      <a:pt x="18" y="3"/>
                      <a:pt x="18" y="3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4" y="1"/>
                      <a:pt x="14" y="2"/>
                      <a:pt x="13" y="2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7"/>
                      <a:pt x="2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4" y="9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4" y="12"/>
                      <a:pt x="4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6"/>
                      <a:pt x="7" y="16"/>
                      <a:pt x="7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7" y="19"/>
                    </a:cubicBezTo>
                    <a:cubicBezTo>
                      <a:pt x="7" y="20"/>
                      <a:pt x="7" y="20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3"/>
                      <a:pt x="8" y="23"/>
                      <a:pt x="8" y="24"/>
                    </a:cubicBezTo>
                    <a:cubicBezTo>
                      <a:pt x="8" y="24"/>
                      <a:pt x="7" y="24"/>
                      <a:pt x="7" y="25"/>
                    </a:cubicBezTo>
                    <a:cubicBezTo>
                      <a:pt x="7" y="26"/>
                      <a:pt x="8" y="26"/>
                      <a:pt x="8" y="27"/>
                    </a:cubicBezTo>
                    <a:cubicBezTo>
                      <a:pt x="8" y="27"/>
                      <a:pt x="8" y="28"/>
                      <a:pt x="8" y="28"/>
                    </a:cubicBezTo>
                    <a:cubicBezTo>
                      <a:pt x="8" y="29"/>
                      <a:pt x="8" y="29"/>
                      <a:pt x="8" y="30"/>
                    </a:cubicBezTo>
                    <a:cubicBezTo>
                      <a:pt x="8" y="30"/>
                      <a:pt x="8" y="31"/>
                      <a:pt x="9" y="31"/>
                    </a:cubicBezTo>
                    <a:cubicBezTo>
                      <a:pt x="9" y="32"/>
                      <a:pt x="9" y="32"/>
                      <a:pt x="9" y="33"/>
                    </a:cubicBezTo>
                    <a:cubicBezTo>
                      <a:pt x="10" y="33"/>
                      <a:pt x="10" y="33"/>
                      <a:pt x="10" y="34"/>
                    </a:cubicBezTo>
                    <a:cubicBezTo>
                      <a:pt x="10" y="34"/>
                      <a:pt x="11" y="34"/>
                      <a:pt x="11" y="35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11" y="34"/>
                      <a:pt x="12" y="34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3"/>
                      <a:pt x="13" y="33"/>
                      <a:pt x="13" y="33"/>
                    </a:cubicBezTo>
                    <a:cubicBezTo>
                      <a:pt x="13" y="33"/>
                      <a:pt x="13" y="33"/>
                      <a:pt x="13" y="34"/>
                    </a:cubicBezTo>
                    <a:cubicBezTo>
                      <a:pt x="13" y="34"/>
                      <a:pt x="13" y="34"/>
                      <a:pt x="14" y="35"/>
                    </a:cubicBezTo>
                    <a:cubicBezTo>
                      <a:pt x="14" y="35"/>
                      <a:pt x="14" y="35"/>
                      <a:pt x="15" y="35"/>
                    </a:cubicBezTo>
                    <a:cubicBezTo>
                      <a:pt x="15" y="35"/>
                      <a:pt x="16" y="35"/>
                      <a:pt x="16" y="35"/>
                    </a:cubicBezTo>
                    <a:cubicBezTo>
                      <a:pt x="16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8" y="34"/>
                    </a:cubicBezTo>
                    <a:cubicBezTo>
                      <a:pt x="18" y="34"/>
                      <a:pt x="18" y="34"/>
                      <a:pt x="19" y="34"/>
                    </a:cubicBezTo>
                    <a:cubicBezTo>
                      <a:pt x="19" y="34"/>
                      <a:pt x="19" y="34"/>
                      <a:pt x="20" y="34"/>
                    </a:cubicBezTo>
                    <a:cubicBezTo>
                      <a:pt x="20" y="30"/>
                      <a:pt x="20" y="27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8"/>
                      <a:pt x="23" y="7"/>
                      <a:pt x="23" y="7"/>
                    </a:cubicBezTo>
                    <a:cubicBezTo>
                      <a:pt x="23" y="6"/>
                      <a:pt x="23" y="6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4" y="4"/>
                      <a:pt x="24" y="4"/>
                      <a:pt x="25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7" y="4"/>
                      <a:pt x="28" y="4"/>
                    </a:cubicBezTo>
                    <a:cubicBezTo>
                      <a:pt x="28" y="4"/>
                      <a:pt x="28" y="3"/>
                      <a:pt x="28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4"/>
                      <a:pt x="31" y="4"/>
                    </a:cubicBezTo>
                    <a:cubicBezTo>
                      <a:pt x="31" y="4"/>
                      <a:pt x="31" y="4"/>
                      <a:pt x="32" y="4"/>
                    </a:cubicBezTo>
                    <a:cubicBezTo>
                      <a:pt x="32" y="4"/>
                      <a:pt x="32" y="4"/>
                      <a:pt x="32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3" y="2"/>
                      <a:pt x="32" y="2"/>
                    </a:cubicBezTo>
                    <a:cubicBezTo>
                      <a:pt x="32" y="2"/>
                      <a:pt x="31" y="2"/>
                      <a:pt x="3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9" name="Freeform 28">
                <a:extLst>
                  <a:ext uri="{FF2B5EF4-FFF2-40B4-BE49-F238E27FC236}">
                    <a16:creationId xmlns:a16="http://schemas.microsoft.com/office/drawing/2014/main" id="{8A234735-C32E-4342-B1E2-603D1A5F2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5427" y="2708276"/>
                <a:ext cx="292100" cy="422275"/>
              </a:xfrm>
              <a:custGeom>
                <a:avLst/>
                <a:gdLst>
                  <a:gd name="T0" fmla="*/ 26 w 27"/>
                  <a:gd name="T1" fmla="*/ 1 h 39"/>
                  <a:gd name="T2" fmla="*/ 24 w 27"/>
                  <a:gd name="T3" fmla="*/ 1 h 39"/>
                  <a:gd name="T4" fmla="*/ 22 w 27"/>
                  <a:gd name="T5" fmla="*/ 2 h 39"/>
                  <a:gd name="T6" fmla="*/ 20 w 27"/>
                  <a:gd name="T7" fmla="*/ 2 h 39"/>
                  <a:gd name="T8" fmla="*/ 18 w 27"/>
                  <a:gd name="T9" fmla="*/ 3 h 39"/>
                  <a:gd name="T10" fmla="*/ 16 w 27"/>
                  <a:gd name="T11" fmla="*/ 4 h 39"/>
                  <a:gd name="T12" fmla="*/ 13 w 27"/>
                  <a:gd name="T13" fmla="*/ 4 h 39"/>
                  <a:gd name="T14" fmla="*/ 11 w 27"/>
                  <a:gd name="T15" fmla="*/ 5 h 39"/>
                  <a:gd name="T16" fmla="*/ 8 w 27"/>
                  <a:gd name="T17" fmla="*/ 5 h 39"/>
                  <a:gd name="T18" fmla="*/ 7 w 27"/>
                  <a:gd name="T19" fmla="*/ 2 h 39"/>
                  <a:gd name="T20" fmla="*/ 6 w 27"/>
                  <a:gd name="T21" fmla="*/ 3 h 39"/>
                  <a:gd name="T22" fmla="*/ 5 w 27"/>
                  <a:gd name="T23" fmla="*/ 4 h 39"/>
                  <a:gd name="T24" fmla="*/ 6 w 27"/>
                  <a:gd name="T25" fmla="*/ 6 h 39"/>
                  <a:gd name="T26" fmla="*/ 7 w 27"/>
                  <a:gd name="T27" fmla="*/ 9 h 39"/>
                  <a:gd name="T28" fmla="*/ 10 w 27"/>
                  <a:gd name="T29" fmla="*/ 10 h 39"/>
                  <a:gd name="T30" fmla="*/ 14 w 27"/>
                  <a:gd name="T31" fmla="*/ 11 h 39"/>
                  <a:gd name="T32" fmla="*/ 15 w 27"/>
                  <a:gd name="T33" fmla="*/ 12 h 39"/>
                  <a:gd name="T34" fmla="*/ 18 w 27"/>
                  <a:gd name="T35" fmla="*/ 12 h 39"/>
                  <a:gd name="T36" fmla="*/ 18 w 27"/>
                  <a:gd name="T37" fmla="*/ 12 h 39"/>
                  <a:gd name="T38" fmla="*/ 17 w 27"/>
                  <a:gd name="T39" fmla="*/ 14 h 39"/>
                  <a:gd name="T40" fmla="*/ 15 w 27"/>
                  <a:gd name="T41" fmla="*/ 16 h 39"/>
                  <a:gd name="T42" fmla="*/ 13 w 27"/>
                  <a:gd name="T43" fmla="*/ 18 h 39"/>
                  <a:gd name="T44" fmla="*/ 12 w 27"/>
                  <a:gd name="T45" fmla="*/ 20 h 39"/>
                  <a:gd name="T46" fmla="*/ 11 w 27"/>
                  <a:gd name="T47" fmla="*/ 21 h 39"/>
                  <a:gd name="T48" fmla="*/ 8 w 27"/>
                  <a:gd name="T49" fmla="*/ 20 h 39"/>
                  <a:gd name="T50" fmla="*/ 7 w 27"/>
                  <a:gd name="T51" fmla="*/ 21 h 39"/>
                  <a:gd name="T52" fmla="*/ 5 w 27"/>
                  <a:gd name="T53" fmla="*/ 23 h 39"/>
                  <a:gd name="T54" fmla="*/ 3 w 27"/>
                  <a:gd name="T55" fmla="*/ 23 h 39"/>
                  <a:gd name="T56" fmla="*/ 2 w 27"/>
                  <a:gd name="T57" fmla="*/ 24 h 39"/>
                  <a:gd name="T58" fmla="*/ 1 w 27"/>
                  <a:gd name="T59" fmla="*/ 26 h 39"/>
                  <a:gd name="T60" fmla="*/ 1 w 27"/>
                  <a:gd name="T61" fmla="*/ 29 h 39"/>
                  <a:gd name="T62" fmla="*/ 1 w 27"/>
                  <a:gd name="T63" fmla="*/ 33 h 39"/>
                  <a:gd name="T64" fmla="*/ 0 w 27"/>
                  <a:gd name="T65" fmla="*/ 37 h 39"/>
                  <a:gd name="T66" fmla="*/ 2 w 27"/>
                  <a:gd name="T67" fmla="*/ 38 h 39"/>
                  <a:gd name="T68" fmla="*/ 2 w 27"/>
                  <a:gd name="T69" fmla="*/ 39 h 39"/>
                  <a:gd name="T70" fmla="*/ 5 w 27"/>
                  <a:gd name="T71" fmla="*/ 36 h 39"/>
                  <a:gd name="T72" fmla="*/ 8 w 27"/>
                  <a:gd name="T73" fmla="*/ 33 h 39"/>
                  <a:gd name="T74" fmla="*/ 10 w 27"/>
                  <a:gd name="T75" fmla="*/ 31 h 39"/>
                  <a:gd name="T76" fmla="*/ 13 w 27"/>
                  <a:gd name="T77" fmla="*/ 29 h 39"/>
                  <a:gd name="T78" fmla="*/ 15 w 27"/>
                  <a:gd name="T79" fmla="*/ 26 h 39"/>
                  <a:gd name="T80" fmla="*/ 18 w 27"/>
                  <a:gd name="T81" fmla="*/ 24 h 39"/>
                  <a:gd name="T82" fmla="*/ 19 w 27"/>
                  <a:gd name="T83" fmla="*/ 20 h 39"/>
                  <a:gd name="T84" fmla="*/ 20 w 27"/>
                  <a:gd name="T85" fmla="*/ 19 h 39"/>
                  <a:gd name="T86" fmla="*/ 22 w 27"/>
                  <a:gd name="T87" fmla="*/ 17 h 39"/>
                  <a:gd name="T88" fmla="*/ 22 w 27"/>
                  <a:gd name="T89" fmla="*/ 14 h 39"/>
                  <a:gd name="T90" fmla="*/ 23 w 27"/>
                  <a:gd name="T91" fmla="*/ 12 h 39"/>
                  <a:gd name="T92" fmla="*/ 25 w 27"/>
                  <a:gd name="T93" fmla="*/ 10 h 39"/>
                  <a:gd name="T94" fmla="*/ 26 w 27"/>
                  <a:gd name="T95" fmla="*/ 8 h 39"/>
                  <a:gd name="T96" fmla="*/ 26 w 27"/>
                  <a:gd name="T97" fmla="*/ 5 h 39"/>
                  <a:gd name="T98" fmla="*/ 27 w 27"/>
                  <a:gd name="T9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7" h="39">
                    <a:moveTo>
                      <a:pt x="26" y="2"/>
                    </a:moveTo>
                    <a:cubicBezTo>
                      <a:pt x="26" y="2"/>
                      <a:pt x="26" y="1"/>
                      <a:pt x="26" y="1"/>
                    </a:cubicBezTo>
                    <a:cubicBezTo>
                      <a:pt x="26" y="1"/>
                      <a:pt x="26" y="1"/>
                      <a:pt x="25" y="1"/>
                    </a:cubicBezTo>
                    <a:cubicBezTo>
                      <a:pt x="25" y="0"/>
                      <a:pt x="25" y="1"/>
                      <a:pt x="24" y="1"/>
                    </a:cubicBezTo>
                    <a:cubicBezTo>
                      <a:pt x="24" y="1"/>
                      <a:pt x="24" y="1"/>
                      <a:pt x="23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2" y="2"/>
                      <a:pt x="22" y="2"/>
                      <a:pt x="21" y="2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19" y="2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3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4" y="4"/>
                      <a:pt x="14" y="4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5"/>
                    </a:cubicBezTo>
                    <a:cubicBezTo>
                      <a:pt x="10" y="5"/>
                      <a:pt x="10" y="5"/>
                      <a:pt x="9" y="5"/>
                    </a:cubicBezTo>
                    <a:cubicBezTo>
                      <a:pt x="9" y="5"/>
                      <a:pt x="9" y="5"/>
                      <a:pt x="8" y="5"/>
                    </a:cubicBezTo>
                    <a:cubicBezTo>
                      <a:pt x="8" y="4"/>
                      <a:pt x="8" y="4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3"/>
                      <a:pt x="6" y="3"/>
                    </a:cubicBezTo>
                    <a:cubicBezTo>
                      <a:pt x="6" y="3"/>
                      <a:pt x="6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5"/>
                      <a:pt x="6" y="5"/>
                      <a:pt x="6" y="6"/>
                    </a:cubicBezTo>
                    <a:cubicBezTo>
                      <a:pt x="7" y="6"/>
                      <a:pt x="6" y="7"/>
                      <a:pt x="6" y="8"/>
                    </a:cubicBezTo>
                    <a:cubicBezTo>
                      <a:pt x="6" y="8"/>
                      <a:pt x="7" y="9"/>
                      <a:pt x="7" y="9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10"/>
                      <a:pt x="9" y="10"/>
                      <a:pt x="10" y="10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3" y="10"/>
                      <a:pt x="13" y="11"/>
                      <a:pt x="14" y="11"/>
                    </a:cubicBezTo>
                    <a:cubicBezTo>
                      <a:pt x="14" y="11"/>
                      <a:pt x="14" y="11"/>
                      <a:pt x="15" y="11"/>
                    </a:cubicBezTo>
                    <a:cubicBezTo>
                      <a:pt x="15" y="11"/>
                      <a:pt x="15" y="12"/>
                      <a:pt x="15" y="12"/>
                    </a:cubicBezTo>
                    <a:cubicBezTo>
                      <a:pt x="16" y="12"/>
                      <a:pt x="16" y="12"/>
                      <a:pt x="17" y="12"/>
                    </a:cubicBezTo>
                    <a:cubicBezTo>
                      <a:pt x="17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9" y="12"/>
                      <a:pt x="18" y="12"/>
                      <a:pt x="18" y="12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7"/>
                      <a:pt x="14" y="17"/>
                      <a:pt x="14" y="17"/>
                    </a:cubicBezTo>
                    <a:cubicBezTo>
                      <a:pt x="14" y="18"/>
                      <a:pt x="13" y="18"/>
                      <a:pt x="13" y="18"/>
                    </a:cubicBezTo>
                    <a:cubicBezTo>
                      <a:pt x="12" y="19"/>
                      <a:pt x="12" y="19"/>
                      <a:pt x="12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0"/>
                      <a:pt x="12" y="20"/>
                      <a:pt x="11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9" y="21"/>
                      <a:pt x="9" y="20"/>
                      <a:pt x="8" y="20"/>
                    </a:cubicBezTo>
                    <a:cubicBezTo>
                      <a:pt x="8" y="21"/>
                      <a:pt x="8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5" y="23"/>
                    </a:cubicBezTo>
                    <a:cubicBezTo>
                      <a:pt x="5" y="23"/>
                      <a:pt x="5" y="23"/>
                      <a:pt x="4" y="23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3" y="23"/>
                      <a:pt x="3" y="24"/>
                      <a:pt x="3" y="24"/>
                    </a:cubicBezTo>
                    <a:cubicBezTo>
                      <a:pt x="3" y="24"/>
                      <a:pt x="3" y="24"/>
                      <a:pt x="2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1" y="26"/>
                      <a:pt x="1" y="26"/>
                    </a:cubicBezTo>
                    <a:cubicBezTo>
                      <a:pt x="1" y="26"/>
                      <a:pt x="1" y="27"/>
                      <a:pt x="1" y="28"/>
                    </a:cubicBezTo>
                    <a:cubicBezTo>
                      <a:pt x="1" y="28"/>
                      <a:pt x="1" y="28"/>
                      <a:pt x="1" y="29"/>
                    </a:cubicBezTo>
                    <a:cubicBezTo>
                      <a:pt x="1" y="30"/>
                      <a:pt x="1" y="30"/>
                      <a:pt x="1" y="31"/>
                    </a:cubicBezTo>
                    <a:cubicBezTo>
                      <a:pt x="1" y="31"/>
                      <a:pt x="1" y="32"/>
                      <a:pt x="1" y="33"/>
                    </a:cubicBezTo>
                    <a:cubicBezTo>
                      <a:pt x="1" y="33"/>
                      <a:pt x="1" y="34"/>
                      <a:pt x="1" y="34"/>
                    </a:cubicBezTo>
                    <a:cubicBezTo>
                      <a:pt x="0" y="35"/>
                      <a:pt x="0" y="36"/>
                      <a:pt x="0" y="37"/>
                    </a:cubicBezTo>
                    <a:cubicBezTo>
                      <a:pt x="1" y="37"/>
                      <a:pt x="1" y="37"/>
                      <a:pt x="1" y="38"/>
                    </a:cubicBezTo>
                    <a:cubicBezTo>
                      <a:pt x="1" y="38"/>
                      <a:pt x="1" y="38"/>
                      <a:pt x="2" y="38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3" y="39"/>
                      <a:pt x="3" y="38"/>
                      <a:pt x="4" y="38"/>
                    </a:cubicBezTo>
                    <a:cubicBezTo>
                      <a:pt x="4" y="37"/>
                      <a:pt x="5" y="37"/>
                      <a:pt x="5" y="36"/>
                    </a:cubicBezTo>
                    <a:cubicBezTo>
                      <a:pt x="6" y="36"/>
                      <a:pt x="6" y="35"/>
                      <a:pt x="6" y="35"/>
                    </a:cubicBezTo>
                    <a:cubicBezTo>
                      <a:pt x="7" y="34"/>
                      <a:pt x="8" y="34"/>
                      <a:pt x="8" y="33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1" y="30"/>
                      <a:pt x="11" y="30"/>
                      <a:pt x="12" y="29"/>
                    </a:cubicBezTo>
                    <a:cubicBezTo>
                      <a:pt x="12" y="29"/>
                      <a:pt x="13" y="29"/>
                      <a:pt x="13" y="29"/>
                    </a:cubicBezTo>
                    <a:cubicBezTo>
                      <a:pt x="14" y="28"/>
                      <a:pt x="14" y="28"/>
                      <a:pt x="15" y="28"/>
                    </a:cubicBezTo>
                    <a:cubicBezTo>
                      <a:pt x="15" y="27"/>
                      <a:pt x="15" y="27"/>
                      <a:pt x="15" y="26"/>
                    </a:cubicBezTo>
                    <a:cubicBezTo>
                      <a:pt x="16" y="25"/>
                      <a:pt x="16" y="25"/>
                      <a:pt x="17" y="25"/>
                    </a:cubicBezTo>
                    <a:cubicBezTo>
                      <a:pt x="17" y="24"/>
                      <a:pt x="17" y="24"/>
                      <a:pt x="18" y="24"/>
                    </a:cubicBezTo>
                    <a:cubicBezTo>
                      <a:pt x="18" y="23"/>
                      <a:pt x="19" y="23"/>
                      <a:pt x="19" y="22"/>
                    </a:cubicBezTo>
                    <a:cubicBezTo>
                      <a:pt x="19" y="22"/>
                      <a:pt x="19" y="21"/>
                      <a:pt x="19" y="20"/>
                    </a:cubicBezTo>
                    <a:cubicBezTo>
                      <a:pt x="19" y="20"/>
                      <a:pt x="20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0" y="19"/>
                      <a:pt x="21" y="19"/>
                      <a:pt x="21" y="18"/>
                    </a:cubicBezTo>
                    <a:cubicBezTo>
                      <a:pt x="21" y="18"/>
                      <a:pt x="21" y="17"/>
                      <a:pt x="22" y="17"/>
                    </a:cubicBezTo>
                    <a:cubicBezTo>
                      <a:pt x="22" y="16"/>
                      <a:pt x="22" y="16"/>
                      <a:pt x="22" y="15"/>
                    </a:cubicBezTo>
                    <a:cubicBezTo>
                      <a:pt x="22" y="15"/>
                      <a:pt x="22" y="15"/>
                      <a:pt x="22" y="14"/>
                    </a:cubicBezTo>
                    <a:cubicBezTo>
                      <a:pt x="22" y="14"/>
                      <a:pt x="22" y="14"/>
                      <a:pt x="23" y="13"/>
                    </a:cubicBezTo>
                    <a:cubicBezTo>
                      <a:pt x="23" y="13"/>
                      <a:pt x="23" y="12"/>
                      <a:pt x="23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0"/>
                      <a:pt x="24" y="10"/>
                      <a:pt x="25" y="10"/>
                    </a:cubicBezTo>
                    <a:cubicBezTo>
                      <a:pt x="25" y="10"/>
                      <a:pt x="25" y="9"/>
                      <a:pt x="25" y="9"/>
                    </a:cubicBezTo>
                    <a:cubicBezTo>
                      <a:pt x="25" y="9"/>
                      <a:pt x="26" y="8"/>
                      <a:pt x="26" y="8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6"/>
                      <a:pt x="26" y="6"/>
                      <a:pt x="26" y="5"/>
                    </a:cubicBezTo>
                    <a:cubicBezTo>
                      <a:pt x="26" y="5"/>
                      <a:pt x="26" y="5"/>
                      <a:pt x="26" y="4"/>
                    </a:cubicBezTo>
                    <a:cubicBezTo>
                      <a:pt x="27" y="4"/>
                      <a:pt x="27" y="4"/>
                      <a:pt x="27" y="3"/>
                    </a:cubicBezTo>
                    <a:cubicBezTo>
                      <a:pt x="26" y="3"/>
                      <a:pt x="26" y="3"/>
                      <a:pt x="26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0" name="Freeform 29">
                <a:extLst>
                  <a:ext uri="{FF2B5EF4-FFF2-40B4-BE49-F238E27FC236}">
                    <a16:creationId xmlns:a16="http://schemas.microsoft.com/office/drawing/2014/main" id="{617A381A-20E5-4CAA-B54A-A64D637B3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0589" y="1258889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1 w 2"/>
                  <a:gd name="T11" fmla="*/ 0 h 1"/>
                  <a:gd name="T12" fmla="*/ 0 w 2"/>
                  <a:gd name="T13" fmla="*/ 0 h 1"/>
                  <a:gd name="T14" fmla="*/ 0 w 2"/>
                  <a:gd name="T15" fmla="*/ 1 h 1"/>
                  <a:gd name="T16" fmla="*/ 0 w 2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1" name="Freeform 30">
                <a:extLst>
                  <a:ext uri="{FF2B5EF4-FFF2-40B4-BE49-F238E27FC236}">
                    <a16:creationId xmlns:a16="http://schemas.microsoft.com/office/drawing/2014/main" id="{BE3DA0AA-DC6A-4CF5-8BFF-3C845DDD9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270001"/>
                <a:ext cx="42863" cy="22225"/>
              </a:xfrm>
              <a:custGeom>
                <a:avLst/>
                <a:gdLst>
                  <a:gd name="T0" fmla="*/ 1 w 4"/>
                  <a:gd name="T1" fmla="*/ 2 h 2"/>
                  <a:gd name="T2" fmla="*/ 2 w 4"/>
                  <a:gd name="T3" fmla="*/ 2 h 2"/>
                  <a:gd name="T4" fmla="*/ 2 w 4"/>
                  <a:gd name="T5" fmla="*/ 2 h 2"/>
                  <a:gd name="T6" fmla="*/ 3 w 4"/>
                  <a:gd name="T7" fmla="*/ 1 h 2"/>
                  <a:gd name="T8" fmla="*/ 4 w 4"/>
                  <a:gd name="T9" fmla="*/ 1 h 2"/>
                  <a:gd name="T10" fmla="*/ 4 w 4"/>
                  <a:gd name="T11" fmla="*/ 0 h 2"/>
                  <a:gd name="T12" fmla="*/ 3 w 4"/>
                  <a:gd name="T13" fmla="*/ 0 h 2"/>
                  <a:gd name="T14" fmla="*/ 2 w 4"/>
                  <a:gd name="T15" fmla="*/ 0 h 2"/>
                  <a:gd name="T16" fmla="*/ 1 w 4"/>
                  <a:gd name="T17" fmla="*/ 1 h 2"/>
                  <a:gd name="T18" fmla="*/ 0 w 4"/>
                  <a:gd name="T19" fmla="*/ 1 h 2"/>
                  <a:gd name="T20" fmla="*/ 0 w 4"/>
                  <a:gd name="T21" fmla="*/ 1 h 2"/>
                  <a:gd name="T22" fmla="*/ 1 w 4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2">
                    <a:moveTo>
                      <a:pt x="1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2" name="Freeform 31">
                <a:extLst>
                  <a:ext uri="{FF2B5EF4-FFF2-40B4-BE49-F238E27FC236}">
                    <a16:creationId xmlns:a16="http://schemas.microsoft.com/office/drawing/2014/main" id="{6A35B09A-76CA-4AFA-A1DF-6D3730343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6052" y="1368426"/>
                <a:ext cx="107950" cy="119063"/>
              </a:xfrm>
              <a:custGeom>
                <a:avLst/>
                <a:gdLst>
                  <a:gd name="T0" fmla="*/ 9 w 10"/>
                  <a:gd name="T1" fmla="*/ 9 h 11"/>
                  <a:gd name="T2" fmla="*/ 10 w 10"/>
                  <a:gd name="T3" fmla="*/ 8 h 11"/>
                  <a:gd name="T4" fmla="*/ 10 w 10"/>
                  <a:gd name="T5" fmla="*/ 6 h 11"/>
                  <a:gd name="T6" fmla="*/ 10 w 10"/>
                  <a:gd name="T7" fmla="*/ 5 h 11"/>
                  <a:gd name="T8" fmla="*/ 10 w 10"/>
                  <a:gd name="T9" fmla="*/ 4 h 11"/>
                  <a:gd name="T10" fmla="*/ 10 w 10"/>
                  <a:gd name="T11" fmla="*/ 4 h 11"/>
                  <a:gd name="T12" fmla="*/ 9 w 10"/>
                  <a:gd name="T13" fmla="*/ 3 h 11"/>
                  <a:gd name="T14" fmla="*/ 9 w 10"/>
                  <a:gd name="T15" fmla="*/ 3 h 11"/>
                  <a:gd name="T16" fmla="*/ 8 w 10"/>
                  <a:gd name="T17" fmla="*/ 3 h 11"/>
                  <a:gd name="T18" fmla="*/ 7 w 10"/>
                  <a:gd name="T19" fmla="*/ 4 h 11"/>
                  <a:gd name="T20" fmla="*/ 7 w 10"/>
                  <a:gd name="T21" fmla="*/ 3 h 11"/>
                  <a:gd name="T22" fmla="*/ 6 w 10"/>
                  <a:gd name="T23" fmla="*/ 3 h 11"/>
                  <a:gd name="T24" fmla="*/ 7 w 10"/>
                  <a:gd name="T25" fmla="*/ 2 h 11"/>
                  <a:gd name="T26" fmla="*/ 7 w 10"/>
                  <a:gd name="T27" fmla="*/ 1 h 11"/>
                  <a:gd name="T28" fmla="*/ 8 w 10"/>
                  <a:gd name="T29" fmla="*/ 1 h 11"/>
                  <a:gd name="T30" fmla="*/ 9 w 10"/>
                  <a:gd name="T31" fmla="*/ 1 h 11"/>
                  <a:gd name="T32" fmla="*/ 9 w 10"/>
                  <a:gd name="T33" fmla="*/ 0 h 11"/>
                  <a:gd name="T34" fmla="*/ 8 w 10"/>
                  <a:gd name="T35" fmla="*/ 0 h 11"/>
                  <a:gd name="T36" fmla="*/ 8 w 10"/>
                  <a:gd name="T37" fmla="*/ 0 h 11"/>
                  <a:gd name="T38" fmla="*/ 6 w 10"/>
                  <a:gd name="T39" fmla="*/ 0 h 11"/>
                  <a:gd name="T40" fmla="*/ 5 w 10"/>
                  <a:gd name="T41" fmla="*/ 1 h 11"/>
                  <a:gd name="T42" fmla="*/ 4 w 10"/>
                  <a:gd name="T43" fmla="*/ 2 h 11"/>
                  <a:gd name="T44" fmla="*/ 5 w 10"/>
                  <a:gd name="T45" fmla="*/ 2 h 11"/>
                  <a:gd name="T46" fmla="*/ 5 w 10"/>
                  <a:gd name="T47" fmla="*/ 3 h 11"/>
                  <a:gd name="T48" fmla="*/ 5 w 10"/>
                  <a:gd name="T49" fmla="*/ 3 h 11"/>
                  <a:gd name="T50" fmla="*/ 4 w 10"/>
                  <a:gd name="T51" fmla="*/ 3 h 11"/>
                  <a:gd name="T52" fmla="*/ 3 w 10"/>
                  <a:gd name="T53" fmla="*/ 3 h 11"/>
                  <a:gd name="T54" fmla="*/ 2 w 10"/>
                  <a:gd name="T55" fmla="*/ 2 h 11"/>
                  <a:gd name="T56" fmla="*/ 2 w 10"/>
                  <a:gd name="T57" fmla="*/ 3 h 11"/>
                  <a:gd name="T58" fmla="*/ 2 w 10"/>
                  <a:gd name="T59" fmla="*/ 4 h 11"/>
                  <a:gd name="T60" fmla="*/ 3 w 10"/>
                  <a:gd name="T61" fmla="*/ 4 h 11"/>
                  <a:gd name="T62" fmla="*/ 3 w 10"/>
                  <a:gd name="T63" fmla="*/ 5 h 11"/>
                  <a:gd name="T64" fmla="*/ 2 w 10"/>
                  <a:gd name="T65" fmla="*/ 5 h 11"/>
                  <a:gd name="T66" fmla="*/ 2 w 10"/>
                  <a:gd name="T67" fmla="*/ 5 h 11"/>
                  <a:gd name="T68" fmla="*/ 3 w 10"/>
                  <a:gd name="T69" fmla="*/ 6 h 11"/>
                  <a:gd name="T70" fmla="*/ 4 w 10"/>
                  <a:gd name="T71" fmla="*/ 6 h 11"/>
                  <a:gd name="T72" fmla="*/ 3 w 10"/>
                  <a:gd name="T73" fmla="*/ 7 h 11"/>
                  <a:gd name="T74" fmla="*/ 2 w 10"/>
                  <a:gd name="T75" fmla="*/ 7 h 11"/>
                  <a:gd name="T76" fmla="*/ 1 w 10"/>
                  <a:gd name="T77" fmla="*/ 8 h 11"/>
                  <a:gd name="T78" fmla="*/ 1 w 10"/>
                  <a:gd name="T79" fmla="*/ 8 h 11"/>
                  <a:gd name="T80" fmla="*/ 0 w 10"/>
                  <a:gd name="T81" fmla="*/ 9 h 11"/>
                  <a:gd name="T82" fmla="*/ 1 w 10"/>
                  <a:gd name="T83" fmla="*/ 10 h 11"/>
                  <a:gd name="T84" fmla="*/ 1 w 10"/>
                  <a:gd name="T85" fmla="*/ 11 h 11"/>
                  <a:gd name="T86" fmla="*/ 2 w 10"/>
                  <a:gd name="T87" fmla="*/ 11 h 11"/>
                  <a:gd name="T88" fmla="*/ 4 w 10"/>
                  <a:gd name="T89" fmla="*/ 10 h 11"/>
                  <a:gd name="T90" fmla="*/ 5 w 10"/>
                  <a:gd name="T91" fmla="*/ 10 h 11"/>
                  <a:gd name="T92" fmla="*/ 6 w 10"/>
                  <a:gd name="T93" fmla="*/ 9 h 11"/>
                  <a:gd name="T94" fmla="*/ 8 w 10"/>
                  <a:gd name="T95" fmla="*/ 9 h 11"/>
                  <a:gd name="T96" fmla="*/ 9 w 10"/>
                  <a:gd name="T9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" h="11">
                    <a:moveTo>
                      <a:pt x="9" y="9"/>
                    </a:moveTo>
                    <a:cubicBezTo>
                      <a:pt x="10" y="9"/>
                      <a:pt x="10" y="8"/>
                      <a:pt x="10" y="8"/>
                    </a:cubicBezTo>
                    <a:cubicBezTo>
                      <a:pt x="10" y="7"/>
                      <a:pt x="10" y="7"/>
                      <a:pt x="10" y="6"/>
                    </a:cubicBezTo>
                    <a:cubicBezTo>
                      <a:pt x="10" y="6"/>
                      <a:pt x="10" y="5"/>
                      <a:pt x="10" y="5"/>
                    </a:cubicBezTo>
                    <a:cubicBezTo>
                      <a:pt x="10" y="5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8" y="3"/>
                      <a:pt x="8" y="3"/>
                    </a:cubicBezTo>
                    <a:cubicBezTo>
                      <a:pt x="8" y="3"/>
                      <a:pt x="8" y="4"/>
                      <a:pt x="7" y="4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9" y="1"/>
                      <a:pt x="9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7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2" y="8"/>
                      <a:pt x="2" y="7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4" y="10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9"/>
                      <a:pt x="9" y="9"/>
                      <a:pt x="9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3" name="Freeform 32">
                <a:extLst>
                  <a:ext uri="{FF2B5EF4-FFF2-40B4-BE49-F238E27FC236}">
                    <a16:creationId xmlns:a16="http://schemas.microsoft.com/office/drawing/2014/main" id="{F7FA2819-09F7-4092-90E1-645270475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539" y="13144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4" name="Freeform 33">
                <a:extLst>
                  <a:ext uri="{FF2B5EF4-FFF2-40B4-BE49-F238E27FC236}">
                    <a16:creationId xmlns:a16="http://schemas.microsoft.com/office/drawing/2014/main" id="{DB8C5DA0-1508-483A-AC22-D6CFF01749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927" y="1238251"/>
                <a:ext cx="85725" cy="76200"/>
              </a:xfrm>
              <a:custGeom>
                <a:avLst/>
                <a:gdLst>
                  <a:gd name="T0" fmla="*/ 0 w 8"/>
                  <a:gd name="T1" fmla="*/ 3 h 7"/>
                  <a:gd name="T2" fmla="*/ 1 w 8"/>
                  <a:gd name="T3" fmla="*/ 4 h 7"/>
                  <a:gd name="T4" fmla="*/ 2 w 8"/>
                  <a:gd name="T5" fmla="*/ 5 h 7"/>
                  <a:gd name="T6" fmla="*/ 2 w 8"/>
                  <a:gd name="T7" fmla="*/ 5 h 7"/>
                  <a:gd name="T8" fmla="*/ 2 w 8"/>
                  <a:gd name="T9" fmla="*/ 5 h 7"/>
                  <a:gd name="T10" fmla="*/ 3 w 8"/>
                  <a:gd name="T11" fmla="*/ 5 h 7"/>
                  <a:gd name="T12" fmla="*/ 4 w 8"/>
                  <a:gd name="T13" fmla="*/ 6 h 7"/>
                  <a:gd name="T14" fmla="*/ 4 w 8"/>
                  <a:gd name="T15" fmla="*/ 7 h 7"/>
                  <a:gd name="T16" fmla="*/ 6 w 8"/>
                  <a:gd name="T17" fmla="*/ 6 h 7"/>
                  <a:gd name="T18" fmla="*/ 7 w 8"/>
                  <a:gd name="T19" fmla="*/ 7 h 7"/>
                  <a:gd name="T20" fmla="*/ 7 w 8"/>
                  <a:gd name="T21" fmla="*/ 6 h 7"/>
                  <a:gd name="T22" fmla="*/ 7 w 8"/>
                  <a:gd name="T23" fmla="*/ 5 h 7"/>
                  <a:gd name="T24" fmla="*/ 8 w 8"/>
                  <a:gd name="T25" fmla="*/ 4 h 7"/>
                  <a:gd name="T26" fmla="*/ 8 w 8"/>
                  <a:gd name="T27" fmla="*/ 3 h 7"/>
                  <a:gd name="T28" fmla="*/ 8 w 8"/>
                  <a:gd name="T29" fmla="*/ 2 h 7"/>
                  <a:gd name="T30" fmla="*/ 8 w 8"/>
                  <a:gd name="T31" fmla="*/ 1 h 7"/>
                  <a:gd name="T32" fmla="*/ 8 w 8"/>
                  <a:gd name="T33" fmla="*/ 1 h 7"/>
                  <a:gd name="T34" fmla="*/ 7 w 8"/>
                  <a:gd name="T35" fmla="*/ 1 h 7"/>
                  <a:gd name="T36" fmla="*/ 6 w 8"/>
                  <a:gd name="T37" fmla="*/ 1 h 7"/>
                  <a:gd name="T38" fmla="*/ 5 w 8"/>
                  <a:gd name="T39" fmla="*/ 1 h 7"/>
                  <a:gd name="T40" fmla="*/ 4 w 8"/>
                  <a:gd name="T41" fmla="*/ 1 h 7"/>
                  <a:gd name="T42" fmla="*/ 3 w 8"/>
                  <a:gd name="T43" fmla="*/ 1 h 7"/>
                  <a:gd name="T44" fmla="*/ 2 w 8"/>
                  <a:gd name="T45" fmla="*/ 1 h 7"/>
                  <a:gd name="T46" fmla="*/ 1 w 8"/>
                  <a:gd name="T47" fmla="*/ 1 h 7"/>
                  <a:gd name="T48" fmla="*/ 0 w 8"/>
                  <a:gd name="T49" fmla="*/ 1 h 7"/>
                  <a:gd name="T50" fmla="*/ 0 w 8"/>
                  <a:gd name="T51" fmla="*/ 2 h 7"/>
                  <a:gd name="T52" fmla="*/ 0 w 8"/>
                  <a:gd name="T53" fmla="*/ 2 h 7"/>
                  <a:gd name="T54" fmla="*/ 0 w 8"/>
                  <a:gd name="T5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6"/>
                      <a:pt x="6" y="6"/>
                    </a:cubicBezTo>
                    <a:cubicBezTo>
                      <a:pt x="6" y="6"/>
                      <a:pt x="6" y="7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cubicBezTo>
                      <a:pt x="8" y="6"/>
                      <a:pt x="7" y="5"/>
                      <a:pt x="7" y="5"/>
                    </a:cubicBezTo>
                    <a:cubicBezTo>
                      <a:pt x="7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5" name="Freeform 34">
                <a:extLst>
                  <a:ext uri="{FF2B5EF4-FFF2-40B4-BE49-F238E27FC236}">
                    <a16:creationId xmlns:a16="http://schemas.microsoft.com/office/drawing/2014/main" id="{9E8B01D9-FF37-4496-B221-5ED2B749A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757364"/>
                <a:ext cx="42863" cy="96838"/>
              </a:xfrm>
              <a:custGeom>
                <a:avLst/>
                <a:gdLst>
                  <a:gd name="T0" fmla="*/ 3 w 4"/>
                  <a:gd name="T1" fmla="*/ 2 h 9"/>
                  <a:gd name="T2" fmla="*/ 2 w 4"/>
                  <a:gd name="T3" fmla="*/ 2 h 9"/>
                  <a:gd name="T4" fmla="*/ 2 w 4"/>
                  <a:gd name="T5" fmla="*/ 1 h 9"/>
                  <a:gd name="T6" fmla="*/ 1 w 4"/>
                  <a:gd name="T7" fmla="*/ 0 h 9"/>
                  <a:gd name="T8" fmla="*/ 0 w 4"/>
                  <a:gd name="T9" fmla="*/ 0 h 9"/>
                  <a:gd name="T10" fmla="*/ 0 w 4"/>
                  <a:gd name="T11" fmla="*/ 1 h 9"/>
                  <a:gd name="T12" fmla="*/ 0 w 4"/>
                  <a:gd name="T13" fmla="*/ 2 h 9"/>
                  <a:gd name="T14" fmla="*/ 0 w 4"/>
                  <a:gd name="T15" fmla="*/ 2 h 9"/>
                  <a:gd name="T16" fmla="*/ 0 w 4"/>
                  <a:gd name="T17" fmla="*/ 2 h 9"/>
                  <a:gd name="T18" fmla="*/ 0 w 4"/>
                  <a:gd name="T19" fmla="*/ 4 h 9"/>
                  <a:gd name="T20" fmla="*/ 0 w 4"/>
                  <a:gd name="T21" fmla="*/ 5 h 9"/>
                  <a:gd name="T22" fmla="*/ 0 w 4"/>
                  <a:gd name="T23" fmla="*/ 6 h 9"/>
                  <a:gd name="T24" fmla="*/ 0 w 4"/>
                  <a:gd name="T25" fmla="*/ 7 h 9"/>
                  <a:gd name="T26" fmla="*/ 1 w 4"/>
                  <a:gd name="T27" fmla="*/ 8 h 9"/>
                  <a:gd name="T28" fmla="*/ 1 w 4"/>
                  <a:gd name="T29" fmla="*/ 8 h 9"/>
                  <a:gd name="T30" fmla="*/ 1 w 4"/>
                  <a:gd name="T31" fmla="*/ 9 h 9"/>
                  <a:gd name="T32" fmla="*/ 2 w 4"/>
                  <a:gd name="T33" fmla="*/ 8 h 9"/>
                  <a:gd name="T34" fmla="*/ 3 w 4"/>
                  <a:gd name="T35" fmla="*/ 7 h 9"/>
                  <a:gd name="T36" fmla="*/ 4 w 4"/>
                  <a:gd name="T37" fmla="*/ 6 h 9"/>
                  <a:gd name="T38" fmla="*/ 4 w 4"/>
                  <a:gd name="T39" fmla="*/ 5 h 9"/>
                  <a:gd name="T40" fmla="*/ 4 w 4"/>
                  <a:gd name="T41" fmla="*/ 5 h 9"/>
                  <a:gd name="T42" fmla="*/ 3 w 4"/>
                  <a:gd name="T43" fmla="*/ 5 h 9"/>
                  <a:gd name="T44" fmla="*/ 3 w 4"/>
                  <a:gd name="T45" fmla="*/ 4 h 9"/>
                  <a:gd name="T46" fmla="*/ 2 w 4"/>
                  <a:gd name="T47" fmla="*/ 3 h 9"/>
                  <a:gd name="T48" fmla="*/ 3 w 4"/>
                  <a:gd name="T49" fmla="*/ 2 h 9"/>
                  <a:gd name="T50" fmla="*/ 3 w 4"/>
                  <a:gd name="T5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" h="9">
                    <a:moveTo>
                      <a:pt x="3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7"/>
                      <a:pt x="1" y="7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6" name="Freeform 35">
                <a:extLst>
                  <a:ext uri="{FF2B5EF4-FFF2-40B4-BE49-F238E27FC236}">
                    <a16:creationId xmlns:a16="http://schemas.microsoft.com/office/drawing/2014/main" id="{C52E6EF9-30C2-49C8-BE45-F51EC80B17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4989" y="1377951"/>
                <a:ext cx="301625" cy="238125"/>
              </a:xfrm>
              <a:custGeom>
                <a:avLst/>
                <a:gdLst>
                  <a:gd name="T0" fmla="*/ 10 w 28"/>
                  <a:gd name="T1" fmla="*/ 22 h 22"/>
                  <a:gd name="T2" fmla="*/ 13 w 28"/>
                  <a:gd name="T3" fmla="*/ 21 h 22"/>
                  <a:gd name="T4" fmla="*/ 15 w 28"/>
                  <a:gd name="T5" fmla="*/ 21 h 22"/>
                  <a:gd name="T6" fmla="*/ 16 w 28"/>
                  <a:gd name="T7" fmla="*/ 20 h 22"/>
                  <a:gd name="T8" fmla="*/ 17 w 28"/>
                  <a:gd name="T9" fmla="*/ 19 h 22"/>
                  <a:gd name="T10" fmla="*/ 19 w 28"/>
                  <a:gd name="T11" fmla="*/ 17 h 22"/>
                  <a:gd name="T12" fmla="*/ 22 w 28"/>
                  <a:gd name="T13" fmla="*/ 17 h 22"/>
                  <a:gd name="T14" fmla="*/ 24 w 28"/>
                  <a:gd name="T15" fmla="*/ 17 h 22"/>
                  <a:gd name="T16" fmla="*/ 26 w 28"/>
                  <a:gd name="T17" fmla="*/ 17 h 22"/>
                  <a:gd name="T18" fmla="*/ 27 w 28"/>
                  <a:gd name="T19" fmla="*/ 15 h 22"/>
                  <a:gd name="T20" fmla="*/ 27 w 28"/>
                  <a:gd name="T21" fmla="*/ 15 h 22"/>
                  <a:gd name="T22" fmla="*/ 24 w 28"/>
                  <a:gd name="T23" fmla="*/ 13 h 22"/>
                  <a:gd name="T24" fmla="*/ 22 w 28"/>
                  <a:gd name="T25" fmla="*/ 12 h 22"/>
                  <a:gd name="T26" fmla="*/ 20 w 28"/>
                  <a:gd name="T27" fmla="*/ 11 h 22"/>
                  <a:gd name="T28" fmla="*/ 20 w 28"/>
                  <a:gd name="T29" fmla="*/ 11 h 22"/>
                  <a:gd name="T30" fmla="*/ 19 w 28"/>
                  <a:gd name="T31" fmla="*/ 9 h 22"/>
                  <a:gd name="T32" fmla="*/ 19 w 28"/>
                  <a:gd name="T33" fmla="*/ 7 h 22"/>
                  <a:gd name="T34" fmla="*/ 19 w 28"/>
                  <a:gd name="T35" fmla="*/ 5 h 22"/>
                  <a:gd name="T36" fmla="*/ 18 w 28"/>
                  <a:gd name="T37" fmla="*/ 3 h 22"/>
                  <a:gd name="T38" fmla="*/ 17 w 28"/>
                  <a:gd name="T39" fmla="*/ 3 h 22"/>
                  <a:gd name="T40" fmla="*/ 15 w 28"/>
                  <a:gd name="T41" fmla="*/ 2 h 22"/>
                  <a:gd name="T42" fmla="*/ 12 w 28"/>
                  <a:gd name="T43" fmla="*/ 2 h 22"/>
                  <a:gd name="T44" fmla="*/ 11 w 28"/>
                  <a:gd name="T45" fmla="*/ 3 h 22"/>
                  <a:gd name="T46" fmla="*/ 10 w 28"/>
                  <a:gd name="T47" fmla="*/ 2 h 22"/>
                  <a:gd name="T48" fmla="*/ 9 w 28"/>
                  <a:gd name="T49" fmla="*/ 1 h 22"/>
                  <a:gd name="T50" fmla="*/ 8 w 28"/>
                  <a:gd name="T51" fmla="*/ 0 h 22"/>
                  <a:gd name="T52" fmla="*/ 7 w 28"/>
                  <a:gd name="T53" fmla="*/ 1 h 22"/>
                  <a:gd name="T54" fmla="*/ 6 w 28"/>
                  <a:gd name="T55" fmla="*/ 1 h 22"/>
                  <a:gd name="T56" fmla="*/ 6 w 28"/>
                  <a:gd name="T57" fmla="*/ 2 h 22"/>
                  <a:gd name="T58" fmla="*/ 6 w 28"/>
                  <a:gd name="T59" fmla="*/ 4 h 22"/>
                  <a:gd name="T60" fmla="*/ 5 w 28"/>
                  <a:gd name="T61" fmla="*/ 4 h 22"/>
                  <a:gd name="T62" fmla="*/ 3 w 28"/>
                  <a:gd name="T63" fmla="*/ 3 h 22"/>
                  <a:gd name="T64" fmla="*/ 2 w 28"/>
                  <a:gd name="T65" fmla="*/ 4 h 22"/>
                  <a:gd name="T66" fmla="*/ 3 w 28"/>
                  <a:gd name="T67" fmla="*/ 5 h 22"/>
                  <a:gd name="T68" fmla="*/ 2 w 28"/>
                  <a:gd name="T69" fmla="*/ 7 h 22"/>
                  <a:gd name="T70" fmla="*/ 2 w 28"/>
                  <a:gd name="T71" fmla="*/ 8 h 22"/>
                  <a:gd name="T72" fmla="*/ 1 w 28"/>
                  <a:gd name="T73" fmla="*/ 10 h 22"/>
                  <a:gd name="T74" fmla="*/ 1 w 28"/>
                  <a:gd name="T75" fmla="*/ 12 h 22"/>
                  <a:gd name="T76" fmla="*/ 1 w 28"/>
                  <a:gd name="T77" fmla="*/ 14 h 22"/>
                  <a:gd name="T78" fmla="*/ 4 w 28"/>
                  <a:gd name="T79" fmla="*/ 15 h 22"/>
                  <a:gd name="T80" fmla="*/ 4 w 28"/>
                  <a:gd name="T81" fmla="*/ 17 h 22"/>
                  <a:gd name="T82" fmla="*/ 4 w 28"/>
                  <a:gd name="T83" fmla="*/ 20 h 22"/>
                  <a:gd name="T84" fmla="*/ 5 w 28"/>
                  <a:gd name="T85" fmla="*/ 21 h 22"/>
                  <a:gd name="T86" fmla="*/ 8 w 28"/>
                  <a:gd name="T87" fmla="*/ 21 h 22"/>
                  <a:gd name="T88" fmla="*/ 10 w 28"/>
                  <a:gd name="T89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8" h="22">
                    <a:moveTo>
                      <a:pt x="10" y="21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2" y="21"/>
                    </a:cubicBezTo>
                    <a:cubicBezTo>
                      <a:pt x="12" y="21"/>
                      <a:pt x="12" y="21"/>
                      <a:pt x="13" y="21"/>
                    </a:cubicBezTo>
                    <a:cubicBezTo>
                      <a:pt x="13" y="21"/>
                      <a:pt x="13" y="20"/>
                      <a:pt x="14" y="20"/>
                    </a:cubicBezTo>
                    <a:cubicBezTo>
                      <a:pt x="14" y="20"/>
                      <a:pt x="14" y="21"/>
                      <a:pt x="15" y="21"/>
                    </a:cubicBezTo>
                    <a:cubicBezTo>
                      <a:pt x="15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8"/>
                      <a:pt x="17" y="19"/>
                      <a:pt x="17" y="19"/>
                    </a:cubicBezTo>
                    <a:cubicBezTo>
                      <a:pt x="18" y="18"/>
                      <a:pt x="17" y="18"/>
                      <a:pt x="18" y="17"/>
                    </a:cubicBezTo>
                    <a:cubicBezTo>
                      <a:pt x="18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7"/>
                      <a:pt x="21" y="17"/>
                      <a:pt x="22" y="17"/>
                    </a:cubicBezTo>
                    <a:cubicBezTo>
                      <a:pt x="22" y="17"/>
                      <a:pt x="23" y="17"/>
                      <a:pt x="23" y="17"/>
                    </a:cubicBezTo>
                    <a:cubicBezTo>
                      <a:pt x="23" y="17"/>
                      <a:pt x="24" y="17"/>
                      <a:pt x="24" y="17"/>
                    </a:cubicBezTo>
                    <a:cubicBezTo>
                      <a:pt x="24" y="17"/>
                      <a:pt x="25" y="17"/>
                      <a:pt x="25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6" y="16"/>
                    </a:cubicBezTo>
                    <a:cubicBezTo>
                      <a:pt x="27" y="16"/>
                      <a:pt x="27" y="15"/>
                      <a:pt x="27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4"/>
                      <a:pt x="26" y="14"/>
                      <a:pt x="25" y="14"/>
                    </a:cubicBezTo>
                    <a:cubicBezTo>
                      <a:pt x="25" y="13"/>
                      <a:pt x="25" y="13"/>
                      <a:pt x="24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3" y="13"/>
                      <a:pt x="22" y="13"/>
                      <a:pt x="22" y="12"/>
                    </a:cubicBezTo>
                    <a:cubicBezTo>
                      <a:pt x="22" y="12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0"/>
                      <a:pt x="20" y="10"/>
                    </a:cubicBezTo>
                    <a:cubicBezTo>
                      <a:pt x="19" y="10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6"/>
                      <a:pt x="19" y="5"/>
                    </a:cubicBezTo>
                    <a:cubicBezTo>
                      <a:pt x="19" y="5"/>
                      <a:pt x="18" y="5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5" y="2"/>
                      <a:pt x="15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8" y="1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2" y="6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9"/>
                      <a:pt x="1" y="8"/>
                      <a:pt x="1" y="9"/>
                    </a:cubicBezTo>
                    <a:cubicBezTo>
                      <a:pt x="0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0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4"/>
                      <a:pt x="2" y="14"/>
                      <a:pt x="3" y="14"/>
                    </a:cubicBezTo>
                    <a:cubicBezTo>
                      <a:pt x="3" y="14"/>
                      <a:pt x="4" y="14"/>
                      <a:pt x="4" y="15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6"/>
                      <a:pt x="5" y="17"/>
                      <a:pt x="4" y="17"/>
                    </a:cubicBezTo>
                    <a:cubicBezTo>
                      <a:pt x="4" y="18"/>
                      <a:pt x="4" y="19"/>
                      <a:pt x="4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7" y="21"/>
                      <a:pt x="7" y="21"/>
                      <a:pt x="8" y="21"/>
                    </a:cubicBezTo>
                    <a:cubicBezTo>
                      <a:pt x="8" y="20"/>
                      <a:pt x="8" y="20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7" name="Freeform 36">
                <a:extLst>
                  <a:ext uri="{FF2B5EF4-FFF2-40B4-BE49-F238E27FC236}">
                    <a16:creationId xmlns:a16="http://schemas.microsoft.com/office/drawing/2014/main" id="{0829B52B-6F16-4948-845E-2C70D4EA5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1616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8" name="Freeform 37">
                <a:extLst>
                  <a:ext uri="{FF2B5EF4-FFF2-40B4-BE49-F238E27FC236}">
                    <a16:creationId xmlns:a16="http://schemas.microsoft.com/office/drawing/2014/main" id="{6ACAEE1D-1C71-41F6-8F47-A50789CE3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4677" y="2859089"/>
                <a:ext cx="130175" cy="184150"/>
              </a:xfrm>
              <a:custGeom>
                <a:avLst/>
                <a:gdLst>
                  <a:gd name="T0" fmla="*/ 11 w 12"/>
                  <a:gd name="T1" fmla="*/ 14 h 17"/>
                  <a:gd name="T2" fmla="*/ 10 w 12"/>
                  <a:gd name="T3" fmla="*/ 13 h 17"/>
                  <a:gd name="T4" fmla="*/ 10 w 12"/>
                  <a:gd name="T5" fmla="*/ 12 h 17"/>
                  <a:gd name="T6" fmla="*/ 10 w 12"/>
                  <a:gd name="T7" fmla="*/ 11 h 17"/>
                  <a:gd name="T8" fmla="*/ 10 w 12"/>
                  <a:gd name="T9" fmla="*/ 9 h 17"/>
                  <a:gd name="T10" fmla="*/ 10 w 12"/>
                  <a:gd name="T11" fmla="*/ 7 h 17"/>
                  <a:gd name="T12" fmla="*/ 9 w 12"/>
                  <a:gd name="T13" fmla="*/ 6 h 17"/>
                  <a:gd name="T14" fmla="*/ 8 w 12"/>
                  <a:gd name="T15" fmla="*/ 5 h 17"/>
                  <a:gd name="T16" fmla="*/ 8 w 12"/>
                  <a:gd name="T17" fmla="*/ 4 h 17"/>
                  <a:gd name="T18" fmla="*/ 7 w 12"/>
                  <a:gd name="T19" fmla="*/ 3 h 17"/>
                  <a:gd name="T20" fmla="*/ 6 w 12"/>
                  <a:gd name="T21" fmla="*/ 3 h 17"/>
                  <a:gd name="T22" fmla="*/ 6 w 12"/>
                  <a:gd name="T23" fmla="*/ 3 h 17"/>
                  <a:gd name="T24" fmla="*/ 4 w 12"/>
                  <a:gd name="T25" fmla="*/ 2 h 17"/>
                  <a:gd name="T26" fmla="*/ 3 w 12"/>
                  <a:gd name="T27" fmla="*/ 2 h 17"/>
                  <a:gd name="T28" fmla="*/ 3 w 12"/>
                  <a:gd name="T29" fmla="*/ 3 h 17"/>
                  <a:gd name="T30" fmla="*/ 2 w 12"/>
                  <a:gd name="T31" fmla="*/ 3 h 17"/>
                  <a:gd name="T32" fmla="*/ 2 w 12"/>
                  <a:gd name="T33" fmla="*/ 1 h 17"/>
                  <a:gd name="T34" fmla="*/ 1 w 12"/>
                  <a:gd name="T35" fmla="*/ 0 h 17"/>
                  <a:gd name="T36" fmla="*/ 1 w 12"/>
                  <a:gd name="T37" fmla="*/ 1 h 17"/>
                  <a:gd name="T38" fmla="*/ 0 w 12"/>
                  <a:gd name="T39" fmla="*/ 2 h 17"/>
                  <a:gd name="T40" fmla="*/ 0 w 12"/>
                  <a:gd name="T41" fmla="*/ 2 h 17"/>
                  <a:gd name="T42" fmla="*/ 1 w 12"/>
                  <a:gd name="T43" fmla="*/ 3 h 17"/>
                  <a:gd name="T44" fmla="*/ 2 w 12"/>
                  <a:gd name="T45" fmla="*/ 4 h 17"/>
                  <a:gd name="T46" fmla="*/ 2 w 12"/>
                  <a:gd name="T47" fmla="*/ 5 h 17"/>
                  <a:gd name="T48" fmla="*/ 2 w 12"/>
                  <a:gd name="T49" fmla="*/ 6 h 17"/>
                  <a:gd name="T50" fmla="*/ 2 w 12"/>
                  <a:gd name="T51" fmla="*/ 8 h 17"/>
                  <a:gd name="T52" fmla="*/ 3 w 12"/>
                  <a:gd name="T53" fmla="*/ 9 h 17"/>
                  <a:gd name="T54" fmla="*/ 3 w 12"/>
                  <a:gd name="T55" fmla="*/ 10 h 17"/>
                  <a:gd name="T56" fmla="*/ 4 w 12"/>
                  <a:gd name="T57" fmla="*/ 11 h 17"/>
                  <a:gd name="T58" fmla="*/ 4 w 12"/>
                  <a:gd name="T59" fmla="*/ 12 h 17"/>
                  <a:gd name="T60" fmla="*/ 5 w 12"/>
                  <a:gd name="T61" fmla="*/ 13 h 17"/>
                  <a:gd name="T62" fmla="*/ 5 w 12"/>
                  <a:gd name="T63" fmla="*/ 14 h 17"/>
                  <a:gd name="T64" fmla="*/ 5 w 12"/>
                  <a:gd name="T65" fmla="*/ 14 h 17"/>
                  <a:gd name="T66" fmla="*/ 6 w 12"/>
                  <a:gd name="T67" fmla="*/ 14 h 17"/>
                  <a:gd name="T68" fmla="*/ 7 w 12"/>
                  <a:gd name="T69" fmla="*/ 15 h 17"/>
                  <a:gd name="T70" fmla="*/ 7 w 12"/>
                  <a:gd name="T71" fmla="*/ 16 h 17"/>
                  <a:gd name="T72" fmla="*/ 8 w 12"/>
                  <a:gd name="T73" fmla="*/ 17 h 17"/>
                  <a:gd name="T74" fmla="*/ 10 w 12"/>
                  <a:gd name="T75" fmla="*/ 17 h 17"/>
                  <a:gd name="T76" fmla="*/ 11 w 12"/>
                  <a:gd name="T77" fmla="*/ 17 h 17"/>
                  <a:gd name="T78" fmla="*/ 12 w 12"/>
                  <a:gd name="T79" fmla="*/ 16 h 17"/>
                  <a:gd name="T80" fmla="*/ 12 w 12"/>
                  <a:gd name="T81" fmla="*/ 15 h 17"/>
                  <a:gd name="T82" fmla="*/ 11 w 12"/>
                  <a:gd name="T83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" h="17">
                    <a:moveTo>
                      <a:pt x="11" y="14"/>
                    </a:moveTo>
                    <a:cubicBezTo>
                      <a:pt x="11" y="14"/>
                      <a:pt x="11" y="14"/>
                      <a:pt x="10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6"/>
                      <a:pt x="9" y="6"/>
                    </a:cubicBezTo>
                    <a:cubicBezTo>
                      <a:pt x="9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7" y="4"/>
                      <a:pt x="8" y="4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4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1"/>
                    </a:cubicBezTo>
                    <a:cubicBezTo>
                      <a:pt x="1" y="1"/>
                      <a:pt x="2" y="1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8"/>
                      <a:pt x="2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4" y="10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4" y="12"/>
                      <a:pt x="4" y="13"/>
                      <a:pt x="5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5"/>
                      <a:pt x="6" y="15"/>
                      <a:pt x="7" y="15"/>
                    </a:cubicBezTo>
                    <a:cubicBezTo>
                      <a:pt x="7" y="15"/>
                      <a:pt x="7" y="16"/>
                      <a:pt x="7" y="16"/>
                    </a:cubicBezTo>
                    <a:cubicBezTo>
                      <a:pt x="8" y="16"/>
                      <a:pt x="8" y="16"/>
                      <a:pt x="8" y="17"/>
                    </a:cubicBezTo>
                    <a:cubicBezTo>
                      <a:pt x="9" y="17"/>
                      <a:pt x="9" y="17"/>
                      <a:pt x="10" y="17"/>
                    </a:cubicBezTo>
                    <a:cubicBezTo>
                      <a:pt x="10" y="17"/>
                      <a:pt x="11" y="17"/>
                      <a:pt x="11" y="17"/>
                    </a:cubicBezTo>
                    <a:cubicBezTo>
                      <a:pt x="12" y="17"/>
                      <a:pt x="12" y="17"/>
                      <a:pt x="12" y="16"/>
                    </a:cubicBezTo>
                    <a:cubicBezTo>
                      <a:pt x="12" y="16"/>
                      <a:pt x="12" y="16"/>
                      <a:pt x="12" y="15"/>
                    </a:cubicBezTo>
                    <a:cubicBezTo>
                      <a:pt x="12" y="15"/>
                      <a:pt x="12" y="14"/>
                      <a:pt x="11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9" name="Freeform 38">
                <a:extLst>
                  <a:ext uri="{FF2B5EF4-FFF2-40B4-BE49-F238E27FC236}">
                    <a16:creationId xmlns:a16="http://schemas.microsoft.com/office/drawing/2014/main" id="{8A4C50B8-CD78-405B-A44E-4C1CC9450A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7902" y="3659189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0" name="Freeform 39">
                <a:extLst>
                  <a:ext uri="{FF2B5EF4-FFF2-40B4-BE49-F238E27FC236}">
                    <a16:creationId xmlns:a16="http://schemas.microsoft.com/office/drawing/2014/main" id="{4092F094-98A7-4781-8566-4581E8F2AD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4102" y="3789364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1 h 2"/>
                  <a:gd name="T6" fmla="*/ 1 w 2"/>
                  <a:gd name="T7" fmla="*/ 0 h 2"/>
                  <a:gd name="T8" fmla="*/ 0 w 2"/>
                  <a:gd name="T9" fmla="*/ 1 h 2"/>
                  <a:gd name="T10" fmla="*/ 0 w 2"/>
                  <a:gd name="T11" fmla="*/ 1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1" name="Freeform 40">
                <a:extLst>
                  <a:ext uri="{FF2B5EF4-FFF2-40B4-BE49-F238E27FC236}">
                    <a16:creationId xmlns:a16="http://schemas.microsoft.com/office/drawing/2014/main" id="{529FBFBE-7ECF-4D2F-89F3-41839ADD2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7902" y="3703639"/>
                <a:ext cx="76200" cy="85725"/>
              </a:xfrm>
              <a:custGeom>
                <a:avLst/>
                <a:gdLst>
                  <a:gd name="T0" fmla="*/ 1 w 7"/>
                  <a:gd name="T1" fmla="*/ 3 h 8"/>
                  <a:gd name="T2" fmla="*/ 1 w 7"/>
                  <a:gd name="T3" fmla="*/ 4 h 8"/>
                  <a:gd name="T4" fmla="*/ 2 w 7"/>
                  <a:gd name="T5" fmla="*/ 4 h 8"/>
                  <a:gd name="T6" fmla="*/ 3 w 7"/>
                  <a:gd name="T7" fmla="*/ 5 h 8"/>
                  <a:gd name="T8" fmla="*/ 3 w 7"/>
                  <a:gd name="T9" fmla="*/ 6 h 8"/>
                  <a:gd name="T10" fmla="*/ 4 w 7"/>
                  <a:gd name="T11" fmla="*/ 7 h 8"/>
                  <a:gd name="T12" fmla="*/ 4 w 7"/>
                  <a:gd name="T13" fmla="*/ 8 h 8"/>
                  <a:gd name="T14" fmla="*/ 5 w 7"/>
                  <a:gd name="T15" fmla="*/ 8 h 8"/>
                  <a:gd name="T16" fmla="*/ 6 w 7"/>
                  <a:gd name="T17" fmla="*/ 8 h 8"/>
                  <a:gd name="T18" fmla="*/ 7 w 7"/>
                  <a:gd name="T19" fmla="*/ 8 h 8"/>
                  <a:gd name="T20" fmla="*/ 7 w 7"/>
                  <a:gd name="T21" fmla="*/ 8 h 8"/>
                  <a:gd name="T22" fmla="*/ 7 w 7"/>
                  <a:gd name="T23" fmla="*/ 7 h 8"/>
                  <a:gd name="T24" fmla="*/ 6 w 7"/>
                  <a:gd name="T25" fmla="*/ 6 h 8"/>
                  <a:gd name="T26" fmla="*/ 6 w 7"/>
                  <a:gd name="T27" fmla="*/ 5 h 8"/>
                  <a:gd name="T28" fmla="*/ 4 w 7"/>
                  <a:gd name="T29" fmla="*/ 5 h 8"/>
                  <a:gd name="T30" fmla="*/ 4 w 7"/>
                  <a:gd name="T31" fmla="*/ 4 h 8"/>
                  <a:gd name="T32" fmla="*/ 3 w 7"/>
                  <a:gd name="T33" fmla="*/ 3 h 8"/>
                  <a:gd name="T34" fmla="*/ 2 w 7"/>
                  <a:gd name="T35" fmla="*/ 3 h 8"/>
                  <a:gd name="T36" fmla="*/ 2 w 7"/>
                  <a:gd name="T37" fmla="*/ 2 h 8"/>
                  <a:gd name="T38" fmla="*/ 1 w 7"/>
                  <a:gd name="T39" fmla="*/ 1 h 8"/>
                  <a:gd name="T40" fmla="*/ 0 w 7"/>
                  <a:gd name="T41" fmla="*/ 0 h 8"/>
                  <a:gd name="T42" fmla="*/ 0 w 7"/>
                  <a:gd name="T43" fmla="*/ 1 h 8"/>
                  <a:gd name="T44" fmla="*/ 0 w 7"/>
                  <a:gd name="T45" fmla="*/ 2 h 8"/>
                  <a:gd name="T46" fmla="*/ 1 w 7"/>
                  <a:gd name="T47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" h="8">
                    <a:moveTo>
                      <a:pt x="1" y="3"/>
                    </a:move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5"/>
                      <a:pt x="5" y="6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3"/>
                      <a:pt x="3" y="3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2" name="Freeform 41">
                <a:extLst>
                  <a:ext uri="{FF2B5EF4-FFF2-40B4-BE49-F238E27FC236}">
                    <a16:creationId xmlns:a16="http://schemas.microsoft.com/office/drawing/2014/main" id="{47308D0F-7898-4D72-90F8-9655902DF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0952" y="1550989"/>
                <a:ext cx="0" cy="1111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3" name="Freeform 42">
                <a:extLst>
                  <a:ext uri="{FF2B5EF4-FFF2-40B4-BE49-F238E27FC236}">
                    <a16:creationId xmlns:a16="http://schemas.microsoft.com/office/drawing/2014/main" id="{0E7519AB-0C6E-4903-AEE6-1B319F3CA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2189" y="1431926"/>
                <a:ext cx="1403350" cy="1027113"/>
              </a:xfrm>
              <a:custGeom>
                <a:avLst/>
                <a:gdLst>
                  <a:gd name="T0" fmla="*/ 101 w 130"/>
                  <a:gd name="T1" fmla="*/ 95 h 95"/>
                  <a:gd name="T2" fmla="*/ 109 w 130"/>
                  <a:gd name="T3" fmla="*/ 89 h 95"/>
                  <a:gd name="T4" fmla="*/ 118 w 130"/>
                  <a:gd name="T5" fmla="*/ 85 h 95"/>
                  <a:gd name="T6" fmla="*/ 122 w 130"/>
                  <a:gd name="T7" fmla="*/ 75 h 95"/>
                  <a:gd name="T8" fmla="*/ 125 w 130"/>
                  <a:gd name="T9" fmla="*/ 68 h 95"/>
                  <a:gd name="T10" fmla="*/ 123 w 130"/>
                  <a:gd name="T11" fmla="*/ 63 h 95"/>
                  <a:gd name="T12" fmla="*/ 117 w 130"/>
                  <a:gd name="T13" fmla="*/ 56 h 95"/>
                  <a:gd name="T14" fmla="*/ 114 w 130"/>
                  <a:gd name="T15" fmla="*/ 49 h 95"/>
                  <a:gd name="T16" fmla="*/ 117 w 130"/>
                  <a:gd name="T17" fmla="*/ 45 h 95"/>
                  <a:gd name="T18" fmla="*/ 110 w 130"/>
                  <a:gd name="T19" fmla="*/ 46 h 95"/>
                  <a:gd name="T20" fmla="*/ 104 w 130"/>
                  <a:gd name="T21" fmla="*/ 40 h 95"/>
                  <a:gd name="T22" fmla="*/ 109 w 130"/>
                  <a:gd name="T23" fmla="*/ 37 h 95"/>
                  <a:gd name="T24" fmla="*/ 113 w 130"/>
                  <a:gd name="T25" fmla="*/ 37 h 95"/>
                  <a:gd name="T26" fmla="*/ 115 w 130"/>
                  <a:gd name="T27" fmla="*/ 39 h 95"/>
                  <a:gd name="T28" fmla="*/ 121 w 130"/>
                  <a:gd name="T29" fmla="*/ 36 h 95"/>
                  <a:gd name="T30" fmla="*/ 127 w 130"/>
                  <a:gd name="T31" fmla="*/ 30 h 95"/>
                  <a:gd name="T32" fmla="*/ 127 w 130"/>
                  <a:gd name="T33" fmla="*/ 26 h 95"/>
                  <a:gd name="T34" fmla="*/ 129 w 130"/>
                  <a:gd name="T35" fmla="*/ 19 h 95"/>
                  <a:gd name="T36" fmla="*/ 125 w 130"/>
                  <a:gd name="T37" fmla="*/ 16 h 95"/>
                  <a:gd name="T38" fmla="*/ 116 w 130"/>
                  <a:gd name="T39" fmla="*/ 12 h 95"/>
                  <a:gd name="T40" fmla="*/ 107 w 130"/>
                  <a:gd name="T41" fmla="*/ 9 h 95"/>
                  <a:gd name="T42" fmla="*/ 99 w 130"/>
                  <a:gd name="T43" fmla="*/ 2 h 95"/>
                  <a:gd name="T44" fmla="*/ 90 w 130"/>
                  <a:gd name="T45" fmla="*/ 0 h 95"/>
                  <a:gd name="T46" fmla="*/ 89 w 130"/>
                  <a:gd name="T47" fmla="*/ 4 h 95"/>
                  <a:gd name="T48" fmla="*/ 85 w 130"/>
                  <a:gd name="T49" fmla="*/ 10 h 95"/>
                  <a:gd name="T50" fmla="*/ 87 w 130"/>
                  <a:gd name="T51" fmla="*/ 16 h 95"/>
                  <a:gd name="T52" fmla="*/ 94 w 130"/>
                  <a:gd name="T53" fmla="*/ 17 h 95"/>
                  <a:gd name="T54" fmla="*/ 94 w 130"/>
                  <a:gd name="T55" fmla="*/ 19 h 95"/>
                  <a:gd name="T56" fmla="*/ 88 w 130"/>
                  <a:gd name="T57" fmla="*/ 23 h 95"/>
                  <a:gd name="T58" fmla="*/ 84 w 130"/>
                  <a:gd name="T59" fmla="*/ 24 h 95"/>
                  <a:gd name="T60" fmla="*/ 83 w 130"/>
                  <a:gd name="T61" fmla="*/ 27 h 95"/>
                  <a:gd name="T62" fmla="*/ 79 w 130"/>
                  <a:gd name="T63" fmla="*/ 31 h 95"/>
                  <a:gd name="T64" fmla="*/ 70 w 130"/>
                  <a:gd name="T65" fmla="*/ 34 h 95"/>
                  <a:gd name="T66" fmla="*/ 63 w 130"/>
                  <a:gd name="T67" fmla="*/ 32 h 95"/>
                  <a:gd name="T68" fmla="*/ 49 w 130"/>
                  <a:gd name="T69" fmla="*/ 30 h 95"/>
                  <a:gd name="T70" fmla="*/ 40 w 130"/>
                  <a:gd name="T71" fmla="*/ 23 h 95"/>
                  <a:gd name="T72" fmla="*/ 32 w 130"/>
                  <a:gd name="T73" fmla="*/ 18 h 95"/>
                  <a:gd name="T74" fmla="*/ 24 w 130"/>
                  <a:gd name="T75" fmla="*/ 12 h 95"/>
                  <a:gd name="T76" fmla="*/ 17 w 130"/>
                  <a:gd name="T77" fmla="*/ 18 h 95"/>
                  <a:gd name="T78" fmla="*/ 14 w 130"/>
                  <a:gd name="T79" fmla="*/ 23 h 95"/>
                  <a:gd name="T80" fmla="*/ 12 w 130"/>
                  <a:gd name="T81" fmla="*/ 27 h 95"/>
                  <a:gd name="T82" fmla="*/ 9 w 130"/>
                  <a:gd name="T83" fmla="*/ 35 h 95"/>
                  <a:gd name="T84" fmla="*/ 1 w 130"/>
                  <a:gd name="T85" fmla="*/ 39 h 95"/>
                  <a:gd name="T86" fmla="*/ 5 w 130"/>
                  <a:gd name="T87" fmla="*/ 44 h 95"/>
                  <a:gd name="T88" fmla="*/ 8 w 130"/>
                  <a:gd name="T89" fmla="*/ 48 h 95"/>
                  <a:gd name="T90" fmla="*/ 15 w 130"/>
                  <a:gd name="T91" fmla="*/ 53 h 95"/>
                  <a:gd name="T92" fmla="*/ 19 w 130"/>
                  <a:gd name="T93" fmla="*/ 63 h 95"/>
                  <a:gd name="T94" fmla="*/ 28 w 130"/>
                  <a:gd name="T95" fmla="*/ 66 h 95"/>
                  <a:gd name="T96" fmla="*/ 36 w 130"/>
                  <a:gd name="T97" fmla="*/ 71 h 95"/>
                  <a:gd name="T98" fmla="*/ 43 w 130"/>
                  <a:gd name="T99" fmla="*/ 71 h 95"/>
                  <a:gd name="T100" fmla="*/ 50 w 130"/>
                  <a:gd name="T101" fmla="*/ 71 h 95"/>
                  <a:gd name="T102" fmla="*/ 59 w 130"/>
                  <a:gd name="T103" fmla="*/ 69 h 95"/>
                  <a:gd name="T104" fmla="*/ 66 w 130"/>
                  <a:gd name="T105" fmla="*/ 72 h 95"/>
                  <a:gd name="T106" fmla="*/ 68 w 130"/>
                  <a:gd name="T107" fmla="*/ 83 h 95"/>
                  <a:gd name="T108" fmla="*/ 73 w 130"/>
                  <a:gd name="T109" fmla="*/ 89 h 95"/>
                  <a:gd name="T110" fmla="*/ 80 w 130"/>
                  <a:gd name="T111" fmla="*/ 91 h 95"/>
                  <a:gd name="T112" fmla="*/ 84 w 130"/>
                  <a:gd name="T113" fmla="*/ 88 h 95"/>
                  <a:gd name="T114" fmla="*/ 92 w 130"/>
                  <a:gd name="T115" fmla="*/ 8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0" h="95">
                    <a:moveTo>
                      <a:pt x="96" y="91"/>
                    </a:move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1"/>
                      <a:pt x="97" y="91"/>
                      <a:pt x="97" y="91"/>
                    </a:cubicBezTo>
                    <a:cubicBezTo>
                      <a:pt x="98" y="91"/>
                      <a:pt x="98" y="92"/>
                      <a:pt x="98" y="92"/>
                    </a:cubicBezTo>
                    <a:cubicBezTo>
                      <a:pt x="99" y="92"/>
                      <a:pt x="99" y="91"/>
                      <a:pt x="99" y="91"/>
                    </a:cubicBezTo>
                    <a:cubicBezTo>
                      <a:pt x="100" y="92"/>
                      <a:pt x="99" y="92"/>
                      <a:pt x="99" y="93"/>
                    </a:cubicBezTo>
                    <a:cubicBezTo>
                      <a:pt x="99" y="94"/>
                      <a:pt x="99" y="94"/>
                      <a:pt x="100" y="94"/>
                    </a:cubicBezTo>
                    <a:cubicBezTo>
                      <a:pt x="100" y="95"/>
                      <a:pt x="100" y="95"/>
                      <a:pt x="101" y="95"/>
                    </a:cubicBezTo>
                    <a:cubicBezTo>
                      <a:pt x="101" y="95"/>
                      <a:pt x="102" y="95"/>
                      <a:pt x="102" y="94"/>
                    </a:cubicBezTo>
                    <a:cubicBezTo>
                      <a:pt x="102" y="94"/>
                      <a:pt x="102" y="93"/>
                      <a:pt x="102" y="93"/>
                    </a:cubicBezTo>
                    <a:cubicBezTo>
                      <a:pt x="102" y="92"/>
                      <a:pt x="102" y="92"/>
                      <a:pt x="102" y="92"/>
                    </a:cubicBezTo>
                    <a:cubicBezTo>
                      <a:pt x="102" y="90"/>
                      <a:pt x="104" y="91"/>
                      <a:pt x="105" y="91"/>
                    </a:cubicBezTo>
                    <a:cubicBezTo>
                      <a:pt x="106" y="91"/>
                      <a:pt x="106" y="91"/>
                      <a:pt x="107" y="90"/>
                    </a:cubicBezTo>
                    <a:cubicBezTo>
                      <a:pt x="107" y="90"/>
                      <a:pt x="107" y="90"/>
                      <a:pt x="107" y="90"/>
                    </a:cubicBezTo>
                    <a:cubicBezTo>
                      <a:pt x="108" y="90"/>
                      <a:pt x="108" y="90"/>
                      <a:pt x="109" y="90"/>
                    </a:cubicBezTo>
                    <a:cubicBezTo>
                      <a:pt x="109" y="89"/>
                      <a:pt x="109" y="89"/>
                      <a:pt x="109" y="89"/>
                    </a:cubicBezTo>
                    <a:cubicBezTo>
                      <a:pt x="109" y="89"/>
                      <a:pt x="110" y="89"/>
                      <a:pt x="110" y="89"/>
                    </a:cubicBezTo>
                    <a:cubicBezTo>
                      <a:pt x="110" y="89"/>
                      <a:pt x="111" y="89"/>
                      <a:pt x="111" y="89"/>
                    </a:cubicBezTo>
                    <a:cubicBezTo>
                      <a:pt x="112" y="89"/>
                      <a:pt x="112" y="89"/>
                      <a:pt x="113" y="88"/>
                    </a:cubicBezTo>
                    <a:cubicBezTo>
                      <a:pt x="114" y="88"/>
                      <a:pt x="114" y="87"/>
                      <a:pt x="114" y="87"/>
                    </a:cubicBezTo>
                    <a:cubicBezTo>
                      <a:pt x="115" y="87"/>
                      <a:pt x="116" y="88"/>
                      <a:pt x="116" y="87"/>
                    </a:cubicBezTo>
                    <a:cubicBezTo>
                      <a:pt x="116" y="87"/>
                      <a:pt x="116" y="86"/>
                      <a:pt x="116" y="86"/>
                    </a:cubicBezTo>
                    <a:cubicBezTo>
                      <a:pt x="116" y="86"/>
                      <a:pt x="117" y="86"/>
                      <a:pt x="117" y="86"/>
                    </a:cubicBezTo>
                    <a:cubicBezTo>
                      <a:pt x="117" y="85"/>
                      <a:pt x="118" y="85"/>
                      <a:pt x="118" y="85"/>
                    </a:cubicBezTo>
                    <a:cubicBezTo>
                      <a:pt x="118" y="84"/>
                      <a:pt x="119" y="84"/>
                      <a:pt x="119" y="84"/>
                    </a:cubicBezTo>
                    <a:cubicBezTo>
                      <a:pt x="119" y="84"/>
                      <a:pt x="119" y="83"/>
                      <a:pt x="119" y="83"/>
                    </a:cubicBezTo>
                    <a:cubicBezTo>
                      <a:pt x="120" y="82"/>
                      <a:pt x="120" y="83"/>
                      <a:pt x="121" y="82"/>
                    </a:cubicBezTo>
                    <a:cubicBezTo>
                      <a:pt x="121" y="82"/>
                      <a:pt x="121" y="81"/>
                      <a:pt x="121" y="81"/>
                    </a:cubicBezTo>
                    <a:cubicBezTo>
                      <a:pt x="121" y="80"/>
                      <a:pt x="122" y="80"/>
                      <a:pt x="122" y="80"/>
                    </a:cubicBezTo>
                    <a:cubicBezTo>
                      <a:pt x="123" y="79"/>
                      <a:pt x="122" y="79"/>
                      <a:pt x="122" y="78"/>
                    </a:cubicBezTo>
                    <a:cubicBezTo>
                      <a:pt x="122" y="77"/>
                      <a:pt x="122" y="77"/>
                      <a:pt x="122" y="76"/>
                    </a:cubicBezTo>
                    <a:cubicBezTo>
                      <a:pt x="122" y="76"/>
                      <a:pt x="122" y="76"/>
                      <a:pt x="122" y="75"/>
                    </a:cubicBezTo>
                    <a:cubicBezTo>
                      <a:pt x="122" y="75"/>
                      <a:pt x="123" y="75"/>
                      <a:pt x="123" y="74"/>
                    </a:cubicBezTo>
                    <a:cubicBezTo>
                      <a:pt x="123" y="73"/>
                      <a:pt x="123" y="73"/>
                      <a:pt x="123" y="72"/>
                    </a:cubicBezTo>
                    <a:cubicBezTo>
                      <a:pt x="124" y="72"/>
                      <a:pt x="124" y="72"/>
                      <a:pt x="124" y="72"/>
                    </a:cubicBezTo>
                    <a:cubicBezTo>
                      <a:pt x="124" y="72"/>
                      <a:pt x="125" y="72"/>
                      <a:pt x="125" y="71"/>
                    </a:cubicBezTo>
                    <a:cubicBezTo>
                      <a:pt x="125" y="71"/>
                      <a:pt x="125" y="71"/>
                      <a:pt x="125" y="71"/>
                    </a:cubicBezTo>
                    <a:cubicBezTo>
                      <a:pt x="125" y="71"/>
                      <a:pt x="125" y="70"/>
                      <a:pt x="125" y="70"/>
                    </a:cubicBezTo>
                    <a:cubicBezTo>
                      <a:pt x="125" y="70"/>
                      <a:pt x="125" y="70"/>
                      <a:pt x="125" y="69"/>
                    </a:cubicBezTo>
                    <a:cubicBezTo>
                      <a:pt x="124" y="69"/>
                      <a:pt x="125" y="69"/>
                      <a:pt x="125" y="68"/>
                    </a:cubicBezTo>
                    <a:cubicBezTo>
                      <a:pt x="125" y="67"/>
                      <a:pt x="125" y="67"/>
                      <a:pt x="124" y="67"/>
                    </a:cubicBezTo>
                    <a:cubicBezTo>
                      <a:pt x="124" y="66"/>
                      <a:pt x="124" y="67"/>
                      <a:pt x="124" y="66"/>
                    </a:cubicBezTo>
                    <a:cubicBezTo>
                      <a:pt x="123" y="66"/>
                      <a:pt x="123" y="66"/>
                      <a:pt x="122" y="66"/>
                    </a:cubicBezTo>
                    <a:cubicBezTo>
                      <a:pt x="122" y="66"/>
                      <a:pt x="121" y="66"/>
                      <a:pt x="121" y="66"/>
                    </a:cubicBezTo>
                    <a:cubicBezTo>
                      <a:pt x="121" y="66"/>
                      <a:pt x="121" y="66"/>
                      <a:pt x="122" y="66"/>
                    </a:cubicBezTo>
                    <a:cubicBezTo>
                      <a:pt x="122" y="65"/>
                      <a:pt x="123" y="65"/>
                      <a:pt x="123" y="65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2"/>
                      <a:pt x="123" y="62"/>
                    </a:cubicBezTo>
                    <a:cubicBezTo>
                      <a:pt x="123" y="62"/>
                      <a:pt x="122" y="62"/>
                      <a:pt x="122" y="61"/>
                    </a:cubicBezTo>
                    <a:cubicBezTo>
                      <a:pt x="122" y="61"/>
                      <a:pt x="122" y="60"/>
                      <a:pt x="122" y="60"/>
                    </a:cubicBezTo>
                    <a:cubicBezTo>
                      <a:pt x="122" y="60"/>
                      <a:pt x="121" y="60"/>
                      <a:pt x="121" y="60"/>
                    </a:cubicBezTo>
                    <a:cubicBezTo>
                      <a:pt x="120" y="60"/>
                      <a:pt x="120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8" y="58"/>
                      <a:pt x="118" y="58"/>
                      <a:pt x="118" y="57"/>
                    </a:cubicBezTo>
                    <a:cubicBezTo>
                      <a:pt x="118" y="57"/>
                      <a:pt x="118" y="56"/>
                      <a:pt x="117" y="56"/>
                    </a:cubicBezTo>
                    <a:cubicBezTo>
                      <a:pt x="117" y="56"/>
                      <a:pt x="117" y="55"/>
                      <a:pt x="117" y="55"/>
                    </a:cubicBezTo>
                    <a:cubicBezTo>
                      <a:pt x="116" y="55"/>
                      <a:pt x="116" y="55"/>
                      <a:pt x="116" y="54"/>
                    </a:cubicBezTo>
                    <a:cubicBezTo>
                      <a:pt x="116" y="54"/>
                      <a:pt x="116" y="54"/>
                      <a:pt x="115" y="53"/>
                    </a:cubicBezTo>
                    <a:cubicBezTo>
                      <a:pt x="115" y="53"/>
                      <a:pt x="115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3" y="53"/>
                      <a:pt x="113" y="52"/>
                      <a:pt x="113" y="52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4" y="50"/>
                      <a:pt x="114" y="50"/>
                      <a:pt x="114" y="49"/>
                    </a:cubicBezTo>
                    <a:cubicBezTo>
                      <a:pt x="115" y="49"/>
                      <a:pt x="115" y="48"/>
                      <a:pt x="115" y="48"/>
                    </a:cubicBezTo>
                    <a:cubicBezTo>
                      <a:pt x="115" y="48"/>
                      <a:pt x="115" y="48"/>
                      <a:pt x="115" y="48"/>
                    </a:cubicBezTo>
                    <a:cubicBezTo>
                      <a:pt x="115" y="48"/>
                      <a:pt x="115" y="47"/>
                      <a:pt x="115" y="47"/>
                    </a:cubicBezTo>
                    <a:cubicBezTo>
                      <a:pt x="116" y="47"/>
                      <a:pt x="116" y="47"/>
                      <a:pt x="116" y="47"/>
                    </a:cubicBezTo>
                    <a:cubicBezTo>
                      <a:pt x="117" y="47"/>
                      <a:pt x="117" y="47"/>
                      <a:pt x="117" y="47"/>
                    </a:cubicBezTo>
                    <a:cubicBezTo>
                      <a:pt x="118" y="46"/>
                      <a:pt x="118" y="46"/>
                      <a:pt x="118" y="46"/>
                    </a:cubicBezTo>
                    <a:cubicBezTo>
                      <a:pt x="118" y="45"/>
                      <a:pt x="118" y="45"/>
                      <a:pt x="118" y="45"/>
                    </a:cubicBezTo>
                    <a:cubicBezTo>
                      <a:pt x="118" y="45"/>
                      <a:pt x="117" y="45"/>
                      <a:pt x="117" y="45"/>
                    </a:cubicBezTo>
                    <a:cubicBezTo>
                      <a:pt x="116" y="45"/>
                      <a:pt x="116" y="45"/>
                      <a:pt x="116" y="45"/>
                    </a:cubicBezTo>
                    <a:cubicBezTo>
                      <a:pt x="115" y="45"/>
                      <a:pt x="115" y="45"/>
                      <a:pt x="115" y="44"/>
                    </a:cubicBezTo>
                    <a:cubicBezTo>
                      <a:pt x="114" y="44"/>
                      <a:pt x="114" y="44"/>
                      <a:pt x="114" y="44"/>
                    </a:cubicBezTo>
                    <a:cubicBezTo>
                      <a:pt x="113" y="44"/>
                      <a:pt x="113" y="44"/>
                      <a:pt x="112" y="44"/>
                    </a:cubicBezTo>
                    <a:cubicBezTo>
                      <a:pt x="112" y="45"/>
                      <a:pt x="112" y="44"/>
                      <a:pt x="112" y="45"/>
                    </a:cubicBezTo>
                    <a:cubicBezTo>
                      <a:pt x="111" y="45"/>
                      <a:pt x="112" y="45"/>
                      <a:pt x="111" y="45"/>
                    </a:cubicBezTo>
                    <a:cubicBezTo>
                      <a:pt x="111" y="45"/>
                      <a:pt x="111" y="46"/>
                      <a:pt x="111" y="46"/>
                    </a:cubicBezTo>
                    <a:cubicBezTo>
                      <a:pt x="111" y="46"/>
                      <a:pt x="111" y="46"/>
                      <a:pt x="110" y="46"/>
                    </a:cubicBezTo>
                    <a:cubicBezTo>
                      <a:pt x="110" y="46"/>
                      <a:pt x="110" y="45"/>
                      <a:pt x="110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4"/>
                      <a:pt x="109" y="44"/>
                      <a:pt x="108" y="44"/>
                    </a:cubicBezTo>
                    <a:cubicBezTo>
                      <a:pt x="108" y="44"/>
                      <a:pt x="108" y="43"/>
                      <a:pt x="108" y="43"/>
                    </a:cubicBezTo>
                    <a:cubicBezTo>
                      <a:pt x="108" y="43"/>
                      <a:pt x="107" y="43"/>
                      <a:pt x="106" y="43"/>
                    </a:cubicBezTo>
                    <a:cubicBezTo>
                      <a:pt x="106" y="43"/>
                      <a:pt x="106" y="42"/>
                      <a:pt x="105" y="42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104" y="41"/>
                      <a:pt x="104" y="40"/>
                      <a:pt x="104" y="40"/>
                    </a:cubicBezTo>
                    <a:cubicBezTo>
                      <a:pt x="105" y="40"/>
                      <a:pt x="105" y="40"/>
                      <a:pt x="105" y="40"/>
                    </a:cubicBezTo>
                    <a:cubicBezTo>
                      <a:pt x="106" y="40"/>
                      <a:pt x="106" y="40"/>
                      <a:pt x="106" y="40"/>
                    </a:cubicBezTo>
                    <a:cubicBezTo>
                      <a:pt x="107" y="40"/>
                      <a:pt x="107" y="40"/>
                      <a:pt x="108" y="40"/>
                    </a:cubicBezTo>
                    <a:cubicBezTo>
                      <a:pt x="108" y="40"/>
                      <a:pt x="108" y="40"/>
                      <a:pt x="108" y="39"/>
                    </a:cubicBezTo>
                    <a:cubicBezTo>
                      <a:pt x="108" y="39"/>
                      <a:pt x="107" y="39"/>
                      <a:pt x="107" y="39"/>
                    </a:cubicBezTo>
                    <a:cubicBezTo>
                      <a:pt x="107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11" y="35"/>
                      <a:pt x="111" y="35"/>
                      <a:pt x="112" y="35"/>
                    </a:cubicBezTo>
                    <a:cubicBezTo>
                      <a:pt x="112" y="35"/>
                      <a:pt x="112" y="35"/>
                      <a:pt x="112" y="35"/>
                    </a:cubicBezTo>
                    <a:cubicBezTo>
                      <a:pt x="112" y="35"/>
                      <a:pt x="112" y="35"/>
                      <a:pt x="113" y="36"/>
                    </a:cubicBezTo>
                    <a:cubicBezTo>
                      <a:pt x="113" y="36"/>
                      <a:pt x="113" y="36"/>
                      <a:pt x="113" y="36"/>
                    </a:cubicBezTo>
                    <a:cubicBezTo>
                      <a:pt x="113" y="36"/>
                      <a:pt x="113" y="36"/>
                      <a:pt x="113" y="37"/>
                    </a:cubicBezTo>
                    <a:cubicBezTo>
                      <a:pt x="113" y="37"/>
                      <a:pt x="113" y="37"/>
                      <a:pt x="113" y="38"/>
                    </a:cubicBezTo>
                    <a:cubicBezTo>
                      <a:pt x="112" y="38"/>
                      <a:pt x="112" y="38"/>
                      <a:pt x="112" y="39"/>
                    </a:cubicBezTo>
                    <a:cubicBezTo>
                      <a:pt x="112" y="39"/>
                      <a:pt x="112" y="39"/>
                      <a:pt x="113" y="39"/>
                    </a:cubicBezTo>
                    <a:cubicBezTo>
                      <a:pt x="113" y="40"/>
                      <a:pt x="113" y="40"/>
                      <a:pt x="113" y="40"/>
                    </a:cubicBezTo>
                    <a:cubicBezTo>
                      <a:pt x="113" y="41"/>
                      <a:pt x="112" y="41"/>
                      <a:pt x="113" y="41"/>
                    </a:cubicBezTo>
                    <a:cubicBezTo>
                      <a:pt x="113" y="42"/>
                      <a:pt x="113" y="41"/>
                      <a:pt x="114" y="41"/>
                    </a:cubicBezTo>
                    <a:cubicBezTo>
                      <a:pt x="114" y="41"/>
                      <a:pt x="114" y="40"/>
                      <a:pt x="114" y="40"/>
                    </a:cubicBezTo>
                    <a:cubicBezTo>
                      <a:pt x="115" y="40"/>
                      <a:pt x="115" y="39"/>
                      <a:pt x="115" y="39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117" y="39"/>
                      <a:pt x="117" y="38"/>
                      <a:pt x="118" y="38"/>
                    </a:cubicBezTo>
                    <a:cubicBezTo>
                      <a:pt x="118" y="38"/>
                      <a:pt x="118" y="38"/>
                      <a:pt x="118" y="38"/>
                    </a:cubicBezTo>
                    <a:cubicBezTo>
                      <a:pt x="118" y="38"/>
                      <a:pt x="118" y="38"/>
                      <a:pt x="118" y="38"/>
                    </a:cubicBezTo>
                    <a:cubicBezTo>
                      <a:pt x="118" y="38"/>
                      <a:pt x="118" y="38"/>
                      <a:pt x="119" y="38"/>
                    </a:cubicBezTo>
                    <a:cubicBezTo>
                      <a:pt x="119" y="37"/>
                      <a:pt x="119" y="37"/>
                      <a:pt x="119" y="37"/>
                    </a:cubicBezTo>
                    <a:cubicBezTo>
                      <a:pt x="119" y="37"/>
                      <a:pt x="120" y="37"/>
                      <a:pt x="120" y="37"/>
                    </a:cubicBezTo>
                    <a:cubicBezTo>
                      <a:pt x="120" y="37"/>
                      <a:pt x="121" y="37"/>
                      <a:pt x="121" y="36"/>
                    </a:cubicBezTo>
                    <a:cubicBezTo>
                      <a:pt x="122" y="36"/>
                      <a:pt x="122" y="36"/>
                      <a:pt x="123" y="36"/>
                    </a:cubicBezTo>
                    <a:cubicBezTo>
                      <a:pt x="123" y="36"/>
                      <a:pt x="123" y="36"/>
                      <a:pt x="123" y="36"/>
                    </a:cubicBezTo>
                    <a:cubicBezTo>
                      <a:pt x="123" y="36"/>
                      <a:pt x="123" y="36"/>
                      <a:pt x="124" y="35"/>
                    </a:cubicBezTo>
                    <a:cubicBezTo>
                      <a:pt x="124" y="35"/>
                      <a:pt x="124" y="34"/>
                      <a:pt x="124" y="34"/>
                    </a:cubicBezTo>
                    <a:cubicBezTo>
                      <a:pt x="125" y="33"/>
                      <a:pt x="125" y="33"/>
                      <a:pt x="126" y="32"/>
                    </a:cubicBezTo>
                    <a:cubicBezTo>
                      <a:pt x="126" y="32"/>
                      <a:pt x="126" y="31"/>
                      <a:pt x="126" y="31"/>
                    </a:cubicBezTo>
                    <a:cubicBezTo>
                      <a:pt x="127" y="31"/>
                      <a:pt x="126" y="30"/>
                      <a:pt x="126" y="30"/>
                    </a:cubicBezTo>
                    <a:cubicBezTo>
                      <a:pt x="127" y="30"/>
                      <a:pt x="127" y="30"/>
                      <a:pt x="127" y="30"/>
                    </a:cubicBezTo>
                    <a:cubicBezTo>
                      <a:pt x="127" y="30"/>
                      <a:pt x="127" y="31"/>
                      <a:pt x="128" y="31"/>
                    </a:cubicBezTo>
                    <a:cubicBezTo>
                      <a:pt x="128" y="31"/>
                      <a:pt x="128" y="30"/>
                      <a:pt x="128" y="30"/>
                    </a:cubicBezTo>
                    <a:cubicBezTo>
                      <a:pt x="128" y="30"/>
                      <a:pt x="128" y="31"/>
                      <a:pt x="129" y="31"/>
                    </a:cubicBezTo>
                    <a:cubicBezTo>
                      <a:pt x="129" y="31"/>
                      <a:pt x="129" y="31"/>
                      <a:pt x="129" y="31"/>
                    </a:cubicBezTo>
                    <a:cubicBezTo>
                      <a:pt x="129" y="30"/>
                      <a:pt x="129" y="30"/>
                      <a:pt x="129" y="30"/>
                    </a:cubicBezTo>
                    <a:cubicBezTo>
                      <a:pt x="129" y="29"/>
                      <a:pt x="129" y="29"/>
                      <a:pt x="129" y="29"/>
                    </a:cubicBezTo>
                    <a:cubicBezTo>
                      <a:pt x="128" y="28"/>
                      <a:pt x="128" y="28"/>
                      <a:pt x="128" y="27"/>
                    </a:cubicBezTo>
                    <a:cubicBezTo>
                      <a:pt x="128" y="27"/>
                      <a:pt x="127" y="27"/>
                      <a:pt x="127" y="26"/>
                    </a:cubicBezTo>
                    <a:cubicBezTo>
                      <a:pt x="127" y="26"/>
                      <a:pt x="127" y="25"/>
                      <a:pt x="127" y="25"/>
                    </a:cubicBezTo>
                    <a:cubicBezTo>
                      <a:pt x="127" y="24"/>
                      <a:pt x="127" y="24"/>
                      <a:pt x="126" y="24"/>
                    </a:cubicBezTo>
                    <a:cubicBezTo>
                      <a:pt x="126" y="24"/>
                      <a:pt x="126" y="23"/>
                      <a:pt x="127" y="23"/>
                    </a:cubicBezTo>
                    <a:cubicBezTo>
                      <a:pt x="127" y="23"/>
                      <a:pt x="127" y="23"/>
                      <a:pt x="128" y="23"/>
                    </a:cubicBezTo>
                    <a:cubicBezTo>
                      <a:pt x="129" y="23"/>
                      <a:pt x="129" y="23"/>
                      <a:pt x="130" y="22"/>
                    </a:cubicBezTo>
                    <a:cubicBezTo>
                      <a:pt x="130" y="22"/>
                      <a:pt x="130" y="21"/>
                      <a:pt x="129" y="21"/>
                    </a:cubicBezTo>
                    <a:cubicBezTo>
                      <a:pt x="129" y="20"/>
                      <a:pt x="129" y="20"/>
                      <a:pt x="129" y="20"/>
                    </a:cubicBezTo>
                    <a:cubicBezTo>
                      <a:pt x="129" y="19"/>
                      <a:pt x="129" y="19"/>
                      <a:pt x="129" y="19"/>
                    </a:cubicBezTo>
                    <a:cubicBezTo>
                      <a:pt x="128" y="18"/>
                      <a:pt x="128" y="18"/>
                      <a:pt x="128" y="18"/>
                    </a:cubicBezTo>
                    <a:cubicBezTo>
                      <a:pt x="128" y="17"/>
                      <a:pt x="128" y="17"/>
                      <a:pt x="128" y="17"/>
                    </a:cubicBezTo>
                    <a:cubicBezTo>
                      <a:pt x="128" y="17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7" y="16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5" y="15"/>
                      <a:pt x="125" y="16"/>
                      <a:pt x="125" y="16"/>
                    </a:cubicBezTo>
                    <a:cubicBezTo>
                      <a:pt x="124" y="16"/>
                      <a:pt x="124" y="16"/>
                      <a:pt x="123" y="16"/>
                    </a:cubicBezTo>
                    <a:cubicBezTo>
                      <a:pt x="123" y="16"/>
                      <a:pt x="123" y="16"/>
                      <a:pt x="122" y="16"/>
                    </a:cubicBezTo>
                    <a:cubicBezTo>
                      <a:pt x="122" y="16"/>
                      <a:pt x="121" y="16"/>
                      <a:pt x="121" y="16"/>
                    </a:cubicBezTo>
                    <a:cubicBezTo>
                      <a:pt x="121" y="16"/>
                      <a:pt x="120" y="16"/>
                      <a:pt x="120" y="16"/>
                    </a:cubicBezTo>
                    <a:cubicBezTo>
                      <a:pt x="120" y="15"/>
                      <a:pt x="119" y="15"/>
                      <a:pt x="119" y="15"/>
                    </a:cubicBezTo>
                    <a:cubicBezTo>
                      <a:pt x="119" y="14"/>
                      <a:pt x="119" y="14"/>
                      <a:pt x="118" y="14"/>
                    </a:cubicBezTo>
                    <a:cubicBezTo>
                      <a:pt x="118" y="13"/>
                      <a:pt x="117" y="13"/>
                      <a:pt x="117" y="13"/>
                    </a:cubicBezTo>
                    <a:cubicBezTo>
                      <a:pt x="116" y="13"/>
                      <a:pt x="116" y="12"/>
                      <a:pt x="116" y="12"/>
                    </a:cubicBezTo>
                    <a:cubicBezTo>
                      <a:pt x="115" y="12"/>
                      <a:pt x="115" y="12"/>
                      <a:pt x="115" y="12"/>
                    </a:cubicBezTo>
                    <a:cubicBezTo>
                      <a:pt x="115" y="12"/>
                      <a:pt x="115" y="12"/>
                      <a:pt x="115" y="12"/>
                    </a:cubicBezTo>
                    <a:cubicBezTo>
                      <a:pt x="114" y="12"/>
                      <a:pt x="114" y="12"/>
                      <a:pt x="113" y="12"/>
                    </a:cubicBezTo>
                    <a:cubicBezTo>
                      <a:pt x="112" y="11"/>
                      <a:pt x="112" y="11"/>
                      <a:pt x="111" y="11"/>
                    </a:cubicBezTo>
                    <a:cubicBezTo>
                      <a:pt x="111" y="11"/>
                      <a:pt x="111" y="11"/>
                      <a:pt x="110" y="11"/>
                    </a:cubicBezTo>
                    <a:cubicBezTo>
                      <a:pt x="110" y="11"/>
                      <a:pt x="110" y="11"/>
                      <a:pt x="109" y="11"/>
                    </a:cubicBezTo>
                    <a:cubicBezTo>
                      <a:pt x="109" y="11"/>
                      <a:pt x="109" y="10"/>
                      <a:pt x="109" y="10"/>
                    </a:cubicBezTo>
                    <a:cubicBezTo>
                      <a:pt x="108" y="10"/>
                      <a:pt x="108" y="9"/>
                      <a:pt x="107" y="9"/>
                    </a:cubicBezTo>
                    <a:cubicBezTo>
                      <a:pt x="107" y="8"/>
                      <a:pt x="106" y="8"/>
                      <a:pt x="106" y="7"/>
                    </a:cubicBezTo>
                    <a:cubicBezTo>
                      <a:pt x="105" y="7"/>
                      <a:pt x="105" y="6"/>
                      <a:pt x="104" y="6"/>
                    </a:cubicBezTo>
                    <a:cubicBezTo>
                      <a:pt x="104" y="6"/>
                      <a:pt x="103" y="5"/>
                      <a:pt x="103" y="5"/>
                    </a:cubicBezTo>
                    <a:cubicBezTo>
                      <a:pt x="103" y="5"/>
                      <a:pt x="103" y="4"/>
                      <a:pt x="102" y="4"/>
                    </a:cubicBezTo>
                    <a:cubicBezTo>
                      <a:pt x="102" y="4"/>
                      <a:pt x="102" y="4"/>
                      <a:pt x="102" y="3"/>
                    </a:cubicBezTo>
                    <a:cubicBezTo>
                      <a:pt x="102" y="3"/>
                      <a:pt x="102" y="3"/>
                      <a:pt x="101" y="3"/>
                    </a:cubicBezTo>
                    <a:cubicBezTo>
                      <a:pt x="101" y="3"/>
                      <a:pt x="101" y="3"/>
                      <a:pt x="101" y="3"/>
                    </a:cubicBezTo>
                    <a:cubicBezTo>
                      <a:pt x="100" y="3"/>
                      <a:pt x="100" y="2"/>
                      <a:pt x="99" y="2"/>
                    </a:cubicBezTo>
                    <a:cubicBezTo>
                      <a:pt x="99" y="2"/>
                      <a:pt x="99" y="2"/>
                      <a:pt x="99" y="2"/>
                    </a:cubicBezTo>
                    <a:cubicBezTo>
                      <a:pt x="98" y="1"/>
                      <a:pt x="98" y="1"/>
                      <a:pt x="97" y="1"/>
                    </a:cubicBezTo>
                    <a:cubicBezTo>
                      <a:pt x="97" y="1"/>
                      <a:pt x="97" y="1"/>
                      <a:pt x="96" y="1"/>
                    </a:cubicBezTo>
                    <a:cubicBezTo>
                      <a:pt x="96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4" y="1"/>
                    </a:cubicBezTo>
                    <a:cubicBezTo>
                      <a:pt x="94" y="0"/>
                      <a:pt x="93" y="0"/>
                      <a:pt x="93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1" y="0"/>
                      <a:pt x="91" y="0"/>
                      <a:pt x="90" y="0"/>
                    </a:cubicBezTo>
                    <a:cubicBezTo>
                      <a:pt x="89" y="0"/>
                      <a:pt x="89" y="0"/>
                      <a:pt x="88" y="0"/>
                    </a:cubicBezTo>
                    <a:cubicBezTo>
                      <a:pt x="88" y="1"/>
                      <a:pt x="88" y="0"/>
                      <a:pt x="87" y="1"/>
                    </a:cubicBezTo>
                    <a:cubicBezTo>
                      <a:pt x="87" y="1"/>
                      <a:pt x="87" y="1"/>
                      <a:pt x="87" y="1"/>
                    </a:cubicBezTo>
                    <a:cubicBezTo>
                      <a:pt x="87" y="2"/>
                      <a:pt x="87" y="2"/>
                      <a:pt x="87" y="2"/>
                    </a:cubicBezTo>
                    <a:cubicBezTo>
                      <a:pt x="87" y="2"/>
                      <a:pt x="87" y="2"/>
                      <a:pt x="88" y="2"/>
                    </a:cubicBezTo>
                    <a:cubicBezTo>
                      <a:pt x="88" y="2"/>
                      <a:pt x="88" y="3"/>
                      <a:pt x="89" y="3"/>
                    </a:cubicBezTo>
                    <a:cubicBezTo>
                      <a:pt x="89" y="3"/>
                      <a:pt x="89" y="3"/>
                      <a:pt x="89" y="4"/>
                    </a:cubicBezTo>
                    <a:cubicBezTo>
                      <a:pt x="89" y="4"/>
                      <a:pt x="89" y="4"/>
                      <a:pt x="89" y="4"/>
                    </a:cubicBezTo>
                    <a:cubicBezTo>
                      <a:pt x="89" y="5"/>
                      <a:pt x="88" y="5"/>
                      <a:pt x="89" y="6"/>
                    </a:cubicBezTo>
                    <a:cubicBezTo>
                      <a:pt x="89" y="6"/>
                      <a:pt x="89" y="6"/>
                      <a:pt x="89" y="7"/>
                    </a:cubicBezTo>
                    <a:cubicBezTo>
                      <a:pt x="89" y="7"/>
                      <a:pt x="89" y="8"/>
                      <a:pt x="89" y="8"/>
                    </a:cubicBezTo>
                    <a:cubicBezTo>
                      <a:pt x="89" y="9"/>
                      <a:pt x="90" y="9"/>
                      <a:pt x="90" y="9"/>
                    </a:cubicBezTo>
                    <a:cubicBezTo>
                      <a:pt x="90" y="10"/>
                      <a:pt x="89" y="9"/>
                      <a:pt x="89" y="10"/>
                    </a:cubicBezTo>
                    <a:cubicBezTo>
                      <a:pt x="88" y="10"/>
                      <a:pt x="89" y="11"/>
                      <a:pt x="88" y="11"/>
                    </a:cubicBezTo>
                    <a:cubicBezTo>
                      <a:pt x="88" y="11"/>
                      <a:pt x="87" y="11"/>
                      <a:pt x="87" y="11"/>
                    </a:cubicBezTo>
                    <a:cubicBezTo>
                      <a:pt x="86" y="10"/>
                      <a:pt x="86" y="10"/>
                      <a:pt x="85" y="10"/>
                    </a:cubicBezTo>
                    <a:cubicBezTo>
                      <a:pt x="85" y="10"/>
                      <a:pt x="85" y="10"/>
                      <a:pt x="85" y="10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5" y="12"/>
                      <a:pt x="85" y="12"/>
                      <a:pt x="85" y="12"/>
                    </a:cubicBezTo>
                    <a:cubicBezTo>
                      <a:pt x="85" y="12"/>
                      <a:pt x="85" y="12"/>
                      <a:pt x="85" y="13"/>
                    </a:cubicBezTo>
                    <a:cubicBezTo>
                      <a:pt x="85" y="13"/>
                      <a:pt x="85" y="14"/>
                      <a:pt x="85" y="14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6"/>
                      <a:pt x="86" y="16"/>
                      <a:pt x="86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8" y="16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9" y="16"/>
                      <a:pt x="89" y="16"/>
                      <a:pt x="90" y="16"/>
                    </a:cubicBezTo>
                    <a:cubicBezTo>
                      <a:pt x="90" y="16"/>
                      <a:pt x="90" y="16"/>
                      <a:pt x="90" y="16"/>
                    </a:cubicBezTo>
                    <a:cubicBezTo>
                      <a:pt x="91" y="16"/>
                      <a:pt x="91" y="16"/>
                      <a:pt x="91" y="15"/>
                    </a:cubicBezTo>
                    <a:cubicBezTo>
                      <a:pt x="91" y="15"/>
                      <a:pt x="91" y="15"/>
                      <a:pt x="92" y="15"/>
                    </a:cubicBezTo>
                    <a:cubicBezTo>
                      <a:pt x="92" y="16"/>
                      <a:pt x="92" y="16"/>
                      <a:pt x="93" y="16"/>
                    </a:cubicBezTo>
                    <a:cubicBezTo>
                      <a:pt x="93" y="16"/>
                      <a:pt x="93" y="17"/>
                      <a:pt x="94" y="17"/>
                    </a:cubicBezTo>
                    <a:cubicBezTo>
                      <a:pt x="94" y="17"/>
                      <a:pt x="95" y="17"/>
                      <a:pt x="95" y="17"/>
                    </a:cubicBezTo>
                    <a:cubicBezTo>
                      <a:pt x="96" y="17"/>
                      <a:pt x="96" y="17"/>
                      <a:pt x="96" y="18"/>
                    </a:cubicBezTo>
                    <a:cubicBezTo>
                      <a:pt x="96" y="18"/>
                      <a:pt x="96" y="18"/>
                      <a:pt x="96" y="19"/>
                    </a:cubicBezTo>
                    <a:cubicBezTo>
                      <a:pt x="97" y="19"/>
                      <a:pt x="97" y="19"/>
                      <a:pt x="97" y="20"/>
                    </a:cubicBezTo>
                    <a:cubicBezTo>
                      <a:pt x="97" y="20"/>
                      <a:pt x="97" y="20"/>
                      <a:pt x="97" y="20"/>
                    </a:cubicBezTo>
                    <a:cubicBezTo>
                      <a:pt x="97" y="21"/>
                      <a:pt x="96" y="20"/>
                      <a:pt x="96" y="20"/>
                    </a:cubicBezTo>
                    <a:cubicBezTo>
                      <a:pt x="95" y="19"/>
                      <a:pt x="95" y="19"/>
                      <a:pt x="95" y="19"/>
                    </a:cubicBezTo>
                    <a:cubicBezTo>
                      <a:pt x="94" y="19"/>
                      <a:pt x="94" y="19"/>
                      <a:pt x="94" y="19"/>
                    </a:cubicBezTo>
                    <a:cubicBezTo>
                      <a:pt x="94" y="19"/>
                      <a:pt x="94" y="19"/>
                      <a:pt x="93" y="19"/>
                    </a:cubicBezTo>
                    <a:cubicBezTo>
                      <a:pt x="93" y="19"/>
                      <a:pt x="93" y="19"/>
                      <a:pt x="93" y="19"/>
                    </a:cubicBezTo>
                    <a:cubicBezTo>
                      <a:pt x="93" y="19"/>
                      <a:pt x="93" y="19"/>
                      <a:pt x="92" y="19"/>
                    </a:cubicBezTo>
                    <a:cubicBezTo>
                      <a:pt x="92" y="20"/>
                      <a:pt x="92" y="20"/>
                      <a:pt x="91" y="20"/>
                    </a:cubicBezTo>
                    <a:cubicBezTo>
                      <a:pt x="91" y="20"/>
                      <a:pt x="91" y="20"/>
                      <a:pt x="90" y="20"/>
                    </a:cubicBezTo>
                    <a:cubicBezTo>
                      <a:pt x="90" y="21"/>
                      <a:pt x="90" y="21"/>
                      <a:pt x="90" y="21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23"/>
                      <a:pt x="89" y="23"/>
                      <a:pt x="88" y="23"/>
                    </a:cubicBezTo>
                    <a:cubicBezTo>
                      <a:pt x="88" y="23"/>
                      <a:pt x="88" y="22"/>
                      <a:pt x="87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4"/>
                      <a:pt x="86" y="25"/>
                      <a:pt x="86" y="25"/>
                    </a:cubicBezTo>
                    <a:cubicBezTo>
                      <a:pt x="85" y="25"/>
                      <a:pt x="85" y="25"/>
                      <a:pt x="85" y="25"/>
                    </a:cubicBezTo>
                    <a:cubicBezTo>
                      <a:pt x="85" y="24"/>
                      <a:pt x="84" y="24"/>
                      <a:pt x="84" y="24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84" y="24"/>
                      <a:pt x="83" y="24"/>
                      <a:pt x="83" y="24"/>
                    </a:cubicBezTo>
                    <a:cubicBezTo>
                      <a:pt x="83" y="23"/>
                      <a:pt x="83" y="23"/>
                      <a:pt x="82" y="24"/>
                    </a:cubicBezTo>
                    <a:cubicBezTo>
                      <a:pt x="82" y="24"/>
                      <a:pt x="82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5"/>
                      <a:pt x="81" y="25"/>
                    </a:cubicBezTo>
                    <a:cubicBezTo>
                      <a:pt x="81" y="25"/>
                      <a:pt x="81" y="25"/>
                      <a:pt x="81" y="26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3" y="26"/>
                      <a:pt x="83" y="26"/>
                      <a:pt x="83" y="27"/>
                    </a:cubicBezTo>
                    <a:cubicBezTo>
                      <a:pt x="83" y="27"/>
                      <a:pt x="84" y="27"/>
                      <a:pt x="84" y="27"/>
                    </a:cubicBezTo>
                    <a:cubicBezTo>
                      <a:pt x="84" y="28"/>
                      <a:pt x="84" y="28"/>
                      <a:pt x="83" y="28"/>
                    </a:cubicBezTo>
                    <a:cubicBezTo>
                      <a:pt x="83" y="28"/>
                      <a:pt x="83" y="28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2" y="29"/>
                      <a:pt x="82" y="30"/>
                      <a:pt x="82" y="30"/>
                    </a:cubicBezTo>
                    <a:cubicBezTo>
                      <a:pt x="81" y="30"/>
                      <a:pt x="81" y="30"/>
                      <a:pt x="81" y="31"/>
                    </a:cubicBezTo>
                    <a:cubicBezTo>
                      <a:pt x="81" y="31"/>
                      <a:pt x="81" y="31"/>
                      <a:pt x="80" y="32"/>
                    </a:cubicBezTo>
                    <a:cubicBezTo>
                      <a:pt x="80" y="32"/>
                      <a:pt x="79" y="31"/>
                      <a:pt x="79" y="31"/>
                    </a:cubicBezTo>
                    <a:cubicBezTo>
                      <a:pt x="78" y="31"/>
                      <a:pt x="78" y="31"/>
                      <a:pt x="77" y="32"/>
                    </a:cubicBezTo>
                    <a:cubicBezTo>
                      <a:pt x="77" y="32"/>
                      <a:pt x="76" y="32"/>
                      <a:pt x="76" y="32"/>
                    </a:cubicBezTo>
                    <a:cubicBezTo>
                      <a:pt x="76" y="32"/>
                      <a:pt x="75" y="31"/>
                      <a:pt x="75" y="32"/>
                    </a:cubicBezTo>
                    <a:cubicBezTo>
                      <a:pt x="75" y="32"/>
                      <a:pt x="74" y="32"/>
                      <a:pt x="74" y="32"/>
                    </a:cubicBezTo>
                    <a:cubicBezTo>
                      <a:pt x="74" y="32"/>
                      <a:pt x="74" y="32"/>
                      <a:pt x="73" y="32"/>
                    </a:cubicBezTo>
                    <a:cubicBezTo>
                      <a:pt x="73" y="33"/>
                      <a:pt x="73" y="33"/>
                      <a:pt x="72" y="33"/>
                    </a:cubicBezTo>
                    <a:cubicBezTo>
                      <a:pt x="72" y="33"/>
                      <a:pt x="72" y="34"/>
                      <a:pt x="71" y="34"/>
                    </a:cubicBezTo>
                    <a:cubicBezTo>
                      <a:pt x="71" y="34"/>
                      <a:pt x="71" y="34"/>
                      <a:pt x="70" y="34"/>
                    </a:cubicBezTo>
                    <a:cubicBezTo>
                      <a:pt x="70" y="34"/>
                      <a:pt x="70" y="33"/>
                      <a:pt x="70" y="33"/>
                    </a:cubicBezTo>
                    <a:cubicBezTo>
                      <a:pt x="70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8" y="33"/>
                    </a:cubicBezTo>
                    <a:cubicBezTo>
                      <a:pt x="68" y="33"/>
                      <a:pt x="67" y="33"/>
                      <a:pt x="67" y="33"/>
                    </a:cubicBezTo>
                    <a:cubicBezTo>
                      <a:pt x="66" y="33"/>
                      <a:pt x="66" y="33"/>
                      <a:pt x="66" y="33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2" y="31"/>
                      <a:pt x="62" y="31"/>
                      <a:pt x="61" y="31"/>
                    </a:cubicBezTo>
                    <a:cubicBezTo>
                      <a:pt x="61" y="31"/>
                      <a:pt x="61" y="31"/>
                      <a:pt x="60" y="31"/>
                    </a:cubicBezTo>
                    <a:cubicBezTo>
                      <a:pt x="60" y="31"/>
                      <a:pt x="59" y="31"/>
                      <a:pt x="59" y="31"/>
                    </a:cubicBezTo>
                    <a:cubicBezTo>
                      <a:pt x="58" y="31"/>
                      <a:pt x="58" y="31"/>
                      <a:pt x="57" y="31"/>
                    </a:cubicBezTo>
                    <a:cubicBezTo>
                      <a:pt x="56" y="31"/>
                      <a:pt x="56" y="31"/>
                      <a:pt x="55" y="31"/>
                    </a:cubicBezTo>
                    <a:cubicBezTo>
                      <a:pt x="54" y="31"/>
                      <a:pt x="54" y="31"/>
                      <a:pt x="53" y="31"/>
                    </a:cubicBezTo>
                    <a:cubicBezTo>
                      <a:pt x="52" y="31"/>
                      <a:pt x="51" y="31"/>
                      <a:pt x="50" y="31"/>
                    </a:cubicBezTo>
                    <a:cubicBezTo>
                      <a:pt x="50" y="31"/>
                      <a:pt x="50" y="31"/>
                      <a:pt x="49" y="30"/>
                    </a:cubicBezTo>
                    <a:cubicBezTo>
                      <a:pt x="49" y="30"/>
                      <a:pt x="49" y="30"/>
                      <a:pt x="48" y="29"/>
                    </a:cubicBezTo>
                    <a:cubicBezTo>
                      <a:pt x="47" y="29"/>
                      <a:pt x="47" y="28"/>
                      <a:pt x="46" y="28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5" y="26"/>
                      <a:pt x="45" y="26"/>
                      <a:pt x="44" y="26"/>
                    </a:cubicBezTo>
                    <a:cubicBezTo>
                      <a:pt x="44" y="25"/>
                      <a:pt x="44" y="25"/>
                      <a:pt x="43" y="25"/>
                    </a:cubicBezTo>
                    <a:cubicBezTo>
                      <a:pt x="42" y="25"/>
                      <a:pt x="42" y="25"/>
                      <a:pt x="42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4"/>
                      <a:pt x="40" y="24"/>
                      <a:pt x="40" y="23"/>
                    </a:cubicBezTo>
                    <a:cubicBezTo>
                      <a:pt x="40" y="23"/>
                      <a:pt x="40" y="23"/>
                      <a:pt x="39" y="23"/>
                    </a:cubicBezTo>
                    <a:cubicBezTo>
                      <a:pt x="39" y="22"/>
                      <a:pt x="39" y="22"/>
                      <a:pt x="38" y="22"/>
                    </a:cubicBezTo>
                    <a:cubicBezTo>
                      <a:pt x="38" y="21"/>
                      <a:pt x="37" y="21"/>
                      <a:pt x="37" y="21"/>
                    </a:cubicBezTo>
                    <a:cubicBezTo>
                      <a:pt x="36" y="21"/>
                      <a:pt x="36" y="21"/>
                      <a:pt x="35" y="21"/>
                    </a:cubicBezTo>
                    <a:cubicBezTo>
                      <a:pt x="34" y="21"/>
                      <a:pt x="34" y="22"/>
                      <a:pt x="33" y="21"/>
                    </a:cubicBezTo>
                    <a:cubicBezTo>
                      <a:pt x="33" y="21"/>
                      <a:pt x="33" y="21"/>
                      <a:pt x="33" y="20"/>
                    </a:cubicBezTo>
                    <a:cubicBezTo>
                      <a:pt x="32" y="20"/>
                      <a:pt x="33" y="19"/>
                      <a:pt x="32" y="19"/>
                    </a:cubicBezTo>
                    <a:cubicBezTo>
                      <a:pt x="32" y="19"/>
                      <a:pt x="32" y="19"/>
                      <a:pt x="32" y="18"/>
                    </a:cubicBezTo>
                    <a:cubicBezTo>
                      <a:pt x="32" y="18"/>
                      <a:pt x="31" y="18"/>
                      <a:pt x="31" y="17"/>
                    </a:cubicBezTo>
                    <a:cubicBezTo>
                      <a:pt x="30" y="17"/>
                      <a:pt x="30" y="16"/>
                      <a:pt x="29" y="16"/>
                    </a:cubicBezTo>
                    <a:cubicBezTo>
                      <a:pt x="29" y="16"/>
                      <a:pt x="28" y="17"/>
                      <a:pt x="28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6" y="15"/>
                      <a:pt x="26" y="15"/>
                      <a:pt x="26" y="14"/>
                    </a:cubicBezTo>
                    <a:cubicBezTo>
                      <a:pt x="26" y="14"/>
                      <a:pt x="26" y="13"/>
                      <a:pt x="25" y="13"/>
                    </a:cubicBezTo>
                    <a:cubicBezTo>
                      <a:pt x="25" y="12"/>
                      <a:pt x="24" y="13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2"/>
                      <a:pt x="23" y="12"/>
                      <a:pt x="22" y="12"/>
                    </a:cubicBezTo>
                    <a:cubicBezTo>
                      <a:pt x="21" y="12"/>
                      <a:pt x="21" y="12"/>
                      <a:pt x="20" y="13"/>
                    </a:cubicBezTo>
                    <a:cubicBezTo>
                      <a:pt x="19" y="13"/>
                      <a:pt x="19" y="14"/>
                      <a:pt x="19" y="15"/>
                    </a:cubicBezTo>
                    <a:cubicBezTo>
                      <a:pt x="19" y="15"/>
                      <a:pt x="19" y="15"/>
                      <a:pt x="19" y="16"/>
                    </a:cubicBezTo>
                    <a:cubicBezTo>
                      <a:pt x="19" y="16"/>
                      <a:pt x="19" y="16"/>
                      <a:pt x="19" y="17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8"/>
                      <a:pt x="15" y="18"/>
                      <a:pt x="15" y="17"/>
                    </a:cubicBezTo>
                    <a:cubicBezTo>
                      <a:pt x="14" y="17"/>
                      <a:pt x="14" y="18"/>
                      <a:pt x="14" y="19"/>
                    </a:cubicBezTo>
                    <a:cubicBezTo>
                      <a:pt x="14" y="20"/>
                      <a:pt x="14" y="20"/>
                      <a:pt x="14" y="21"/>
                    </a:cubicBezTo>
                    <a:cubicBezTo>
                      <a:pt x="14" y="22"/>
                      <a:pt x="15" y="22"/>
                      <a:pt x="15" y="22"/>
                    </a:cubicBezTo>
                    <a:cubicBezTo>
                      <a:pt x="15" y="23"/>
                      <a:pt x="15" y="23"/>
                      <a:pt x="15" y="24"/>
                    </a:cubicBezTo>
                    <a:cubicBezTo>
                      <a:pt x="15" y="24"/>
                      <a:pt x="14" y="23"/>
                      <a:pt x="14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5"/>
                      <a:pt x="11" y="24"/>
                      <a:pt x="11" y="25"/>
                    </a:cubicBezTo>
                    <a:cubicBezTo>
                      <a:pt x="11" y="25"/>
                      <a:pt x="11" y="25"/>
                      <a:pt x="11" y="26"/>
                    </a:cubicBezTo>
                    <a:cubicBezTo>
                      <a:pt x="12" y="26"/>
                      <a:pt x="12" y="26"/>
                      <a:pt x="12" y="27"/>
                    </a:cubicBezTo>
                    <a:cubicBezTo>
                      <a:pt x="12" y="27"/>
                      <a:pt x="13" y="28"/>
                      <a:pt x="13" y="28"/>
                    </a:cubicBezTo>
                    <a:cubicBezTo>
                      <a:pt x="13" y="29"/>
                      <a:pt x="13" y="29"/>
                      <a:pt x="13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1"/>
                      <a:pt x="12" y="31"/>
                      <a:pt x="12" y="32"/>
                    </a:cubicBezTo>
                    <a:cubicBezTo>
                      <a:pt x="12" y="32"/>
                      <a:pt x="12" y="33"/>
                      <a:pt x="12" y="33"/>
                    </a:cubicBezTo>
                    <a:cubicBezTo>
                      <a:pt x="11" y="33"/>
                      <a:pt x="11" y="33"/>
                      <a:pt x="10" y="33"/>
                    </a:cubicBezTo>
                    <a:cubicBezTo>
                      <a:pt x="10" y="33"/>
                      <a:pt x="10" y="34"/>
                      <a:pt x="9" y="34"/>
                    </a:cubicBezTo>
                    <a:cubicBezTo>
                      <a:pt x="9" y="35"/>
                      <a:pt x="9" y="34"/>
                      <a:pt x="9" y="35"/>
                    </a:cubicBezTo>
                    <a:cubicBezTo>
                      <a:pt x="8" y="35"/>
                      <a:pt x="8" y="35"/>
                      <a:pt x="7" y="35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4" y="35"/>
                      <a:pt x="4" y="36"/>
                      <a:pt x="4" y="36"/>
                    </a:cubicBezTo>
                    <a:cubicBezTo>
                      <a:pt x="4" y="36"/>
                      <a:pt x="4" y="36"/>
                      <a:pt x="3" y="36"/>
                    </a:cubicBezTo>
                    <a:cubicBezTo>
                      <a:pt x="3" y="37"/>
                      <a:pt x="3" y="37"/>
                      <a:pt x="2" y="37"/>
                    </a:cubicBezTo>
                    <a:cubicBezTo>
                      <a:pt x="2" y="37"/>
                      <a:pt x="2" y="37"/>
                      <a:pt x="1" y="38"/>
                    </a:cubicBezTo>
                    <a:cubicBezTo>
                      <a:pt x="1" y="38"/>
                      <a:pt x="1" y="38"/>
                      <a:pt x="1" y="39"/>
                    </a:cubicBezTo>
                    <a:cubicBezTo>
                      <a:pt x="0" y="39"/>
                      <a:pt x="1" y="39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0"/>
                      <a:pt x="1" y="41"/>
                    </a:cubicBezTo>
                    <a:cubicBezTo>
                      <a:pt x="1" y="41"/>
                      <a:pt x="1" y="42"/>
                      <a:pt x="1" y="42"/>
                    </a:cubicBezTo>
                    <a:cubicBezTo>
                      <a:pt x="1" y="43"/>
                      <a:pt x="2" y="43"/>
                      <a:pt x="2" y="43"/>
                    </a:cubicBezTo>
                    <a:cubicBezTo>
                      <a:pt x="3" y="43"/>
                      <a:pt x="4" y="42"/>
                      <a:pt x="4" y="43"/>
                    </a:cubicBezTo>
                    <a:cubicBezTo>
                      <a:pt x="5" y="43"/>
                      <a:pt x="5" y="43"/>
                      <a:pt x="5" y="44"/>
                    </a:cubicBezTo>
                    <a:cubicBezTo>
                      <a:pt x="5" y="44"/>
                      <a:pt x="5" y="45"/>
                      <a:pt x="5" y="45"/>
                    </a:cubicBezTo>
                    <a:cubicBezTo>
                      <a:pt x="5" y="45"/>
                      <a:pt x="5" y="46"/>
                      <a:pt x="5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6"/>
                      <a:pt x="5" y="46"/>
                      <a:pt x="6" y="46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47"/>
                      <a:pt x="7" y="47"/>
                      <a:pt x="7" y="47"/>
                    </a:cubicBezTo>
                    <a:cubicBezTo>
                      <a:pt x="7" y="47"/>
                      <a:pt x="8" y="47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49"/>
                      <a:pt x="9" y="49"/>
                      <a:pt x="9" y="50"/>
                    </a:cubicBezTo>
                    <a:cubicBezTo>
                      <a:pt x="9" y="50"/>
                      <a:pt x="10" y="50"/>
                      <a:pt x="10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2" y="51"/>
                      <a:pt x="12" y="51"/>
                      <a:pt x="13" y="51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3" y="51"/>
                      <a:pt x="14" y="52"/>
                    </a:cubicBezTo>
                    <a:cubicBezTo>
                      <a:pt x="14" y="52"/>
                      <a:pt x="15" y="52"/>
                      <a:pt x="15" y="53"/>
                    </a:cubicBezTo>
                    <a:cubicBezTo>
                      <a:pt x="16" y="53"/>
                      <a:pt x="16" y="53"/>
                      <a:pt x="17" y="54"/>
                    </a:cubicBezTo>
                    <a:cubicBezTo>
                      <a:pt x="17" y="54"/>
                      <a:pt x="17" y="55"/>
                      <a:pt x="17" y="55"/>
                    </a:cubicBezTo>
                    <a:cubicBezTo>
                      <a:pt x="18" y="56"/>
                      <a:pt x="18" y="56"/>
                      <a:pt x="18" y="57"/>
                    </a:cubicBezTo>
                    <a:cubicBezTo>
                      <a:pt x="18" y="57"/>
                      <a:pt x="19" y="57"/>
                      <a:pt x="19" y="58"/>
                    </a:cubicBezTo>
                    <a:cubicBezTo>
                      <a:pt x="19" y="58"/>
                      <a:pt x="19" y="59"/>
                      <a:pt x="19" y="59"/>
                    </a:cubicBezTo>
                    <a:cubicBezTo>
                      <a:pt x="19" y="60"/>
                      <a:pt x="18" y="60"/>
                      <a:pt x="18" y="60"/>
                    </a:cubicBezTo>
                    <a:cubicBezTo>
                      <a:pt x="17" y="61"/>
                      <a:pt x="17" y="62"/>
                      <a:pt x="18" y="62"/>
                    </a:cubicBezTo>
                    <a:cubicBezTo>
                      <a:pt x="18" y="63"/>
                      <a:pt x="19" y="62"/>
                      <a:pt x="19" y="63"/>
                    </a:cubicBezTo>
                    <a:cubicBezTo>
                      <a:pt x="20" y="63"/>
                      <a:pt x="20" y="64"/>
                      <a:pt x="21" y="64"/>
                    </a:cubicBezTo>
                    <a:cubicBezTo>
                      <a:pt x="21" y="64"/>
                      <a:pt x="22" y="64"/>
                      <a:pt x="22" y="64"/>
                    </a:cubicBez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64"/>
                      <a:pt x="24" y="64"/>
                      <a:pt x="24" y="64"/>
                    </a:cubicBezTo>
                    <a:cubicBezTo>
                      <a:pt x="24" y="64"/>
                      <a:pt x="25" y="65"/>
                      <a:pt x="25" y="65"/>
                    </a:cubicBezTo>
                    <a:cubicBezTo>
                      <a:pt x="25" y="65"/>
                      <a:pt x="25" y="65"/>
                      <a:pt x="26" y="65"/>
                    </a:cubicBezTo>
                    <a:cubicBezTo>
                      <a:pt x="26" y="66"/>
                      <a:pt x="26" y="66"/>
                      <a:pt x="27" y="66"/>
                    </a:cubicBezTo>
                    <a:cubicBezTo>
                      <a:pt x="27" y="66"/>
                      <a:pt x="27" y="66"/>
                      <a:pt x="28" y="66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29" y="67"/>
                      <a:pt x="29" y="67"/>
                    </a:cubicBezTo>
                    <a:cubicBezTo>
                      <a:pt x="30" y="68"/>
                      <a:pt x="30" y="68"/>
                      <a:pt x="31" y="68"/>
                    </a:cubicBezTo>
                    <a:cubicBezTo>
                      <a:pt x="31" y="69"/>
                      <a:pt x="31" y="69"/>
                      <a:pt x="32" y="69"/>
                    </a:cubicBezTo>
                    <a:cubicBezTo>
                      <a:pt x="32" y="69"/>
                      <a:pt x="32" y="69"/>
                      <a:pt x="33" y="69"/>
                    </a:cubicBezTo>
                    <a:cubicBezTo>
                      <a:pt x="33" y="69"/>
                      <a:pt x="33" y="69"/>
                      <a:pt x="34" y="69"/>
                    </a:cubicBezTo>
                    <a:cubicBezTo>
                      <a:pt x="34" y="69"/>
                      <a:pt x="34" y="70"/>
                      <a:pt x="34" y="70"/>
                    </a:cubicBezTo>
                    <a:cubicBezTo>
                      <a:pt x="35" y="71"/>
                      <a:pt x="35" y="71"/>
                      <a:pt x="36" y="71"/>
                    </a:cubicBezTo>
                    <a:cubicBezTo>
                      <a:pt x="36" y="71"/>
                      <a:pt x="37" y="70"/>
                      <a:pt x="37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9" y="70"/>
                      <a:pt x="39" y="71"/>
                      <a:pt x="39" y="71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1" y="72"/>
                      <a:pt x="41" y="72"/>
                      <a:pt x="41" y="72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42" y="71"/>
                      <a:pt x="43" y="71"/>
                      <a:pt x="43" y="71"/>
                    </a:cubicBezTo>
                    <a:cubicBezTo>
                      <a:pt x="44" y="71"/>
                      <a:pt x="44" y="71"/>
                      <a:pt x="45" y="71"/>
                    </a:cubicBezTo>
                    <a:cubicBezTo>
                      <a:pt x="45" y="72"/>
                      <a:pt x="45" y="72"/>
                      <a:pt x="45" y="72"/>
                    </a:cubicBezTo>
                    <a:cubicBezTo>
                      <a:pt x="46" y="73"/>
                      <a:pt x="46" y="72"/>
                      <a:pt x="46" y="72"/>
                    </a:cubicBezTo>
                    <a:cubicBezTo>
                      <a:pt x="47" y="72"/>
                      <a:pt x="47" y="72"/>
                      <a:pt x="48" y="71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48" y="71"/>
                      <a:pt x="48" y="72"/>
                      <a:pt x="49" y="72"/>
                    </a:cubicBezTo>
                    <a:cubicBezTo>
                      <a:pt x="49" y="72"/>
                      <a:pt x="49" y="72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1" y="70"/>
                      <a:pt x="51" y="70"/>
                      <a:pt x="52" y="70"/>
                    </a:cubicBezTo>
                    <a:cubicBezTo>
                      <a:pt x="52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4" y="70"/>
                    </a:cubicBezTo>
                    <a:cubicBezTo>
                      <a:pt x="54" y="70"/>
                      <a:pt x="54" y="70"/>
                      <a:pt x="55" y="70"/>
                    </a:cubicBezTo>
                    <a:cubicBezTo>
                      <a:pt x="55" y="70"/>
                      <a:pt x="56" y="70"/>
                      <a:pt x="56" y="70"/>
                    </a:cubicBezTo>
                    <a:cubicBezTo>
                      <a:pt x="57" y="70"/>
                      <a:pt x="57" y="70"/>
                      <a:pt x="58" y="70"/>
                    </a:cubicBezTo>
                    <a:cubicBezTo>
                      <a:pt x="58" y="70"/>
                      <a:pt x="59" y="69"/>
                      <a:pt x="59" y="69"/>
                    </a:cubicBezTo>
                    <a:cubicBezTo>
                      <a:pt x="59" y="69"/>
                      <a:pt x="60" y="70"/>
                      <a:pt x="60" y="70"/>
                    </a:cubicBezTo>
                    <a:cubicBezTo>
                      <a:pt x="61" y="70"/>
                      <a:pt x="61" y="69"/>
                      <a:pt x="62" y="69"/>
                    </a:cubicBezTo>
                    <a:cubicBezTo>
                      <a:pt x="63" y="69"/>
                      <a:pt x="63" y="69"/>
                      <a:pt x="63" y="69"/>
                    </a:cubicBezTo>
                    <a:cubicBezTo>
                      <a:pt x="64" y="69"/>
                      <a:pt x="64" y="70"/>
                      <a:pt x="64" y="70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6" y="71"/>
                      <a:pt x="66" y="71"/>
                      <a:pt x="66" y="72"/>
                    </a:cubicBezTo>
                    <a:cubicBezTo>
                      <a:pt x="67" y="72"/>
                      <a:pt x="67" y="72"/>
                      <a:pt x="67" y="73"/>
                    </a:cubicBezTo>
                    <a:cubicBezTo>
                      <a:pt x="68" y="73"/>
                      <a:pt x="68" y="74"/>
                      <a:pt x="69" y="74"/>
                    </a:cubicBezTo>
                    <a:cubicBezTo>
                      <a:pt x="69" y="75"/>
                      <a:pt x="69" y="75"/>
                      <a:pt x="69" y="75"/>
                    </a:cubicBezTo>
                    <a:cubicBezTo>
                      <a:pt x="70" y="76"/>
                      <a:pt x="69" y="76"/>
                      <a:pt x="70" y="77"/>
                    </a:cubicBezTo>
                    <a:cubicBezTo>
                      <a:pt x="70" y="78"/>
                      <a:pt x="70" y="78"/>
                      <a:pt x="70" y="78"/>
                    </a:cubicBezTo>
                    <a:cubicBezTo>
                      <a:pt x="70" y="79"/>
                      <a:pt x="69" y="79"/>
                      <a:pt x="69" y="80"/>
                    </a:cubicBezTo>
                    <a:cubicBezTo>
                      <a:pt x="68" y="80"/>
                      <a:pt x="68" y="81"/>
                      <a:pt x="68" y="81"/>
                    </a:cubicBezTo>
                    <a:cubicBezTo>
                      <a:pt x="67" y="82"/>
                      <a:pt x="68" y="82"/>
                      <a:pt x="68" y="83"/>
                    </a:cubicBezTo>
                    <a:cubicBezTo>
                      <a:pt x="68" y="83"/>
                      <a:pt x="68" y="84"/>
                      <a:pt x="69" y="84"/>
                    </a:cubicBezTo>
                    <a:cubicBezTo>
                      <a:pt x="69" y="84"/>
                      <a:pt x="70" y="84"/>
                      <a:pt x="70" y="84"/>
                    </a:cubicBezTo>
                    <a:cubicBezTo>
                      <a:pt x="71" y="84"/>
                      <a:pt x="71" y="83"/>
                      <a:pt x="71" y="84"/>
                    </a:cubicBezTo>
                    <a:cubicBezTo>
                      <a:pt x="72" y="84"/>
                      <a:pt x="71" y="85"/>
                      <a:pt x="72" y="85"/>
                    </a:cubicBezTo>
                    <a:cubicBezTo>
                      <a:pt x="72" y="86"/>
                      <a:pt x="72" y="86"/>
                      <a:pt x="72" y="87"/>
                    </a:cubicBezTo>
                    <a:cubicBezTo>
                      <a:pt x="73" y="87"/>
                      <a:pt x="73" y="87"/>
                      <a:pt x="73" y="87"/>
                    </a:cubicBezTo>
                    <a:cubicBezTo>
                      <a:pt x="74" y="87"/>
                      <a:pt x="74" y="87"/>
                      <a:pt x="74" y="88"/>
                    </a:cubicBezTo>
                    <a:cubicBezTo>
                      <a:pt x="74" y="88"/>
                      <a:pt x="73" y="88"/>
                      <a:pt x="73" y="89"/>
                    </a:cubicBezTo>
                    <a:cubicBezTo>
                      <a:pt x="73" y="89"/>
                      <a:pt x="73" y="89"/>
                      <a:pt x="73" y="90"/>
                    </a:cubicBezTo>
                    <a:cubicBezTo>
                      <a:pt x="74" y="90"/>
                      <a:pt x="74" y="90"/>
                      <a:pt x="75" y="90"/>
                    </a:cubicBezTo>
                    <a:cubicBezTo>
                      <a:pt x="75" y="90"/>
                      <a:pt x="75" y="91"/>
                      <a:pt x="76" y="91"/>
                    </a:cubicBezTo>
                    <a:cubicBezTo>
                      <a:pt x="76" y="92"/>
                      <a:pt x="77" y="92"/>
                      <a:pt x="77" y="92"/>
                    </a:cubicBezTo>
                    <a:cubicBezTo>
                      <a:pt x="77" y="92"/>
                      <a:pt x="77" y="92"/>
                      <a:pt x="77" y="92"/>
                    </a:cubicBezTo>
                    <a:cubicBezTo>
                      <a:pt x="78" y="92"/>
                      <a:pt x="78" y="92"/>
                      <a:pt x="79" y="92"/>
                    </a:cubicBezTo>
                    <a:cubicBezTo>
                      <a:pt x="79" y="92"/>
                      <a:pt x="79" y="93"/>
                      <a:pt x="80" y="92"/>
                    </a:cubicBezTo>
                    <a:cubicBezTo>
                      <a:pt x="80" y="92"/>
                      <a:pt x="80" y="92"/>
                      <a:pt x="80" y="91"/>
                    </a:cubicBezTo>
                    <a:cubicBezTo>
                      <a:pt x="80" y="91"/>
                      <a:pt x="79" y="91"/>
                      <a:pt x="79" y="90"/>
                    </a:cubicBezTo>
                    <a:cubicBezTo>
                      <a:pt x="79" y="90"/>
                      <a:pt x="79" y="89"/>
                      <a:pt x="79" y="89"/>
                    </a:cubicBezTo>
                    <a:cubicBezTo>
                      <a:pt x="80" y="89"/>
                      <a:pt x="80" y="89"/>
                      <a:pt x="80" y="89"/>
                    </a:cubicBezTo>
                    <a:cubicBezTo>
                      <a:pt x="81" y="89"/>
                      <a:pt x="81" y="89"/>
                      <a:pt x="81" y="89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81" y="88"/>
                      <a:pt x="82" y="88"/>
                      <a:pt x="82" y="88"/>
                    </a:cubicBezTo>
                    <a:cubicBezTo>
                      <a:pt x="83" y="88"/>
                      <a:pt x="83" y="88"/>
                      <a:pt x="83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6" y="88"/>
                      <a:pt x="86" y="88"/>
                      <a:pt x="86" y="87"/>
                    </a:cubicBezTo>
                    <a:cubicBezTo>
                      <a:pt x="87" y="87"/>
                      <a:pt x="87" y="87"/>
                      <a:pt x="87" y="87"/>
                    </a:cubicBezTo>
                    <a:cubicBezTo>
                      <a:pt x="87" y="86"/>
                      <a:pt x="87" y="86"/>
                      <a:pt x="88" y="86"/>
                    </a:cubicBezTo>
                    <a:cubicBezTo>
                      <a:pt x="88" y="86"/>
                      <a:pt x="88" y="87"/>
                      <a:pt x="89" y="87"/>
                    </a:cubicBezTo>
                    <a:cubicBezTo>
                      <a:pt x="89" y="87"/>
                      <a:pt x="90" y="87"/>
                      <a:pt x="90" y="87"/>
                    </a:cubicBezTo>
                    <a:cubicBezTo>
                      <a:pt x="91" y="87"/>
                      <a:pt x="91" y="87"/>
                      <a:pt x="91" y="87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1" y="88"/>
                      <a:pt x="91" y="88"/>
                      <a:pt x="91" y="89"/>
                    </a:cubicBezTo>
                    <a:cubicBezTo>
                      <a:pt x="91" y="89"/>
                      <a:pt x="91" y="89"/>
                      <a:pt x="92" y="89"/>
                    </a:cubicBezTo>
                    <a:cubicBezTo>
                      <a:pt x="92" y="90"/>
                      <a:pt x="92" y="90"/>
                      <a:pt x="93" y="90"/>
                    </a:cubicBezTo>
                    <a:cubicBezTo>
                      <a:pt x="93" y="91"/>
                      <a:pt x="93" y="91"/>
                      <a:pt x="94" y="91"/>
                    </a:cubicBezTo>
                    <a:cubicBezTo>
                      <a:pt x="94" y="91"/>
                      <a:pt x="95" y="91"/>
                      <a:pt x="95" y="91"/>
                    </a:cubicBezTo>
                    <a:cubicBezTo>
                      <a:pt x="95" y="91"/>
                      <a:pt x="95" y="91"/>
                      <a:pt x="96" y="9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4" name="Freeform 43">
                <a:extLst>
                  <a:ext uri="{FF2B5EF4-FFF2-40B4-BE49-F238E27FC236}">
                    <a16:creationId xmlns:a16="http://schemas.microsoft.com/office/drawing/2014/main" id="{8C43491C-D6FE-4BCE-ACA6-62DF4E6F71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8652" y="2632076"/>
                <a:ext cx="152400" cy="130175"/>
              </a:xfrm>
              <a:custGeom>
                <a:avLst/>
                <a:gdLst>
                  <a:gd name="T0" fmla="*/ 6 w 14"/>
                  <a:gd name="T1" fmla="*/ 12 h 12"/>
                  <a:gd name="T2" fmla="*/ 6 w 14"/>
                  <a:gd name="T3" fmla="*/ 12 h 12"/>
                  <a:gd name="T4" fmla="*/ 7 w 14"/>
                  <a:gd name="T5" fmla="*/ 11 h 12"/>
                  <a:gd name="T6" fmla="*/ 8 w 14"/>
                  <a:gd name="T7" fmla="*/ 11 h 12"/>
                  <a:gd name="T8" fmla="*/ 8 w 14"/>
                  <a:gd name="T9" fmla="*/ 11 h 12"/>
                  <a:gd name="T10" fmla="*/ 9 w 14"/>
                  <a:gd name="T11" fmla="*/ 10 h 12"/>
                  <a:gd name="T12" fmla="*/ 10 w 14"/>
                  <a:gd name="T13" fmla="*/ 10 h 12"/>
                  <a:gd name="T14" fmla="*/ 10 w 14"/>
                  <a:gd name="T15" fmla="*/ 9 h 12"/>
                  <a:gd name="T16" fmla="*/ 10 w 14"/>
                  <a:gd name="T17" fmla="*/ 8 h 12"/>
                  <a:gd name="T18" fmla="*/ 11 w 14"/>
                  <a:gd name="T19" fmla="*/ 8 h 12"/>
                  <a:gd name="T20" fmla="*/ 11 w 14"/>
                  <a:gd name="T21" fmla="*/ 7 h 12"/>
                  <a:gd name="T22" fmla="*/ 12 w 14"/>
                  <a:gd name="T23" fmla="*/ 7 h 12"/>
                  <a:gd name="T24" fmla="*/ 13 w 14"/>
                  <a:gd name="T25" fmla="*/ 6 h 12"/>
                  <a:gd name="T26" fmla="*/ 13 w 14"/>
                  <a:gd name="T27" fmla="*/ 7 h 12"/>
                  <a:gd name="T28" fmla="*/ 14 w 14"/>
                  <a:gd name="T29" fmla="*/ 6 h 12"/>
                  <a:gd name="T30" fmla="*/ 14 w 14"/>
                  <a:gd name="T31" fmla="*/ 5 h 12"/>
                  <a:gd name="T32" fmla="*/ 13 w 14"/>
                  <a:gd name="T33" fmla="*/ 4 h 12"/>
                  <a:gd name="T34" fmla="*/ 14 w 14"/>
                  <a:gd name="T35" fmla="*/ 3 h 12"/>
                  <a:gd name="T36" fmla="*/ 13 w 14"/>
                  <a:gd name="T37" fmla="*/ 2 h 12"/>
                  <a:gd name="T38" fmla="*/ 13 w 14"/>
                  <a:gd name="T39" fmla="*/ 2 h 12"/>
                  <a:gd name="T40" fmla="*/ 12 w 14"/>
                  <a:gd name="T41" fmla="*/ 1 h 12"/>
                  <a:gd name="T42" fmla="*/ 12 w 14"/>
                  <a:gd name="T43" fmla="*/ 1 h 12"/>
                  <a:gd name="T44" fmla="*/ 11 w 14"/>
                  <a:gd name="T45" fmla="*/ 1 h 12"/>
                  <a:gd name="T46" fmla="*/ 10 w 14"/>
                  <a:gd name="T47" fmla="*/ 0 h 12"/>
                  <a:gd name="T48" fmla="*/ 10 w 14"/>
                  <a:gd name="T49" fmla="*/ 1 h 12"/>
                  <a:gd name="T50" fmla="*/ 9 w 14"/>
                  <a:gd name="T51" fmla="*/ 2 h 12"/>
                  <a:gd name="T52" fmla="*/ 8 w 14"/>
                  <a:gd name="T53" fmla="*/ 1 h 12"/>
                  <a:gd name="T54" fmla="*/ 7 w 14"/>
                  <a:gd name="T55" fmla="*/ 1 h 12"/>
                  <a:gd name="T56" fmla="*/ 7 w 14"/>
                  <a:gd name="T57" fmla="*/ 1 h 12"/>
                  <a:gd name="T58" fmla="*/ 6 w 14"/>
                  <a:gd name="T59" fmla="*/ 1 h 12"/>
                  <a:gd name="T60" fmla="*/ 5 w 14"/>
                  <a:gd name="T61" fmla="*/ 1 h 12"/>
                  <a:gd name="T62" fmla="*/ 4 w 14"/>
                  <a:gd name="T63" fmla="*/ 1 h 12"/>
                  <a:gd name="T64" fmla="*/ 3 w 14"/>
                  <a:gd name="T65" fmla="*/ 1 h 12"/>
                  <a:gd name="T66" fmla="*/ 2 w 14"/>
                  <a:gd name="T67" fmla="*/ 1 h 12"/>
                  <a:gd name="T68" fmla="*/ 1 w 14"/>
                  <a:gd name="T69" fmla="*/ 2 h 12"/>
                  <a:gd name="T70" fmla="*/ 1 w 14"/>
                  <a:gd name="T71" fmla="*/ 3 h 12"/>
                  <a:gd name="T72" fmla="*/ 0 w 14"/>
                  <a:gd name="T73" fmla="*/ 3 h 12"/>
                  <a:gd name="T74" fmla="*/ 0 w 14"/>
                  <a:gd name="T75" fmla="*/ 5 h 12"/>
                  <a:gd name="T76" fmla="*/ 1 w 14"/>
                  <a:gd name="T77" fmla="*/ 5 h 12"/>
                  <a:gd name="T78" fmla="*/ 1 w 14"/>
                  <a:gd name="T79" fmla="*/ 6 h 12"/>
                  <a:gd name="T80" fmla="*/ 1 w 14"/>
                  <a:gd name="T81" fmla="*/ 7 h 12"/>
                  <a:gd name="T82" fmla="*/ 1 w 14"/>
                  <a:gd name="T83" fmla="*/ 7 h 12"/>
                  <a:gd name="T84" fmla="*/ 2 w 14"/>
                  <a:gd name="T85" fmla="*/ 7 h 12"/>
                  <a:gd name="T86" fmla="*/ 2 w 14"/>
                  <a:gd name="T87" fmla="*/ 8 h 12"/>
                  <a:gd name="T88" fmla="*/ 2 w 14"/>
                  <a:gd name="T89" fmla="*/ 8 h 12"/>
                  <a:gd name="T90" fmla="*/ 3 w 14"/>
                  <a:gd name="T91" fmla="*/ 9 h 12"/>
                  <a:gd name="T92" fmla="*/ 3 w 14"/>
                  <a:gd name="T93" fmla="*/ 11 h 12"/>
                  <a:gd name="T94" fmla="*/ 3 w 14"/>
                  <a:gd name="T95" fmla="*/ 10 h 12"/>
                  <a:gd name="T96" fmla="*/ 4 w 14"/>
                  <a:gd name="T97" fmla="*/ 11 h 12"/>
                  <a:gd name="T98" fmla="*/ 5 w 14"/>
                  <a:gd name="T99" fmla="*/ 12 h 12"/>
                  <a:gd name="T100" fmla="*/ 6 w 14"/>
                  <a:gd name="T101" fmla="*/ 12 h 12"/>
                  <a:gd name="T102" fmla="*/ 6 w 14"/>
                  <a:gd name="T10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" h="12">
                    <a:moveTo>
                      <a:pt x="6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7" y="12"/>
                      <a:pt x="7" y="11"/>
                      <a:pt x="7" y="11"/>
                    </a:cubicBezTo>
                    <a:cubicBezTo>
                      <a:pt x="7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0"/>
                      <a:pt x="8" y="10"/>
                      <a:pt x="9" y="10"/>
                    </a:cubicBezTo>
                    <a:cubicBezTo>
                      <a:pt x="9" y="10"/>
                      <a:pt x="10" y="10"/>
                      <a:pt x="10" y="10"/>
                    </a:cubicBezTo>
                    <a:cubicBezTo>
                      <a:pt x="10" y="10"/>
                      <a:pt x="10" y="9"/>
                      <a:pt x="10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8"/>
                      <a:pt x="11" y="8"/>
                      <a:pt x="11" y="8"/>
                    </a:cubicBezTo>
                    <a:cubicBezTo>
                      <a:pt x="11" y="8"/>
                      <a:pt x="11" y="7"/>
                      <a:pt x="11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6"/>
                      <a:pt x="13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3" y="7"/>
                      <a:pt x="13" y="6"/>
                      <a:pt x="14" y="6"/>
                    </a:cubicBezTo>
                    <a:cubicBezTo>
                      <a:pt x="14" y="6"/>
                      <a:pt x="14" y="5"/>
                      <a:pt x="14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3"/>
                      <a:pt x="14" y="3"/>
                      <a:pt x="14" y="3"/>
                    </a:cubicBezTo>
                    <a:cubicBezTo>
                      <a:pt x="13" y="2"/>
                      <a:pt x="13" y="3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9" y="2"/>
                      <a:pt x="9" y="1"/>
                      <a:pt x="8" y="1"/>
                    </a:cubicBezTo>
                    <a:cubicBezTo>
                      <a:pt x="8" y="1"/>
                      <a:pt x="8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0"/>
                      <a:pt x="3" y="11"/>
                    </a:cubicBezTo>
                    <a:cubicBezTo>
                      <a:pt x="3" y="11"/>
                      <a:pt x="3" y="10"/>
                      <a:pt x="3" y="10"/>
                    </a:cubicBezTo>
                    <a:cubicBezTo>
                      <a:pt x="4" y="10"/>
                      <a:pt x="4" y="11"/>
                      <a:pt x="4" y="11"/>
                    </a:cubicBezTo>
                    <a:cubicBezTo>
                      <a:pt x="4" y="11"/>
                      <a:pt x="4" y="12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5" name="Freeform 44">
                <a:extLst>
                  <a:ext uri="{FF2B5EF4-FFF2-40B4-BE49-F238E27FC236}">
                    <a16:creationId xmlns:a16="http://schemas.microsoft.com/office/drawing/2014/main" id="{8E29D9F5-24BB-4293-8361-1F0EE6F2EB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2" y="2362201"/>
                <a:ext cx="269875" cy="107950"/>
              </a:xfrm>
              <a:custGeom>
                <a:avLst/>
                <a:gdLst>
                  <a:gd name="T0" fmla="*/ 25 w 25"/>
                  <a:gd name="T1" fmla="*/ 7 h 10"/>
                  <a:gd name="T2" fmla="*/ 23 w 25"/>
                  <a:gd name="T3" fmla="*/ 7 h 10"/>
                  <a:gd name="T4" fmla="*/ 22 w 25"/>
                  <a:gd name="T5" fmla="*/ 7 h 10"/>
                  <a:gd name="T6" fmla="*/ 22 w 25"/>
                  <a:gd name="T7" fmla="*/ 6 h 10"/>
                  <a:gd name="T8" fmla="*/ 22 w 25"/>
                  <a:gd name="T9" fmla="*/ 6 h 10"/>
                  <a:gd name="T10" fmla="*/ 21 w 25"/>
                  <a:gd name="T11" fmla="*/ 5 h 10"/>
                  <a:gd name="T12" fmla="*/ 20 w 25"/>
                  <a:gd name="T13" fmla="*/ 6 h 10"/>
                  <a:gd name="T14" fmla="*/ 19 w 25"/>
                  <a:gd name="T15" fmla="*/ 5 h 10"/>
                  <a:gd name="T16" fmla="*/ 18 w 25"/>
                  <a:gd name="T17" fmla="*/ 5 h 10"/>
                  <a:gd name="T18" fmla="*/ 17 w 25"/>
                  <a:gd name="T19" fmla="*/ 4 h 10"/>
                  <a:gd name="T20" fmla="*/ 16 w 25"/>
                  <a:gd name="T21" fmla="*/ 3 h 10"/>
                  <a:gd name="T22" fmla="*/ 15 w 25"/>
                  <a:gd name="T23" fmla="*/ 2 h 10"/>
                  <a:gd name="T24" fmla="*/ 14 w 25"/>
                  <a:gd name="T25" fmla="*/ 2 h 10"/>
                  <a:gd name="T26" fmla="*/ 13 w 25"/>
                  <a:gd name="T27" fmla="*/ 2 h 10"/>
                  <a:gd name="T28" fmla="*/ 13 w 25"/>
                  <a:gd name="T29" fmla="*/ 1 h 10"/>
                  <a:gd name="T30" fmla="*/ 12 w 25"/>
                  <a:gd name="T31" fmla="*/ 0 h 10"/>
                  <a:gd name="T32" fmla="*/ 10 w 25"/>
                  <a:gd name="T33" fmla="*/ 0 h 10"/>
                  <a:gd name="T34" fmla="*/ 8 w 25"/>
                  <a:gd name="T35" fmla="*/ 0 h 10"/>
                  <a:gd name="T36" fmla="*/ 7 w 25"/>
                  <a:gd name="T37" fmla="*/ 0 h 10"/>
                  <a:gd name="T38" fmla="*/ 6 w 25"/>
                  <a:gd name="T39" fmla="*/ 0 h 10"/>
                  <a:gd name="T40" fmla="*/ 4 w 25"/>
                  <a:gd name="T41" fmla="*/ 0 h 10"/>
                  <a:gd name="T42" fmla="*/ 2 w 25"/>
                  <a:gd name="T43" fmla="*/ 1 h 10"/>
                  <a:gd name="T44" fmla="*/ 1 w 25"/>
                  <a:gd name="T45" fmla="*/ 2 h 10"/>
                  <a:gd name="T46" fmla="*/ 1 w 25"/>
                  <a:gd name="T47" fmla="*/ 3 h 10"/>
                  <a:gd name="T48" fmla="*/ 0 w 25"/>
                  <a:gd name="T49" fmla="*/ 4 h 10"/>
                  <a:gd name="T50" fmla="*/ 1 w 25"/>
                  <a:gd name="T51" fmla="*/ 4 h 10"/>
                  <a:gd name="T52" fmla="*/ 2 w 25"/>
                  <a:gd name="T53" fmla="*/ 4 h 10"/>
                  <a:gd name="T54" fmla="*/ 2 w 25"/>
                  <a:gd name="T55" fmla="*/ 3 h 10"/>
                  <a:gd name="T56" fmla="*/ 3 w 25"/>
                  <a:gd name="T57" fmla="*/ 3 h 10"/>
                  <a:gd name="T58" fmla="*/ 4 w 25"/>
                  <a:gd name="T59" fmla="*/ 3 h 10"/>
                  <a:gd name="T60" fmla="*/ 5 w 25"/>
                  <a:gd name="T61" fmla="*/ 2 h 10"/>
                  <a:gd name="T62" fmla="*/ 6 w 25"/>
                  <a:gd name="T63" fmla="*/ 2 h 10"/>
                  <a:gd name="T64" fmla="*/ 7 w 25"/>
                  <a:gd name="T65" fmla="*/ 1 h 10"/>
                  <a:gd name="T66" fmla="*/ 8 w 25"/>
                  <a:gd name="T67" fmla="*/ 2 h 10"/>
                  <a:gd name="T68" fmla="*/ 7 w 25"/>
                  <a:gd name="T69" fmla="*/ 2 h 10"/>
                  <a:gd name="T70" fmla="*/ 8 w 25"/>
                  <a:gd name="T71" fmla="*/ 3 h 10"/>
                  <a:gd name="T72" fmla="*/ 9 w 25"/>
                  <a:gd name="T73" fmla="*/ 3 h 10"/>
                  <a:gd name="T74" fmla="*/ 9 w 25"/>
                  <a:gd name="T75" fmla="*/ 3 h 10"/>
                  <a:gd name="T76" fmla="*/ 11 w 25"/>
                  <a:gd name="T77" fmla="*/ 3 h 10"/>
                  <a:gd name="T78" fmla="*/ 12 w 25"/>
                  <a:gd name="T79" fmla="*/ 3 h 10"/>
                  <a:gd name="T80" fmla="*/ 11 w 25"/>
                  <a:gd name="T81" fmla="*/ 4 h 10"/>
                  <a:gd name="T82" fmla="*/ 12 w 25"/>
                  <a:gd name="T83" fmla="*/ 5 h 10"/>
                  <a:gd name="T84" fmla="*/ 14 w 25"/>
                  <a:gd name="T85" fmla="*/ 5 h 10"/>
                  <a:gd name="T86" fmla="*/ 15 w 25"/>
                  <a:gd name="T87" fmla="*/ 5 h 10"/>
                  <a:gd name="T88" fmla="*/ 15 w 25"/>
                  <a:gd name="T89" fmla="*/ 6 h 10"/>
                  <a:gd name="T90" fmla="*/ 16 w 25"/>
                  <a:gd name="T91" fmla="*/ 7 h 10"/>
                  <a:gd name="T92" fmla="*/ 17 w 25"/>
                  <a:gd name="T93" fmla="*/ 8 h 10"/>
                  <a:gd name="T94" fmla="*/ 17 w 25"/>
                  <a:gd name="T95" fmla="*/ 9 h 10"/>
                  <a:gd name="T96" fmla="*/ 18 w 25"/>
                  <a:gd name="T97" fmla="*/ 9 h 10"/>
                  <a:gd name="T98" fmla="*/ 19 w 25"/>
                  <a:gd name="T99" fmla="*/ 9 h 10"/>
                  <a:gd name="T100" fmla="*/ 21 w 25"/>
                  <a:gd name="T101" fmla="*/ 9 h 10"/>
                  <a:gd name="T102" fmla="*/ 22 w 25"/>
                  <a:gd name="T103" fmla="*/ 9 h 10"/>
                  <a:gd name="T104" fmla="*/ 24 w 25"/>
                  <a:gd name="T105" fmla="*/ 9 h 10"/>
                  <a:gd name="T106" fmla="*/ 25 w 25"/>
                  <a:gd name="T107" fmla="*/ 9 h 10"/>
                  <a:gd name="T108" fmla="*/ 25 w 25"/>
                  <a:gd name="T109" fmla="*/ 8 h 10"/>
                  <a:gd name="T110" fmla="*/ 25 w 25"/>
                  <a:gd name="T1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5" h="10">
                    <a:moveTo>
                      <a:pt x="25" y="7"/>
                    </a:moveTo>
                    <a:cubicBezTo>
                      <a:pt x="24" y="7"/>
                      <a:pt x="24" y="7"/>
                      <a:pt x="23" y="7"/>
                    </a:cubicBezTo>
                    <a:cubicBezTo>
                      <a:pt x="23" y="7"/>
                      <a:pt x="23" y="7"/>
                      <a:pt x="22" y="7"/>
                    </a:cubicBezTo>
                    <a:cubicBezTo>
                      <a:pt x="22" y="7"/>
                      <a:pt x="22" y="6"/>
                      <a:pt x="22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1" y="5"/>
                      <a:pt x="20" y="6"/>
                      <a:pt x="20" y="6"/>
                    </a:cubicBezTo>
                    <a:cubicBezTo>
                      <a:pt x="20" y="6"/>
                      <a:pt x="20" y="5"/>
                      <a:pt x="19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3"/>
                      <a:pt x="16" y="2"/>
                      <a:pt x="15" y="2"/>
                    </a:cubicBezTo>
                    <a:cubicBezTo>
                      <a:pt x="15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2"/>
                      <a:pt x="13" y="1"/>
                      <a:pt x="13" y="1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6" y="1"/>
                      <a:pt x="6" y="1"/>
                      <a:pt x="7" y="1"/>
                    </a:cubicBezTo>
                    <a:cubicBezTo>
                      <a:pt x="7" y="1"/>
                      <a:pt x="8" y="1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2"/>
                      <a:pt x="7" y="3"/>
                      <a:pt x="8" y="3"/>
                    </a:cubicBezTo>
                    <a:cubicBezTo>
                      <a:pt x="8" y="3"/>
                      <a:pt x="8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2" y="3"/>
                      <a:pt x="12" y="3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5"/>
                      <a:pt x="12" y="4"/>
                      <a:pt x="12" y="5"/>
                    </a:cubicBezTo>
                    <a:cubicBezTo>
                      <a:pt x="13" y="5"/>
                      <a:pt x="13" y="5"/>
                      <a:pt x="14" y="5"/>
                    </a:cubicBezTo>
                    <a:cubicBezTo>
                      <a:pt x="14" y="5"/>
                      <a:pt x="15" y="5"/>
                      <a:pt x="15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7"/>
                      <a:pt x="15" y="7"/>
                      <a:pt x="16" y="7"/>
                    </a:cubicBezTo>
                    <a:cubicBezTo>
                      <a:pt x="16" y="7"/>
                      <a:pt x="16" y="7"/>
                      <a:pt x="17" y="8"/>
                    </a:cubicBezTo>
                    <a:cubicBezTo>
                      <a:pt x="17" y="8"/>
                      <a:pt x="17" y="8"/>
                      <a:pt x="17" y="9"/>
                    </a:cubicBezTo>
                    <a:cubicBezTo>
                      <a:pt x="17" y="9"/>
                      <a:pt x="17" y="9"/>
                      <a:pt x="18" y="9"/>
                    </a:cubicBezTo>
                    <a:cubicBezTo>
                      <a:pt x="18" y="9"/>
                      <a:pt x="18" y="9"/>
                      <a:pt x="19" y="9"/>
                    </a:cubicBezTo>
                    <a:cubicBezTo>
                      <a:pt x="20" y="9"/>
                      <a:pt x="20" y="9"/>
                      <a:pt x="21" y="9"/>
                    </a:cubicBezTo>
                    <a:cubicBezTo>
                      <a:pt x="21" y="9"/>
                      <a:pt x="22" y="9"/>
                      <a:pt x="22" y="9"/>
                    </a:cubicBezTo>
                    <a:cubicBezTo>
                      <a:pt x="23" y="9"/>
                      <a:pt x="23" y="9"/>
                      <a:pt x="24" y="9"/>
                    </a:cubicBezTo>
                    <a:cubicBezTo>
                      <a:pt x="24" y="9"/>
                      <a:pt x="25" y="10"/>
                      <a:pt x="25" y="9"/>
                    </a:cubicBezTo>
                    <a:cubicBezTo>
                      <a:pt x="25" y="9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6" name="Freeform 45">
                <a:extLst>
                  <a:ext uri="{FF2B5EF4-FFF2-40B4-BE49-F238E27FC236}">
                    <a16:creationId xmlns:a16="http://schemas.microsoft.com/office/drawing/2014/main" id="{70076D83-DF7E-4BE6-B849-477B2C618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0089" y="2395539"/>
                <a:ext cx="31750" cy="2063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1 w 3"/>
                  <a:gd name="T5" fmla="*/ 1 h 2"/>
                  <a:gd name="T6" fmla="*/ 0 w 3"/>
                  <a:gd name="T7" fmla="*/ 2 h 2"/>
                  <a:gd name="T8" fmla="*/ 1 w 3"/>
                  <a:gd name="T9" fmla="*/ 2 h 2"/>
                  <a:gd name="T10" fmla="*/ 2 w 3"/>
                  <a:gd name="T11" fmla="*/ 2 h 2"/>
                  <a:gd name="T12" fmla="*/ 3 w 3"/>
                  <a:gd name="T13" fmla="*/ 2 h 2"/>
                  <a:gd name="T14" fmla="*/ 3 w 3"/>
                  <a:gd name="T15" fmla="*/ 1 h 2"/>
                  <a:gd name="T16" fmla="*/ 2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7" name="Freeform 46">
                <a:extLst>
                  <a:ext uri="{FF2B5EF4-FFF2-40B4-BE49-F238E27FC236}">
                    <a16:creationId xmlns:a16="http://schemas.microsoft.com/office/drawing/2014/main" id="{2E59292C-7AF6-4D62-8824-32BEA85E8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189" y="2632076"/>
                <a:ext cx="74613" cy="53975"/>
              </a:xfrm>
              <a:custGeom>
                <a:avLst/>
                <a:gdLst>
                  <a:gd name="T0" fmla="*/ 6 w 7"/>
                  <a:gd name="T1" fmla="*/ 3 h 5"/>
                  <a:gd name="T2" fmla="*/ 6 w 7"/>
                  <a:gd name="T3" fmla="*/ 2 h 5"/>
                  <a:gd name="T4" fmla="*/ 6 w 7"/>
                  <a:gd name="T5" fmla="*/ 2 h 5"/>
                  <a:gd name="T6" fmla="*/ 5 w 7"/>
                  <a:gd name="T7" fmla="*/ 2 h 5"/>
                  <a:gd name="T8" fmla="*/ 5 w 7"/>
                  <a:gd name="T9" fmla="*/ 2 h 5"/>
                  <a:gd name="T10" fmla="*/ 4 w 7"/>
                  <a:gd name="T11" fmla="*/ 1 h 5"/>
                  <a:gd name="T12" fmla="*/ 3 w 7"/>
                  <a:gd name="T13" fmla="*/ 0 h 5"/>
                  <a:gd name="T14" fmla="*/ 3 w 7"/>
                  <a:gd name="T15" fmla="*/ 0 h 5"/>
                  <a:gd name="T16" fmla="*/ 2 w 7"/>
                  <a:gd name="T17" fmla="*/ 0 h 5"/>
                  <a:gd name="T18" fmla="*/ 1 w 7"/>
                  <a:gd name="T19" fmla="*/ 1 h 5"/>
                  <a:gd name="T20" fmla="*/ 0 w 7"/>
                  <a:gd name="T21" fmla="*/ 2 h 5"/>
                  <a:gd name="T22" fmla="*/ 0 w 7"/>
                  <a:gd name="T23" fmla="*/ 3 h 5"/>
                  <a:gd name="T24" fmla="*/ 1 w 7"/>
                  <a:gd name="T25" fmla="*/ 3 h 5"/>
                  <a:gd name="T26" fmla="*/ 2 w 7"/>
                  <a:gd name="T27" fmla="*/ 4 h 5"/>
                  <a:gd name="T28" fmla="*/ 3 w 7"/>
                  <a:gd name="T29" fmla="*/ 4 h 5"/>
                  <a:gd name="T30" fmla="*/ 4 w 7"/>
                  <a:gd name="T31" fmla="*/ 4 h 5"/>
                  <a:gd name="T32" fmla="*/ 5 w 7"/>
                  <a:gd name="T33" fmla="*/ 5 h 5"/>
                  <a:gd name="T34" fmla="*/ 6 w 7"/>
                  <a:gd name="T35" fmla="*/ 4 h 5"/>
                  <a:gd name="T36" fmla="*/ 6 w 7"/>
                  <a:gd name="T37" fmla="*/ 4 h 5"/>
                  <a:gd name="T38" fmla="*/ 6 w 7"/>
                  <a:gd name="T39" fmla="*/ 4 h 5"/>
                  <a:gd name="T40" fmla="*/ 6 w 7"/>
                  <a:gd name="T4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" h="5">
                    <a:moveTo>
                      <a:pt x="6" y="3"/>
                    </a:moveTo>
                    <a:cubicBezTo>
                      <a:pt x="6" y="3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5" y="5"/>
                      <a:pt x="5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8" name="Freeform 47">
                <a:extLst>
                  <a:ext uri="{FF2B5EF4-FFF2-40B4-BE49-F238E27FC236}">
                    <a16:creationId xmlns:a16="http://schemas.microsoft.com/office/drawing/2014/main" id="{88C12DFF-1E56-4E3F-B39A-103CF02EA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3252" y="2730501"/>
                <a:ext cx="85725" cy="96838"/>
              </a:xfrm>
              <a:custGeom>
                <a:avLst/>
                <a:gdLst>
                  <a:gd name="T0" fmla="*/ 7 w 8"/>
                  <a:gd name="T1" fmla="*/ 3 h 9"/>
                  <a:gd name="T2" fmla="*/ 7 w 8"/>
                  <a:gd name="T3" fmla="*/ 3 h 9"/>
                  <a:gd name="T4" fmla="*/ 6 w 8"/>
                  <a:gd name="T5" fmla="*/ 2 h 9"/>
                  <a:gd name="T6" fmla="*/ 6 w 8"/>
                  <a:gd name="T7" fmla="*/ 1 h 9"/>
                  <a:gd name="T8" fmla="*/ 5 w 8"/>
                  <a:gd name="T9" fmla="*/ 1 h 9"/>
                  <a:gd name="T10" fmla="*/ 5 w 8"/>
                  <a:gd name="T11" fmla="*/ 1 h 9"/>
                  <a:gd name="T12" fmla="*/ 4 w 8"/>
                  <a:gd name="T13" fmla="*/ 1 h 9"/>
                  <a:gd name="T14" fmla="*/ 3 w 8"/>
                  <a:gd name="T15" fmla="*/ 1 h 9"/>
                  <a:gd name="T16" fmla="*/ 2 w 8"/>
                  <a:gd name="T17" fmla="*/ 1 h 9"/>
                  <a:gd name="T18" fmla="*/ 2 w 8"/>
                  <a:gd name="T19" fmla="*/ 1 h 9"/>
                  <a:gd name="T20" fmla="*/ 1 w 8"/>
                  <a:gd name="T21" fmla="*/ 0 h 9"/>
                  <a:gd name="T22" fmla="*/ 0 w 8"/>
                  <a:gd name="T23" fmla="*/ 0 h 9"/>
                  <a:gd name="T24" fmla="*/ 0 w 8"/>
                  <a:gd name="T25" fmla="*/ 0 h 9"/>
                  <a:gd name="T26" fmla="*/ 0 w 8"/>
                  <a:gd name="T27" fmla="*/ 1 h 9"/>
                  <a:gd name="T28" fmla="*/ 0 w 8"/>
                  <a:gd name="T29" fmla="*/ 2 h 9"/>
                  <a:gd name="T30" fmla="*/ 0 w 8"/>
                  <a:gd name="T31" fmla="*/ 2 h 9"/>
                  <a:gd name="T32" fmla="*/ 0 w 8"/>
                  <a:gd name="T33" fmla="*/ 4 h 9"/>
                  <a:gd name="T34" fmla="*/ 1 w 8"/>
                  <a:gd name="T35" fmla="*/ 4 h 9"/>
                  <a:gd name="T36" fmla="*/ 2 w 8"/>
                  <a:gd name="T37" fmla="*/ 5 h 9"/>
                  <a:gd name="T38" fmla="*/ 2 w 8"/>
                  <a:gd name="T39" fmla="*/ 5 h 9"/>
                  <a:gd name="T40" fmla="*/ 2 w 8"/>
                  <a:gd name="T41" fmla="*/ 4 h 9"/>
                  <a:gd name="T42" fmla="*/ 3 w 8"/>
                  <a:gd name="T43" fmla="*/ 5 h 9"/>
                  <a:gd name="T44" fmla="*/ 4 w 8"/>
                  <a:gd name="T45" fmla="*/ 6 h 9"/>
                  <a:gd name="T46" fmla="*/ 5 w 8"/>
                  <a:gd name="T47" fmla="*/ 6 h 9"/>
                  <a:gd name="T48" fmla="*/ 5 w 8"/>
                  <a:gd name="T49" fmla="*/ 7 h 9"/>
                  <a:gd name="T50" fmla="*/ 5 w 8"/>
                  <a:gd name="T51" fmla="*/ 9 h 9"/>
                  <a:gd name="T52" fmla="*/ 6 w 8"/>
                  <a:gd name="T53" fmla="*/ 9 h 9"/>
                  <a:gd name="T54" fmla="*/ 6 w 8"/>
                  <a:gd name="T55" fmla="*/ 8 h 9"/>
                  <a:gd name="T56" fmla="*/ 7 w 8"/>
                  <a:gd name="T57" fmla="*/ 7 h 9"/>
                  <a:gd name="T58" fmla="*/ 7 w 8"/>
                  <a:gd name="T59" fmla="*/ 6 h 9"/>
                  <a:gd name="T60" fmla="*/ 6 w 8"/>
                  <a:gd name="T61" fmla="*/ 6 h 9"/>
                  <a:gd name="T62" fmla="*/ 7 w 8"/>
                  <a:gd name="T63" fmla="*/ 5 h 9"/>
                  <a:gd name="T64" fmla="*/ 8 w 8"/>
                  <a:gd name="T65" fmla="*/ 5 h 9"/>
                  <a:gd name="T66" fmla="*/ 8 w 8"/>
                  <a:gd name="T67" fmla="*/ 5 h 9"/>
                  <a:gd name="T68" fmla="*/ 8 w 8"/>
                  <a:gd name="T69" fmla="*/ 4 h 9"/>
                  <a:gd name="T70" fmla="*/ 7 w 8"/>
                  <a:gd name="T71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" h="9">
                    <a:moveTo>
                      <a:pt x="7" y="3"/>
                    </a:moveTo>
                    <a:cubicBezTo>
                      <a:pt x="7" y="3"/>
                      <a:pt x="7" y="4"/>
                      <a:pt x="7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3"/>
                      <a:pt x="3" y="4"/>
                      <a:pt x="3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6" y="8"/>
                      <a:pt x="7" y="8"/>
                      <a:pt x="7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7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7" y="4"/>
                      <a:pt x="8" y="4"/>
                      <a:pt x="7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9" name="Freeform 48">
                <a:extLst>
                  <a:ext uri="{FF2B5EF4-FFF2-40B4-BE49-F238E27FC236}">
                    <a16:creationId xmlns:a16="http://schemas.microsoft.com/office/drawing/2014/main" id="{F39CAF81-4F44-4AFE-8A3B-C6A689E551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2" y="2827339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0" name="Freeform 49">
                <a:extLst>
                  <a:ext uri="{FF2B5EF4-FFF2-40B4-BE49-F238E27FC236}">
                    <a16:creationId xmlns:a16="http://schemas.microsoft.com/office/drawing/2014/main" id="{A7C4C21F-D12B-451B-9674-83B7D8759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577" y="34210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1" name="Freeform 50">
                <a:extLst>
                  <a:ext uri="{FF2B5EF4-FFF2-40B4-BE49-F238E27FC236}">
                    <a16:creationId xmlns:a16="http://schemas.microsoft.com/office/drawing/2014/main" id="{53675E4B-E1CD-4FDD-8D7F-BD7A1B78F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577" y="3389314"/>
                <a:ext cx="346075" cy="400050"/>
              </a:xfrm>
              <a:custGeom>
                <a:avLst/>
                <a:gdLst>
                  <a:gd name="T0" fmla="*/ 31 w 32"/>
                  <a:gd name="T1" fmla="*/ 22 h 37"/>
                  <a:gd name="T2" fmla="*/ 29 w 32"/>
                  <a:gd name="T3" fmla="*/ 20 h 37"/>
                  <a:gd name="T4" fmla="*/ 29 w 32"/>
                  <a:gd name="T5" fmla="*/ 19 h 37"/>
                  <a:gd name="T6" fmla="*/ 25 w 32"/>
                  <a:gd name="T7" fmla="*/ 18 h 37"/>
                  <a:gd name="T8" fmla="*/ 25 w 32"/>
                  <a:gd name="T9" fmla="*/ 18 h 37"/>
                  <a:gd name="T10" fmla="*/ 24 w 32"/>
                  <a:gd name="T11" fmla="*/ 16 h 37"/>
                  <a:gd name="T12" fmla="*/ 24 w 32"/>
                  <a:gd name="T13" fmla="*/ 13 h 37"/>
                  <a:gd name="T14" fmla="*/ 23 w 32"/>
                  <a:gd name="T15" fmla="*/ 11 h 37"/>
                  <a:gd name="T16" fmla="*/ 20 w 32"/>
                  <a:gd name="T17" fmla="*/ 11 h 37"/>
                  <a:gd name="T18" fmla="*/ 19 w 32"/>
                  <a:gd name="T19" fmla="*/ 9 h 37"/>
                  <a:gd name="T20" fmla="*/ 16 w 32"/>
                  <a:gd name="T21" fmla="*/ 8 h 37"/>
                  <a:gd name="T22" fmla="*/ 14 w 32"/>
                  <a:gd name="T23" fmla="*/ 8 h 37"/>
                  <a:gd name="T24" fmla="*/ 13 w 32"/>
                  <a:gd name="T25" fmla="*/ 7 h 37"/>
                  <a:gd name="T26" fmla="*/ 11 w 32"/>
                  <a:gd name="T27" fmla="*/ 5 h 37"/>
                  <a:gd name="T28" fmla="*/ 11 w 32"/>
                  <a:gd name="T29" fmla="*/ 2 h 37"/>
                  <a:gd name="T30" fmla="*/ 11 w 32"/>
                  <a:gd name="T31" fmla="*/ 0 h 37"/>
                  <a:gd name="T32" fmla="*/ 9 w 32"/>
                  <a:gd name="T33" fmla="*/ 0 h 37"/>
                  <a:gd name="T34" fmla="*/ 7 w 32"/>
                  <a:gd name="T35" fmla="*/ 1 h 37"/>
                  <a:gd name="T36" fmla="*/ 6 w 32"/>
                  <a:gd name="T37" fmla="*/ 2 h 37"/>
                  <a:gd name="T38" fmla="*/ 4 w 32"/>
                  <a:gd name="T39" fmla="*/ 3 h 37"/>
                  <a:gd name="T40" fmla="*/ 2 w 32"/>
                  <a:gd name="T41" fmla="*/ 4 h 37"/>
                  <a:gd name="T42" fmla="*/ 1 w 32"/>
                  <a:gd name="T43" fmla="*/ 5 h 37"/>
                  <a:gd name="T44" fmla="*/ 2 w 32"/>
                  <a:gd name="T45" fmla="*/ 7 h 37"/>
                  <a:gd name="T46" fmla="*/ 3 w 32"/>
                  <a:gd name="T47" fmla="*/ 10 h 37"/>
                  <a:gd name="T48" fmla="*/ 3 w 32"/>
                  <a:gd name="T49" fmla="*/ 13 h 37"/>
                  <a:gd name="T50" fmla="*/ 2 w 32"/>
                  <a:gd name="T51" fmla="*/ 14 h 37"/>
                  <a:gd name="T52" fmla="*/ 2 w 32"/>
                  <a:gd name="T53" fmla="*/ 17 h 37"/>
                  <a:gd name="T54" fmla="*/ 3 w 32"/>
                  <a:gd name="T55" fmla="*/ 18 h 37"/>
                  <a:gd name="T56" fmla="*/ 3 w 32"/>
                  <a:gd name="T57" fmla="*/ 19 h 37"/>
                  <a:gd name="T58" fmla="*/ 3 w 32"/>
                  <a:gd name="T59" fmla="*/ 19 h 37"/>
                  <a:gd name="T60" fmla="*/ 3 w 32"/>
                  <a:gd name="T61" fmla="*/ 19 h 37"/>
                  <a:gd name="T62" fmla="*/ 2 w 32"/>
                  <a:gd name="T63" fmla="*/ 21 h 37"/>
                  <a:gd name="T64" fmla="*/ 3 w 32"/>
                  <a:gd name="T65" fmla="*/ 21 h 37"/>
                  <a:gd name="T66" fmla="*/ 5 w 32"/>
                  <a:gd name="T67" fmla="*/ 24 h 37"/>
                  <a:gd name="T68" fmla="*/ 8 w 32"/>
                  <a:gd name="T69" fmla="*/ 26 h 37"/>
                  <a:gd name="T70" fmla="*/ 8 w 32"/>
                  <a:gd name="T71" fmla="*/ 29 h 37"/>
                  <a:gd name="T72" fmla="*/ 10 w 32"/>
                  <a:gd name="T73" fmla="*/ 30 h 37"/>
                  <a:gd name="T74" fmla="*/ 10 w 32"/>
                  <a:gd name="T75" fmla="*/ 33 h 37"/>
                  <a:gd name="T76" fmla="*/ 9 w 32"/>
                  <a:gd name="T77" fmla="*/ 36 h 37"/>
                  <a:gd name="T78" fmla="*/ 10 w 32"/>
                  <a:gd name="T79" fmla="*/ 37 h 37"/>
                  <a:gd name="T80" fmla="*/ 11 w 32"/>
                  <a:gd name="T81" fmla="*/ 36 h 37"/>
                  <a:gd name="T82" fmla="*/ 14 w 32"/>
                  <a:gd name="T83" fmla="*/ 36 h 37"/>
                  <a:gd name="T84" fmla="*/ 16 w 32"/>
                  <a:gd name="T85" fmla="*/ 37 h 37"/>
                  <a:gd name="T86" fmla="*/ 17 w 32"/>
                  <a:gd name="T87" fmla="*/ 35 h 37"/>
                  <a:gd name="T88" fmla="*/ 19 w 32"/>
                  <a:gd name="T89" fmla="*/ 35 h 37"/>
                  <a:gd name="T90" fmla="*/ 20 w 32"/>
                  <a:gd name="T91" fmla="*/ 36 h 37"/>
                  <a:gd name="T92" fmla="*/ 20 w 32"/>
                  <a:gd name="T93" fmla="*/ 34 h 37"/>
                  <a:gd name="T94" fmla="*/ 21 w 32"/>
                  <a:gd name="T95" fmla="*/ 30 h 37"/>
                  <a:gd name="T96" fmla="*/ 23 w 32"/>
                  <a:gd name="T97" fmla="*/ 28 h 37"/>
                  <a:gd name="T98" fmla="*/ 26 w 32"/>
                  <a:gd name="T99" fmla="*/ 27 h 37"/>
                  <a:gd name="T100" fmla="*/ 30 w 32"/>
                  <a:gd name="T101" fmla="*/ 28 h 37"/>
                  <a:gd name="T102" fmla="*/ 31 w 32"/>
                  <a:gd name="T103" fmla="*/ 29 h 37"/>
                  <a:gd name="T104" fmla="*/ 31 w 32"/>
                  <a:gd name="T105" fmla="*/ 29 h 37"/>
                  <a:gd name="T106" fmla="*/ 32 w 32"/>
                  <a:gd name="T107" fmla="*/ 25 h 37"/>
                  <a:gd name="T108" fmla="*/ 31 w 32"/>
                  <a:gd name="T109" fmla="*/ 2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" h="37">
                    <a:moveTo>
                      <a:pt x="31" y="23"/>
                    </a:moveTo>
                    <a:cubicBezTo>
                      <a:pt x="31" y="23"/>
                      <a:pt x="31" y="22"/>
                      <a:pt x="31" y="22"/>
                    </a:cubicBezTo>
                    <a:cubicBezTo>
                      <a:pt x="31" y="22"/>
                      <a:pt x="30" y="22"/>
                      <a:pt x="29" y="22"/>
                    </a:cubicBezTo>
                    <a:cubicBezTo>
                      <a:pt x="29" y="21"/>
                      <a:pt x="29" y="21"/>
                      <a:pt x="29" y="20"/>
                    </a:cubicBezTo>
                    <a:cubicBezTo>
                      <a:pt x="29" y="20"/>
                      <a:pt x="30" y="20"/>
                      <a:pt x="29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8" y="19"/>
                      <a:pt x="27" y="19"/>
                      <a:pt x="26" y="19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7"/>
                      <a:pt x="25" y="17"/>
                      <a:pt x="25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3" y="15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2"/>
                      <a:pt x="23" y="12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1"/>
                      <a:pt x="21" y="11"/>
                      <a:pt x="20" y="11"/>
                    </a:cubicBezTo>
                    <a:cubicBezTo>
                      <a:pt x="20" y="11"/>
                      <a:pt x="20" y="10"/>
                      <a:pt x="20" y="10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8" y="9"/>
                      <a:pt x="18" y="9"/>
                      <a:pt x="17" y="9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6" y="8"/>
                      <a:pt x="15" y="8"/>
                      <a:pt x="15" y="8"/>
                    </a:cubicBezTo>
                    <a:cubicBezTo>
                      <a:pt x="15" y="8"/>
                      <a:pt x="15" y="8"/>
                      <a:pt x="14" y="8"/>
                    </a:cubicBezTo>
                    <a:cubicBezTo>
                      <a:pt x="14" y="8"/>
                      <a:pt x="14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2" y="7"/>
                      <a:pt x="11" y="6"/>
                    </a:cubicBezTo>
                    <a:cubicBezTo>
                      <a:pt x="11" y="6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1" y="1"/>
                      <a:pt x="11" y="1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7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3" y="4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0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3" y="9"/>
                      <a:pt x="3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2"/>
                      <a:pt x="2" y="12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3" y="14"/>
                      <a:pt x="3" y="14"/>
                      <a:pt x="2" y="14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3" y="17"/>
                      <a:pt x="3" y="17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20"/>
                    </a:cubicBezTo>
                    <a:cubicBezTo>
                      <a:pt x="3" y="20"/>
                      <a:pt x="2" y="20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3"/>
                      <a:pt x="5" y="23"/>
                      <a:pt x="5" y="24"/>
                    </a:cubicBezTo>
                    <a:cubicBezTo>
                      <a:pt x="6" y="24"/>
                      <a:pt x="6" y="25"/>
                      <a:pt x="7" y="25"/>
                    </a:cubicBezTo>
                    <a:cubicBezTo>
                      <a:pt x="8" y="25"/>
                      <a:pt x="7" y="25"/>
                      <a:pt x="8" y="26"/>
                    </a:cubicBezTo>
                    <a:cubicBezTo>
                      <a:pt x="8" y="27"/>
                      <a:pt x="8" y="26"/>
                      <a:pt x="8" y="27"/>
                    </a:cubicBezTo>
                    <a:cubicBezTo>
                      <a:pt x="8" y="28"/>
                      <a:pt x="8" y="28"/>
                      <a:pt x="8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0" y="31"/>
                      <a:pt x="10" y="31"/>
                      <a:pt x="10" y="32"/>
                    </a:cubicBezTo>
                    <a:cubicBezTo>
                      <a:pt x="10" y="32"/>
                      <a:pt x="10" y="32"/>
                      <a:pt x="10" y="33"/>
                    </a:cubicBezTo>
                    <a:cubicBezTo>
                      <a:pt x="9" y="33"/>
                      <a:pt x="9" y="34"/>
                      <a:pt x="9" y="34"/>
                    </a:cubicBezTo>
                    <a:cubicBezTo>
                      <a:pt x="9" y="35"/>
                      <a:pt x="9" y="35"/>
                      <a:pt x="9" y="36"/>
                    </a:cubicBezTo>
                    <a:cubicBezTo>
                      <a:pt x="10" y="36"/>
                      <a:pt x="10" y="36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6"/>
                      <a:pt x="10" y="36"/>
                      <a:pt x="11" y="36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5"/>
                      <a:pt x="12" y="35"/>
                      <a:pt x="12" y="35"/>
                    </a:cubicBezTo>
                    <a:cubicBezTo>
                      <a:pt x="13" y="35"/>
                      <a:pt x="13" y="36"/>
                      <a:pt x="14" y="36"/>
                    </a:cubicBezTo>
                    <a:cubicBezTo>
                      <a:pt x="14" y="36"/>
                      <a:pt x="14" y="36"/>
                      <a:pt x="15" y="36"/>
                    </a:cubicBezTo>
                    <a:cubicBezTo>
                      <a:pt x="15" y="36"/>
                      <a:pt x="15" y="37"/>
                      <a:pt x="16" y="37"/>
                    </a:cubicBezTo>
                    <a:cubicBezTo>
                      <a:pt x="16" y="37"/>
                      <a:pt x="16" y="36"/>
                      <a:pt x="16" y="36"/>
                    </a:cubicBezTo>
                    <a:cubicBezTo>
                      <a:pt x="16" y="36"/>
                      <a:pt x="17" y="36"/>
                      <a:pt x="17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5"/>
                      <a:pt x="20" y="34"/>
                      <a:pt x="20" y="34"/>
                    </a:cubicBezTo>
                    <a:cubicBezTo>
                      <a:pt x="20" y="33"/>
                      <a:pt x="20" y="33"/>
                      <a:pt x="20" y="32"/>
                    </a:cubicBezTo>
                    <a:cubicBezTo>
                      <a:pt x="20" y="31"/>
                      <a:pt x="20" y="31"/>
                      <a:pt x="21" y="30"/>
                    </a:cubicBezTo>
                    <a:cubicBezTo>
                      <a:pt x="21" y="29"/>
                      <a:pt x="21" y="29"/>
                      <a:pt x="22" y="29"/>
                    </a:cubicBezTo>
                    <a:cubicBezTo>
                      <a:pt x="22" y="28"/>
                      <a:pt x="23" y="28"/>
                      <a:pt x="23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6" y="27"/>
                      <a:pt x="26" y="27"/>
                    </a:cubicBezTo>
                    <a:cubicBezTo>
                      <a:pt x="27" y="27"/>
                      <a:pt x="28" y="27"/>
                      <a:pt x="28" y="28"/>
                    </a:cubicBezTo>
                    <a:cubicBezTo>
                      <a:pt x="29" y="28"/>
                      <a:pt x="29" y="28"/>
                      <a:pt x="30" y="28"/>
                    </a:cubicBezTo>
                    <a:cubicBezTo>
                      <a:pt x="30" y="29"/>
                      <a:pt x="30" y="29"/>
                      <a:pt x="31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1" y="29"/>
                      <a:pt x="31" y="30"/>
                      <a:pt x="32" y="29"/>
                    </a:cubicBezTo>
                    <a:cubicBezTo>
                      <a:pt x="32" y="29"/>
                      <a:pt x="31" y="29"/>
                      <a:pt x="31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2" y="26"/>
                      <a:pt x="32" y="26"/>
                      <a:pt x="32" y="25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2" y="23"/>
                      <a:pt x="32" y="23"/>
                      <a:pt x="31" y="2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2" name="Freeform 51">
                <a:extLst>
                  <a:ext uri="{FF2B5EF4-FFF2-40B4-BE49-F238E27FC236}">
                    <a16:creationId xmlns:a16="http://schemas.microsoft.com/office/drawing/2014/main" id="{BB357E24-9CFF-4110-9485-D072CE79D0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2492376"/>
                <a:ext cx="292100" cy="193675"/>
              </a:xfrm>
              <a:custGeom>
                <a:avLst/>
                <a:gdLst>
                  <a:gd name="T0" fmla="*/ 23 w 27"/>
                  <a:gd name="T1" fmla="*/ 2 h 18"/>
                  <a:gd name="T2" fmla="*/ 22 w 27"/>
                  <a:gd name="T3" fmla="*/ 0 h 18"/>
                  <a:gd name="T4" fmla="*/ 22 w 27"/>
                  <a:gd name="T5" fmla="*/ 0 h 18"/>
                  <a:gd name="T6" fmla="*/ 21 w 27"/>
                  <a:gd name="T7" fmla="*/ 1 h 18"/>
                  <a:gd name="T8" fmla="*/ 18 w 27"/>
                  <a:gd name="T9" fmla="*/ 2 h 18"/>
                  <a:gd name="T10" fmla="*/ 16 w 27"/>
                  <a:gd name="T11" fmla="*/ 2 h 18"/>
                  <a:gd name="T12" fmla="*/ 13 w 27"/>
                  <a:gd name="T13" fmla="*/ 3 h 18"/>
                  <a:gd name="T14" fmla="*/ 11 w 27"/>
                  <a:gd name="T15" fmla="*/ 4 h 18"/>
                  <a:gd name="T16" fmla="*/ 11 w 27"/>
                  <a:gd name="T17" fmla="*/ 5 h 18"/>
                  <a:gd name="T18" fmla="*/ 10 w 27"/>
                  <a:gd name="T19" fmla="*/ 7 h 18"/>
                  <a:gd name="T20" fmla="*/ 9 w 27"/>
                  <a:gd name="T21" fmla="*/ 8 h 18"/>
                  <a:gd name="T22" fmla="*/ 8 w 27"/>
                  <a:gd name="T23" fmla="*/ 9 h 18"/>
                  <a:gd name="T24" fmla="*/ 8 w 27"/>
                  <a:gd name="T25" fmla="*/ 9 h 18"/>
                  <a:gd name="T26" fmla="*/ 7 w 27"/>
                  <a:gd name="T27" fmla="*/ 7 h 18"/>
                  <a:gd name="T28" fmla="*/ 6 w 27"/>
                  <a:gd name="T29" fmla="*/ 6 h 18"/>
                  <a:gd name="T30" fmla="*/ 5 w 27"/>
                  <a:gd name="T31" fmla="*/ 6 h 18"/>
                  <a:gd name="T32" fmla="*/ 4 w 27"/>
                  <a:gd name="T33" fmla="*/ 5 h 18"/>
                  <a:gd name="T34" fmla="*/ 2 w 27"/>
                  <a:gd name="T35" fmla="*/ 5 h 18"/>
                  <a:gd name="T36" fmla="*/ 0 w 27"/>
                  <a:gd name="T37" fmla="*/ 5 h 18"/>
                  <a:gd name="T38" fmla="*/ 0 w 27"/>
                  <a:gd name="T39" fmla="*/ 5 h 18"/>
                  <a:gd name="T40" fmla="*/ 0 w 27"/>
                  <a:gd name="T41" fmla="*/ 6 h 18"/>
                  <a:gd name="T42" fmla="*/ 1 w 27"/>
                  <a:gd name="T43" fmla="*/ 6 h 18"/>
                  <a:gd name="T44" fmla="*/ 2 w 27"/>
                  <a:gd name="T45" fmla="*/ 8 h 18"/>
                  <a:gd name="T46" fmla="*/ 2 w 27"/>
                  <a:gd name="T47" fmla="*/ 8 h 18"/>
                  <a:gd name="T48" fmla="*/ 1 w 27"/>
                  <a:gd name="T49" fmla="*/ 9 h 18"/>
                  <a:gd name="T50" fmla="*/ 1 w 27"/>
                  <a:gd name="T51" fmla="*/ 10 h 18"/>
                  <a:gd name="T52" fmla="*/ 1 w 27"/>
                  <a:gd name="T53" fmla="*/ 11 h 18"/>
                  <a:gd name="T54" fmla="*/ 2 w 27"/>
                  <a:gd name="T55" fmla="*/ 12 h 18"/>
                  <a:gd name="T56" fmla="*/ 2 w 27"/>
                  <a:gd name="T57" fmla="*/ 13 h 18"/>
                  <a:gd name="T58" fmla="*/ 2 w 27"/>
                  <a:gd name="T59" fmla="*/ 15 h 18"/>
                  <a:gd name="T60" fmla="*/ 3 w 27"/>
                  <a:gd name="T61" fmla="*/ 16 h 18"/>
                  <a:gd name="T62" fmla="*/ 2 w 27"/>
                  <a:gd name="T63" fmla="*/ 17 h 18"/>
                  <a:gd name="T64" fmla="*/ 3 w 27"/>
                  <a:gd name="T65" fmla="*/ 18 h 18"/>
                  <a:gd name="T66" fmla="*/ 4 w 27"/>
                  <a:gd name="T67" fmla="*/ 18 h 18"/>
                  <a:gd name="T68" fmla="*/ 6 w 27"/>
                  <a:gd name="T69" fmla="*/ 18 h 18"/>
                  <a:gd name="T70" fmla="*/ 7 w 27"/>
                  <a:gd name="T71" fmla="*/ 18 h 18"/>
                  <a:gd name="T72" fmla="*/ 8 w 27"/>
                  <a:gd name="T73" fmla="*/ 17 h 18"/>
                  <a:gd name="T74" fmla="*/ 9 w 27"/>
                  <a:gd name="T75" fmla="*/ 16 h 18"/>
                  <a:gd name="T76" fmla="*/ 11 w 27"/>
                  <a:gd name="T77" fmla="*/ 16 h 18"/>
                  <a:gd name="T78" fmla="*/ 12 w 27"/>
                  <a:gd name="T79" fmla="*/ 16 h 18"/>
                  <a:gd name="T80" fmla="*/ 13 w 27"/>
                  <a:gd name="T81" fmla="*/ 15 h 18"/>
                  <a:gd name="T82" fmla="*/ 14 w 27"/>
                  <a:gd name="T83" fmla="*/ 15 h 18"/>
                  <a:gd name="T84" fmla="*/ 15 w 27"/>
                  <a:gd name="T85" fmla="*/ 15 h 18"/>
                  <a:gd name="T86" fmla="*/ 15 w 27"/>
                  <a:gd name="T87" fmla="*/ 15 h 18"/>
                  <a:gd name="T88" fmla="*/ 17 w 27"/>
                  <a:gd name="T89" fmla="*/ 14 h 18"/>
                  <a:gd name="T90" fmla="*/ 17 w 27"/>
                  <a:gd name="T91" fmla="*/ 13 h 18"/>
                  <a:gd name="T92" fmla="*/ 18 w 27"/>
                  <a:gd name="T93" fmla="*/ 13 h 18"/>
                  <a:gd name="T94" fmla="*/ 19 w 27"/>
                  <a:gd name="T95" fmla="*/ 12 h 18"/>
                  <a:gd name="T96" fmla="*/ 21 w 27"/>
                  <a:gd name="T97" fmla="*/ 12 h 18"/>
                  <a:gd name="T98" fmla="*/ 22 w 27"/>
                  <a:gd name="T99" fmla="*/ 11 h 18"/>
                  <a:gd name="T100" fmla="*/ 24 w 27"/>
                  <a:gd name="T101" fmla="*/ 11 h 18"/>
                  <a:gd name="T102" fmla="*/ 25 w 27"/>
                  <a:gd name="T103" fmla="*/ 10 h 18"/>
                  <a:gd name="T104" fmla="*/ 25 w 27"/>
                  <a:gd name="T105" fmla="*/ 10 h 18"/>
                  <a:gd name="T106" fmla="*/ 25 w 27"/>
                  <a:gd name="T107" fmla="*/ 8 h 18"/>
                  <a:gd name="T108" fmla="*/ 26 w 27"/>
                  <a:gd name="T109" fmla="*/ 7 h 18"/>
                  <a:gd name="T110" fmla="*/ 26 w 27"/>
                  <a:gd name="T111" fmla="*/ 7 h 18"/>
                  <a:gd name="T112" fmla="*/ 26 w 27"/>
                  <a:gd name="T113" fmla="*/ 7 h 18"/>
                  <a:gd name="T114" fmla="*/ 27 w 27"/>
                  <a:gd name="T115" fmla="*/ 7 h 18"/>
                  <a:gd name="T116" fmla="*/ 24 w 27"/>
                  <a:gd name="T117" fmla="*/ 4 h 18"/>
                  <a:gd name="T118" fmla="*/ 23 w 27"/>
                  <a:gd name="T119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" h="18">
                    <a:moveTo>
                      <a:pt x="23" y="2"/>
                    </a:moveTo>
                    <a:cubicBezTo>
                      <a:pt x="23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19" y="1"/>
                      <a:pt x="18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5" y="3"/>
                      <a:pt x="14" y="3"/>
                      <a:pt x="13" y="3"/>
                    </a:cubicBezTo>
                    <a:cubicBezTo>
                      <a:pt x="12" y="4"/>
                      <a:pt x="12" y="3"/>
                      <a:pt x="11" y="4"/>
                    </a:cubicBezTo>
                    <a:cubicBezTo>
                      <a:pt x="11" y="4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7"/>
                    </a:cubicBezTo>
                    <a:cubicBezTo>
                      <a:pt x="10" y="7"/>
                      <a:pt x="10" y="8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8"/>
                      <a:pt x="8" y="8"/>
                      <a:pt x="7" y="7"/>
                    </a:cubicBezTo>
                    <a:cubicBezTo>
                      <a:pt x="7" y="7"/>
                      <a:pt x="7" y="6"/>
                      <a:pt x="6" y="6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5" y="6"/>
                      <a:pt x="5" y="5"/>
                      <a:pt x="4" y="5"/>
                    </a:cubicBezTo>
                    <a:cubicBezTo>
                      <a:pt x="4" y="5"/>
                      <a:pt x="3" y="5"/>
                      <a:pt x="2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9"/>
                      <a:pt x="0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1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5"/>
                    </a:cubicBezTo>
                    <a:cubicBezTo>
                      <a:pt x="2" y="15"/>
                      <a:pt x="3" y="15"/>
                      <a:pt x="3" y="16"/>
                    </a:cubicBezTo>
                    <a:cubicBezTo>
                      <a:pt x="3" y="16"/>
                      <a:pt x="2" y="17"/>
                      <a:pt x="2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18"/>
                      <a:pt x="5" y="18"/>
                      <a:pt x="6" y="18"/>
                    </a:cubicBezTo>
                    <a:cubicBezTo>
                      <a:pt x="6" y="18"/>
                      <a:pt x="6" y="18"/>
                      <a:pt x="7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9" y="17"/>
                      <a:pt x="9" y="17"/>
                      <a:pt x="9" y="16"/>
                    </a:cubicBezTo>
                    <a:cubicBezTo>
                      <a:pt x="10" y="16"/>
                      <a:pt x="10" y="16"/>
                      <a:pt x="11" y="16"/>
                    </a:cubicBezTo>
                    <a:cubicBezTo>
                      <a:pt x="11" y="16"/>
                      <a:pt x="11" y="16"/>
                      <a:pt x="12" y="16"/>
                    </a:cubicBezTo>
                    <a:cubicBezTo>
                      <a:pt x="12" y="16"/>
                      <a:pt x="13" y="16"/>
                      <a:pt x="13" y="15"/>
                    </a:cubicBezTo>
                    <a:cubicBezTo>
                      <a:pt x="14" y="15"/>
                      <a:pt x="14" y="14"/>
                      <a:pt x="14" y="15"/>
                    </a:cubicBezTo>
                    <a:cubicBezTo>
                      <a:pt x="14" y="15"/>
                      <a:pt x="14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6" y="15"/>
                      <a:pt x="16" y="15"/>
                      <a:pt x="17" y="14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9" y="13"/>
                      <a:pt x="19" y="13"/>
                      <a:pt x="19" y="12"/>
                    </a:cubicBezTo>
                    <a:cubicBezTo>
                      <a:pt x="20" y="12"/>
                      <a:pt x="20" y="12"/>
                      <a:pt x="21" y="12"/>
                    </a:cubicBezTo>
                    <a:cubicBezTo>
                      <a:pt x="21" y="12"/>
                      <a:pt x="22" y="12"/>
                      <a:pt x="22" y="11"/>
                    </a:cubicBezTo>
                    <a:cubicBezTo>
                      <a:pt x="23" y="11"/>
                      <a:pt x="23" y="11"/>
                      <a:pt x="24" y="11"/>
                    </a:cubicBezTo>
                    <a:cubicBezTo>
                      <a:pt x="24" y="11"/>
                      <a:pt x="24" y="11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9"/>
                      <a:pt x="24" y="9"/>
                      <a:pt x="25" y="8"/>
                    </a:cubicBezTo>
                    <a:cubicBezTo>
                      <a:pt x="25" y="8"/>
                      <a:pt x="25" y="8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6"/>
                      <a:pt x="25" y="5"/>
                      <a:pt x="24" y="4"/>
                    </a:cubicBezTo>
                    <a:cubicBezTo>
                      <a:pt x="24" y="3"/>
                      <a:pt x="24" y="3"/>
                      <a:pt x="2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3" name="Freeform 52">
                <a:extLst>
                  <a:ext uri="{FF2B5EF4-FFF2-40B4-BE49-F238E27FC236}">
                    <a16:creationId xmlns:a16="http://schemas.microsoft.com/office/drawing/2014/main" id="{2E3525F1-E752-444C-B6A0-F56386E848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9039" y="2557464"/>
                <a:ext cx="161925" cy="139700"/>
              </a:xfrm>
              <a:custGeom>
                <a:avLst/>
                <a:gdLst>
                  <a:gd name="T0" fmla="*/ 14 w 15"/>
                  <a:gd name="T1" fmla="*/ 10 h 13"/>
                  <a:gd name="T2" fmla="*/ 13 w 15"/>
                  <a:gd name="T3" fmla="*/ 10 h 13"/>
                  <a:gd name="T4" fmla="*/ 13 w 15"/>
                  <a:gd name="T5" fmla="*/ 9 h 13"/>
                  <a:gd name="T6" fmla="*/ 13 w 15"/>
                  <a:gd name="T7" fmla="*/ 8 h 13"/>
                  <a:gd name="T8" fmla="*/ 13 w 15"/>
                  <a:gd name="T9" fmla="*/ 7 h 13"/>
                  <a:gd name="T10" fmla="*/ 13 w 15"/>
                  <a:gd name="T11" fmla="*/ 6 h 13"/>
                  <a:gd name="T12" fmla="*/ 12 w 15"/>
                  <a:gd name="T13" fmla="*/ 5 h 13"/>
                  <a:gd name="T14" fmla="*/ 11 w 15"/>
                  <a:gd name="T15" fmla="*/ 4 h 13"/>
                  <a:gd name="T16" fmla="*/ 11 w 15"/>
                  <a:gd name="T17" fmla="*/ 4 h 13"/>
                  <a:gd name="T18" fmla="*/ 10 w 15"/>
                  <a:gd name="T19" fmla="*/ 3 h 13"/>
                  <a:gd name="T20" fmla="*/ 10 w 15"/>
                  <a:gd name="T21" fmla="*/ 2 h 13"/>
                  <a:gd name="T22" fmla="*/ 9 w 15"/>
                  <a:gd name="T23" fmla="*/ 2 h 13"/>
                  <a:gd name="T24" fmla="*/ 8 w 15"/>
                  <a:gd name="T25" fmla="*/ 2 h 13"/>
                  <a:gd name="T26" fmla="*/ 8 w 15"/>
                  <a:gd name="T27" fmla="*/ 1 h 13"/>
                  <a:gd name="T28" fmla="*/ 7 w 15"/>
                  <a:gd name="T29" fmla="*/ 1 h 13"/>
                  <a:gd name="T30" fmla="*/ 6 w 15"/>
                  <a:gd name="T31" fmla="*/ 0 h 13"/>
                  <a:gd name="T32" fmla="*/ 5 w 15"/>
                  <a:gd name="T33" fmla="*/ 1 h 13"/>
                  <a:gd name="T34" fmla="*/ 4 w 15"/>
                  <a:gd name="T35" fmla="*/ 1 h 13"/>
                  <a:gd name="T36" fmla="*/ 3 w 15"/>
                  <a:gd name="T37" fmla="*/ 1 h 13"/>
                  <a:gd name="T38" fmla="*/ 2 w 15"/>
                  <a:gd name="T39" fmla="*/ 2 h 13"/>
                  <a:gd name="T40" fmla="*/ 2 w 15"/>
                  <a:gd name="T41" fmla="*/ 2 h 13"/>
                  <a:gd name="T42" fmla="*/ 2 w 15"/>
                  <a:gd name="T43" fmla="*/ 3 h 13"/>
                  <a:gd name="T44" fmla="*/ 1 w 15"/>
                  <a:gd name="T45" fmla="*/ 4 h 13"/>
                  <a:gd name="T46" fmla="*/ 0 w 15"/>
                  <a:gd name="T47" fmla="*/ 5 h 13"/>
                  <a:gd name="T48" fmla="*/ 0 w 15"/>
                  <a:gd name="T49" fmla="*/ 7 h 13"/>
                  <a:gd name="T50" fmla="*/ 1 w 15"/>
                  <a:gd name="T51" fmla="*/ 8 h 13"/>
                  <a:gd name="T52" fmla="*/ 1 w 15"/>
                  <a:gd name="T53" fmla="*/ 9 h 13"/>
                  <a:gd name="T54" fmla="*/ 3 w 15"/>
                  <a:gd name="T55" fmla="*/ 9 h 13"/>
                  <a:gd name="T56" fmla="*/ 4 w 15"/>
                  <a:gd name="T57" fmla="*/ 9 h 13"/>
                  <a:gd name="T58" fmla="*/ 5 w 15"/>
                  <a:gd name="T59" fmla="*/ 9 h 13"/>
                  <a:gd name="T60" fmla="*/ 6 w 15"/>
                  <a:gd name="T61" fmla="*/ 9 h 13"/>
                  <a:gd name="T62" fmla="*/ 7 w 15"/>
                  <a:gd name="T63" fmla="*/ 9 h 13"/>
                  <a:gd name="T64" fmla="*/ 8 w 15"/>
                  <a:gd name="T65" fmla="*/ 9 h 13"/>
                  <a:gd name="T66" fmla="*/ 9 w 15"/>
                  <a:gd name="T67" fmla="*/ 10 h 13"/>
                  <a:gd name="T68" fmla="*/ 8 w 15"/>
                  <a:gd name="T69" fmla="*/ 10 h 13"/>
                  <a:gd name="T70" fmla="*/ 7 w 15"/>
                  <a:gd name="T71" fmla="*/ 10 h 13"/>
                  <a:gd name="T72" fmla="*/ 6 w 15"/>
                  <a:gd name="T73" fmla="*/ 10 h 13"/>
                  <a:gd name="T74" fmla="*/ 6 w 15"/>
                  <a:gd name="T75" fmla="*/ 10 h 13"/>
                  <a:gd name="T76" fmla="*/ 5 w 15"/>
                  <a:gd name="T77" fmla="*/ 10 h 13"/>
                  <a:gd name="T78" fmla="*/ 4 w 15"/>
                  <a:gd name="T79" fmla="*/ 10 h 13"/>
                  <a:gd name="T80" fmla="*/ 4 w 15"/>
                  <a:gd name="T81" fmla="*/ 10 h 13"/>
                  <a:gd name="T82" fmla="*/ 3 w 15"/>
                  <a:gd name="T83" fmla="*/ 10 h 13"/>
                  <a:gd name="T84" fmla="*/ 2 w 15"/>
                  <a:gd name="T85" fmla="*/ 10 h 13"/>
                  <a:gd name="T86" fmla="*/ 1 w 15"/>
                  <a:gd name="T87" fmla="*/ 11 h 13"/>
                  <a:gd name="T88" fmla="*/ 1 w 15"/>
                  <a:gd name="T89" fmla="*/ 12 h 13"/>
                  <a:gd name="T90" fmla="*/ 1 w 15"/>
                  <a:gd name="T91" fmla="*/ 13 h 13"/>
                  <a:gd name="T92" fmla="*/ 1 w 15"/>
                  <a:gd name="T93" fmla="*/ 13 h 13"/>
                  <a:gd name="T94" fmla="*/ 3 w 15"/>
                  <a:gd name="T95" fmla="*/ 13 h 13"/>
                  <a:gd name="T96" fmla="*/ 4 w 15"/>
                  <a:gd name="T97" fmla="*/ 13 h 13"/>
                  <a:gd name="T98" fmla="*/ 5 w 15"/>
                  <a:gd name="T99" fmla="*/ 12 h 13"/>
                  <a:gd name="T100" fmla="*/ 5 w 15"/>
                  <a:gd name="T101" fmla="*/ 12 h 13"/>
                  <a:gd name="T102" fmla="*/ 7 w 15"/>
                  <a:gd name="T103" fmla="*/ 12 h 13"/>
                  <a:gd name="T104" fmla="*/ 9 w 15"/>
                  <a:gd name="T105" fmla="*/ 12 h 13"/>
                  <a:gd name="T106" fmla="*/ 9 w 15"/>
                  <a:gd name="T107" fmla="*/ 12 h 13"/>
                  <a:gd name="T108" fmla="*/ 10 w 15"/>
                  <a:gd name="T109" fmla="*/ 12 h 13"/>
                  <a:gd name="T110" fmla="*/ 11 w 15"/>
                  <a:gd name="T111" fmla="*/ 13 h 13"/>
                  <a:gd name="T112" fmla="*/ 12 w 15"/>
                  <a:gd name="T113" fmla="*/ 13 h 13"/>
                  <a:gd name="T114" fmla="*/ 13 w 15"/>
                  <a:gd name="T115" fmla="*/ 13 h 13"/>
                  <a:gd name="T116" fmla="*/ 14 w 15"/>
                  <a:gd name="T117" fmla="*/ 13 h 13"/>
                  <a:gd name="T118" fmla="*/ 15 w 15"/>
                  <a:gd name="T119" fmla="*/ 12 h 13"/>
                  <a:gd name="T120" fmla="*/ 15 w 15"/>
                  <a:gd name="T121" fmla="*/ 11 h 13"/>
                  <a:gd name="T122" fmla="*/ 14 w 15"/>
                  <a:gd name="T123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" h="13">
                    <a:moveTo>
                      <a:pt x="14" y="10"/>
                    </a:move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3"/>
                      <a:pt x="2" y="3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2" y="8"/>
                      <a:pt x="1" y="9"/>
                      <a:pt x="1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10"/>
                    </a:cubicBezTo>
                    <a:cubicBezTo>
                      <a:pt x="9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3" y="10"/>
                      <a:pt x="3" y="10"/>
                    </a:cubicBezTo>
                    <a:cubicBezTo>
                      <a:pt x="3" y="10"/>
                      <a:pt x="3" y="10"/>
                      <a:pt x="2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4" y="13"/>
                      <a:pt x="4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8" y="12"/>
                      <a:pt x="8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1" y="13"/>
                    </a:cubicBezTo>
                    <a:cubicBezTo>
                      <a:pt x="11" y="13"/>
                      <a:pt x="12" y="13"/>
                      <a:pt x="12" y="13"/>
                    </a:cubicBezTo>
                    <a:cubicBezTo>
                      <a:pt x="13" y="13"/>
                      <a:pt x="13" y="12"/>
                      <a:pt x="13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5" y="12"/>
                    </a:cubicBezTo>
                    <a:cubicBezTo>
                      <a:pt x="15" y="12"/>
                      <a:pt x="15" y="12"/>
                      <a:pt x="15" y="11"/>
                    </a:cubicBezTo>
                    <a:cubicBezTo>
                      <a:pt x="15" y="11"/>
                      <a:pt x="15" y="11"/>
                      <a:pt x="14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4" name="Freeform 53">
                <a:extLst>
                  <a:ext uri="{FF2B5EF4-FFF2-40B4-BE49-F238E27FC236}">
                    <a16:creationId xmlns:a16="http://schemas.microsoft.com/office/drawing/2014/main" id="{DDDC68EF-F2B8-4F22-BE53-32A27C7AA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2" y="26543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5" name="Freeform 54">
                <a:extLst>
                  <a:ext uri="{FF2B5EF4-FFF2-40B4-BE49-F238E27FC236}">
                    <a16:creationId xmlns:a16="http://schemas.microsoft.com/office/drawing/2014/main" id="{C278B3AA-10A8-4BAD-B418-CA693626F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1264" y="25781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6" name="Freeform 55">
                <a:extLst>
                  <a:ext uri="{FF2B5EF4-FFF2-40B4-BE49-F238E27FC236}">
                    <a16:creationId xmlns:a16="http://schemas.microsoft.com/office/drawing/2014/main" id="{3F9AAA2A-822D-43B4-AE31-33C006A256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789" y="2643189"/>
                <a:ext cx="323850" cy="314325"/>
              </a:xfrm>
              <a:custGeom>
                <a:avLst/>
                <a:gdLst>
                  <a:gd name="T0" fmla="*/ 29 w 30"/>
                  <a:gd name="T1" fmla="*/ 5 h 29"/>
                  <a:gd name="T2" fmla="*/ 28 w 30"/>
                  <a:gd name="T3" fmla="*/ 3 h 29"/>
                  <a:gd name="T4" fmla="*/ 29 w 30"/>
                  <a:gd name="T5" fmla="*/ 2 h 29"/>
                  <a:gd name="T6" fmla="*/ 28 w 30"/>
                  <a:gd name="T7" fmla="*/ 1 h 29"/>
                  <a:gd name="T8" fmla="*/ 27 w 30"/>
                  <a:gd name="T9" fmla="*/ 1 h 29"/>
                  <a:gd name="T10" fmla="*/ 26 w 30"/>
                  <a:gd name="T11" fmla="*/ 2 h 29"/>
                  <a:gd name="T12" fmla="*/ 24 w 30"/>
                  <a:gd name="T13" fmla="*/ 3 h 29"/>
                  <a:gd name="T14" fmla="*/ 22 w 30"/>
                  <a:gd name="T15" fmla="*/ 2 h 29"/>
                  <a:gd name="T16" fmla="*/ 20 w 30"/>
                  <a:gd name="T17" fmla="*/ 2 h 29"/>
                  <a:gd name="T18" fmla="*/ 18 w 30"/>
                  <a:gd name="T19" fmla="*/ 3 h 29"/>
                  <a:gd name="T20" fmla="*/ 16 w 30"/>
                  <a:gd name="T21" fmla="*/ 4 h 29"/>
                  <a:gd name="T22" fmla="*/ 14 w 30"/>
                  <a:gd name="T23" fmla="*/ 2 h 29"/>
                  <a:gd name="T24" fmla="*/ 12 w 30"/>
                  <a:gd name="T25" fmla="*/ 3 h 29"/>
                  <a:gd name="T26" fmla="*/ 10 w 30"/>
                  <a:gd name="T27" fmla="*/ 2 h 29"/>
                  <a:gd name="T28" fmla="*/ 8 w 30"/>
                  <a:gd name="T29" fmla="*/ 1 h 29"/>
                  <a:gd name="T30" fmla="*/ 7 w 30"/>
                  <a:gd name="T31" fmla="*/ 1 h 29"/>
                  <a:gd name="T32" fmla="*/ 5 w 30"/>
                  <a:gd name="T33" fmla="*/ 1 h 29"/>
                  <a:gd name="T34" fmla="*/ 4 w 30"/>
                  <a:gd name="T35" fmla="*/ 3 h 29"/>
                  <a:gd name="T36" fmla="*/ 2 w 30"/>
                  <a:gd name="T37" fmla="*/ 5 h 29"/>
                  <a:gd name="T38" fmla="*/ 2 w 30"/>
                  <a:gd name="T39" fmla="*/ 6 h 29"/>
                  <a:gd name="T40" fmla="*/ 2 w 30"/>
                  <a:gd name="T41" fmla="*/ 9 h 29"/>
                  <a:gd name="T42" fmla="*/ 2 w 30"/>
                  <a:gd name="T43" fmla="*/ 11 h 29"/>
                  <a:gd name="T44" fmla="*/ 2 w 30"/>
                  <a:gd name="T45" fmla="*/ 12 h 29"/>
                  <a:gd name="T46" fmla="*/ 1 w 30"/>
                  <a:gd name="T47" fmla="*/ 14 h 29"/>
                  <a:gd name="T48" fmla="*/ 0 w 30"/>
                  <a:gd name="T49" fmla="*/ 15 h 29"/>
                  <a:gd name="T50" fmla="*/ 0 w 30"/>
                  <a:gd name="T51" fmla="*/ 19 h 29"/>
                  <a:gd name="T52" fmla="*/ 0 w 30"/>
                  <a:gd name="T53" fmla="*/ 22 h 29"/>
                  <a:gd name="T54" fmla="*/ 2 w 30"/>
                  <a:gd name="T55" fmla="*/ 22 h 29"/>
                  <a:gd name="T56" fmla="*/ 4 w 30"/>
                  <a:gd name="T57" fmla="*/ 22 h 29"/>
                  <a:gd name="T58" fmla="*/ 5 w 30"/>
                  <a:gd name="T59" fmla="*/ 23 h 29"/>
                  <a:gd name="T60" fmla="*/ 6 w 30"/>
                  <a:gd name="T61" fmla="*/ 24 h 29"/>
                  <a:gd name="T62" fmla="*/ 7 w 30"/>
                  <a:gd name="T63" fmla="*/ 26 h 29"/>
                  <a:gd name="T64" fmla="*/ 8 w 30"/>
                  <a:gd name="T65" fmla="*/ 28 h 29"/>
                  <a:gd name="T66" fmla="*/ 9 w 30"/>
                  <a:gd name="T67" fmla="*/ 28 h 29"/>
                  <a:gd name="T68" fmla="*/ 12 w 30"/>
                  <a:gd name="T69" fmla="*/ 27 h 29"/>
                  <a:gd name="T70" fmla="*/ 14 w 30"/>
                  <a:gd name="T71" fmla="*/ 27 h 29"/>
                  <a:gd name="T72" fmla="*/ 15 w 30"/>
                  <a:gd name="T73" fmla="*/ 26 h 29"/>
                  <a:gd name="T74" fmla="*/ 15 w 30"/>
                  <a:gd name="T75" fmla="*/ 25 h 29"/>
                  <a:gd name="T76" fmla="*/ 16 w 30"/>
                  <a:gd name="T77" fmla="*/ 23 h 29"/>
                  <a:gd name="T78" fmla="*/ 17 w 30"/>
                  <a:gd name="T79" fmla="*/ 22 h 29"/>
                  <a:gd name="T80" fmla="*/ 19 w 30"/>
                  <a:gd name="T81" fmla="*/ 20 h 29"/>
                  <a:gd name="T82" fmla="*/ 20 w 30"/>
                  <a:gd name="T83" fmla="*/ 20 h 29"/>
                  <a:gd name="T84" fmla="*/ 22 w 30"/>
                  <a:gd name="T85" fmla="*/ 21 h 29"/>
                  <a:gd name="T86" fmla="*/ 23 w 30"/>
                  <a:gd name="T87" fmla="*/ 19 h 29"/>
                  <a:gd name="T88" fmla="*/ 23 w 30"/>
                  <a:gd name="T89" fmla="*/ 18 h 29"/>
                  <a:gd name="T90" fmla="*/ 24 w 30"/>
                  <a:gd name="T91" fmla="*/ 16 h 29"/>
                  <a:gd name="T92" fmla="*/ 25 w 30"/>
                  <a:gd name="T93" fmla="*/ 14 h 29"/>
                  <a:gd name="T94" fmla="*/ 26 w 30"/>
                  <a:gd name="T95" fmla="*/ 13 h 29"/>
                  <a:gd name="T96" fmla="*/ 26 w 30"/>
                  <a:gd name="T97" fmla="*/ 11 h 29"/>
                  <a:gd name="T98" fmla="*/ 27 w 30"/>
                  <a:gd name="T99" fmla="*/ 10 h 29"/>
                  <a:gd name="T100" fmla="*/ 28 w 30"/>
                  <a:gd name="T101" fmla="*/ 8 h 29"/>
                  <a:gd name="T102" fmla="*/ 30 w 30"/>
                  <a:gd name="T103" fmla="*/ 7 h 29"/>
                  <a:gd name="T104" fmla="*/ 29 w 30"/>
                  <a:gd name="T105" fmla="*/ 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0" h="29">
                    <a:moveTo>
                      <a:pt x="29" y="5"/>
                    </a:moveTo>
                    <a:cubicBezTo>
                      <a:pt x="29" y="5"/>
                      <a:pt x="29" y="5"/>
                      <a:pt x="29" y="5"/>
                    </a:cubicBezTo>
                    <a:cubicBezTo>
                      <a:pt x="28" y="5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2"/>
                      <a:pt x="29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5" y="2"/>
                      <a:pt x="25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2" y="3"/>
                      <a:pt x="22" y="3"/>
                      <a:pt x="22" y="2"/>
                    </a:cubicBezTo>
                    <a:cubicBezTo>
                      <a:pt x="22" y="2"/>
                      <a:pt x="21" y="2"/>
                      <a:pt x="21" y="2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3"/>
                      <a:pt x="12" y="3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0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3" y="3"/>
                      <a:pt x="4" y="4"/>
                      <a:pt x="3" y="4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3" y="9"/>
                      <a:pt x="3" y="9"/>
                      <a:pt x="3" y="10"/>
                    </a:cubicBezTo>
                    <a:cubicBezTo>
                      <a:pt x="3" y="10"/>
                      <a:pt x="3" y="10"/>
                      <a:pt x="2" y="11"/>
                    </a:cubicBezTo>
                    <a:cubicBezTo>
                      <a:pt x="2" y="11"/>
                      <a:pt x="2" y="11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0" y="19"/>
                      <a:pt x="0" y="20"/>
                      <a:pt x="0" y="20"/>
                    </a:cubicBezTo>
                    <a:cubicBezTo>
                      <a:pt x="0" y="21"/>
                      <a:pt x="0" y="21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22"/>
                      <a:pt x="1" y="22"/>
                      <a:pt x="2" y="22"/>
                    </a:cubicBezTo>
                    <a:cubicBezTo>
                      <a:pt x="2" y="22"/>
                      <a:pt x="3" y="22"/>
                      <a:pt x="3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5" y="22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4"/>
                      <a:pt x="6" y="23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8" y="28"/>
                      <a:pt x="9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0" y="29"/>
                      <a:pt x="10" y="28"/>
                      <a:pt x="10" y="28"/>
                    </a:cubicBezTo>
                    <a:cubicBezTo>
                      <a:pt x="11" y="28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6"/>
                      <a:pt x="14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4"/>
                      <a:pt x="15" y="24"/>
                    </a:cubicBezTo>
                    <a:cubicBezTo>
                      <a:pt x="15" y="24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7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1"/>
                      <a:pt x="18" y="21"/>
                    </a:cubicBezTo>
                    <a:cubicBezTo>
                      <a:pt x="18" y="21"/>
                      <a:pt x="18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ubicBezTo>
                      <a:pt x="22" y="22"/>
                      <a:pt x="22" y="21"/>
                      <a:pt x="22" y="21"/>
                    </a:cubicBezTo>
                    <a:cubicBezTo>
                      <a:pt x="23" y="20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7"/>
                      <a:pt x="24" y="17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4"/>
                    </a:cubicBezTo>
                    <a:cubicBezTo>
                      <a:pt x="25" y="14"/>
                      <a:pt x="25" y="14"/>
                      <a:pt x="26" y="14"/>
                    </a:cubicBezTo>
                    <a:cubicBezTo>
                      <a:pt x="26" y="14"/>
                      <a:pt x="25" y="13"/>
                      <a:pt x="26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7" y="12"/>
                      <a:pt x="26" y="12"/>
                      <a:pt x="26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0" y="7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7" name="Freeform 56">
                <a:extLst>
                  <a:ext uri="{FF2B5EF4-FFF2-40B4-BE49-F238E27FC236}">
                    <a16:creationId xmlns:a16="http://schemas.microsoft.com/office/drawing/2014/main" id="{5BB5E74C-5418-497C-9F0E-4D9F09AE6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2514" y="3573464"/>
                <a:ext cx="215900" cy="215900"/>
              </a:xfrm>
              <a:custGeom>
                <a:avLst/>
                <a:gdLst>
                  <a:gd name="T0" fmla="*/ 20 w 20"/>
                  <a:gd name="T1" fmla="*/ 3 h 20"/>
                  <a:gd name="T2" fmla="*/ 19 w 20"/>
                  <a:gd name="T3" fmla="*/ 3 h 20"/>
                  <a:gd name="T4" fmla="*/ 18 w 20"/>
                  <a:gd name="T5" fmla="*/ 2 h 20"/>
                  <a:gd name="T6" fmla="*/ 16 w 20"/>
                  <a:gd name="T7" fmla="*/ 1 h 20"/>
                  <a:gd name="T8" fmla="*/ 15 w 20"/>
                  <a:gd name="T9" fmla="*/ 1 h 20"/>
                  <a:gd name="T10" fmla="*/ 14 w 20"/>
                  <a:gd name="T11" fmla="*/ 0 h 20"/>
                  <a:gd name="T12" fmla="*/ 14 w 20"/>
                  <a:gd name="T13" fmla="*/ 0 h 20"/>
                  <a:gd name="T14" fmla="*/ 13 w 20"/>
                  <a:gd name="T15" fmla="*/ 0 h 20"/>
                  <a:gd name="T16" fmla="*/ 12 w 20"/>
                  <a:gd name="T17" fmla="*/ 0 h 20"/>
                  <a:gd name="T18" fmla="*/ 11 w 20"/>
                  <a:gd name="T19" fmla="*/ 0 h 20"/>
                  <a:gd name="T20" fmla="*/ 11 w 20"/>
                  <a:gd name="T21" fmla="*/ 0 h 20"/>
                  <a:gd name="T22" fmla="*/ 10 w 20"/>
                  <a:gd name="T23" fmla="*/ 1 h 20"/>
                  <a:gd name="T24" fmla="*/ 9 w 20"/>
                  <a:gd name="T25" fmla="*/ 2 h 20"/>
                  <a:gd name="T26" fmla="*/ 9 w 20"/>
                  <a:gd name="T27" fmla="*/ 3 h 20"/>
                  <a:gd name="T28" fmla="*/ 9 w 20"/>
                  <a:gd name="T29" fmla="*/ 3 h 20"/>
                  <a:gd name="T30" fmla="*/ 8 w 20"/>
                  <a:gd name="T31" fmla="*/ 4 h 20"/>
                  <a:gd name="T32" fmla="*/ 7 w 20"/>
                  <a:gd name="T33" fmla="*/ 4 h 20"/>
                  <a:gd name="T34" fmla="*/ 6 w 20"/>
                  <a:gd name="T35" fmla="*/ 5 h 20"/>
                  <a:gd name="T36" fmla="*/ 5 w 20"/>
                  <a:gd name="T37" fmla="*/ 6 h 20"/>
                  <a:gd name="T38" fmla="*/ 5 w 20"/>
                  <a:gd name="T39" fmla="*/ 7 h 20"/>
                  <a:gd name="T40" fmla="*/ 5 w 20"/>
                  <a:gd name="T41" fmla="*/ 7 h 20"/>
                  <a:gd name="T42" fmla="*/ 4 w 20"/>
                  <a:gd name="T43" fmla="*/ 7 h 20"/>
                  <a:gd name="T44" fmla="*/ 3 w 20"/>
                  <a:gd name="T45" fmla="*/ 7 h 20"/>
                  <a:gd name="T46" fmla="*/ 3 w 20"/>
                  <a:gd name="T47" fmla="*/ 6 h 20"/>
                  <a:gd name="T48" fmla="*/ 2 w 20"/>
                  <a:gd name="T49" fmla="*/ 6 h 20"/>
                  <a:gd name="T50" fmla="*/ 1 w 20"/>
                  <a:gd name="T51" fmla="*/ 6 h 20"/>
                  <a:gd name="T52" fmla="*/ 0 w 20"/>
                  <a:gd name="T53" fmla="*/ 6 h 20"/>
                  <a:gd name="T54" fmla="*/ 1 w 20"/>
                  <a:gd name="T55" fmla="*/ 6 h 20"/>
                  <a:gd name="T56" fmla="*/ 1 w 20"/>
                  <a:gd name="T57" fmla="*/ 7 h 20"/>
                  <a:gd name="T58" fmla="*/ 2 w 20"/>
                  <a:gd name="T59" fmla="*/ 8 h 20"/>
                  <a:gd name="T60" fmla="*/ 2 w 20"/>
                  <a:gd name="T61" fmla="*/ 9 h 20"/>
                  <a:gd name="T62" fmla="*/ 3 w 20"/>
                  <a:gd name="T63" fmla="*/ 11 h 20"/>
                  <a:gd name="T64" fmla="*/ 3 w 20"/>
                  <a:gd name="T65" fmla="*/ 12 h 20"/>
                  <a:gd name="T66" fmla="*/ 4 w 20"/>
                  <a:gd name="T67" fmla="*/ 13 h 20"/>
                  <a:gd name="T68" fmla="*/ 5 w 20"/>
                  <a:gd name="T69" fmla="*/ 13 h 20"/>
                  <a:gd name="T70" fmla="*/ 6 w 20"/>
                  <a:gd name="T71" fmla="*/ 14 h 20"/>
                  <a:gd name="T72" fmla="*/ 6 w 20"/>
                  <a:gd name="T73" fmla="*/ 15 h 20"/>
                  <a:gd name="T74" fmla="*/ 7 w 20"/>
                  <a:gd name="T75" fmla="*/ 16 h 20"/>
                  <a:gd name="T76" fmla="*/ 8 w 20"/>
                  <a:gd name="T77" fmla="*/ 17 h 20"/>
                  <a:gd name="T78" fmla="*/ 9 w 20"/>
                  <a:gd name="T79" fmla="*/ 17 h 20"/>
                  <a:gd name="T80" fmla="*/ 10 w 20"/>
                  <a:gd name="T81" fmla="*/ 19 h 20"/>
                  <a:gd name="T82" fmla="*/ 11 w 20"/>
                  <a:gd name="T83" fmla="*/ 19 h 20"/>
                  <a:gd name="T84" fmla="*/ 12 w 20"/>
                  <a:gd name="T85" fmla="*/ 19 h 20"/>
                  <a:gd name="T86" fmla="*/ 14 w 20"/>
                  <a:gd name="T87" fmla="*/ 20 h 20"/>
                  <a:gd name="T88" fmla="*/ 15 w 20"/>
                  <a:gd name="T89" fmla="*/ 20 h 20"/>
                  <a:gd name="T90" fmla="*/ 15 w 20"/>
                  <a:gd name="T91" fmla="*/ 20 h 20"/>
                  <a:gd name="T92" fmla="*/ 16 w 20"/>
                  <a:gd name="T93" fmla="*/ 19 h 20"/>
                  <a:gd name="T94" fmla="*/ 17 w 20"/>
                  <a:gd name="T95" fmla="*/ 18 h 20"/>
                  <a:gd name="T96" fmla="*/ 17 w 20"/>
                  <a:gd name="T97" fmla="*/ 17 h 20"/>
                  <a:gd name="T98" fmla="*/ 18 w 20"/>
                  <a:gd name="T99" fmla="*/ 16 h 20"/>
                  <a:gd name="T100" fmla="*/ 19 w 20"/>
                  <a:gd name="T101" fmla="*/ 15 h 20"/>
                  <a:gd name="T102" fmla="*/ 19 w 20"/>
                  <a:gd name="T103" fmla="*/ 14 h 20"/>
                  <a:gd name="T104" fmla="*/ 20 w 20"/>
                  <a:gd name="T105" fmla="*/ 12 h 20"/>
                  <a:gd name="T106" fmla="*/ 20 w 20"/>
                  <a:gd name="T107" fmla="*/ 10 h 20"/>
                  <a:gd name="T108" fmla="*/ 20 w 20"/>
                  <a:gd name="T109" fmla="*/ 8 h 20"/>
                  <a:gd name="T110" fmla="*/ 20 w 20"/>
                  <a:gd name="T111" fmla="*/ 6 h 20"/>
                  <a:gd name="T112" fmla="*/ 20 w 20"/>
                  <a:gd name="T113" fmla="*/ 4 h 20"/>
                  <a:gd name="T114" fmla="*/ 20 w 20"/>
                  <a:gd name="T115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" h="20">
                    <a:moveTo>
                      <a:pt x="20" y="3"/>
                    </a:moveTo>
                    <a:cubicBezTo>
                      <a:pt x="20" y="3"/>
                      <a:pt x="19" y="3"/>
                      <a:pt x="19" y="3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2"/>
                      <a:pt x="17" y="2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5" y="6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3" y="7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2" y="10"/>
                      <a:pt x="2" y="10"/>
                      <a:pt x="3" y="11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5"/>
                    </a:cubicBezTo>
                    <a:cubicBezTo>
                      <a:pt x="6" y="15"/>
                      <a:pt x="6" y="16"/>
                      <a:pt x="7" y="16"/>
                    </a:cubicBezTo>
                    <a:cubicBezTo>
                      <a:pt x="7" y="17"/>
                      <a:pt x="7" y="17"/>
                      <a:pt x="8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8"/>
                      <a:pt x="10" y="18"/>
                      <a:pt x="10" y="19"/>
                    </a:cubicBezTo>
                    <a:cubicBezTo>
                      <a:pt x="10" y="19"/>
                      <a:pt x="10" y="19"/>
                      <a:pt x="11" y="19"/>
                    </a:cubicBezTo>
                    <a:cubicBezTo>
                      <a:pt x="11" y="20"/>
                      <a:pt x="12" y="19"/>
                      <a:pt x="12" y="19"/>
                    </a:cubicBezTo>
                    <a:cubicBezTo>
                      <a:pt x="13" y="19"/>
                      <a:pt x="13" y="19"/>
                      <a:pt x="14" y="20"/>
                    </a:cubicBezTo>
                    <a:cubicBezTo>
                      <a:pt x="14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9"/>
                      <a:pt x="16" y="19"/>
                      <a:pt x="16" y="19"/>
                    </a:cubicBezTo>
                    <a:cubicBezTo>
                      <a:pt x="16" y="18"/>
                      <a:pt x="17" y="18"/>
                      <a:pt x="17" y="18"/>
                    </a:cubicBezTo>
                    <a:cubicBezTo>
                      <a:pt x="17" y="18"/>
                      <a:pt x="17" y="17"/>
                      <a:pt x="17" y="17"/>
                    </a:cubicBezTo>
                    <a:cubicBezTo>
                      <a:pt x="18" y="17"/>
                      <a:pt x="18" y="17"/>
                      <a:pt x="18" y="16"/>
                    </a:cubicBezTo>
                    <a:cubicBezTo>
                      <a:pt x="18" y="16"/>
                      <a:pt x="19" y="15"/>
                      <a:pt x="19" y="15"/>
                    </a:cubicBezTo>
                    <a:cubicBezTo>
                      <a:pt x="19" y="15"/>
                      <a:pt x="19" y="14"/>
                      <a:pt x="19" y="14"/>
                    </a:cubicBezTo>
                    <a:cubicBezTo>
                      <a:pt x="19" y="13"/>
                      <a:pt x="20" y="13"/>
                      <a:pt x="20" y="12"/>
                    </a:cubicBezTo>
                    <a:cubicBezTo>
                      <a:pt x="20" y="11"/>
                      <a:pt x="20" y="11"/>
                      <a:pt x="20" y="10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20" y="7"/>
                      <a:pt x="20" y="7"/>
                      <a:pt x="20" y="6"/>
                    </a:cubicBezTo>
                    <a:cubicBezTo>
                      <a:pt x="20" y="5"/>
                      <a:pt x="20" y="5"/>
                      <a:pt x="20" y="4"/>
                    </a:cubicBezTo>
                    <a:cubicBezTo>
                      <a:pt x="20" y="4"/>
                      <a:pt x="20" y="3"/>
                      <a:pt x="2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8" name="Freeform 57">
                <a:extLst>
                  <a:ext uri="{FF2B5EF4-FFF2-40B4-BE49-F238E27FC236}">
                    <a16:creationId xmlns:a16="http://schemas.microsoft.com/office/drawing/2014/main" id="{183E97A3-55E3-4AFB-81A9-26D7A299B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802" y="2957514"/>
                <a:ext cx="150813" cy="173038"/>
              </a:xfrm>
              <a:custGeom>
                <a:avLst/>
                <a:gdLst>
                  <a:gd name="T0" fmla="*/ 14 w 14"/>
                  <a:gd name="T1" fmla="*/ 5 h 16"/>
                  <a:gd name="T2" fmla="*/ 14 w 14"/>
                  <a:gd name="T3" fmla="*/ 4 h 16"/>
                  <a:gd name="T4" fmla="*/ 13 w 14"/>
                  <a:gd name="T5" fmla="*/ 3 h 16"/>
                  <a:gd name="T6" fmla="*/ 12 w 14"/>
                  <a:gd name="T7" fmla="*/ 1 h 16"/>
                  <a:gd name="T8" fmla="*/ 12 w 14"/>
                  <a:gd name="T9" fmla="*/ 1 h 16"/>
                  <a:gd name="T10" fmla="*/ 11 w 14"/>
                  <a:gd name="T11" fmla="*/ 0 h 16"/>
                  <a:gd name="T12" fmla="*/ 11 w 14"/>
                  <a:gd name="T13" fmla="*/ 0 h 16"/>
                  <a:gd name="T14" fmla="*/ 10 w 14"/>
                  <a:gd name="T15" fmla="*/ 0 h 16"/>
                  <a:gd name="T16" fmla="*/ 9 w 14"/>
                  <a:gd name="T17" fmla="*/ 1 h 16"/>
                  <a:gd name="T18" fmla="*/ 8 w 14"/>
                  <a:gd name="T19" fmla="*/ 1 h 16"/>
                  <a:gd name="T20" fmla="*/ 7 w 14"/>
                  <a:gd name="T21" fmla="*/ 1 h 16"/>
                  <a:gd name="T22" fmla="*/ 7 w 14"/>
                  <a:gd name="T23" fmla="*/ 1 h 16"/>
                  <a:gd name="T24" fmla="*/ 5 w 14"/>
                  <a:gd name="T25" fmla="*/ 1 h 16"/>
                  <a:gd name="T26" fmla="*/ 4 w 14"/>
                  <a:gd name="T27" fmla="*/ 1 h 16"/>
                  <a:gd name="T28" fmla="*/ 3 w 14"/>
                  <a:gd name="T29" fmla="*/ 1 h 16"/>
                  <a:gd name="T30" fmla="*/ 3 w 14"/>
                  <a:gd name="T31" fmla="*/ 1 h 16"/>
                  <a:gd name="T32" fmla="*/ 3 w 14"/>
                  <a:gd name="T33" fmla="*/ 3 h 16"/>
                  <a:gd name="T34" fmla="*/ 3 w 14"/>
                  <a:gd name="T35" fmla="*/ 4 h 16"/>
                  <a:gd name="T36" fmla="*/ 4 w 14"/>
                  <a:gd name="T37" fmla="*/ 5 h 16"/>
                  <a:gd name="T38" fmla="*/ 4 w 14"/>
                  <a:gd name="T39" fmla="*/ 6 h 16"/>
                  <a:gd name="T40" fmla="*/ 4 w 14"/>
                  <a:gd name="T41" fmla="*/ 6 h 16"/>
                  <a:gd name="T42" fmla="*/ 4 w 14"/>
                  <a:gd name="T43" fmla="*/ 6 h 16"/>
                  <a:gd name="T44" fmla="*/ 3 w 14"/>
                  <a:gd name="T45" fmla="*/ 7 h 16"/>
                  <a:gd name="T46" fmla="*/ 3 w 14"/>
                  <a:gd name="T47" fmla="*/ 7 h 16"/>
                  <a:gd name="T48" fmla="*/ 3 w 14"/>
                  <a:gd name="T49" fmla="*/ 8 h 16"/>
                  <a:gd name="T50" fmla="*/ 2 w 14"/>
                  <a:gd name="T51" fmla="*/ 8 h 16"/>
                  <a:gd name="T52" fmla="*/ 1 w 14"/>
                  <a:gd name="T53" fmla="*/ 9 h 16"/>
                  <a:gd name="T54" fmla="*/ 1 w 14"/>
                  <a:gd name="T55" fmla="*/ 11 h 16"/>
                  <a:gd name="T56" fmla="*/ 0 w 14"/>
                  <a:gd name="T57" fmla="*/ 13 h 16"/>
                  <a:gd name="T58" fmla="*/ 0 w 14"/>
                  <a:gd name="T59" fmla="*/ 15 h 16"/>
                  <a:gd name="T60" fmla="*/ 0 w 14"/>
                  <a:gd name="T61" fmla="*/ 15 h 16"/>
                  <a:gd name="T62" fmla="*/ 1 w 14"/>
                  <a:gd name="T63" fmla="*/ 16 h 16"/>
                  <a:gd name="T64" fmla="*/ 2 w 14"/>
                  <a:gd name="T65" fmla="*/ 15 h 16"/>
                  <a:gd name="T66" fmla="*/ 3 w 14"/>
                  <a:gd name="T67" fmla="*/ 15 h 16"/>
                  <a:gd name="T68" fmla="*/ 5 w 14"/>
                  <a:gd name="T69" fmla="*/ 15 h 16"/>
                  <a:gd name="T70" fmla="*/ 6 w 14"/>
                  <a:gd name="T71" fmla="*/ 15 h 16"/>
                  <a:gd name="T72" fmla="*/ 6 w 14"/>
                  <a:gd name="T73" fmla="*/ 15 h 16"/>
                  <a:gd name="T74" fmla="*/ 6 w 14"/>
                  <a:gd name="T75" fmla="*/ 14 h 16"/>
                  <a:gd name="T76" fmla="*/ 7 w 14"/>
                  <a:gd name="T77" fmla="*/ 13 h 16"/>
                  <a:gd name="T78" fmla="*/ 7 w 14"/>
                  <a:gd name="T79" fmla="*/ 12 h 16"/>
                  <a:gd name="T80" fmla="*/ 8 w 14"/>
                  <a:gd name="T81" fmla="*/ 11 h 16"/>
                  <a:gd name="T82" fmla="*/ 9 w 14"/>
                  <a:gd name="T83" fmla="*/ 11 h 16"/>
                  <a:gd name="T84" fmla="*/ 10 w 14"/>
                  <a:gd name="T85" fmla="*/ 11 h 16"/>
                  <a:gd name="T86" fmla="*/ 11 w 14"/>
                  <a:gd name="T87" fmla="*/ 11 h 16"/>
                  <a:gd name="T88" fmla="*/ 11 w 14"/>
                  <a:gd name="T89" fmla="*/ 12 h 16"/>
                  <a:gd name="T90" fmla="*/ 11 w 14"/>
                  <a:gd name="T91" fmla="*/ 12 h 16"/>
                  <a:gd name="T92" fmla="*/ 11 w 14"/>
                  <a:gd name="T93" fmla="*/ 10 h 16"/>
                  <a:gd name="T94" fmla="*/ 12 w 14"/>
                  <a:gd name="T95" fmla="*/ 9 h 16"/>
                  <a:gd name="T96" fmla="*/ 13 w 14"/>
                  <a:gd name="T97" fmla="*/ 8 h 16"/>
                  <a:gd name="T98" fmla="*/ 14 w 14"/>
                  <a:gd name="T99" fmla="*/ 8 h 16"/>
                  <a:gd name="T100" fmla="*/ 14 w 14"/>
                  <a:gd name="T101" fmla="*/ 6 h 16"/>
                  <a:gd name="T102" fmla="*/ 14 w 14"/>
                  <a:gd name="T10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" h="16">
                    <a:moveTo>
                      <a:pt x="14" y="5"/>
                    </a:moveTo>
                    <a:cubicBezTo>
                      <a:pt x="14" y="5"/>
                      <a:pt x="14" y="4"/>
                      <a:pt x="14" y="4"/>
                    </a:cubicBezTo>
                    <a:cubicBezTo>
                      <a:pt x="14" y="3"/>
                      <a:pt x="13" y="3"/>
                      <a:pt x="13" y="3"/>
                    </a:cubicBezTo>
                    <a:cubicBezTo>
                      <a:pt x="13" y="2"/>
                      <a:pt x="13" y="2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1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1" y="9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0" y="12"/>
                      <a:pt x="1" y="12"/>
                      <a:pt x="0" y="13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1" y="16"/>
                    </a:cubicBezTo>
                    <a:cubicBezTo>
                      <a:pt x="1" y="16"/>
                      <a:pt x="1" y="15"/>
                      <a:pt x="2" y="15"/>
                    </a:cubicBezTo>
                    <a:cubicBezTo>
                      <a:pt x="2" y="15"/>
                      <a:pt x="3" y="15"/>
                      <a:pt x="3" y="15"/>
                    </a:cubicBezTo>
                    <a:cubicBezTo>
                      <a:pt x="4" y="14"/>
                      <a:pt x="4" y="15"/>
                      <a:pt x="5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3"/>
                      <a:pt x="6" y="13"/>
                      <a:pt x="7" y="13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1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1"/>
                      <a:pt x="11" y="11"/>
                      <a:pt x="11" y="10"/>
                    </a:cubicBezTo>
                    <a:cubicBezTo>
                      <a:pt x="11" y="10"/>
                      <a:pt x="12" y="10"/>
                      <a:pt x="12" y="9"/>
                    </a:cubicBezTo>
                    <a:cubicBezTo>
                      <a:pt x="12" y="9"/>
                      <a:pt x="12" y="9"/>
                      <a:pt x="13" y="8"/>
                    </a:cubicBezTo>
                    <a:cubicBezTo>
                      <a:pt x="13" y="8"/>
                      <a:pt x="13" y="8"/>
                      <a:pt x="14" y="8"/>
                    </a:cubicBezTo>
                    <a:cubicBezTo>
                      <a:pt x="14" y="7"/>
                      <a:pt x="14" y="7"/>
                      <a:pt x="14" y="6"/>
                    </a:cubicBezTo>
                    <a:cubicBezTo>
                      <a:pt x="14" y="6"/>
                      <a:pt x="14" y="6"/>
                      <a:pt x="14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9" name="Freeform 58">
                <a:extLst>
                  <a:ext uri="{FF2B5EF4-FFF2-40B4-BE49-F238E27FC236}">
                    <a16:creationId xmlns:a16="http://schemas.microsoft.com/office/drawing/2014/main" id="{C94B89AB-CA2F-4BCC-90F7-642AECDCE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9514" y="2178051"/>
                <a:ext cx="9525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0" name="Freeform 59">
                <a:extLst>
                  <a:ext uri="{FF2B5EF4-FFF2-40B4-BE49-F238E27FC236}">
                    <a16:creationId xmlns:a16="http://schemas.microsoft.com/office/drawing/2014/main" id="{4D7C7B5C-28A5-4363-B591-F9410CA559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9514" y="21891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1" name="Freeform 60">
                <a:extLst>
                  <a:ext uri="{FF2B5EF4-FFF2-40B4-BE49-F238E27FC236}">
                    <a16:creationId xmlns:a16="http://schemas.microsoft.com/office/drawing/2014/main" id="{FFF2C61C-092E-48A5-BF89-81DFA3491B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1264" y="2189164"/>
                <a:ext cx="22225" cy="22225"/>
              </a:xfrm>
              <a:custGeom>
                <a:avLst/>
                <a:gdLst>
                  <a:gd name="T0" fmla="*/ 0 w 2"/>
                  <a:gd name="T1" fmla="*/ 1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1 h 2"/>
                  <a:gd name="T8" fmla="*/ 2 w 2"/>
                  <a:gd name="T9" fmla="*/ 0 h 2"/>
                  <a:gd name="T10" fmla="*/ 1 w 2"/>
                  <a:gd name="T11" fmla="*/ 0 h 2"/>
                  <a:gd name="T12" fmla="*/ 0 w 2"/>
                  <a:gd name="T13" fmla="*/ 0 h 2"/>
                  <a:gd name="T14" fmla="*/ 0 w 2"/>
                  <a:gd name="T15" fmla="*/ 1 h 2"/>
                  <a:gd name="T16" fmla="*/ 0 w 2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2" name="Freeform 61">
                <a:extLst>
                  <a:ext uri="{FF2B5EF4-FFF2-40B4-BE49-F238E27FC236}">
                    <a16:creationId xmlns:a16="http://schemas.microsoft.com/office/drawing/2014/main" id="{24E8CC04-176E-4B31-9D31-F3D388842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3014" y="2200276"/>
                <a:ext cx="11113" cy="2222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  <a:gd name="T8" fmla="*/ 0 w 1"/>
                  <a:gd name="T9" fmla="*/ 0 h 2"/>
                  <a:gd name="T10" fmla="*/ 0 w 1"/>
                  <a:gd name="T11" fmla="*/ 1 h 2"/>
                  <a:gd name="T12" fmla="*/ 0 w 1"/>
                  <a:gd name="T13" fmla="*/ 1 h 2"/>
                  <a:gd name="T14" fmla="*/ 1 w 1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3" name="Freeform 62">
                <a:extLst>
                  <a:ext uri="{FF2B5EF4-FFF2-40B4-BE49-F238E27FC236}">
                    <a16:creationId xmlns:a16="http://schemas.microsoft.com/office/drawing/2014/main" id="{8C331F2F-3CF3-46C6-90C9-9277D3F32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6352" y="2178051"/>
                <a:ext cx="20638" cy="33338"/>
              </a:xfrm>
              <a:custGeom>
                <a:avLst/>
                <a:gdLst>
                  <a:gd name="T0" fmla="*/ 1 w 2"/>
                  <a:gd name="T1" fmla="*/ 3 h 3"/>
                  <a:gd name="T2" fmla="*/ 2 w 2"/>
                  <a:gd name="T3" fmla="*/ 2 h 3"/>
                  <a:gd name="T4" fmla="*/ 2 w 2"/>
                  <a:gd name="T5" fmla="*/ 2 h 3"/>
                  <a:gd name="T6" fmla="*/ 2 w 2"/>
                  <a:gd name="T7" fmla="*/ 1 h 3"/>
                  <a:gd name="T8" fmla="*/ 2 w 2"/>
                  <a:gd name="T9" fmla="*/ 1 h 3"/>
                  <a:gd name="T10" fmla="*/ 1 w 2"/>
                  <a:gd name="T11" fmla="*/ 0 h 3"/>
                  <a:gd name="T12" fmla="*/ 1 w 2"/>
                  <a:gd name="T13" fmla="*/ 1 h 3"/>
                  <a:gd name="T14" fmla="*/ 0 w 2"/>
                  <a:gd name="T15" fmla="*/ 2 h 3"/>
                  <a:gd name="T16" fmla="*/ 0 w 2"/>
                  <a:gd name="T17" fmla="*/ 2 h 3"/>
                  <a:gd name="T18" fmla="*/ 1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3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4" name="Freeform 63">
                <a:extLst>
                  <a:ext uri="{FF2B5EF4-FFF2-40B4-BE49-F238E27FC236}">
                    <a16:creationId xmlns:a16="http://schemas.microsoft.com/office/drawing/2014/main" id="{ADFC579C-BE91-482B-BA4C-A0E4F9226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6989" y="2168526"/>
                <a:ext cx="11113" cy="9525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  <a:gd name="T12" fmla="*/ 0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5" name="Freeform 64">
                <a:extLst>
                  <a:ext uri="{FF2B5EF4-FFF2-40B4-BE49-F238E27FC236}">
                    <a16:creationId xmlns:a16="http://schemas.microsoft.com/office/drawing/2014/main" id="{A51DE8BE-251B-4769-98F4-F3CCE8253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0389" y="2686051"/>
                <a:ext cx="31750" cy="22225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0 h 2"/>
                  <a:gd name="T4" fmla="*/ 0 w 3"/>
                  <a:gd name="T5" fmla="*/ 1 h 2"/>
                  <a:gd name="T6" fmla="*/ 0 w 3"/>
                  <a:gd name="T7" fmla="*/ 2 h 2"/>
                  <a:gd name="T8" fmla="*/ 1 w 3"/>
                  <a:gd name="T9" fmla="*/ 2 h 2"/>
                  <a:gd name="T10" fmla="*/ 1 w 3"/>
                  <a:gd name="T11" fmla="*/ 2 h 2"/>
                  <a:gd name="T12" fmla="*/ 2 w 3"/>
                  <a:gd name="T13" fmla="*/ 1 h 2"/>
                  <a:gd name="T14" fmla="*/ 3 w 3"/>
                  <a:gd name="T15" fmla="*/ 1 h 2"/>
                  <a:gd name="T16" fmla="*/ 3 w 3"/>
                  <a:gd name="T17" fmla="*/ 1 h 2"/>
                  <a:gd name="T18" fmla="*/ 2 w 3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6" name="Freeform 65">
                <a:extLst>
                  <a:ext uri="{FF2B5EF4-FFF2-40B4-BE49-F238E27FC236}">
                    <a16:creationId xmlns:a16="http://schemas.microsoft.com/office/drawing/2014/main" id="{76F2C8A8-0F35-449A-8ABE-752E664A7E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4564" y="1368426"/>
                <a:ext cx="152400" cy="139700"/>
              </a:xfrm>
              <a:custGeom>
                <a:avLst/>
                <a:gdLst>
                  <a:gd name="T0" fmla="*/ 0 w 14"/>
                  <a:gd name="T1" fmla="*/ 8 h 13"/>
                  <a:gd name="T2" fmla="*/ 0 w 14"/>
                  <a:gd name="T3" fmla="*/ 9 h 13"/>
                  <a:gd name="T4" fmla="*/ 0 w 14"/>
                  <a:gd name="T5" fmla="*/ 9 h 13"/>
                  <a:gd name="T6" fmla="*/ 0 w 14"/>
                  <a:gd name="T7" fmla="*/ 11 h 13"/>
                  <a:gd name="T8" fmla="*/ 1 w 14"/>
                  <a:gd name="T9" fmla="*/ 12 h 13"/>
                  <a:gd name="T10" fmla="*/ 1 w 14"/>
                  <a:gd name="T11" fmla="*/ 12 h 13"/>
                  <a:gd name="T12" fmla="*/ 2 w 14"/>
                  <a:gd name="T13" fmla="*/ 11 h 13"/>
                  <a:gd name="T14" fmla="*/ 3 w 14"/>
                  <a:gd name="T15" fmla="*/ 10 h 13"/>
                  <a:gd name="T16" fmla="*/ 3 w 14"/>
                  <a:gd name="T17" fmla="*/ 11 h 13"/>
                  <a:gd name="T18" fmla="*/ 5 w 14"/>
                  <a:gd name="T19" fmla="*/ 11 h 13"/>
                  <a:gd name="T20" fmla="*/ 5 w 14"/>
                  <a:gd name="T21" fmla="*/ 11 h 13"/>
                  <a:gd name="T22" fmla="*/ 6 w 14"/>
                  <a:gd name="T23" fmla="*/ 11 h 13"/>
                  <a:gd name="T24" fmla="*/ 7 w 14"/>
                  <a:gd name="T25" fmla="*/ 12 h 13"/>
                  <a:gd name="T26" fmla="*/ 8 w 14"/>
                  <a:gd name="T27" fmla="*/ 12 h 13"/>
                  <a:gd name="T28" fmla="*/ 8 w 14"/>
                  <a:gd name="T29" fmla="*/ 12 h 13"/>
                  <a:gd name="T30" fmla="*/ 9 w 14"/>
                  <a:gd name="T31" fmla="*/ 12 h 13"/>
                  <a:gd name="T32" fmla="*/ 10 w 14"/>
                  <a:gd name="T33" fmla="*/ 13 h 13"/>
                  <a:gd name="T34" fmla="*/ 11 w 14"/>
                  <a:gd name="T35" fmla="*/ 12 h 13"/>
                  <a:gd name="T36" fmla="*/ 11 w 14"/>
                  <a:gd name="T37" fmla="*/ 11 h 13"/>
                  <a:gd name="T38" fmla="*/ 12 w 14"/>
                  <a:gd name="T39" fmla="*/ 10 h 13"/>
                  <a:gd name="T40" fmla="*/ 12 w 14"/>
                  <a:gd name="T41" fmla="*/ 10 h 13"/>
                  <a:gd name="T42" fmla="*/ 12 w 14"/>
                  <a:gd name="T43" fmla="*/ 10 h 13"/>
                  <a:gd name="T44" fmla="*/ 12 w 14"/>
                  <a:gd name="T45" fmla="*/ 9 h 13"/>
                  <a:gd name="T46" fmla="*/ 12 w 14"/>
                  <a:gd name="T47" fmla="*/ 8 h 13"/>
                  <a:gd name="T48" fmla="*/ 13 w 14"/>
                  <a:gd name="T49" fmla="*/ 8 h 13"/>
                  <a:gd name="T50" fmla="*/ 14 w 14"/>
                  <a:gd name="T51" fmla="*/ 8 h 13"/>
                  <a:gd name="T52" fmla="*/ 13 w 14"/>
                  <a:gd name="T53" fmla="*/ 7 h 13"/>
                  <a:gd name="T54" fmla="*/ 12 w 14"/>
                  <a:gd name="T55" fmla="*/ 6 h 13"/>
                  <a:gd name="T56" fmla="*/ 12 w 14"/>
                  <a:gd name="T57" fmla="*/ 5 h 13"/>
                  <a:gd name="T58" fmla="*/ 12 w 14"/>
                  <a:gd name="T59" fmla="*/ 4 h 13"/>
                  <a:gd name="T60" fmla="*/ 11 w 14"/>
                  <a:gd name="T61" fmla="*/ 3 h 13"/>
                  <a:gd name="T62" fmla="*/ 10 w 14"/>
                  <a:gd name="T63" fmla="*/ 2 h 13"/>
                  <a:gd name="T64" fmla="*/ 9 w 14"/>
                  <a:gd name="T65" fmla="*/ 1 h 13"/>
                  <a:gd name="T66" fmla="*/ 8 w 14"/>
                  <a:gd name="T67" fmla="*/ 1 h 13"/>
                  <a:gd name="T68" fmla="*/ 8 w 14"/>
                  <a:gd name="T69" fmla="*/ 1 h 13"/>
                  <a:gd name="T70" fmla="*/ 6 w 14"/>
                  <a:gd name="T71" fmla="*/ 0 h 13"/>
                  <a:gd name="T72" fmla="*/ 6 w 14"/>
                  <a:gd name="T73" fmla="*/ 0 h 13"/>
                  <a:gd name="T74" fmla="*/ 5 w 14"/>
                  <a:gd name="T75" fmla="*/ 0 h 13"/>
                  <a:gd name="T76" fmla="*/ 5 w 14"/>
                  <a:gd name="T77" fmla="*/ 0 h 13"/>
                  <a:gd name="T78" fmla="*/ 4 w 14"/>
                  <a:gd name="T79" fmla="*/ 0 h 13"/>
                  <a:gd name="T80" fmla="*/ 3 w 14"/>
                  <a:gd name="T81" fmla="*/ 0 h 13"/>
                  <a:gd name="T82" fmla="*/ 3 w 14"/>
                  <a:gd name="T83" fmla="*/ 2 h 13"/>
                  <a:gd name="T84" fmla="*/ 2 w 14"/>
                  <a:gd name="T85" fmla="*/ 2 h 13"/>
                  <a:gd name="T86" fmla="*/ 1 w 14"/>
                  <a:gd name="T87" fmla="*/ 3 h 13"/>
                  <a:gd name="T88" fmla="*/ 0 w 14"/>
                  <a:gd name="T89" fmla="*/ 4 h 13"/>
                  <a:gd name="T90" fmla="*/ 0 w 14"/>
                  <a:gd name="T91" fmla="*/ 5 h 13"/>
                  <a:gd name="T92" fmla="*/ 0 w 14"/>
                  <a:gd name="T93" fmla="*/ 5 h 13"/>
                  <a:gd name="T94" fmla="*/ 0 w 14"/>
                  <a:gd name="T95" fmla="*/ 6 h 13"/>
                  <a:gd name="T96" fmla="*/ 1 w 14"/>
                  <a:gd name="T97" fmla="*/ 7 h 13"/>
                  <a:gd name="T98" fmla="*/ 1 w 14"/>
                  <a:gd name="T99" fmla="*/ 8 h 13"/>
                  <a:gd name="T100" fmla="*/ 0 w 14"/>
                  <a:gd name="T10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13">
                    <a:moveTo>
                      <a:pt x="0" y="8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0" y="10"/>
                      <a:pt x="0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0"/>
                      <a:pt x="3" y="10"/>
                      <a:pt x="3" y="10"/>
                    </a:cubicBezTo>
                    <a:cubicBezTo>
                      <a:pt x="3" y="10"/>
                      <a:pt x="3" y="11"/>
                      <a:pt x="3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2"/>
                      <a:pt x="6" y="12"/>
                      <a:pt x="7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9" y="12"/>
                      <a:pt x="9" y="12"/>
                    </a:cubicBezTo>
                    <a:cubicBezTo>
                      <a:pt x="9" y="12"/>
                      <a:pt x="9" y="13"/>
                      <a:pt x="10" y="13"/>
                    </a:cubicBezTo>
                    <a:cubicBezTo>
                      <a:pt x="10" y="13"/>
                      <a:pt x="11" y="13"/>
                      <a:pt x="11" y="12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2" y="11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3" y="8"/>
                      <a:pt x="12" y="8"/>
                      <a:pt x="12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4" y="8"/>
                      <a:pt x="14" y="8"/>
                    </a:cubicBezTo>
                    <a:cubicBezTo>
                      <a:pt x="14" y="7"/>
                      <a:pt x="13" y="7"/>
                      <a:pt x="13" y="7"/>
                    </a:cubicBezTo>
                    <a:cubicBezTo>
                      <a:pt x="13" y="6"/>
                      <a:pt x="13" y="6"/>
                      <a:pt x="12" y="6"/>
                    </a:cubicBezTo>
                    <a:cubicBezTo>
                      <a:pt x="12" y="6"/>
                      <a:pt x="12" y="6"/>
                      <a:pt x="12" y="5"/>
                    </a:cubicBezTo>
                    <a:cubicBezTo>
                      <a:pt x="11" y="5"/>
                      <a:pt x="12" y="4"/>
                      <a:pt x="12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2"/>
                      <a:pt x="10" y="3"/>
                      <a:pt x="10" y="2"/>
                    </a:cubicBezTo>
                    <a:cubicBezTo>
                      <a:pt x="10" y="2"/>
                      <a:pt x="10" y="2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1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3" y="1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1" y="8"/>
                      <a:pt x="0" y="8"/>
                      <a:pt x="0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7" name="Freeform 66">
                <a:extLst>
                  <a:ext uri="{FF2B5EF4-FFF2-40B4-BE49-F238E27FC236}">
                    <a16:creationId xmlns:a16="http://schemas.microsoft.com/office/drawing/2014/main" id="{F405E9BF-0166-4CA9-941F-8210C6DF5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864" y="1292226"/>
                <a:ext cx="22225" cy="31750"/>
              </a:xfrm>
              <a:custGeom>
                <a:avLst/>
                <a:gdLst>
                  <a:gd name="T0" fmla="*/ 0 w 2"/>
                  <a:gd name="T1" fmla="*/ 3 h 3"/>
                  <a:gd name="T2" fmla="*/ 1 w 2"/>
                  <a:gd name="T3" fmla="*/ 3 h 3"/>
                  <a:gd name="T4" fmla="*/ 1 w 2"/>
                  <a:gd name="T5" fmla="*/ 2 h 3"/>
                  <a:gd name="T6" fmla="*/ 2 w 2"/>
                  <a:gd name="T7" fmla="*/ 1 h 3"/>
                  <a:gd name="T8" fmla="*/ 2 w 2"/>
                  <a:gd name="T9" fmla="*/ 0 h 3"/>
                  <a:gd name="T10" fmla="*/ 1 w 2"/>
                  <a:gd name="T11" fmla="*/ 0 h 3"/>
                  <a:gd name="T12" fmla="*/ 0 w 2"/>
                  <a:gd name="T13" fmla="*/ 1 h 3"/>
                  <a:gd name="T14" fmla="*/ 0 w 2"/>
                  <a:gd name="T15" fmla="*/ 2 h 3"/>
                  <a:gd name="T16" fmla="*/ 0 w 2"/>
                  <a:gd name="T17" fmla="*/ 2 h 3"/>
                  <a:gd name="T18" fmla="*/ 0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8" name="Freeform 67">
                <a:extLst>
                  <a:ext uri="{FF2B5EF4-FFF2-40B4-BE49-F238E27FC236}">
                    <a16:creationId xmlns:a16="http://schemas.microsoft.com/office/drawing/2014/main" id="{88B29350-B94D-464B-8625-F6C465298D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2002" y="1323976"/>
                <a:ext cx="20638" cy="22225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2 h 2"/>
                  <a:gd name="T6" fmla="*/ 1 w 2"/>
                  <a:gd name="T7" fmla="*/ 1 h 2"/>
                  <a:gd name="T8" fmla="*/ 2 w 2"/>
                  <a:gd name="T9" fmla="*/ 1 h 2"/>
                  <a:gd name="T10" fmla="*/ 2 w 2"/>
                  <a:gd name="T11" fmla="*/ 0 h 2"/>
                  <a:gd name="T12" fmla="*/ 1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9" name="Freeform 68">
                <a:extLst>
                  <a:ext uri="{FF2B5EF4-FFF2-40B4-BE49-F238E27FC236}">
                    <a16:creationId xmlns:a16="http://schemas.microsoft.com/office/drawing/2014/main" id="{5168B187-2608-4160-92A8-3558EC4E4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989014"/>
                <a:ext cx="247650" cy="388938"/>
              </a:xfrm>
              <a:custGeom>
                <a:avLst/>
                <a:gdLst>
                  <a:gd name="T0" fmla="*/ 1 w 23"/>
                  <a:gd name="T1" fmla="*/ 26 h 36"/>
                  <a:gd name="T2" fmla="*/ 2 w 23"/>
                  <a:gd name="T3" fmla="*/ 27 h 36"/>
                  <a:gd name="T4" fmla="*/ 3 w 23"/>
                  <a:gd name="T5" fmla="*/ 30 h 36"/>
                  <a:gd name="T6" fmla="*/ 4 w 23"/>
                  <a:gd name="T7" fmla="*/ 31 h 36"/>
                  <a:gd name="T8" fmla="*/ 4 w 23"/>
                  <a:gd name="T9" fmla="*/ 33 h 36"/>
                  <a:gd name="T10" fmla="*/ 5 w 23"/>
                  <a:gd name="T11" fmla="*/ 34 h 36"/>
                  <a:gd name="T12" fmla="*/ 7 w 23"/>
                  <a:gd name="T13" fmla="*/ 35 h 36"/>
                  <a:gd name="T14" fmla="*/ 8 w 23"/>
                  <a:gd name="T15" fmla="*/ 34 h 36"/>
                  <a:gd name="T16" fmla="*/ 9 w 23"/>
                  <a:gd name="T17" fmla="*/ 33 h 36"/>
                  <a:gd name="T18" fmla="*/ 10 w 23"/>
                  <a:gd name="T19" fmla="*/ 33 h 36"/>
                  <a:gd name="T20" fmla="*/ 11 w 23"/>
                  <a:gd name="T21" fmla="*/ 31 h 36"/>
                  <a:gd name="T22" fmla="*/ 12 w 23"/>
                  <a:gd name="T23" fmla="*/ 29 h 36"/>
                  <a:gd name="T24" fmla="*/ 12 w 23"/>
                  <a:gd name="T25" fmla="*/ 27 h 36"/>
                  <a:gd name="T26" fmla="*/ 13 w 23"/>
                  <a:gd name="T27" fmla="*/ 26 h 36"/>
                  <a:gd name="T28" fmla="*/ 15 w 23"/>
                  <a:gd name="T29" fmla="*/ 26 h 36"/>
                  <a:gd name="T30" fmla="*/ 15 w 23"/>
                  <a:gd name="T31" fmla="*/ 24 h 36"/>
                  <a:gd name="T32" fmla="*/ 16 w 23"/>
                  <a:gd name="T33" fmla="*/ 23 h 36"/>
                  <a:gd name="T34" fmla="*/ 14 w 23"/>
                  <a:gd name="T35" fmla="*/ 21 h 36"/>
                  <a:gd name="T36" fmla="*/ 13 w 23"/>
                  <a:gd name="T37" fmla="*/ 21 h 36"/>
                  <a:gd name="T38" fmla="*/ 12 w 23"/>
                  <a:gd name="T39" fmla="*/ 19 h 36"/>
                  <a:gd name="T40" fmla="*/ 12 w 23"/>
                  <a:gd name="T41" fmla="*/ 18 h 36"/>
                  <a:gd name="T42" fmla="*/ 13 w 23"/>
                  <a:gd name="T43" fmla="*/ 17 h 36"/>
                  <a:gd name="T44" fmla="*/ 14 w 23"/>
                  <a:gd name="T45" fmla="*/ 16 h 36"/>
                  <a:gd name="T46" fmla="*/ 15 w 23"/>
                  <a:gd name="T47" fmla="*/ 15 h 36"/>
                  <a:gd name="T48" fmla="*/ 16 w 23"/>
                  <a:gd name="T49" fmla="*/ 14 h 36"/>
                  <a:gd name="T50" fmla="*/ 18 w 23"/>
                  <a:gd name="T51" fmla="*/ 13 h 36"/>
                  <a:gd name="T52" fmla="*/ 19 w 23"/>
                  <a:gd name="T53" fmla="*/ 12 h 36"/>
                  <a:gd name="T54" fmla="*/ 19 w 23"/>
                  <a:gd name="T55" fmla="*/ 11 h 36"/>
                  <a:gd name="T56" fmla="*/ 20 w 23"/>
                  <a:gd name="T57" fmla="*/ 9 h 36"/>
                  <a:gd name="T58" fmla="*/ 21 w 23"/>
                  <a:gd name="T59" fmla="*/ 9 h 36"/>
                  <a:gd name="T60" fmla="*/ 22 w 23"/>
                  <a:gd name="T61" fmla="*/ 8 h 36"/>
                  <a:gd name="T62" fmla="*/ 23 w 23"/>
                  <a:gd name="T63" fmla="*/ 7 h 36"/>
                  <a:gd name="T64" fmla="*/ 23 w 23"/>
                  <a:gd name="T65" fmla="*/ 5 h 36"/>
                  <a:gd name="T66" fmla="*/ 22 w 23"/>
                  <a:gd name="T67" fmla="*/ 5 h 36"/>
                  <a:gd name="T68" fmla="*/ 21 w 23"/>
                  <a:gd name="T69" fmla="*/ 3 h 36"/>
                  <a:gd name="T70" fmla="*/ 19 w 23"/>
                  <a:gd name="T71" fmla="*/ 2 h 36"/>
                  <a:gd name="T72" fmla="*/ 17 w 23"/>
                  <a:gd name="T73" fmla="*/ 1 h 36"/>
                  <a:gd name="T74" fmla="*/ 15 w 23"/>
                  <a:gd name="T75" fmla="*/ 0 h 36"/>
                  <a:gd name="T76" fmla="*/ 15 w 23"/>
                  <a:gd name="T77" fmla="*/ 1 h 36"/>
                  <a:gd name="T78" fmla="*/ 14 w 23"/>
                  <a:gd name="T79" fmla="*/ 2 h 36"/>
                  <a:gd name="T80" fmla="*/ 12 w 23"/>
                  <a:gd name="T81" fmla="*/ 2 h 36"/>
                  <a:gd name="T82" fmla="*/ 11 w 23"/>
                  <a:gd name="T83" fmla="*/ 2 h 36"/>
                  <a:gd name="T84" fmla="*/ 9 w 23"/>
                  <a:gd name="T85" fmla="*/ 3 h 36"/>
                  <a:gd name="T86" fmla="*/ 8 w 23"/>
                  <a:gd name="T87" fmla="*/ 5 h 36"/>
                  <a:gd name="T88" fmla="*/ 7 w 23"/>
                  <a:gd name="T89" fmla="*/ 7 h 36"/>
                  <a:gd name="T90" fmla="*/ 5 w 23"/>
                  <a:gd name="T91" fmla="*/ 7 h 36"/>
                  <a:gd name="T92" fmla="*/ 5 w 23"/>
                  <a:gd name="T93" fmla="*/ 9 h 36"/>
                  <a:gd name="T94" fmla="*/ 4 w 23"/>
                  <a:gd name="T95" fmla="*/ 11 h 36"/>
                  <a:gd name="T96" fmla="*/ 5 w 23"/>
                  <a:gd name="T97" fmla="*/ 13 h 36"/>
                  <a:gd name="T98" fmla="*/ 3 w 23"/>
                  <a:gd name="T99" fmla="*/ 13 h 36"/>
                  <a:gd name="T100" fmla="*/ 2 w 23"/>
                  <a:gd name="T101" fmla="*/ 13 h 36"/>
                  <a:gd name="T102" fmla="*/ 1 w 23"/>
                  <a:gd name="T103" fmla="*/ 16 h 36"/>
                  <a:gd name="T104" fmla="*/ 2 w 23"/>
                  <a:gd name="T105" fmla="*/ 18 h 36"/>
                  <a:gd name="T106" fmla="*/ 3 w 23"/>
                  <a:gd name="T107" fmla="*/ 19 h 36"/>
                  <a:gd name="T108" fmla="*/ 2 w 23"/>
                  <a:gd name="T109" fmla="*/ 20 h 36"/>
                  <a:gd name="T110" fmla="*/ 3 w 23"/>
                  <a:gd name="T111" fmla="*/ 22 h 36"/>
                  <a:gd name="T112" fmla="*/ 1 w 23"/>
                  <a:gd name="T113" fmla="*/ 24 h 36"/>
                  <a:gd name="T114" fmla="*/ 2 w 23"/>
                  <a:gd name="T115" fmla="*/ 25 h 36"/>
                  <a:gd name="T116" fmla="*/ 0 w 23"/>
                  <a:gd name="T117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" h="36">
                    <a:moveTo>
                      <a:pt x="1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2" y="27"/>
                      <a:pt x="2" y="27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9"/>
                      <a:pt x="3" y="29"/>
                      <a:pt x="3" y="30"/>
                    </a:cubicBezTo>
                    <a:cubicBezTo>
                      <a:pt x="3" y="30"/>
                      <a:pt x="3" y="30"/>
                      <a:pt x="3" y="31"/>
                    </a:cubicBezTo>
                    <a:cubicBezTo>
                      <a:pt x="3" y="31"/>
                      <a:pt x="4" y="31"/>
                      <a:pt x="4" y="31"/>
                    </a:cubicBezTo>
                    <a:cubicBezTo>
                      <a:pt x="4" y="31"/>
                      <a:pt x="4" y="32"/>
                      <a:pt x="4" y="32"/>
                    </a:cubicBezTo>
                    <a:cubicBezTo>
                      <a:pt x="4" y="32"/>
                      <a:pt x="4" y="32"/>
                      <a:pt x="4" y="33"/>
                    </a:cubicBezTo>
                    <a:cubicBezTo>
                      <a:pt x="4" y="33"/>
                      <a:pt x="4" y="33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5" y="36"/>
                      <a:pt x="6" y="35"/>
                      <a:pt x="7" y="35"/>
                    </a:cubicBezTo>
                    <a:cubicBezTo>
                      <a:pt x="7" y="35"/>
                      <a:pt x="7" y="35"/>
                      <a:pt x="8" y="35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3"/>
                      <a:pt x="8" y="33"/>
                    </a:cubicBezTo>
                    <a:cubicBezTo>
                      <a:pt x="8" y="33"/>
                      <a:pt x="8" y="33"/>
                      <a:pt x="9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33"/>
                      <a:pt x="11" y="33"/>
                      <a:pt x="11" y="32"/>
                    </a:cubicBezTo>
                    <a:cubicBezTo>
                      <a:pt x="11" y="32"/>
                      <a:pt x="11" y="32"/>
                      <a:pt x="11" y="31"/>
                    </a:cubicBezTo>
                    <a:cubicBezTo>
                      <a:pt x="12" y="31"/>
                      <a:pt x="11" y="31"/>
                      <a:pt x="12" y="30"/>
                    </a:cubicBezTo>
                    <a:cubicBezTo>
                      <a:pt x="12" y="30"/>
                      <a:pt x="12" y="30"/>
                      <a:pt x="12" y="29"/>
                    </a:cubicBezTo>
                    <a:cubicBezTo>
                      <a:pt x="12" y="29"/>
                      <a:pt x="12" y="29"/>
                      <a:pt x="12" y="28"/>
                    </a:cubicBezTo>
                    <a:cubicBezTo>
                      <a:pt x="12" y="28"/>
                      <a:pt x="12" y="28"/>
                      <a:pt x="12" y="27"/>
                    </a:cubicBezTo>
                    <a:cubicBezTo>
                      <a:pt x="12" y="27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5"/>
                      <a:pt x="14" y="25"/>
                    </a:cubicBezTo>
                    <a:cubicBezTo>
                      <a:pt x="14" y="25"/>
                      <a:pt x="14" y="26"/>
                      <a:pt x="15" y="26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6" y="24"/>
                      <a:pt x="16" y="2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4" y="22"/>
                      <a:pt x="15" y="22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2" y="21"/>
                      <a:pt x="12" y="21"/>
                      <a:pt x="12" y="20"/>
                    </a:cubicBezTo>
                    <a:cubicBezTo>
                      <a:pt x="12" y="20"/>
                      <a:pt x="12" y="20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4" y="15"/>
                    </a:cubicBezTo>
                    <a:cubicBezTo>
                      <a:pt x="14" y="15"/>
                      <a:pt x="15" y="15"/>
                      <a:pt x="15" y="15"/>
                    </a:cubicBezTo>
                    <a:cubicBezTo>
                      <a:pt x="16" y="15"/>
                      <a:pt x="16" y="15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7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0"/>
                      <a:pt x="19" y="10"/>
                    </a:cubicBezTo>
                    <a:cubicBezTo>
                      <a:pt x="19" y="10"/>
                      <a:pt x="20" y="10"/>
                      <a:pt x="20" y="9"/>
                    </a:cubicBezTo>
                    <a:cubicBezTo>
                      <a:pt x="20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1" y="9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3" y="6"/>
                      <a:pt x="23" y="6"/>
                      <a:pt x="23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20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8" y="2"/>
                      <a:pt x="17" y="2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0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2"/>
                    </a:cubicBezTo>
                    <a:cubicBezTo>
                      <a:pt x="15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2" y="1"/>
                      <a:pt x="11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0" y="3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8" y="3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6"/>
                      <a:pt x="7" y="6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9"/>
                    </a:cubicBezTo>
                    <a:cubicBezTo>
                      <a:pt x="5" y="9"/>
                      <a:pt x="6" y="9"/>
                      <a:pt x="5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1"/>
                      <a:pt x="4" y="11"/>
                      <a:pt x="4" y="11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5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3" y="13"/>
                    </a:cubicBezTo>
                    <a:cubicBezTo>
                      <a:pt x="3" y="12"/>
                      <a:pt x="3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3" y="19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3" y="20"/>
                      <a:pt x="2" y="20"/>
                      <a:pt x="2" y="20"/>
                    </a:cubicBezTo>
                    <a:cubicBezTo>
                      <a:pt x="2" y="21"/>
                      <a:pt x="3" y="21"/>
                      <a:pt x="3" y="21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1" y="23"/>
                      <a:pt x="1" y="24"/>
                    </a:cubicBezTo>
                    <a:cubicBezTo>
                      <a:pt x="1" y="24"/>
                      <a:pt x="2" y="24"/>
                      <a:pt x="2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1" y="25"/>
                      <a:pt x="1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1" y="2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0" name="Freeform 69">
                <a:extLst>
                  <a:ext uri="{FF2B5EF4-FFF2-40B4-BE49-F238E27FC236}">
                    <a16:creationId xmlns:a16="http://schemas.microsoft.com/office/drawing/2014/main" id="{1FA9AAF4-58F8-4222-A258-13E07CFEB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0763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1" name="Freeform 70">
                <a:extLst>
                  <a:ext uri="{FF2B5EF4-FFF2-40B4-BE49-F238E27FC236}">
                    <a16:creationId xmlns:a16="http://schemas.microsoft.com/office/drawing/2014/main" id="{AC6F91BF-7E3B-466E-85AC-0AF3255D27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2" y="1573214"/>
                <a:ext cx="161925" cy="85725"/>
              </a:xfrm>
              <a:custGeom>
                <a:avLst/>
                <a:gdLst>
                  <a:gd name="T0" fmla="*/ 14 w 15"/>
                  <a:gd name="T1" fmla="*/ 1 h 8"/>
                  <a:gd name="T2" fmla="*/ 14 w 15"/>
                  <a:gd name="T3" fmla="*/ 1 h 8"/>
                  <a:gd name="T4" fmla="*/ 13 w 15"/>
                  <a:gd name="T5" fmla="*/ 1 h 8"/>
                  <a:gd name="T6" fmla="*/ 12 w 15"/>
                  <a:gd name="T7" fmla="*/ 1 h 8"/>
                  <a:gd name="T8" fmla="*/ 12 w 15"/>
                  <a:gd name="T9" fmla="*/ 0 h 8"/>
                  <a:gd name="T10" fmla="*/ 10 w 15"/>
                  <a:gd name="T11" fmla="*/ 0 h 8"/>
                  <a:gd name="T12" fmla="*/ 10 w 15"/>
                  <a:gd name="T13" fmla="*/ 0 h 8"/>
                  <a:gd name="T14" fmla="*/ 9 w 15"/>
                  <a:gd name="T15" fmla="*/ 0 h 8"/>
                  <a:gd name="T16" fmla="*/ 8 w 15"/>
                  <a:gd name="T17" fmla="*/ 1 h 8"/>
                  <a:gd name="T18" fmla="*/ 7 w 15"/>
                  <a:gd name="T19" fmla="*/ 1 h 8"/>
                  <a:gd name="T20" fmla="*/ 6 w 15"/>
                  <a:gd name="T21" fmla="*/ 1 h 8"/>
                  <a:gd name="T22" fmla="*/ 5 w 15"/>
                  <a:gd name="T23" fmla="*/ 2 h 8"/>
                  <a:gd name="T24" fmla="*/ 3 w 15"/>
                  <a:gd name="T25" fmla="*/ 2 h 8"/>
                  <a:gd name="T26" fmla="*/ 2 w 15"/>
                  <a:gd name="T27" fmla="*/ 2 h 8"/>
                  <a:gd name="T28" fmla="*/ 1 w 15"/>
                  <a:gd name="T29" fmla="*/ 2 h 8"/>
                  <a:gd name="T30" fmla="*/ 1 w 15"/>
                  <a:gd name="T31" fmla="*/ 2 h 8"/>
                  <a:gd name="T32" fmla="*/ 0 w 15"/>
                  <a:gd name="T33" fmla="*/ 4 h 8"/>
                  <a:gd name="T34" fmla="*/ 0 w 15"/>
                  <a:gd name="T35" fmla="*/ 4 h 8"/>
                  <a:gd name="T36" fmla="*/ 0 w 15"/>
                  <a:gd name="T37" fmla="*/ 5 h 8"/>
                  <a:gd name="T38" fmla="*/ 0 w 15"/>
                  <a:gd name="T39" fmla="*/ 5 h 8"/>
                  <a:gd name="T40" fmla="*/ 1 w 15"/>
                  <a:gd name="T41" fmla="*/ 6 h 8"/>
                  <a:gd name="T42" fmla="*/ 1 w 15"/>
                  <a:gd name="T43" fmla="*/ 6 h 8"/>
                  <a:gd name="T44" fmla="*/ 2 w 15"/>
                  <a:gd name="T45" fmla="*/ 7 h 8"/>
                  <a:gd name="T46" fmla="*/ 3 w 15"/>
                  <a:gd name="T47" fmla="*/ 7 h 8"/>
                  <a:gd name="T48" fmla="*/ 4 w 15"/>
                  <a:gd name="T49" fmla="*/ 8 h 8"/>
                  <a:gd name="T50" fmla="*/ 5 w 15"/>
                  <a:gd name="T51" fmla="*/ 7 h 8"/>
                  <a:gd name="T52" fmla="*/ 6 w 15"/>
                  <a:gd name="T53" fmla="*/ 7 h 8"/>
                  <a:gd name="T54" fmla="*/ 6 w 15"/>
                  <a:gd name="T55" fmla="*/ 8 h 8"/>
                  <a:gd name="T56" fmla="*/ 7 w 15"/>
                  <a:gd name="T57" fmla="*/ 7 h 8"/>
                  <a:gd name="T58" fmla="*/ 8 w 15"/>
                  <a:gd name="T59" fmla="*/ 7 h 8"/>
                  <a:gd name="T60" fmla="*/ 9 w 15"/>
                  <a:gd name="T61" fmla="*/ 8 h 8"/>
                  <a:gd name="T62" fmla="*/ 10 w 15"/>
                  <a:gd name="T63" fmla="*/ 8 h 8"/>
                  <a:gd name="T64" fmla="*/ 11 w 15"/>
                  <a:gd name="T65" fmla="*/ 7 h 8"/>
                  <a:gd name="T66" fmla="*/ 11 w 15"/>
                  <a:gd name="T67" fmla="*/ 6 h 8"/>
                  <a:gd name="T68" fmla="*/ 11 w 15"/>
                  <a:gd name="T69" fmla="*/ 4 h 8"/>
                  <a:gd name="T70" fmla="*/ 12 w 15"/>
                  <a:gd name="T71" fmla="*/ 4 h 8"/>
                  <a:gd name="T72" fmla="*/ 13 w 15"/>
                  <a:gd name="T73" fmla="*/ 3 h 8"/>
                  <a:gd name="T74" fmla="*/ 13 w 15"/>
                  <a:gd name="T75" fmla="*/ 2 h 8"/>
                  <a:gd name="T76" fmla="*/ 14 w 15"/>
                  <a:gd name="T77" fmla="*/ 2 h 8"/>
                  <a:gd name="T78" fmla="*/ 14 w 15"/>
                  <a:gd name="T79" fmla="*/ 2 h 8"/>
                  <a:gd name="T80" fmla="*/ 15 w 15"/>
                  <a:gd name="T81" fmla="*/ 1 h 8"/>
                  <a:gd name="T82" fmla="*/ 14 w 15"/>
                  <a:gd name="T8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" h="8">
                    <a:moveTo>
                      <a:pt x="14" y="1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2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7"/>
                      <a:pt x="8" y="7"/>
                      <a:pt x="9" y="8"/>
                    </a:cubicBezTo>
                    <a:cubicBezTo>
                      <a:pt x="9" y="8"/>
                      <a:pt x="9" y="8"/>
                      <a:pt x="10" y="8"/>
                    </a:cubicBezTo>
                    <a:cubicBezTo>
                      <a:pt x="11" y="8"/>
                      <a:pt x="11" y="8"/>
                      <a:pt x="11" y="7"/>
                    </a:cubicBezTo>
                    <a:cubicBezTo>
                      <a:pt x="12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3"/>
                      <a:pt x="13" y="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2" name="Freeform 71">
                <a:extLst>
                  <a:ext uri="{FF2B5EF4-FFF2-40B4-BE49-F238E27FC236}">
                    <a16:creationId xmlns:a16="http://schemas.microsoft.com/office/drawing/2014/main" id="{874A489E-7BF2-4366-AAE6-8762F98E9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7039" y="1865314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  <a:gd name="T8" fmla="*/ 1 w 1"/>
                  <a:gd name="T9" fmla="*/ 0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3" name="Freeform 72">
                <a:extLst>
                  <a:ext uri="{FF2B5EF4-FFF2-40B4-BE49-F238E27FC236}">
                    <a16:creationId xmlns:a16="http://schemas.microsoft.com/office/drawing/2014/main" id="{FBF9C13D-014D-49F9-86C2-9791E0255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789" y="1843089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0 w 2"/>
                  <a:gd name="T15" fmla="*/ 1 h 1"/>
                  <a:gd name="T16" fmla="*/ 1 w 2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4" name="Freeform 73">
                <a:extLst>
                  <a:ext uri="{FF2B5EF4-FFF2-40B4-BE49-F238E27FC236}">
                    <a16:creationId xmlns:a16="http://schemas.microsoft.com/office/drawing/2014/main" id="{E5732D80-7955-43C0-9F2F-B6B0BA96E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0077" y="1800226"/>
                <a:ext cx="42863" cy="76200"/>
              </a:xfrm>
              <a:custGeom>
                <a:avLst/>
                <a:gdLst>
                  <a:gd name="T0" fmla="*/ 4 w 4"/>
                  <a:gd name="T1" fmla="*/ 1 h 7"/>
                  <a:gd name="T2" fmla="*/ 3 w 4"/>
                  <a:gd name="T3" fmla="*/ 0 h 7"/>
                  <a:gd name="T4" fmla="*/ 3 w 4"/>
                  <a:gd name="T5" fmla="*/ 0 h 7"/>
                  <a:gd name="T6" fmla="*/ 2 w 4"/>
                  <a:gd name="T7" fmla="*/ 0 h 7"/>
                  <a:gd name="T8" fmla="*/ 1 w 4"/>
                  <a:gd name="T9" fmla="*/ 1 h 7"/>
                  <a:gd name="T10" fmla="*/ 0 w 4"/>
                  <a:gd name="T11" fmla="*/ 1 h 7"/>
                  <a:gd name="T12" fmla="*/ 0 w 4"/>
                  <a:gd name="T13" fmla="*/ 1 h 7"/>
                  <a:gd name="T14" fmla="*/ 0 w 4"/>
                  <a:gd name="T15" fmla="*/ 1 h 7"/>
                  <a:gd name="T16" fmla="*/ 0 w 4"/>
                  <a:gd name="T17" fmla="*/ 2 h 7"/>
                  <a:gd name="T18" fmla="*/ 0 w 4"/>
                  <a:gd name="T19" fmla="*/ 3 h 7"/>
                  <a:gd name="T20" fmla="*/ 1 w 4"/>
                  <a:gd name="T21" fmla="*/ 3 h 7"/>
                  <a:gd name="T22" fmla="*/ 1 w 4"/>
                  <a:gd name="T23" fmla="*/ 4 h 7"/>
                  <a:gd name="T24" fmla="*/ 1 w 4"/>
                  <a:gd name="T25" fmla="*/ 4 h 7"/>
                  <a:gd name="T26" fmla="*/ 1 w 4"/>
                  <a:gd name="T27" fmla="*/ 5 h 7"/>
                  <a:gd name="T28" fmla="*/ 1 w 4"/>
                  <a:gd name="T29" fmla="*/ 5 h 7"/>
                  <a:gd name="T30" fmla="*/ 1 w 4"/>
                  <a:gd name="T31" fmla="*/ 6 h 7"/>
                  <a:gd name="T32" fmla="*/ 1 w 4"/>
                  <a:gd name="T33" fmla="*/ 6 h 7"/>
                  <a:gd name="T34" fmla="*/ 1 w 4"/>
                  <a:gd name="T35" fmla="*/ 6 h 7"/>
                  <a:gd name="T36" fmla="*/ 2 w 4"/>
                  <a:gd name="T37" fmla="*/ 6 h 7"/>
                  <a:gd name="T38" fmla="*/ 3 w 4"/>
                  <a:gd name="T39" fmla="*/ 6 h 7"/>
                  <a:gd name="T40" fmla="*/ 4 w 4"/>
                  <a:gd name="T41" fmla="*/ 5 h 7"/>
                  <a:gd name="T42" fmla="*/ 4 w 4"/>
                  <a:gd name="T43" fmla="*/ 4 h 7"/>
                  <a:gd name="T44" fmla="*/ 4 w 4"/>
                  <a:gd name="T45" fmla="*/ 4 h 7"/>
                  <a:gd name="T46" fmla="*/ 4 w 4"/>
                  <a:gd name="T47" fmla="*/ 3 h 7"/>
                  <a:gd name="T48" fmla="*/ 4 w 4"/>
                  <a:gd name="T4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" h="7">
                    <a:moveTo>
                      <a:pt x="4" y="1"/>
                    </a:moveTo>
                    <a:cubicBezTo>
                      <a:pt x="4" y="1"/>
                      <a:pt x="4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5" name="Freeform 74">
                <a:extLst>
                  <a:ext uri="{FF2B5EF4-FFF2-40B4-BE49-F238E27FC236}">
                    <a16:creationId xmlns:a16="http://schemas.microsoft.com/office/drawing/2014/main" id="{C5F5B222-3D6F-4989-81C3-B98F088D7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7" y="1885951"/>
                <a:ext cx="85725" cy="55563"/>
              </a:xfrm>
              <a:custGeom>
                <a:avLst/>
                <a:gdLst>
                  <a:gd name="T0" fmla="*/ 7 w 8"/>
                  <a:gd name="T1" fmla="*/ 3 h 5"/>
                  <a:gd name="T2" fmla="*/ 7 w 8"/>
                  <a:gd name="T3" fmla="*/ 3 h 5"/>
                  <a:gd name="T4" fmla="*/ 7 w 8"/>
                  <a:gd name="T5" fmla="*/ 2 h 5"/>
                  <a:gd name="T6" fmla="*/ 8 w 8"/>
                  <a:gd name="T7" fmla="*/ 2 h 5"/>
                  <a:gd name="T8" fmla="*/ 8 w 8"/>
                  <a:gd name="T9" fmla="*/ 1 h 5"/>
                  <a:gd name="T10" fmla="*/ 7 w 8"/>
                  <a:gd name="T11" fmla="*/ 0 h 5"/>
                  <a:gd name="T12" fmla="*/ 6 w 8"/>
                  <a:gd name="T13" fmla="*/ 0 h 5"/>
                  <a:gd name="T14" fmla="*/ 5 w 8"/>
                  <a:gd name="T15" fmla="*/ 1 h 5"/>
                  <a:gd name="T16" fmla="*/ 5 w 8"/>
                  <a:gd name="T17" fmla="*/ 1 h 5"/>
                  <a:gd name="T18" fmla="*/ 4 w 8"/>
                  <a:gd name="T19" fmla="*/ 1 h 5"/>
                  <a:gd name="T20" fmla="*/ 3 w 8"/>
                  <a:gd name="T21" fmla="*/ 0 h 5"/>
                  <a:gd name="T22" fmla="*/ 2 w 8"/>
                  <a:gd name="T23" fmla="*/ 0 h 5"/>
                  <a:gd name="T24" fmla="*/ 2 w 8"/>
                  <a:gd name="T25" fmla="*/ 0 h 5"/>
                  <a:gd name="T26" fmla="*/ 1 w 8"/>
                  <a:gd name="T27" fmla="*/ 1 h 5"/>
                  <a:gd name="T28" fmla="*/ 0 w 8"/>
                  <a:gd name="T29" fmla="*/ 2 h 5"/>
                  <a:gd name="T30" fmla="*/ 1 w 8"/>
                  <a:gd name="T31" fmla="*/ 2 h 5"/>
                  <a:gd name="T32" fmla="*/ 2 w 8"/>
                  <a:gd name="T33" fmla="*/ 3 h 5"/>
                  <a:gd name="T34" fmla="*/ 3 w 8"/>
                  <a:gd name="T35" fmla="*/ 3 h 5"/>
                  <a:gd name="T36" fmla="*/ 3 w 8"/>
                  <a:gd name="T37" fmla="*/ 3 h 5"/>
                  <a:gd name="T38" fmla="*/ 4 w 8"/>
                  <a:gd name="T39" fmla="*/ 4 h 5"/>
                  <a:gd name="T40" fmla="*/ 4 w 8"/>
                  <a:gd name="T41" fmla="*/ 4 h 5"/>
                  <a:gd name="T42" fmla="*/ 5 w 8"/>
                  <a:gd name="T43" fmla="*/ 4 h 5"/>
                  <a:gd name="T44" fmla="*/ 6 w 8"/>
                  <a:gd name="T45" fmla="*/ 5 h 5"/>
                  <a:gd name="T46" fmla="*/ 7 w 8"/>
                  <a:gd name="T47" fmla="*/ 5 h 5"/>
                  <a:gd name="T48" fmla="*/ 8 w 8"/>
                  <a:gd name="T49" fmla="*/ 5 h 5"/>
                  <a:gd name="T50" fmla="*/ 8 w 8"/>
                  <a:gd name="T51" fmla="*/ 4 h 5"/>
                  <a:gd name="T52" fmla="*/ 7 w 8"/>
                  <a:gd name="T5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" h="5">
                    <a:moveTo>
                      <a:pt x="7" y="3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3" y="3"/>
                      <a:pt x="4" y="4"/>
                    </a:cubicBezTo>
                    <a:cubicBezTo>
                      <a:pt x="4" y="4"/>
                      <a:pt x="4" y="3"/>
                      <a:pt x="4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6" y="4"/>
                      <a:pt x="6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3"/>
                      <a:pt x="7" y="4"/>
                      <a:pt x="7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6" name="Freeform 75">
                <a:extLst>
                  <a:ext uri="{FF2B5EF4-FFF2-40B4-BE49-F238E27FC236}">
                    <a16:creationId xmlns:a16="http://schemas.microsoft.com/office/drawing/2014/main" id="{94D70578-8124-45EF-8125-5944C04471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4564" y="1703389"/>
                <a:ext cx="161925" cy="96838"/>
              </a:xfrm>
              <a:custGeom>
                <a:avLst/>
                <a:gdLst>
                  <a:gd name="T0" fmla="*/ 11 w 15"/>
                  <a:gd name="T1" fmla="*/ 7 h 9"/>
                  <a:gd name="T2" fmla="*/ 12 w 15"/>
                  <a:gd name="T3" fmla="*/ 7 h 9"/>
                  <a:gd name="T4" fmla="*/ 12 w 15"/>
                  <a:gd name="T5" fmla="*/ 7 h 9"/>
                  <a:gd name="T6" fmla="*/ 13 w 15"/>
                  <a:gd name="T7" fmla="*/ 7 h 9"/>
                  <a:gd name="T8" fmla="*/ 14 w 15"/>
                  <a:gd name="T9" fmla="*/ 7 h 9"/>
                  <a:gd name="T10" fmla="*/ 14 w 15"/>
                  <a:gd name="T11" fmla="*/ 7 h 9"/>
                  <a:gd name="T12" fmla="*/ 14 w 15"/>
                  <a:gd name="T13" fmla="*/ 6 h 9"/>
                  <a:gd name="T14" fmla="*/ 13 w 15"/>
                  <a:gd name="T15" fmla="*/ 5 h 9"/>
                  <a:gd name="T16" fmla="*/ 13 w 15"/>
                  <a:gd name="T17" fmla="*/ 4 h 9"/>
                  <a:gd name="T18" fmla="*/ 14 w 15"/>
                  <a:gd name="T19" fmla="*/ 3 h 9"/>
                  <a:gd name="T20" fmla="*/ 14 w 15"/>
                  <a:gd name="T21" fmla="*/ 3 h 9"/>
                  <a:gd name="T22" fmla="*/ 15 w 15"/>
                  <a:gd name="T23" fmla="*/ 2 h 9"/>
                  <a:gd name="T24" fmla="*/ 15 w 15"/>
                  <a:gd name="T25" fmla="*/ 1 h 9"/>
                  <a:gd name="T26" fmla="*/ 14 w 15"/>
                  <a:gd name="T27" fmla="*/ 1 h 9"/>
                  <a:gd name="T28" fmla="*/ 14 w 15"/>
                  <a:gd name="T29" fmla="*/ 2 h 9"/>
                  <a:gd name="T30" fmla="*/ 13 w 15"/>
                  <a:gd name="T31" fmla="*/ 1 h 9"/>
                  <a:gd name="T32" fmla="*/ 12 w 15"/>
                  <a:gd name="T33" fmla="*/ 1 h 9"/>
                  <a:gd name="T34" fmla="*/ 11 w 15"/>
                  <a:gd name="T35" fmla="*/ 1 h 9"/>
                  <a:gd name="T36" fmla="*/ 9 w 15"/>
                  <a:gd name="T37" fmla="*/ 1 h 9"/>
                  <a:gd name="T38" fmla="*/ 8 w 15"/>
                  <a:gd name="T39" fmla="*/ 1 h 9"/>
                  <a:gd name="T40" fmla="*/ 7 w 15"/>
                  <a:gd name="T41" fmla="*/ 2 h 9"/>
                  <a:gd name="T42" fmla="*/ 7 w 15"/>
                  <a:gd name="T43" fmla="*/ 2 h 9"/>
                  <a:gd name="T44" fmla="*/ 5 w 15"/>
                  <a:gd name="T45" fmla="*/ 2 h 9"/>
                  <a:gd name="T46" fmla="*/ 5 w 15"/>
                  <a:gd name="T47" fmla="*/ 2 h 9"/>
                  <a:gd name="T48" fmla="*/ 4 w 15"/>
                  <a:gd name="T49" fmla="*/ 2 h 9"/>
                  <a:gd name="T50" fmla="*/ 3 w 15"/>
                  <a:gd name="T51" fmla="*/ 1 h 9"/>
                  <a:gd name="T52" fmla="*/ 1 w 15"/>
                  <a:gd name="T53" fmla="*/ 1 h 9"/>
                  <a:gd name="T54" fmla="*/ 1 w 15"/>
                  <a:gd name="T55" fmla="*/ 0 h 9"/>
                  <a:gd name="T56" fmla="*/ 1 w 15"/>
                  <a:gd name="T57" fmla="*/ 0 h 9"/>
                  <a:gd name="T58" fmla="*/ 0 w 15"/>
                  <a:gd name="T59" fmla="*/ 1 h 9"/>
                  <a:gd name="T60" fmla="*/ 0 w 15"/>
                  <a:gd name="T61" fmla="*/ 2 h 9"/>
                  <a:gd name="T62" fmla="*/ 1 w 15"/>
                  <a:gd name="T63" fmla="*/ 3 h 9"/>
                  <a:gd name="T64" fmla="*/ 1 w 15"/>
                  <a:gd name="T65" fmla="*/ 4 h 9"/>
                  <a:gd name="T66" fmla="*/ 1 w 15"/>
                  <a:gd name="T67" fmla="*/ 4 h 9"/>
                  <a:gd name="T68" fmla="*/ 1 w 15"/>
                  <a:gd name="T69" fmla="*/ 6 h 9"/>
                  <a:gd name="T70" fmla="*/ 1 w 15"/>
                  <a:gd name="T71" fmla="*/ 6 h 9"/>
                  <a:gd name="T72" fmla="*/ 1 w 15"/>
                  <a:gd name="T73" fmla="*/ 6 h 9"/>
                  <a:gd name="T74" fmla="*/ 2 w 15"/>
                  <a:gd name="T75" fmla="*/ 7 h 9"/>
                  <a:gd name="T76" fmla="*/ 2 w 15"/>
                  <a:gd name="T77" fmla="*/ 8 h 9"/>
                  <a:gd name="T78" fmla="*/ 2 w 15"/>
                  <a:gd name="T79" fmla="*/ 9 h 9"/>
                  <a:gd name="T80" fmla="*/ 2 w 15"/>
                  <a:gd name="T81" fmla="*/ 9 h 9"/>
                  <a:gd name="T82" fmla="*/ 4 w 15"/>
                  <a:gd name="T83" fmla="*/ 8 h 9"/>
                  <a:gd name="T84" fmla="*/ 5 w 15"/>
                  <a:gd name="T85" fmla="*/ 8 h 9"/>
                  <a:gd name="T86" fmla="*/ 6 w 15"/>
                  <a:gd name="T87" fmla="*/ 8 h 9"/>
                  <a:gd name="T88" fmla="*/ 7 w 15"/>
                  <a:gd name="T89" fmla="*/ 8 h 9"/>
                  <a:gd name="T90" fmla="*/ 8 w 15"/>
                  <a:gd name="T91" fmla="*/ 9 h 9"/>
                  <a:gd name="T92" fmla="*/ 9 w 15"/>
                  <a:gd name="T93" fmla="*/ 9 h 9"/>
                  <a:gd name="T94" fmla="*/ 9 w 15"/>
                  <a:gd name="T95" fmla="*/ 8 h 9"/>
                  <a:gd name="T96" fmla="*/ 9 w 15"/>
                  <a:gd name="T97" fmla="*/ 7 h 9"/>
                  <a:gd name="T98" fmla="*/ 10 w 15"/>
                  <a:gd name="T99" fmla="*/ 7 h 9"/>
                  <a:gd name="T100" fmla="*/ 10 w 15"/>
                  <a:gd name="T101" fmla="*/ 7 h 9"/>
                  <a:gd name="T102" fmla="*/ 11 w 15"/>
                  <a:gd name="T103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" h="9">
                    <a:moveTo>
                      <a:pt x="11" y="7"/>
                    </a:moveTo>
                    <a:cubicBezTo>
                      <a:pt x="11" y="7"/>
                      <a:pt x="11" y="7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3" y="7"/>
                      <a:pt x="13" y="7"/>
                    </a:cubicBezTo>
                    <a:cubicBezTo>
                      <a:pt x="13" y="7"/>
                      <a:pt x="13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6"/>
                      <a:pt x="13" y="6"/>
                      <a:pt x="13" y="5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13" y="4"/>
                      <a:pt x="13" y="3"/>
                      <a:pt x="14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1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3" y="8"/>
                      <a:pt x="4" y="8"/>
                    </a:cubicBezTo>
                    <a:cubicBezTo>
                      <a:pt x="4" y="8"/>
                      <a:pt x="4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7" y="8"/>
                    </a:cubicBezTo>
                    <a:cubicBezTo>
                      <a:pt x="7" y="9"/>
                      <a:pt x="8" y="9"/>
                      <a:pt x="8" y="9"/>
                    </a:cubicBezTo>
                    <a:cubicBezTo>
                      <a:pt x="8" y="9"/>
                      <a:pt x="9" y="9"/>
                      <a:pt x="9" y="9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8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7" name="Freeform 76">
                <a:extLst>
                  <a:ext uri="{FF2B5EF4-FFF2-40B4-BE49-F238E27FC236}">
                    <a16:creationId xmlns:a16="http://schemas.microsoft.com/office/drawing/2014/main" id="{7C20A4BB-A15F-4432-A85A-1421B08DE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739" y="1616076"/>
                <a:ext cx="292100" cy="292100"/>
              </a:xfrm>
              <a:custGeom>
                <a:avLst/>
                <a:gdLst>
                  <a:gd name="T0" fmla="*/ 26 w 27"/>
                  <a:gd name="T1" fmla="*/ 19 h 27"/>
                  <a:gd name="T2" fmla="*/ 24 w 27"/>
                  <a:gd name="T3" fmla="*/ 18 h 27"/>
                  <a:gd name="T4" fmla="*/ 21 w 27"/>
                  <a:gd name="T5" fmla="*/ 16 h 27"/>
                  <a:gd name="T6" fmla="*/ 21 w 27"/>
                  <a:gd name="T7" fmla="*/ 15 h 27"/>
                  <a:gd name="T8" fmla="*/ 18 w 27"/>
                  <a:gd name="T9" fmla="*/ 14 h 27"/>
                  <a:gd name="T10" fmla="*/ 17 w 27"/>
                  <a:gd name="T11" fmla="*/ 13 h 27"/>
                  <a:gd name="T12" fmla="*/ 16 w 27"/>
                  <a:gd name="T13" fmla="*/ 12 h 27"/>
                  <a:gd name="T14" fmla="*/ 14 w 27"/>
                  <a:gd name="T15" fmla="*/ 9 h 27"/>
                  <a:gd name="T16" fmla="*/ 12 w 27"/>
                  <a:gd name="T17" fmla="*/ 8 h 27"/>
                  <a:gd name="T18" fmla="*/ 12 w 27"/>
                  <a:gd name="T19" fmla="*/ 5 h 27"/>
                  <a:gd name="T20" fmla="*/ 14 w 27"/>
                  <a:gd name="T21" fmla="*/ 4 h 27"/>
                  <a:gd name="T22" fmla="*/ 15 w 27"/>
                  <a:gd name="T23" fmla="*/ 4 h 27"/>
                  <a:gd name="T24" fmla="*/ 14 w 27"/>
                  <a:gd name="T25" fmla="*/ 2 h 27"/>
                  <a:gd name="T26" fmla="*/ 12 w 27"/>
                  <a:gd name="T27" fmla="*/ 1 h 27"/>
                  <a:gd name="T28" fmla="*/ 10 w 27"/>
                  <a:gd name="T29" fmla="*/ 0 h 27"/>
                  <a:gd name="T30" fmla="*/ 7 w 27"/>
                  <a:gd name="T31" fmla="*/ 0 h 27"/>
                  <a:gd name="T32" fmla="*/ 8 w 27"/>
                  <a:gd name="T33" fmla="*/ 1 h 27"/>
                  <a:gd name="T34" fmla="*/ 6 w 27"/>
                  <a:gd name="T35" fmla="*/ 2 h 27"/>
                  <a:gd name="T36" fmla="*/ 4 w 27"/>
                  <a:gd name="T37" fmla="*/ 3 h 27"/>
                  <a:gd name="T38" fmla="*/ 1 w 27"/>
                  <a:gd name="T39" fmla="*/ 4 h 27"/>
                  <a:gd name="T40" fmla="*/ 1 w 27"/>
                  <a:gd name="T41" fmla="*/ 5 h 27"/>
                  <a:gd name="T42" fmla="*/ 1 w 27"/>
                  <a:gd name="T43" fmla="*/ 7 h 27"/>
                  <a:gd name="T44" fmla="*/ 0 w 27"/>
                  <a:gd name="T45" fmla="*/ 8 h 27"/>
                  <a:gd name="T46" fmla="*/ 2 w 27"/>
                  <a:gd name="T47" fmla="*/ 10 h 27"/>
                  <a:gd name="T48" fmla="*/ 3 w 27"/>
                  <a:gd name="T49" fmla="*/ 10 h 27"/>
                  <a:gd name="T50" fmla="*/ 3 w 27"/>
                  <a:gd name="T51" fmla="*/ 8 h 27"/>
                  <a:gd name="T52" fmla="*/ 5 w 27"/>
                  <a:gd name="T53" fmla="*/ 8 h 27"/>
                  <a:gd name="T54" fmla="*/ 7 w 27"/>
                  <a:gd name="T55" fmla="*/ 9 h 27"/>
                  <a:gd name="T56" fmla="*/ 8 w 27"/>
                  <a:gd name="T57" fmla="*/ 11 h 27"/>
                  <a:gd name="T58" fmla="*/ 10 w 27"/>
                  <a:gd name="T59" fmla="*/ 13 h 27"/>
                  <a:gd name="T60" fmla="*/ 10 w 27"/>
                  <a:gd name="T61" fmla="*/ 14 h 27"/>
                  <a:gd name="T62" fmla="*/ 12 w 27"/>
                  <a:gd name="T63" fmla="*/ 15 h 27"/>
                  <a:gd name="T64" fmla="*/ 14 w 27"/>
                  <a:gd name="T65" fmla="*/ 16 h 27"/>
                  <a:gd name="T66" fmla="*/ 16 w 27"/>
                  <a:gd name="T67" fmla="*/ 17 h 27"/>
                  <a:gd name="T68" fmla="*/ 17 w 27"/>
                  <a:gd name="T69" fmla="*/ 19 h 27"/>
                  <a:gd name="T70" fmla="*/ 19 w 27"/>
                  <a:gd name="T71" fmla="*/ 19 h 27"/>
                  <a:gd name="T72" fmla="*/ 20 w 27"/>
                  <a:gd name="T73" fmla="*/ 21 h 27"/>
                  <a:gd name="T74" fmla="*/ 22 w 27"/>
                  <a:gd name="T75" fmla="*/ 22 h 27"/>
                  <a:gd name="T76" fmla="*/ 22 w 27"/>
                  <a:gd name="T77" fmla="*/ 24 h 27"/>
                  <a:gd name="T78" fmla="*/ 21 w 27"/>
                  <a:gd name="T79" fmla="*/ 25 h 27"/>
                  <a:gd name="T80" fmla="*/ 22 w 27"/>
                  <a:gd name="T81" fmla="*/ 27 h 27"/>
                  <a:gd name="T82" fmla="*/ 23 w 27"/>
                  <a:gd name="T83" fmla="*/ 25 h 27"/>
                  <a:gd name="T84" fmla="*/ 24 w 27"/>
                  <a:gd name="T85" fmla="*/ 24 h 27"/>
                  <a:gd name="T86" fmla="*/ 24 w 27"/>
                  <a:gd name="T87" fmla="*/ 22 h 27"/>
                  <a:gd name="T88" fmla="*/ 23 w 27"/>
                  <a:gd name="T89" fmla="*/ 21 h 27"/>
                  <a:gd name="T90" fmla="*/ 23 w 27"/>
                  <a:gd name="T91" fmla="*/ 20 h 27"/>
                  <a:gd name="T92" fmla="*/ 24 w 27"/>
                  <a:gd name="T93" fmla="*/ 19 h 27"/>
                  <a:gd name="T94" fmla="*/ 26 w 27"/>
                  <a:gd name="T95" fmla="*/ 20 h 27"/>
                  <a:gd name="T96" fmla="*/ 26 w 27"/>
                  <a:gd name="T97" fmla="*/ 21 h 27"/>
                  <a:gd name="T98" fmla="*/ 27 w 27"/>
                  <a:gd name="T99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7" h="27">
                    <a:moveTo>
                      <a:pt x="27" y="19"/>
                    </a:moveTo>
                    <a:cubicBezTo>
                      <a:pt x="27" y="19"/>
                      <a:pt x="26" y="19"/>
                      <a:pt x="26" y="19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7"/>
                      <a:pt x="23" y="17"/>
                      <a:pt x="22" y="17"/>
                    </a:cubicBezTo>
                    <a:cubicBezTo>
                      <a:pt x="22" y="16"/>
                      <a:pt x="21" y="17"/>
                      <a:pt x="21" y="16"/>
                    </a:cubicBezTo>
                    <a:cubicBezTo>
                      <a:pt x="21" y="16"/>
                      <a:pt x="22" y="16"/>
                      <a:pt x="21" y="15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4"/>
                      <a:pt x="20" y="15"/>
                      <a:pt x="20" y="15"/>
                    </a:cubicBezTo>
                    <a:cubicBezTo>
                      <a:pt x="19" y="14"/>
                      <a:pt x="19" y="15"/>
                      <a:pt x="18" y="14"/>
                    </a:cubicBezTo>
                    <a:cubicBezTo>
                      <a:pt x="18" y="14"/>
                      <a:pt x="18" y="14"/>
                      <a:pt x="17" y="14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1"/>
                      <a:pt x="15" y="10"/>
                    </a:cubicBezTo>
                    <a:cubicBezTo>
                      <a:pt x="15" y="10"/>
                      <a:pt x="15" y="9"/>
                      <a:pt x="14" y="9"/>
                    </a:cubicBezTo>
                    <a:cubicBezTo>
                      <a:pt x="14" y="9"/>
                      <a:pt x="13" y="9"/>
                      <a:pt x="13" y="9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2" y="7"/>
                      <a:pt x="12" y="7"/>
                      <a:pt x="12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6" y="3"/>
                      <a:pt x="15" y="3"/>
                    </a:cubicBezTo>
                    <a:cubicBezTo>
                      <a:pt x="15" y="2"/>
                      <a:pt x="15" y="2"/>
                      <a:pt x="14" y="2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0"/>
                      <a:pt x="9" y="1"/>
                      <a:pt x="8" y="1"/>
                    </a:cubicBezTo>
                    <a:cubicBezTo>
                      <a:pt x="8" y="1"/>
                      <a:pt x="8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2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1" y="6"/>
                      <a:pt x="1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9"/>
                      <a:pt x="1" y="8"/>
                      <a:pt x="2" y="8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3" y="10"/>
                    </a:cubicBezTo>
                    <a:cubicBezTo>
                      <a:pt x="3" y="10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8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6" y="9"/>
                      <a:pt x="7" y="9"/>
                      <a:pt x="7" y="9"/>
                    </a:cubicBezTo>
                    <a:cubicBezTo>
                      <a:pt x="7" y="9"/>
                      <a:pt x="7" y="10"/>
                      <a:pt x="7" y="10"/>
                    </a:cubicBezTo>
                    <a:cubicBezTo>
                      <a:pt x="8" y="10"/>
                      <a:pt x="8" y="11"/>
                      <a:pt x="8" y="11"/>
                    </a:cubicBezTo>
                    <a:cubicBezTo>
                      <a:pt x="8" y="11"/>
                      <a:pt x="8" y="12"/>
                      <a:pt x="9" y="12"/>
                    </a:cubicBezTo>
                    <a:cubicBezTo>
                      <a:pt x="9" y="13"/>
                      <a:pt x="9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5"/>
                      <a:pt x="11" y="14"/>
                      <a:pt x="11" y="15"/>
                    </a:cubicBezTo>
                    <a:cubicBezTo>
                      <a:pt x="12" y="15"/>
                      <a:pt x="11" y="15"/>
                      <a:pt x="12" y="15"/>
                    </a:cubicBezTo>
                    <a:cubicBezTo>
                      <a:pt x="12" y="16"/>
                      <a:pt x="12" y="16"/>
                      <a:pt x="13" y="16"/>
                    </a:cubicBezTo>
                    <a:cubicBezTo>
                      <a:pt x="13" y="16"/>
                      <a:pt x="13" y="16"/>
                      <a:pt x="14" y="16"/>
                    </a:cubicBezTo>
                    <a:cubicBezTo>
                      <a:pt x="14" y="17"/>
                      <a:pt x="14" y="17"/>
                      <a:pt x="15" y="17"/>
                    </a:cubicBezTo>
                    <a:cubicBezTo>
                      <a:pt x="15" y="17"/>
                      <a:pt x="16" y="17"/>
                      <a:pt x="16" y="17"/>
                    </a:cubicBezTo>
                    <a:cubicBezTo>
                      <a:pt x="17" y="17"/>
                      <a:pt x="16" y="18"/>
                      <a:pt x="17" y="18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19" y="20"/>
                      <a:pt x="19" y="20"/>
                    </a:cubicBezTo>
                    <a:cubicBezTo>
                      <a:pt x="19" y="20"/>
                      <a:pt x="20" y="20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2"/>
                      <a:pt x="22" y="22"/>
                      <a:pt x="22" y="22"/>
                    </a:cubicBezTo>
                    <a:cubicBezTo>
                      <a:pt x="22" y="22"/>
                      <a:pt x="22" y="23"/>
                      <a:pt x="22" y="23"/>
                    </a:cubicBezTo>
                    <a:cubicBezTo>
                      <a:pt x="22" y="23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1" y="24"/>
                    </a:cubicBezTo>
                    <a:cubicBezTo>
                      <a:pt x="21" y="24"/>
                      <a:pt x="21" y="25"/>
                      <a:pt x="21" y="25"/>
                    </a:cubicBezTo>
                    <a:cubicBezTo>
                      <a:pt x="21" y="25"/>
                      <a:pt x="21" y="25"/>
                      <a:pt x="21" y="26"/>
                    </a:cubicBezTo>
                    <a:cubicBezTo>
                      <a:pt x="21" y="26"/>
                      <a:pt x="21" y="27"/>
                      <a:pt x="22" y="27"/>
                    </a:cubicBezTo>
                    <a:cubicBezTo>
                      <a:pt x="22" y="27"/>
                      <a:pt x="22" y="26"/>
                      <a:pt x="23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4"/>
                      <a:pt x="23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3"/>
                      <a:pt x="25" y="23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1"/>
                      <a:pt x="23" y="22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4" y="20"/>
                      <a:pt x="23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5" y="19"/>
                    </a:cubicBezTo>
                    <a:cubicBezTo>
                      <a:pt x="25" y="19"/>
                      <a:pt x="25" y="19"/>
                      <a:pt x="26" y="20"/>
                    </a:cubicBezTo>
                    <a:cubicBezTo>
                      <a:pt x="26" y="20"/>
                      <a:pt x="25" y="20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7" y="20"/>
                      <a:pt x="27" y="20"/>
                    </a:cubicBezTo>
                    <a:cubicBezTo>
                      <a:pt x="27" y="20"/>
                      <a:pt x="27" y="20"/>
                      <a:pt x="27" y="1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8" name="Freeform 77">
                <a:extLst>
                  <a:ext uri="{FF2B5EF4-FFF2-40B4-BE49-F238E27FC236}">
                    <a16:creationId xmlns:a16="http://schemas.microsoft.com/office/drawing/2014/main" id="{4A7914FB-83BA-4F05-9B07-DAB1496F4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389" y="17780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9" name="Freeform 78">
                <a:extLst>
                  <a:ext uri="{FF2B5EF4-FFF2-40B4-BE49-F238E27FC236}">
                    <a16:creationId xmlns:a16="http://schemas.microsoft.com/office/drawing/2014/main" id="{EA7BD4B6-3042-402B-9C9D-0FF23290F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7" y="1714501"/>
                <a:ext cx="312738" cy="247650"/>
              </a:xfrm>
              <a:custGeom>
                <a:avLst/>
                <a:gdLst>
                  <a:gd name="T0" fmla="*/ 29 w 29"/>
                  <a:gd name="T1" fmla="*/ 5 h 23"/>
                  <a:gd name="T2" fmla="*/ 28 w 29"/>
                  <a:gd name="T3" fmla="*/ 4 h 23"/>
                  <a:gd name="T4" fmla="*/ 27 w 29"/>
                  <a:gd name="T5" fmla="*/ 5 h 23"/>
                  <a:gd name="T6" fmla="*/ 25 w 29"/>
                  <a:gd name="T7" fmla="*/ 4 h 23"/>
                  <a:gd name="T8" fmla="*/ 23 w 29"/>
                  <a:gd name="T9" fmla="*/ 3 h 23"/>
                  <a:gd name="T10" fmla="*/ 21 w 29"/>
                  <a:gd name="T11" fmla="*/ 3 h 23"/>
                  <a:gd name="T12" fmla="*/ 20 w 29"/>
                  <a:gd name="T13" fmla="*/ 3 h 23"/>
                  <a:gd name="T14" fmla="*/ 18 w 29"/>
                  <a:gd name="T15" fmla="*/ 2 h 23"/>
                  <a:gd name="T16" fmla="*/ 17 w 29"/>
                  <a:gd name="T17" fmla="*/ 1 h 23"/>
                  <a:gd name="T18" fmla="*/ 15 w 29"/>
                  <a:gd name="T19" fmla="*/ 2 h 23"/>
                  <a:gd name="T20" fmla="*/ 14 w 29"/>
                  <a:gd name="T21" fmla="*/ 1 h 23"/>
                  <a:gd name="T22" fmla="*/ 11 w 29"/>
                  <a:gd name="T23" fmla="*/ 2 h 23"/>
                  <a:gd name="T24" fmla="*/ 8 w 29"/>
                  <a:gd name="T25" fmla="*/ 1 h 23"/>
                  <a:gd name="T26" fmla="*/ 5 w 29"/>
                  <a:gd name="T27" fmla="*/ 1 h 23"/>
                  <a:gd name="T28" fmla="*/ 3 w 29"/>
                  <a:gd name="T29" fmla="*/ 0 h 23"/>
                  <a:gd name="T30" fmla="*/ 2 w 29"/>
                  <a:gd name="T31" fmla="*/ 2 h 23"/>
                  <a:gd name="T32" fmla="*/ 0 w 29"/>
                  <a:gd name="T33" fmla="*/ 2 h 23"/>
                  <a:gd name="T34" fmla="*/ 0 w 29"/>
                  <a:gd name="T35" fmla="*/ 4 h 23"/>
                  <a:gd name="T36" fmla="*/ 1 w 29"/>
                  <a:gd name="T37" fmla="*/ 6 h 23"/>
                  <a:gd name="T38" fmla="*/ 2 w 29"/>
                  <a:gd name="T39" fmla="*/ 5 h 23"/>
                  <a:gd name="T40" fmla="*/ 3 w 29"/>
                  <a:gd name="T41" fmla="*/ 5 h 23"/>
                  <a:gd name="T42" fmla="*/ 4 w 29"/>
                  <a:gd name="T43" fmla="*/ 6 h 23"/>
                  <a:gd name="T44" fmla="*/ 5 w 29"/>
                  <a:gd name="T45" fmla="*/ 6 h 23"/>
                  <a:gd name="T46" fmla="*/ 6 w 29"/>
                  <a:gd name="T47" fmla="*/ 6 h 23"/>
                  <a:gd name="T48" fmla="*/ 7 w 29"/>
                  <a:gd name="T49" fmla="*/ 7 h 23"/>
                  <a:gd name="T50" fmla="*/ 5 w 29"/>
                  <a:gd name="T51" fmla="*/ 8 h 23"/>
                  <a:gd name="T52" fmla="*/ 5 w 29"/>
                  <a:gd name="T53" fmla="*/ 10 h 23"/>
                  <a:gd name="T54" fmla="*/ 5 w 29"/>
                  <a:gd name="T55" fmla="*/ 12 h 23"/>
                  <a:gd name="T56" fmla="*/ 4 w 29"/>
                  <a:gd name="T57" fmla="*/ 12 h 23"/>
                  <a:gd name="T58" fmla="*/ 5 w 29"/>
                  <a:gd name="T59" fmla="*/ 13 h 23"/>
                  <a:gd name="T60" fmla="*/ 4 w 29"/>
                  <a:gd name="T61" fmla="*/ 14 h 23"/>
                  <a:gd name="T62" fmla="*/ 4 w 29"/>
                  <a:gd name="T63" fmla="*/ 15 h 23"/>
                  <a:gd name="T64" fmla="*/ 5 w 29"/>
                  <a:gd name="T65" fmla="*/ 16 h 23"/>
                  <a:gd name="T66" fmla="*/ 4 w 29"/>
                  <a:gd name="T67" fmla="*/ 17 h 23"/>
                  <a:gd name="T68" fmla="*/ 4 w 29"/>
                  <a:gd name="T69" fmla="*/ 19 h 23"/>
                  <a:gd name="T70" fmla="*/ 5 w 29"/>
                  <a:gd name="T71" fmla="*/ 20 h 23"/>
                  <a:gd name="T72" fmla="*/ 5 w 29"/>
                  <a:gd name="T73" fmla="*/ 21 h 23"/>
                  <a:gd name="T74" fmla="*/ 7 w 29"/>
                  <a:gd name="T75" fmla="*/ 23 h 23"/>
                  <a:gd name="T76" fmla="*/ 8 w 29"/>
                  <a:gd name="T77" fmla="*/ 21 h 23"/>
                  <a:gd name="T78" fmla="*/ 10 w 29"/>
                  <a:gd name="T79" fmla="*/ 21 h 23"/>
                  <a:gd name="T80" fmla="*/ 14 w 29"/>
                  <a:gd name="T81" fmla="*/ 21 h 23"/>
                  <a:gd name="T82" fmla="*/ 16 w 29"/>
                  <a:gd name="T83" fmla="*/ 20 h 23"/>
                  <a:gd name="T84" fmla="*/ 17 w 29"/>
                  <a:gd name="T85" fmla="*/ 19 h 23"/>
                  <a:gd name="T86" fmla="*/ 19 w 29"/>
                  <a:gd name="T87" fmla="*/ 18 h 23"/>
                  <a:gd name="T88" fmla="*/ 20 w 29"/>
                  <a:gd name="T89" fmla="*/ 17 h 23"/>
                  <a:gd name="T90" fmla="*/ 21 w 29"/>
                  <a:gd name="T91" fmla="*/ 16 h 23"/>
                  <a:gd name="T92" fmla="*/ 22 w 29"/>
                  <a:gd name="T93" fmla="*/ 15 h 23"/>
                  <a:gd name="T94" fmla="*/ 23 w 29"/>
                  <a:gd name="T95" fmla="*/ 14 h 23"/>
                  <a:gd name="T96" fmla="*/ 22 w 29"/>
                  <a:gd name="T97" fmla="*/ 13 h 23"/>
                  <a:gd name="T98" fmla="*/ 22 w 29"/>
                  <a:gd name="T99" fmla="*/ 12 h 23"/>
                  <a:gd name="T100" fmla="*/ 22 w 29"/>
                  <a:gd name="T101" fmla="*/ 11 h 23"/>
                  <a:gd name="T102" fmla="*/ 23 w 29"/>
                  <a:gd name="T103" fmla="*/ 9 h 23"/>
                  <a:gd name="T104" fmla="*/ 26 w 29"/>
                  <a:gd name="T105" fmla="*/ 7 h 23"/>
                  <a:gd name="T106" fmla="*/ 28 w 29"/>
                  <a:gd name="T107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3">
                    <a:moveTo>
                      <a:pt x="28" y="6"/>
                    </a:moveTo>
                    <a:cubicBezTo>
                      <a:pt x="29" y="6"/>
                      <a:pt x="29" y="5"/>
                      <a:pt x="29" y="5"/>
                    </a:cubicBezTo>
                    <a:cubicBezTo>
                      <a:pt x="29" y="5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5"/>
                      <a:pt x="28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6" y="4"/>
                      <a:pt x="26" y="5"/>
                      <a:pt x="26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4" y="4"/>
                      <a:pt x="24" y="4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1" y="3"/>
                    </a:cubicBezTo>
                    <a:cubicBezTo>
                      <a:pt x="21" y="3"/>
                      <a:pt x="21" y="3"/>
                      <a:pt x="20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2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2"/>
                      <a:pt x="16" y="2"/>
                    </a:cubicBezTo>
                    <a:cubicBezTo>
                      <a:pt x="16" y="2"/>
                      <a:pt x="16" y="2"/>
                      <a:pt x="15" y="2"/>
                    </a:cubicBezTo>
                    <a:cubicBezTo>
                      <a:pt x="15" y="2"/>
                      <a:pt x="14" y="2"/>
                      <a:pt x="14" y="2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3" y="1"/>
                      <a:pt x="13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6"/>
                      <a:pt x="5" y="6"/>
                    </a:cubicBezTo>
                    <a:cubicBezTo>
                      <a:pt x="5" y="6"/>
                      <a:pt x="5" y="5"/>
                      <a:pt x="6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7"/>
                      <a:pt x="7" y="7"/>
                    </a:cubicBezTo>
                    <a:cubicBezTo>
                      <a:pt x="7" y="8"/>
                      <a:pt x="6" y="7"/>
                      <a:pt x="6" y="8"/>
                    </a:cubicBezTo>
                    <a:cubicBezTo>
                      <a:pt x="6" y="8"/>
                      <a:pt x="5" y="8"/>
                      <a:pt x="5" y="8"/>
                    </a:cubicBezTo>
                    <a:cubicBezTo>
                      <a:pt x="5" y="8"/>
                      <a:pt x="5" y="9"/>
                      <a:pt x="5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5" y="13"/>
                      <a:pt x="5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4"/>
                      <a:pt x="5" y="14"/>
                      <a:pt x="4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8"/>
                      <a:pt x="4" y="18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5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2"/>
                      <a:pt x="7" y="23"/>
                      <a:pt x="7" y="23"/>
                    </a:cubicBezTo>
                    <a:cubicBezTo>
                      <a:pt x="7" y="23"/>
                      <a:pt x="7" y="22"/>
                      <a:pt x="8" y="22"/>
                    </a:cubicBezTo>
                    <a:cubicBezTo>
                      <a:pt x="8" y="22"/>
                      <a:pt x="8" y="22"/>
                      <a:pt x="8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1" y="21"/>
                      <a:pt x="12" y="21"/>
                      <a:pt x="12" y="21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5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6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8"/>
                      <a:pt x="18" y="19"/>
                      <a:pt x="19" y="18"/>
                    </a:cubicBezTo>
                    <a:cubicBezTo>
                      <a:pt x="19" y="18"/>
                      <a:pt x="19" y="19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20" y="16"/>
                      <a:pt x="20" y="16"/>
                      <a:pt x="21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2" y="16"/>
                      <a:pt x="22" y="16"/>
                      <a:pt x="22" y="15"/>
                    </a:cubicBezTo>
                    <a:cubicBezTo>
                      <a:pt x="22" y="15"/>
                      <a:pt x="22" y="15"/>
                      <a:pt x="23" y="15"/>
                    </a:cubicBezTo>
                    <a:cubicBezTo>
                      <a:pt x="23" y="15"/>
                      <a:pt x="23" y="14"/>
                      <a:pt x="23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1" y="13"/>
                      <a:pt x="22" y="13"/>
                      <a:pt x="22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0"/>
                    </a:cubicBezTo>
                    <a:cubicBezTo>
                      <a:pt x="23" y="10"/>
                      <a:pt x="23" y="9"/>
                      <a:pt x="23" y="9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5" y="8"/>
                      <a:pt x="26" y="8"/>
                      <a:pt x="26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8" y="7"/>
                      <a:pt x="28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0" name="Freeform 79">
                <a:extLst>
                  <a:ext uri="{FF2B5EF4-FFF2-40B4-BE49-F238E27FC236}">
                    <a16:creationId xmlns:a16="http://schemas.microsoft.com/office/drawing/2014/main" id="{6B139F94-DB88-4107-BC78-252B111EA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7652" y="1778001"/>
                <a:ext cx="560388" cy="530225"/>
              </a:xfrm>
              <a:custGeom>
                <a:avLst/>
                <a:gdLst>
                  <a:gd name="T0" fmla="*/ 49 w 52"/>
                  <a:gd name="T1" fmla="*/ 39 h 49"/>
                  <a:gd name="T2" fmla="*/ 47 w 52"/>
                  <a:gd name="T3" fmla="*/ 38 h 49"/>
                  <a:gd name="T4" fmla="*/ 45 w 52"/>
                  <a:gd name="T5" fmla="*/ 35 h 49"/>
                  <a:gd name="T6" fmla="*/ 46 w 52"/>
                  <a:gd name="T7" fmla="*/ 31 h 49"/>
                  <a:gd name="T8" fmla="*/ 44 w 52"/>
                  <a:gd name="T9" fmla="*/ 30 h 49"/>
                  <a:gd name="T10" fmla="*/ 43 w 52"/>
                  <a:gd name="T11" fmla="*/ 27 h 49"/>
                  <a:gd name="T12" fmla="*/ 43 w 52"/>
                  <a:gd name="T13" fmla="*/ 24 h 49"/>
                  <a:gd name="T14" fmla="*/ 43 w 52"/>
                  <a:gd name="T15" fmla="*/ 19 h 49"/>
                  <a:gd name="T16" fmla="*/ 42 w 52"/>
                  <a:gd name="T17" fmla="*/ 17 h 49"/>
                  <a:gd name="T18" fmla="*/ 40 w 52"/>
                  <a:gd name="T19" fmla="*/ 15 h 49"/>
                  <a:gd name="T20" fmla="*/ 37 w 52"/>
                  <a:gd name="T21" fmla="*/ 13 h 49"/>
                  <a:gd name="T22" fmla="*/ 34 w 52"/>
                  <a:gd name="T23" fmla="*/ 12 h 49"/>
                  <a:gd name="T24" fmla="*/ 31 w 52"/>
                  <a:gd name="T25" fmla="*/ 11 h 49"/>
                  <a:gd name="T26" fmla="*/ 28 w 52"/>
                  <a:gd name="T27" fmla="*/ 11 h 49"/>
                  <a:gd name="T28" fmla="*/ 26 w 52"/>
                  <a:gd name="T29" fmla="*/ 12 h 49"/>
                  <a:gd name="T30" fmla="*/ 24 w 52"/>
                  <a:gd name="T31" fmla="*/ 13 h 49"/>
                  <a:gd name="T32" fmla="*/ 23 w 52"/>
                  <a:gd name="T33" fmla="*/ 14 h 49"/>
                  <a:gd name="T34" fmla="*/ 19 w 52"/>
                  <a:gd name="T35" fmla="*/ 15 h 49"/>
                  <a:gd name="T36" fmla="*/ 17 w 52"/>
                  <a:gd name="T37" fmla="*/ 14 h 49"/>
                  <a:gd name="T38" fmla="*/ 14 w 52"/>
                  <a:gd name="T39" fmla="*/ 12 h 49"/>
                  <a:gd name="T40" fmla="*/ 11 w 52"/>
                  <a:gd name="T41" fmla="*/ 11 h 49"/>
                  <a:gd name="T42" fmla="*/ 12 w 52"/>
                  <a:gd name="T43" fmla="*/ 7 h 49"/>
                  <a:gd name="T44" fmla="*/ 14 w 52"/>
                  <a:gd name="T45" fmla="*/ 5 h 49"/>
                  <a:gd name="T46" fmla="*/ 11 w 52"/>
                  <a:gd name="T47" fmla="*/ 3 h 49"/>
                  <a:gd name="T48" fmla="*/ 8 w 52"/>
                  <a:gd name="T49" fmla="*/ 1 h 49"/>
                  <a:gd name="T50" fmla="*/ 4 w 52"/>
                  <a:gd name="T51" fmla="*/ 1 h 49"/>
                  <a:gd name="T52" fmla="*/ 0 w 52"/>
                  <a:gd name="T53" fmla="*/ 0 h 49"/>
                  <a:gd name="T54" fmla="*/ 0 w 52"/>
                  <a:gd name="T55" fmla="*/ 4 h 49"/>
                  <a:gd name="T56" fmla="*/ 0 w 52"/>
                  <a:gd name="T57" fmla="*/ 7 h 49"/>
                  <a:gd name="T58" fmla="*/ 0 w 52"/>
                  <a:gd name="T59" fmla="*/ 10 h 49"/>
                  <a:gd name="T60" fmla="*/ 1 w 52"/>
                  <a:gd name="T61" fmla="*/ 12 h 49"/>
                  <a:gd name="T62" fmla="*/ 2 w 52"/>
                  <a:gd name="T63" fmla="*/ 14 h 49"/>
                  <a:gd name="T64" fmla="*/ 3 w 52"/>
                  <a:gd name="T65" fmla="*/ 16 h 49"/>
                  <a:gd name="T66" fmla="*/ 5 w 52"/>
                  <a:gd name="T67" fmla="*/ 17 h 49"/>
                  <a:gd name="T68" fmla="*/ 6 w 52"/>
                  <a:gd name="T69" fmla="*/ 20 h 49"/>
                  <a:gd name="T70" fmla="*/ 5 w 52"/>
                  <a:gd name="T71" fmla="*/ 23 h 49"/>
                  <a:gd name="T72" fmla="*/ 7 w 52"/>
                  <a:gd name="T73" fmla="*/ 25 h 49"/>
                  <a:gd name="T74" fmla="*/ 8 w 52"/>
                  <a:gd name="T75" fmla="*/ 27 h 49"/>
                  <a:gd name="T76" fmla="*/ 10 w 52"/>
                  <a:gd name="T77" fmla="*/ 28 h 49"/>
                  <a:gd name="T78" fmla="*/ 12 w 52"/>
                  <a:gd name="T79" fmla="*/ 31 h 49"/>
                  <a:gd name="T80" fmla="*/ 13 w 52"/>
                  <a:gd name="T81" fmla="*/ 33 h 49"/>
                  <a:gd name="T82" fmla="*/ 14 w 52"/>
                  <a:gd name="T83" fmla="*/ 35 h 49"/>
                  <a:gd name="T84" fmla="*/ 16 w 52"/>
                  <a:gd name="T85" fmla="*/ 34 h 49"/>
                  <a:gd name="T86" fmla="*/ 17 w 52"/>
                  <a:gd name="T87" fmla="*/ 34 h 49"/>
                  <a:gd name="T88" fmla="*/ 19 w 52"/>
                  <a:gd name="T89" fmla="*/ 36 h 49"/>
                  <a:gd name="T90" fmla="*/ 20 w 52"/>
                  <a:gd name="T91" fmla="*/ 38 h 49"/>
                  <a:gd name="T92" fmla="*/ 23 w 52"/>
                  <a:gd name="T93" fmla="*/ 42 h 49"/>
                  <a:gd name="T94" fmla="*/ 26 w 52"/>
                  <a:gd name="T95" fmla="*/ 43 h 49"/>
                  <a:gd name="T96" fmla="*/ 28 w 52"/>
                  <a:gd name="T97" fmla="*/ 44 h 49"/>
                  <a:gd name="T98" fmla="*/ 30 w 52"/>
                  <a:gd name="T99" fmla="*/ 44 h 49"/>
                  <a:gd name="T100" fmla="*/ 32 w 52"/>
                  <a:gd name="T101" fmla="*/ 43 h 49"/>
                  <a:gd name="T102" fmla="*/ 35 w 52"/>
                  <a:gd name="T103" fmla="*/ 43 h 49"/>
                  <a:gd name="T104" fmla="*/ 37 w 52"/>
                  <a:gd name="T105" fmla="*/ 46 h 49"/>
                  <a:gd name="T106" fmla="*/ 38 w 52"/>
                  <a:gd name="T107" fmla="*/ 47 h 49"/>
                  <a:gd name="T108" fmla="*/ 41 w 52"/>
                  <a:gd name="T109" fmla="*/ 48 h 49"/>
                  <a:gd name="T110" fmla="*/ 46 w 52"/>
                  <a:gd name="T111" fmla="*/ 48 h 49"/>
                  <a:gd name="T112" fmla="*/ 49 w 52"/>
                  <a:gd name="T113" fmla="*/ 49 h 49"/>
                  <a:gd name="T114" fmla="*/ 49 w 52"/>
                  <a:gd name="T115" fmla="*/ 46 h 49"/>
                  <a:gd name="T116" fmla="*/ 52 w 52"/>
                  <a:gd name="T117" fmla="*/ 4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2" h="49">
                    <a:moveTo>
                      <a:pt x="51" y="41"/>
                    </a:moveTo>
                    <a:cubicBezTo>
                      <a:pt x="51" y="41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49" y="39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39"/>
                      <a:pt x="48" y="38"/>
                      <a:pt x="47" y="38"/>
                    </a:cubicBezTo>
                    <a:cubicBezTo>
                      <a:pt x="47" y="38"/>
                      <a:pt x="47" y="38"/>
                      <a:pt x="46" y="37"/>
                    </a:cubicBezTo>
                    <a:cubicBezTo>
                      <a:pt x="46" y="37"/>
                      <a:pt x="46" y="36"/>
                      <a:pt x="46" y="36"/>
                    </a:cubicBezTo>
                    <a:cubicBezTo>
                      <a:pt x="46" y="35"/>
                      <a:pt x="45" y="35"/>
                      <a:pt x="45" y="3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46" y="32"/>
                      <a:pt x="46" y="32"/>
                      <a:pt x="46" y="31"/>
                    </a:cubicBezTo>
                    <a:cubicBezTo>
                      <a:pt x="46" y="31"/>
                      <a:pt x="46" y="31"/>
                      <a:pt x="46" y="30"/>
                    </a:cubicBezTo>
                    <a:cubicBezTo>
                      <a:pt x="46" y="30"/>
                      <a:pt x="45" y="30"/>
                      <a:pt x="45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44" y="30"/>
                      <a:pt x="43" y="29"/>
                    </a:cubicBezTo>
                    <a:cubicBezTo>
                      <a:pt x="43" y="29"/>
                      <a:pt x="44" y="29"/>
                      <a:pt x="44" y="28"/>
                    </a:cubicBezTo>
                    <a:cubicBezTo>
                      <a:pt x="44" y="28"/>
                      <a:pt x="43" y="27"/>
                      <a:pt x="43" y="27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3"/>
                      <a:pt x="43" y="23"/>
                      <a:pt x="43" y="22"/>
                    </a:cubicBezTo>
                    <a:cubicBezTo>
                      <a:pt x="43" y="21"/>
                      <a:pt x="43" y="21"/>
                      <a:pt x="43" y="20"/>
                    </a:cubicBezTo>
                    <a:cubicBezTo>
                      <a:pt x="43" y="20"/>
                      <a:pt x="43" y="19"/>
                      <a:pt x="43" y="19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2" y="16"/>
                      <a:pt x="42" y="16"/>
                      <a:pt x="41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9" y="15"/>
                      <a:pt x="39" y="14"/>
                      <a:pt x="39" y="14"/>
                    </a:cubicBezTo>
                    <a:cubicBezTo>
                      <a:pt x="39" y="14"/>
                      <a:pt x="38" y="14"/>
                      <a:pt x="38" y="14"/>
                    </a:cubicBezTo>
                    <a:cubicBezTo>
                      <a:pt x="37" y="14"/>
                      <a:pt x="37" y="13"/>
                      <a:pt x="37" y="13"/>
                    </a:cubicBezTo>
                    <a:cubicBezTo>
                      <a:pt x="37" y="13"/>
                      <a:pt x="37" y="13"/>
                      <a:pt x="36" y="12"/>
                    </a:cubicBezTo>
                    <a:cubicBezTo>
                      <a:pt x="36" y="12"/>
                      <a:pt x="36" y="12"/>
                      <a:pt x="3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2"/>
                      <a:pt x="32" y="11"/>
                    </a:cubicBezTo>
                    <a:cubicBezTo>
                      <a:pt x="32" y="11"/>
                      <a:pt x="31" y="11"/>
                      <a:pt x="31" y="11"/>
                    </a:cubicBezTo>
                    <a:cubicBezTo>
                      <a:pt x="30" y="11"/>
                      <a:pt x="30" y="10"/>
                      <a:pt x="29" y="11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1"/>
                      <a:pt x="28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3"/>
                      <a:pt x="25" y="13"/>
                      <a:pt x="25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4"/>
                      <a:pt x="24" y="14"/>
                    </a:cubicBezTo>
                    <a:cubicBezTo>
                      <a:pt x="24" y="14"/>
                      <a:pt x="24" y="14"/>
                      <a:pt x="24" y="15"/>
                    </a:cubicBezTo>
                    <a:cubicBezTo>
                      <a:pt x="23" y="15"/>
                      <a:pt x="23" y="14"/>
                      <a:pt x="23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1" y="14"/>
                      <a:pt x="21" y="15"/>
                      <a:pt x="20" y="15"/>
                    </a:cubicBezTo>
                    <a:cubicBezTo>
                      <a:pt x="20" y="15"/>
                      <a:pt x="20" y="15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7" y="15"/>
                      <a:pt x="17" y="15"/>
                      <a:pt x="17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4" y="13"/>
                      <a:pt x="14" y="13"/>
                      <a:pt x="14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2" y="12"/>
                      <a:pt x="12" y="12"/>
                    </a:cubicBezTo>
                    <a:cubicBezTo>
                      <a:pt x="12" y="12"/>
                      <a:pt x="12" y="11"/>
                      <a:pt x="11" y="11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9"/>
                      <a:pt x="11" y="8"/>
                      <a:pt x="11" y="8"/>
                    </a:cubicBezTo>
                    <a:cubicBezTo>
                      <a:pt x="11" y="8"/>
                      <a:pt x="12" y="7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3" y="5"/>
                      <a:pt x="14" y="6"/>
                      <a:pt x="14" y="5"/>
                    </a:cubicBezTo>
                    <a:cubicBezTo>
                      <a:pt x="14" y="5"/>
                      <a:pt x="14" y="5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1" y="5"/>
                      <a:pt x="1" y="5"/>
                    </a:cubicBezTo>
                    <a:cubicBezTo>
                      <a:pt x="1" y="6"/>
                      <a:pt x="1" y="6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0" y="11"/>
                    </a:cubicBezTo>
                    <a:cubicBezTo>
                      <a:pt x="0" y="11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3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4" y="16"/>
                      <a:pt x="4" y="16"/>
                    </a:cubicBezTo>
                    <a:cubicBezTo>
                      <a:pt x="4" y="16"/>
                      <a:pt x="4" y="16"/>
                      <a:pt x="4" y="17"/>
                    </a:cubicBezTo>
                    <a:cubicBezTo>
                      <a:pt x="4" y="17"/>
                      <a:pt x="5" y="17"/>
                      <a:pt x="5" y="17"/>
                    </a:cubicBezTo>
                    <a:cubicBezTo>
                      <a:pt x="5" y="17"/>
                      <a:pt x="6" y="17"/>
                      <a:pt x="6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19"/>
                      <a:pt x="6" y="19"/>
                      <a:pt x="6" y="20"/>
                    </a:cubicBezTo>
                    <a:cubicBezTo>
                      <a:pt x="6" y="20"/>
                      <a:pt x="5" y="20"/>
                      <a:pt x="5" y="21"/>
                    </a:cubicBezTo>
                    <a:cubicBezTo>
                      <a:pt x="5" y="21"/>
                      <a:pt x="5" y="22"/>
                      <a:pt x="5" y="2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5"/>
                      <a:pt x="7" y="25"/>
                      <a:pt x="7" y="26"/>
                    </a:cubicBezTo>
                    <a:cubicBezTo>
                      <a:pt x="7" y="26"/>
                      <a:pt x="7" y="26"/>
                      <a:pt x="8" y="26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8"/>
                    </a:cubicBezTo>
                    <a:cubicBezTo>
                      <a:pt x="11" y="28"/>
                      <a:pt x="11" y="28"/>
                      <a:pt x="11" y="29"/>
                    </a:cubicBezTo>
                    <a:cubicBezTo>
                      <a:pt x="12" y="30"/>
                      <a:pt x="11" y="30"/>
                      <a:pt x="11" y="30"/>
                    </a:cubicBezTo>
                    <a:cubicBezTo>
                      <a:pt x="12" y="31"/>
                      <a:pt x="11" y="31"/>
                      <a:pt x="12" y="31"/>
                    </a:cubicBezTo>
                    <a:cubicBezTo>
                      <a:pt x="12" y="31"/>
                      <a:pt x="12" y="31"/>
                      <a:pt x="12" y="32"/>
                    </a:cubicBezTo>
                    <a:cubicBezTo>
                      <a:pt x="12" y="32"/>
                      <a:pt x="12" y="32"/>
                      <a:pt x="12" y="33"/>
                    </a:cubicBezTo>
                    <a:cubicBezTo>
                      <a:pt x="12" y="33"/>
                      <a:pt x="13" y="33"/>
                      <a:pt x="13" y="33"/>
                    </a:cubicBezTo>
                    <a:cubicBezTo>
                      <a:pt x="13" y="34"/>
                      <a:pt x="13" y="34"/>
                      <a:pt x="14" y="34"/>
                    </a:cubicBezTo>
                    <a:cubicBezTo>
                      <a:pt x="14" y="34"/>
                      <a:pt x="14" y="34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5" y="35"/>
                      <a:pt x="15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6" y="34"/>
                      <a:pt x="16" y="35"/>
                    </a:cubicBezTo>
                    <a:cubicBezTo>
                      <a:pt x="17" y="35"/>
                      <a:pt x="17" y="34"/>
                      <a:pt x="17" y="34"/>
                    </a:cubicBezTo>
                    <a:cubicBezTo>
                      <a:pt x="17" y="34"/>
                      <a:pt x="17" y="34"/>
                      <a:pt x="18" y="34"/>
                    </a:cubicBezTo>
                    <a:cubicBezTo>
                      <a:pt x="18" y="34"/>
                      <a:pt x="18" y="35"/>
                      <a:pt x="18" y="35"/>
                    </a:cubicBezTo>
                    <a:cubicBezTo>
                      <a:pt x="18" y="35"/>
                      <a:pt x="19" y="35"/>
                      <a:pt x="19" y="36"/>
                    </a:cubicBezTo>
                    <a:cubicBezTo>
                      <a:pt x="19" y="36"/>
                      <a:pt x="19" y="36"/>
                      <a:pt x="19" y="37"/>
                    </a:cubicBezTo>
                    <a:cubicBezTo>
                      <a:pt x="20" y="37"/>
                      <a:pt x="20" y="37"/>
                      <a:pt x="20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40"/>
                      <a:pt x="21" y="41"/>
                      <a:pt x="22" y="41"/>
                    </a:cubicBezTo>
                    <a:cubicBezTo>
                      <a:pt x="22" y="42"/>
                      <a:pt x="23" y="42"/>
                      <a:pt x="23" y="42"/>
                    </a:cubicBezTo>
                    <a:cubicBezTo>
                      <a:pt x="23" y="41"/>
                      <a:pt x="23" y="41"/>
                      <a:pt x="24" y="41"/>
                    </a:cubicBezTo>
                    <a:cubicBezTo>
                      <a:pt x="24" y="41"/>
                      <a:pt x="24" y="42"/>
                      <a:pt x="25" y="42"/>
                    </a:cubicBezTo>
                    <a:cubicBezTo>
                      <a:pt x="25" y="42"/>
                      <a:pt x="25" y="42"/>
                      <a:pt x="26" y="43"/>
                    </a:cubicBezTo>
                    <a:cubicBezTo>
                      <a:pt x="26" y="43"/>
                      <a:pt x="26" y="43"/>
                      <a:pt x="27" y="43"/>
                    </a:cubicBezTo>
                    <a:cubicBezTo>
                      <a:pt x="27" y="43"/>
                      <a:pt x="27" y="43"/>
                      <a:pt x="27" y="44"/>
                    </a:cubicBezTo>
                    <a:cubicBezTo>
                      <a:pt x="27" y="44"/>
                      <a:pt x="28" y="44"/>
                      <a:pt x="28" y="44"/>
                    </a:cubicBezTo>
                    <a:cubicBezTo>
                      <a:pt x="28" y="44"/>
                      <a:pt x="29" y="44"/>
                      <a:pt x="29" y="44"/>
                    </a:cubicBezTo>
                    <a:cubicBezTo>
                      <a:pt x="29" y="44"/>
                      <a:pt x="29" y="45"/>
                      <a:pt x="30" y="45"/>
                    </a:cubicBezTo>
                    <a:cubicBezTo>
                      <a:pt x="30" y="45"/>
                      <a:pt x="30" y="44"/>
                      <a:pt x="30" y="44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2" y="44"/>
                      <a:pt x="32" y="43"/>
                      <a:pt x="32" y="4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4" y="42"/>
                      <a:pt x="34" y="43"/>
                      <a:pt x="34" y="43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5" y="43"/>
                      <a:pt x="36" y="43"/>
                      <a:pt x="36" y="43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7" y="45"/>
                      <a:pt x="36" y="45"/>
                      <a:pt x="37" y="46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7" y="47"/>
                      <a:pt x="37" y="47"/>
                      <a:pt x="38" y="47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8" y="48"/>
                      <a:pt x="39" y="47"/>
                      <a:pt x="39" y="47"/>
                    </a:cubicBezTo>
                    <a:cubicBezTo>
                      <a:pt x="39" y="47"/>
                      <a:pt x="40" y="47"/>
                      <a:pt x="40" y="47"/>
                    </a:cubicBezTo>
                    <a:cubicBezTo>
                      <a:pt x="40" y="47"/>
                      <a:pt x="41" y="48"/>
                      <a:pt x="41" y="48"/>
                    </a:cubicBezTo>
                    <a:cubicBezTo>
                      <a:pt x="42" y="48"/>
                      <a:pt x="42" y="48"/>
                      <a:pt x="43" y="4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5" y="48"/>
                      <a:pt x="45" y="48"/>
                      <a:pt x="46" y="48"/>
                    </a:cubicBezTo>
                    <a:cubicBezTo>
                      <a:pt x="46" y="49"/>
                      <a:pt x="46" y="49"/>
                      <a:pt x="47" y="49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48"/>
                      <a:pt x="48" y="48"/>
                      <a:pt x="48" y="47"/>
                    </a:cubicBezTo>
                    <a:cubicBezTo>
                      <a:pt x="48" y="46"/>
                      <a:pt x="48" y="46"/>
                      <a:pt x="49" y="46"/>
                    </a:cubicBezTo>
                    <a:cubicBezTo>
                      <a:pt x="49" y="45"/>
                      <a:pt x="49" y="45"/>
                      <a:pt x="50" y="44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1" y="44"/>
                      <a:pt x="51" y="44"/>
                      <a:pt x="52" y="43"/>
                    </a:cubicBezTo>
                    <a:cubicBezTo>
                      <a:pt x="52" y="43"/>
                      <a:pt x="51" y="43"/>
                      <a:pt x="51" y="42"/>
                    </a:cubicBezTo>
                    <a:cubicBezTo>
                      <a:pt x="51" y="42"/>
                      <a:pt x="51" y="42"/>
                      <a:pt x="51" y="4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1" name="Freeform 80">
                <a:extLst>
                  <a:ext uri="{FF2B5EF4-FFF2-40B4-BE49-F238E27FC236}">
                    <a16:creationId xmlns:a16="http://schemas.microsoft.com/office/drawing/2014/main" id="{4415DE79-F8D9-499C-BAE6-2FD47F59C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5602" y="178911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2" name="Freeform 81">
                <a:extLst>
                  <a:ext uri="{FF2B5EF4-FFF2-40B4-BE49-F238E27FC236}">
                    <a16:creationId xmlns:a16="http://schemas.microsoft.com/office/drawing/2014/main" id="{BB0D043C-7442-491A-9901-850F533A6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3914" y="3421064"/>
                <a:ext cx="1090613" cy="887413"/>
              </a:xfrm>
              <a:custGeom>
                <a:avLst/>
                <a:gdLst>
                  <a:gd name="T0" fmla="*/ 8 w 101"/>
                  <a:gd name="T1" fmla="*/ 69 h 82"/>
                  <a:gd name="T2" fmla="*/ 13 w 101"/>
                  <a:gd name="T3" fmla="*/ 67 h 82"/>
                  <a:gd name="T4" fmla="*/ 22 w 101"/>
                  <a:gd name="T5" fmla="*/ 66 h 82"/>
                  <a:gd name="T6" fmla="*/ 28 w 101"/>
                  <a:gd name="T7" fmla="*/ 62 h 82"/>
                  <a:gd name="T8" fmla="*/ 36 w 101"/>
                  <a:gd name="T9" fmla="*/ 61 h 82"/>
                  <a:gd name="T10" fmla="*/ 43 w 101"/>
                  <a:gd name="T11" fmla="*/ 60 h 82"/>
                  <a:gd name="T12" fmla="*/ 46 w 101"/>
                  <a:gd name="T13" fmla="*/ 62 h 82"/>
                  <a:gd name="T14" fmla="*/ 49 w 101"/>
                  <a:gd name="T15" fmla="*/ 66 h 82"/>
                  <a:gd name="T16" fmla="*/ 50 w 101"/>
                  <a:gd name="T17" fmla="*/ 70 h 82"/>
                  <a:gd name="T18" fmla="*/ 54 w 101"/>
                  <a:gd name="T19" fmla="*/ 66 h 82"/>
                  <a:gd name="T20" fmla="*/ 56 w 101"/>
                  <a:gd name="T21" fmla="*/ 66 h 82"/>
                  <a:gd name="T22" fmla="*/ 53 w 101"/>
                  <a:gd name="T23" fmla="*/ 70 h 82"/>
                  <a:gd name="T24" fmla="*/ 55 w 101"/>
                  <a:gd name="T25" fmla="*/ 69 h 82"/>
                  <a:gd name="T26" fmla="*/ 54 w 101"/>
                  <a:gd name="T27" fmla="*/ 72 h 82"/>
                  <a:gd name="T28" fmla="*/ 55 w 101"/>
                  <a:gd name="T29" fmla="*/ 77 h 82"/>
                  <a:gd name="T30" fmla="*/ 60 w 101"/>
                  <a:gd name="T31" fmla="*/ 80 h 82"/>
                  <a:gd name="T32" fmla="*/ 66 w 101"/>
                  <a:gd name="T33" fmla="*/ 79 h 82"/>
                  <a:gd name="T34" fmla="*/ 70 w 101"/>
                  <a:gd name="T35" fmla="*/ 81 h 82"/>
                  <a:gd name="T36" fmla="*/ 78 w 101"/>
                  <a:gd name="T37" fmla="*/ 79 h 82"/>
                  <a:gd name="T38" fmla="*/ 84 w 101"/>
                  <a:gd name="T39" fmla="*/ 72 h 82"/>
                  <a:gd name="T40" fmla="*/ 91 w 101"/>
                  <a:gd name="T41" fmla="*/ 65 h 82"/>
                  <a:gd name="T42" fmla="*/ 96 w 101"/>
                  <a:gd name="T43" fmla="*/ 59 h 82"/>
                  <a:gd name="T44" fmla="*/ 101 w 101"/>
                  <a:gd name="T45" fmla="*/ 50 h 82"/>
                  <a:gd name="T46" fmla="*/ 101 w 101"/>
                  <a:gd name="T47" fmla="*/ 41 h 82"/>
                  <a:gd name="T48" fmla="*/ 97 w 101"/>
                  <a:gd name="T49" fmla="*/ 34 h 82"/>
                  <a:gd name="T50" fmla="*/ 95 w 101"/>
                  <a:gd name="T51" fmla="*/ 27 h 82"/>
                  <a:gd name="T52" fmla="*/ 90 w 101"/>
                  <a:gd name="T53" fmla="*/ 23 h 82"/>
                  <a:gd name="T54" fmla="*/ 90 w 101"/>
                  <a:gd name="T55" fmla="*/ 14 h 82"/>
                  <a:gd name="T56" fmla="*/ 87 w 101"/>
                  <a:gd name="T57" fmla="*/ 11 h 82"/>
                  <a:gd name="T58" fmla="*/ 86 w 101"/>
                  <a:gd name="T59" fmla="*/ 4 h 82"/>
                  <a:gd name="T60" fmla="*/ 82 w 101"/>
                  <a:gd name="T61" fmla="*/ 4 h 82"/>
                  <a:gd name="T62" fmla="*/ 81 w 101"/>
                  <a:gd name="T63" fmla="*/ 11 h 82"/>
                  <a:gd name="T64" fmla="*/ 76 w 101"/>
                  <a:gd name="T65" fmla="*/ 20 h 82"/>
                  <a:gd name="T66" fmla="*/ 69 w 101"/>
                  <a:gd name="T67" fmla="*/ 15 h 82"/>
                  <a:gd name="T68" fmla="*/ 66 w 101"/>
                  <a:gd name="T69" fmla="*/ 11 h 82"/>
                  <a:gd name="T70" fmla="*/ 69 w 101"/>
                  <a:gd name="T71" fmla="*/ 7 h 82"/>
                  <a:gd name="T72" fmla="*/ 67 w 101"/>
                  <a:gd name="T73" fmla="*/ 3 h 82"/>
                  <a:gd name="T74" fmla="*/ 60 w 101"/>
                  <a:gd name="T75" fmla="*/ 3 h 82"/>
                  <a:gd name="T76" fmla="*/ 58 w 101"/>
                  <a:gd name="T77" fmla="*/ 3 h 82"/>
                  <a:gd name="T78" fmla="*/ 54 w 101"/>
                  <a:gd name="T79" fmla="*/ 6 h 82"/>
                  <a:gd name="T80" fmla="*/ 50 w 101"/>
                  <a:gd name="T81" fmla="*/ 10 h 82"/>
                  <a:gd name="T82" fmla="*/ 47 w 101"/>
                  <a:gd name="T83" fmla="*/ 13 h 82"/>
                  <a:gd name="T84" fmla="*/ 43 w 101"/>
                  <a:gd name="T85" fmla="*/ 9 h 82"/>
                  <a:gd name="T86" fmla="*/ 39 w 101"/>
                  <a:gd name="T87" fmla="*/ 13 h 82"/>
                  <a:gd name="T88" fmla="*/ 35 w 101"/>
                  <a:gd name="T89" fmla="*/ 18 h 82"/>
                  <a:gd name="T90" fmla="*/ 30 w 101"/>
                  <a:gd name="T91" fmla="*/ 20 h 82"/>
                  <a:gd name="T92" fmla="*/ 27 w 101"/>
                  <a:gd name="T93" fmla="*/ 25 h 82"/>
                  <a:gd name="T94" fmla="*/ 21 w 101"/>
                  <a:gd name="T95" fmla="*/ 27 h 82"/>
                  <a:gd name="T96" fmla="*/ 15 w 101"/>
                  <a:gd name="T97" fmla="*/ 29 h 82"/>
                  <a:gd name="T98" fmla="*/ 10 w 101"/>
                  <a:gd name="T99" fmla="*/ 32 h 82"/>
                  <a:gd name="T100" fmla="*/ 7 w 101"/>
                  <a:gd name="T101" fmla="*/ 36 h 82"/>
                  <a:gd name="T102" fmla="*/ 5 w 101"/>
                  <a:gd name="T103" fmla="*/ 41 h 82"/>
                  <a:gd name="T104" fmla="*/ 4 w 101"/>
                  <a:gd name="T105" fmla="*/ 43 h 82"/>
                  <a:gd name="T106" fmla="*/ 4 w 101"/>
                  <a:gd name="T107" fmla="*/ 47 h 82"/>
                  <a:gd name="T108" fmla="*/ 4 w 101"/>
                  <a:gd name="T109" fmla="*/ 55 h 82"/>
                  <a:gd name="T110" fmla="*/ 3 w 101"/>
                  <a:gd name="T111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1" h="82">
                    <a:moveTo>
                      <a:pt x="1" y="69"/>
                    </a:moveTo>
                    <a:cubicBezTo>
                      <a:pt x="1" y="69"/>
                      <a:pt x="1" y="69"/>
                      <a:pt x="1" y="70"/>
                    </a:cubicBezTo>
                    <a:cubicBezTo>
                      <a:pt x="2" y="70"/>
                      <a:pt x="2" y="70"/>
                      <a:pt x="2" y="70"/>
                    </a:cubicBezTo>
                    <a:cubicBezTo>
                      <a:pt x="3" y="70"/>
                      <a:pt x="4" y="70"/>
                      <a:pt x="4" y="70"/>
                    </a:cubicBezTo>
                    <a:cubicBezTo>
                      <a:pt x="5" y="70"/>
                      <a:pt x="5" y="70"/>
                      <a:pt x="6" y="70"/>
                    </a:cubicBezTo>
                    <a:cubicBezTo>
                      <a:pt x="7" y="70"/>
                      <a:pt x="7" y="70"/>
                      <a:pt x="8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9" y="69"/>
                      <a:pt x="9" y="69"/>
                      <a:pt x="9" y="68"/>
                    </a:cubicBezTo>
                    <a:cubicBezTo>
                      <a:pt x="10" y="68"/>
                      <a:pt x="10" y="68"/>
                      <a:pt x="11" y="68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1" y="67"/>
                      <a:pt x="12" y="67"/>
                      <a:pt x="12" y="67"/>
                    </a:cubicBezTo>
                    <a:cubicBezTo>
                      <a:pt x="12" y="67"/>
                      <a:pt x="12" y="67"/>
                      <a:pt x="13" y="67"/>
                    </a:cubicBezTo>
                    <a:cubicBezTo>
                      <a:pt x="13" y="67"/>
                      <a:pt x="14" y="67"/>
                      <a:pt x="14" y="67"/>
                    </a:cubicBezTo>
                    <a:cubicBezTo>
                      <a:pt x="15" y="67"/>
                      <a:pt x="15" y="67"/>
                      <a:pt x="16" y="67"/>
                    </a:cubicBezTo>
                    <a:cubicBezTo>
                      <a:pt x="17" y="67"/>
                      <a:pt x="17" y="67"/>
                      <a:pt x="18" y="67"/>
                    </a:cubicBezTo>
                    <a:cubicBezTo>
                      <a:pt x="18" y="67"/>
                      <a:pt x="19" y="67"/>
                      <a:pt x="19" y="67"/>
                    </a:cubicBezTo>
                    <a:cubicBezTo>
                      <a:pt x="20" y="67"/>
                      <a:pt x="20" y="67"/>
                      <a:pt x="21" y="67"/>
                    </a:cubicBezTo>
                    <a:cubicBezTo>
                      <a:pt x="21" y="67"/>
                      <a:pt x="21" y="67"/>
                      <a:pt x="22" y="66"/>
                    </a:cubicBezTo>
                    <a:cubicBezTo>
                      <a:pt x="22" y="66"/>
                      <a:pt x="23" y="66"/>
                      <a:pt x="23" y="65"/>
                    </a:cubicBezTo>
                    <a:cubicBezTo>
                      <a:pt x="23" y="65"/>
                      <a:pt x="24" y="65"/>
                      <a:pt x="24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6" y="64"/>
                      <a:pt x="26" y="64"/>
                      <a:pt x="26" y="63"/>
                    </a:cubicBezTo>
                    <a:cubicBezTo>
                      <a:pt x="26" y="63"/>
                      <a:pt x="27" y="63"/>
                      <a:pt x="27" y="63"/>
                    </a:cubicBezTo>
                    <a:cubicBezTo>
                      <a:pt x="28" y="63"/>
                      <a:pt x="28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30" y="62"/>
                      <a:pt x="30" y="62"/>
                      <a:pt x="31" y="62"/>
                    </a:cubicBezTo>
                    <a:cubicBezTo>
                      <a:pt x="31" y="62"/>
                      <a:pt x="31" y="63"/>
                      <a:pt x="32" y="63"/>
                    </a:cubicBezTo>
                    <a:cubicBezTo>
                      <a:pt x="32" y="63"/>
                      <a:pt x="32" y="63"/>
                      <a:pt x="33" y="63"/>
                    </a:cubicBezTo>
                    <a:cubicBezTo>
                      <a:pt x="34" y="63"/>
                      <a:pt x="34" y="62"/>
                      <a:pt x="35" y="62"/>
                    </a:cubicBezTo>
                    <a:cubicBezTo>
                      <a:pt x="35" y="62"/>
                      <a:pt x="35" y="62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1"/>
                      <a:pt x="37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9" y="61"/>
                      <a:pt x="39" y="61"/>
                      <a:pt x="40" y="61"/>
                    </a:cubicBezTo>
                    <a:cubicBezTo>
                      <a:pt x="40" y="61"/>
                      <a:pt x="41" y="61"/>
                      <a:pt x="41" y="61"/>
                    </a:cubicBezTo>
                    <a:cubicBezTo>
                      <a:pt x="42" y="61"/>
                      <a:pt x="42" y="60"/>
                      <a:pt x="43" y="60"/>
                    </a:cubicBezTo>
                    <a:cubicBezTo>
                      <a:pt x="43" y="60"/>
                      <a:pt x="43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44" y="62"/>
                      <a:pt x="44" y="62"/>
                      <a:pt x="45" y="62"/>
                    </a:cubicBezTo>
                    <a:cubicBezTo>
                      <a:pt x="45" y="62"/>
                      <a:pt x="45" y="62"/>
                      <a:pt x="46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7" y="62"/>
                      <a:pt x="48" y="62"/>
                      <a:pt x="48" y="62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49" y="64"/>
                      <a:pt x="49" y="64"/>
                      <a:pt x="49" y="64"/>
                    </a:cubicBezTo>
                    <a:cubicBezTo>
                      <a:pt x="49" y="64"/>
                      <a:pt x="49" y="64"/>
                      <a:pt x="49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7"/>
                      <a:pt x="49" y="67"/>
                      <a:pt x="49" y="67"/>
                    </a:cubicBezTo>
                    <a:cubicBezTo>
                      <a:pt x="49" y="67"/>
                      <a:pt x="49" y="67"/>
                      <a:pt x="49" y="68"/>
                    </a:cubicBezTo>
                    <a:cubicBezTo>
                      <a:pt x="49" y="68"/>
                      <a:pt x="49" y="68"/>
                      <a:pt x="49" y="68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50" y="69"/>
                      <a:pt x="51" y="69"/>
                      <a:pt x="51" y="69"/>
                    </a:cubicBezTo>
                    <a:cubicBezTo>
                      <a:pt x="51" y="69"/>
                      <a:pt x="51" y="69"/>
                      <a:pt x="52" y="68"/>
                    </a:cubicBezTo>
                    <a:cubicBezTo>
                      <a:pt x="52" y="68"/>
                      <a:pt x="51" y="68"/>
                      <a:pt x="52" y="68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4" y="67"/>
                      <a:pt x="54" y="67"/>
                      <a:pt x="54" y="66"/>
                    </a:cubicBezTo>
                    <a:cubicBezTo>
                      <a:pt x="54" y="66"/>
                      <a:pt x="55" y="66"/>
                      <a:pt x="55" y="66"/>
                    </a:cubicBezTo>
                    <a:cubicBezTo>
                      <a:pt x="55" y="66"/>
                      <a:pt x="55" y="65"/>
                      <a:pt x="55" y="65"/>
                    </a:cubicBezTo>
                    <a:cubicBezTo>
                      <a:pt x="55" y="65"/>
                      <a:pt x="56" y="65"/>
                      <a:pt x="56" y="65"/>
                    </a:cubicBezTo>
                    <a:cubicBezTo>
                      <a:pt x="57" y="65"/>
                      <a:pt x="57" y="64"/>
                      <a:pt x="57" y="65"/>
                    </a:cubicBezTo>
                    <a:cubicBezTo>
                      <a:pt x="57" y="65"/>
                      <a:pt x="57" y="65"/>
                      <a:pt x="56" y="65"/>
                    </a:cubicBezTo>
                    <a:cubicBezTo>
                      <a:pt x="56" y="66"/>
                      <a:pt x="57" y="66"/>
                      <a:pt x="56" y="66"/>
                    </a:cubicBezTo>
                    <a:cubicBezTo>
                      <a:pt x="56" y="66"/>
                      <a:pt x="56" y="67"/>
                      <a:pt x="56" y="67"/>
                    </a:cubicBezTo>
                    <a:cubicBezTo>
                      <a:pt x="56" y="67"/>
                      <a:pt x="55" y="67"/>
                      <a:pt x="55" y="67"/>
                    </a:cubicBezTo>
                    <a:cubicBezTo>
                      <a:pt x="55" y="68"/>
                      <a:pt x="55" y="68"/>
                      <a:pt x="54" y="68"/>
                    </a:cubicBezTo>
                    <a:cubicBezTo>
                      <a:pt x="54" y="68"/>
                      <a:pt x="54" y="68"/>
                      <a:pt x="54" y="69"/>
                    </a:cubicBezTo>
                    <a:cubicBezTo>
                      <a:pt x="54" y="69"/>
                      <a:pt x="54" y="69"/>
                      <a:pt x="54" y="69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2" y="70"/>
                      <a:pt x="52" y="70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2" y="71"/>
                      <a:pt x="53" y="71"/>
                    </a:cubicBezTo>
                    <a:cubicBezTo>
                      <a:pt x="53" y="71"/>
                      <a:pt x="53" y="71"/>
                      <a:pt x="54" y="71"/>
                    </a:cubicBezTo>
                    <a:cubicBezTo>
                      <a:pt x="54" y="71"/>
                      <a:pt x="54" y="71"/>
                      <a:pt x="54" y="70"/>
                    </a:cubicBezTo>
                    <a:cubicBezTo>
                      <a:pt x="55" y="70"/>
                      <a:pt x="55" y="70"/>
                      <a:pt x="55" y="69"/>
                    </a:cubicBezTo>
                    <a:cubicBezTo>
                      <a:pt x="55" y="69"/>
                      <a:pt x="55" y="69"/>
                      <a:pt x="56" y="69"/>
                    </a:cubicBezTo>
                    <a:cubicBezTo>
                      <a:pt x="56" y="69"/>
                      <a:pt x="56" y="69"/>
                      <a:pt x="56" y="70"/>
                    </a:cubicBezTo>
                    <a:cubicBezTo>
                      <a:pt x="56" y="70"/>
                      <a:pt x="56" y="70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2"/>
                      <a:pt x="54" y="72"/>
                      <a:pt x="54" y="72"/>
                    </a:cubicBezTo>
                    <a:cubicBezTo>
                      <a:pt x="55" y="73"/>
                      <a:pt x="55" y="72"/>
                      <a:pt x="56" y="72"/>
                    </a:cubicBezTo>
                    <a:cubicBezTo>
                      <a:pt x="56" y="72"/>
                      <a:pt x="56" y="72"/>
                      <a:pt x="56" y="73"/>
                    </a:cubicBezTo>
                    <a:cubicBezTo>
                      <a:pt x="56" y="73"/>
                      <a:pt x="56" y="74"/>
                      <a:pt x="56" y="74"/>
                    </a:cubicBezTo>
                    <a:cubicBezTo>
                      <a:pt x="56" y="75"/>
                      <a:pt x="56" y="75"/>
                      <a:pt x="55" y="75"/>
                    </a:cubicBezTo>
                    <a:cubicBezTo>
                      <a:pt x="55" y="75"/>
                      <a:pt x="55" y="75"/>
                      <a:pt x="55" y="76"/>
                    </a:cubicBezTo>
                    <a:cubicBezTo>
                      <a:pt x="55" y="76"/>
                      <a:pt x="55" y="76"/>
                      <a:pt x="55" y="77"/>
                    </a:cubicBezTo>
                    <a:cubicBezTo>
                      <a:pt x="55" y="77"/>
                      <a:pt x="56" y="77"/>
                      <a:pt x="56" y="78"/>
                    </a:cubicBezTo>
                    <a:cubicBezTo>
                      <a:pt x="56" y="78"/>
                      <a:pt x="56" y="79"/>
                      <a:pt x="56" y="79"/>
                    </a:cubicBezTo>
                    <a:cubicBezTo>
                      <a:pt x="56" y="79"/>
                      <a:pt x="57" y="79"/>
                      <a:pt x="57" y="80"/>
                    </a:cubicBezTo>
                    <a:cubicBezTo>
                      <a:pt x="57" y="80"/>
                      <a:pt x="58" y="80"/>
                      <a:pt x="58" y="80"/>
                    </a:cubicBezTo>
                    <a:cubicBezTo>
                      <a:pt x="58" y="80"/>
                      <a:pt x="59" y="80"/>
                      <a:pt x="59" y="80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60" y="81"/>
                      <a:pt x="61" y="81"/>
                      <a:pt x="61" y="81"/>
                    </a:cubicBezTo>
                    <a:cubicBezTo>
                      <a:pt x="61" y="81"/>
                      <a:pt x="62" y="82"/>
                      <a:pt x="62" y="81"/>
                    </a:cubicBezTo>
                    <a:cubicBezTo>
                      <a:pt x="63" y="81"/>
                      <a:pt x="63" y="81"/>
                      <a:pt x="63" y="81"/>
                    </a:cubicBezTo>
                    <a:cubicBezTo>
                      <a:pt x="63" y="80"/>
                      <a:pt x="63" y="80"/>
                      <a:pt x="64" y="80"/>
                    </a:cubicBezTo>
                    <a:cubicBezTo>
                      <a:pt x="64" y="80"/>
                      <a:pt x="65" y="80"/>
                      <a:pt x="65" y="80"/>
                    </a:cubicBezTo>
                    <a:cubicBezTo>
                      <a:pt x="65" y="80"/>
                      <a:pt x="65" y="80"/>
                      <a:pt x="66" y="79"/>
                    </a:cubicBezTo>
                    <a:cubicBezTo>
                      <a:pt x="66" y="79"/>
                      <a:pt x="66" y="79"/>
                      <a:pt x="67" y="79"/>
                    </a:cubicBezTo>
                    <a:cubicBezTo>
                      <a:pt x="67" y="79"/>
                      <a:pt x="67" y="80"/>
                      <a:pt x="67" y="80"/>
                    </a:cubicBezTo>
                    <a:cubicBezTo>
                      <a:pt x="67" y="80"/>
                      <a:pt x="67" y="81"/>
                      <a:pt x="67" y="81"/>
                    </a:cubicBezTo>
                    <a:cubicBezTo>
                      <a:pt x="67" y="81"/>
                      <a:pt x="67" y="81"/>
                      <a:pt x="68" y="82"/>
                    </a:cubicBezTo>
                    <a:cubicBezTo>
                      <a:pt x="68" y="82"/>
                      <a:pt x="68" y="82"/>
                      <a:pt x="69" y="82"/>
                    </a:cubicBezTo>
                    <a:cubicBezTo>
                      <a:pt x="69" y="82"/>
                      <a:pt x="70" y="81"/>
                      <a:pt x="70" y="81"/>
                    </a:cubicBezTo>
                    <a:cubicBezTo>
                      <a:pt x="70" y="81"/>
                      <a:pt x="71" y="81"/>
                      <a:pt x="71" y="80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73" y="80"/>
                      <a:pt x="72" y="79"/>
                      <a:pt x="73" y="79"/>
                    </a:cubicBezTo>
                    <a:cubicBezTo>
                      <a:pt x="73" y="79"/>
                      <a:pt x="74" y="79"/>
                      <a:pt x="74" y="79"/>
                    </a:cubicBezTo>
                    <a:cubicBezTo>
                      <a:pt x="75" y="78"/>
                      <a:pt x="75" y="78"/>
                      <a:pt x="76" y="78"/>
                    </a:cubicBezTo>
                    <a:cubicBezTo>
                      <a:pt x="77" y="78"/>
                      <a:pt x="77" y="79"/>
                      <a:pt x="78" y="79"/>
                    </a:cubicBezTo>
                    <a:cubicBezTo>
                      <a:pt x="78" y="79"/>
                      <a:pt x="78" y="79"/>
                      <a:pt x="79" y="78"/>
                    </a:cubicBezTo>
                    <a:cubicBezTo>
                      <a:pt x="79" y="78"/>
                      <a:pt x="79" y="78"/>
                      <a:pt x="79" y="77"/>
                    </a:cubicBezTo>
                    <a:cubicBezTo>
                      <a:pt x="80" y="77"/>
                      <a:pt x="80" y="76"/>
                      <a:pt x="81" y="75"/>
                    </a:cubicBezTo>
                    <a:cubicBezTo>
                      <a:pt x="81" y="74"/>
                      <a:pt x="82" y="74"/>
                      <a:pt x="82" y="74"/>
                    </a:cubicBezTo>
                    <a:cubicBezTo>
                      <a:pt x="83" y="74"/>
                      <a:pt x="83" y="73"/>
                      <a:pt x="83" y="73"/>
                    </a:cubicBezTo>
                    <a:cubicBezTo>
                      <a:pt x="83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5" y="71"/>
                      <a:pt x="85" y="71"/>
                      <a:pt x="85" y="70"/>
                    </a:cubicBezTo>
                    <a:cubicBezTo>
                      <a:pt x="86" y="70"/>
                      <a:pt x="86" y="69"/>
                      <a:pt x="87" y="69"/>
                    </a:cubicBezTo>
                    <a:cubicBezTo>
                      <a:pt x="87" y="68"/>
                      <a:pt x="87" y="68"/>
                      <a:pt x="88" y="67"/>
                    </a:cubicBezTo>
                    <a:cubicBezTo>
                      <a:pt x="89" y="66"/>
                      <a:pt x="89" y="66"/>
                      <a:pt x="89" y="65"/>
                    </a:cubicBezTo>
                    <a:cubicBezTo>
                      <a:pt x="90" y="65"/>
                      <a:pt x="90" y="65"/>
                      <a:pt x="91" y="65"/>
                    </a:cubicBezTo>
                    <a:cubicBezTo>
                      <a:pt x="91" y="64"/>
                      <a:pt x="91" y="64"/>
                      <a:pt x="92" y="64"/>
                    </a:cubicBezTo>
                    <a:cubicBezTo>
                      <a:pt x="92" y="63"/>
                      <a:pt x="92" y="63"/>
                      <a:pt x="93" y="63"/>
                    </a:cubicBezTo>
                    <a:cubicBezTo>
                      <a:pt x="93" y="62"/>
                      <a:pt x="93" y="62"/>
                      <a:pt x="94" y="62"/>
                    </a:cubicBezTo>
                    <a:cubicBezTo>
                      <a:pt x="94" y="62"/>
                      <a:pt x="94" y="62"/>
                      <a:pt x="94" y="61"/>
                    </a:cubicBezTo>
                    <a:cubicBezTo>
                      <a:pt x="94" y="61"/>
                      <a:pt x="95" y="61"/>
                      <a:pt x="95" y="60"/>
                    </a:cubicBezTo>
                    <a:cubicBezTo>
                      <a:pt x="96" y="60"/>
                      <a:pt x="96" y="59"/>
                      <a:pt x="96" y="59"/>
                    </a:cubicBezTo>
                    <a:cubicBezTo>
                      <a:pt x="97" y="58"/>
                      <a:pt x="97" y="58"/>
                      <a:pt x="98" y="57"/>
                    </a:cubicBezTo>
                    <a:cubicBezTo>
                      <a:pt x="98" y="57"/>
                      <a:pt x="98" y="56"/>
                      <a:pt x="98" y="56"/>
                    </a:cubicBezTo>
                    <a:cubicBezTo>
                      <a:pt x="99" y="55"/>
                      <a:pt x="98" y="55"/>
                      <a:pt x="99" y="54"/>
                    </a:cubicBezTo>
                    <a:cubicBezTo>
                      <a:pt x="99" y="54"/>
                      <a:pt x="100" y="54"/>
                      <a:pt x="100" y="53"/>
                    </a:cubicBezTo>
                    <a:cubicBezTo>
                      <a:pt x="100" y="53"/>
                      <a:pt x="100" y="52"/>
                      <a:pt x="101" y="52"/>
                    </a:cubicBezTo>
                    <a:cubicBezTo>
                      <a:pt x="101" y="51"/>
                      <a:pt x="101" y="51"/>
                      <a:pt x="101" y="50"/>
                    </a:cubicBezTo>
                    <a:cubicBezTo>
                      <a:pt x="101" y="49"/>
                      <a:pt x="101" y="49"/>
                      <a:pt x="101" y="48"/>
                    </a:cubicBezTo>
                    <a:cubicBezTo>
                      <a:pt x="101" y="48"/>
                      <a:pt x="101" y="47"/>
                      <a:pt x="101" y="47"/>
                    </a:cubicBezTo>
                    <a:cubicBezTo>
                      <a:pt x="101" y="46"/>
                      <a:pt x="101" y="46"/>
                      <a:pt x="101" y="45"/>
                    </a:cubicBezTo>
                    <a:cubicBezTo>
                      <a:pt x="101" y="45"/>
                      <a:pt x="101" y="44"/>
                      <a:pt x="101" y="43"/>
                    </a:cubicBezTo>
                    <a:cubicBezTo>
                      <a:pt x="101" y="42"/>
                      <a:pt x="101" y="42"/>
                      <a:pt x="101" y="41"/>
                    </a:cubicBezTo>
                    <a:cubicBezTo>
                      <a:pt x="101" y="41"/>
                      <a:pt x="101" y="41"/>
                      <a:pt x="101" y="41"/>
                    </a:cubicBezTo>
                    <a:cubicBezTo>
                      <a:pt x="101" y="41"/>
                      <a:pt x="101" y="41"/>
                      <a:pt x="101" y="40"/>
                    </a:cubicBezTo>
                    <a:cubicBezTo>
                      <a:pt x="100" y="40"/>
                      <a:pt x="100" y="39"/>
                      <a:pt x="100" y="39"/>
                    </a:cubicBezTo>
                    <a:cubicBezTo>
                      <a:pt x="99" y="38"/>
                      <a:pt x="98" y="38"/>
                      <a:pt x="98" y="37"/>
                    </a:cubicBezTo>
                    <a:cubicBezTo>
                      <a:pt x="98" y="37"/>
                      <a:pt x="98" y="36"/>
                      <a:pt x="98" y="36"/>
                    </a:cubicBezTo>
                    <a:cubicBezTo>
                      <a:pt x="99" y="35"/>
                      <a:pt x="99" y="35"/>
                      <a:pt x="98" y="34"/>
                    </a:cubicBezTo>
                    <a:cubicBezTo>
                      <a:pt x="98" y="34"/>
                      <a:pt x="98" y="34"/>
                      <a:pt x="97" y="34"/>
                    </a:cubicBezTo>
                    <a:cubicBezTo>
                      <a:pt x="97" y="34"/>
                      <a:pt x="97" y="34"/>
                      <a:pt x="96" y="34"/>
                    </a:cubicBezTo>
                    <a:cubicBezTo>
                      <a:pt x="96" y="33"/>
                      <a:pt x="96" y="33"/>
                      <a:pt x="96" y="32"/>
                    </a:cubicBezTo>
                    <a:cubicBezTo>
                      <a:pt x="96" y="32"/>
                      <a:pt x="96" y="31"/>
                      <a:pt x="96" y="31"/>
                    </a:cubicBezTo>
                    <a:cubicBezTo>
                      <a:pt x="95" y="30"/>
                      <a:pt x="95" y="30"/>
                      <a:pt x="95" y="30"/>
                    </a:cubicBezTo>
                    <a:cubicBezTo>
                      <a:pt x="95" y="29"/>
                      <a:pt x="95" y="29"/>
                      <a:pt x="95" y="28"/>
                    </a:cubicBezTo>
                    <a:cubicBezTo>
                      <a:pt x="95" y="28"/>
                      <a:pt x="95" y="28"/>
                      <a:pt x="95" y="27"/>
                    </a:cubicBezTo>
                    <a:cubicBezTo>
                      <a:pt x="95" y="27"/>
                      <a:pt x="94" y="27"/>
                      <a:pt x="94" y="27"/>
                    </a:cubicBezTo>
                    <a:cubicBezTo>
                      <a:pt x="94" y="27"/>
                      <a:pt x="93" y="27"/>
                      <a:pt x="93" y="26"/>
                    </a:cubicBezTo>
                    <a:cubicBezTo>
                      <a:pt x="93" y="26"/>
                      <a:pt x="93" y="26"/>
                      <a:pt x="93" y="25"/>
                    </a:cubicBezTo>
                    <a:cubicBezTo>
                      <a:pt x="92" y="25"/>
                      <a:pt x="92" y="25"/>
                      <a:pt x="92" y="25"/>
                    </a:cubicBezTo>
                    <a:cubicBezTo>
                      <a:pt x="91" y="25"/>
                      <a:pt x="91" y="25"/>
                      <a:pt x="91" y="24"/>
                    </a:cubicBezTo>
                    <a:cubicBezTo>
                      <a:pt x="90" y="24"/>
                      <a:pt x="90" y="24"/>
                      <a:pt x="90" y="23"/>
                    </a:cubicBezTo>
                    <a:cubicBezTo>
                      <a:pt x="90" y="23"/>
                      <a:pt x="90" y="22"/>
                      <a:pt x="90" y="21"/>
                    </a:cubicBezTo>
                    <a:cubicBezTo>
                      <a:pt x="90" y="21"/>
                      <a:pt x="90" y="21"/>
                      <a:pt x="90" y="21"/>
                    </a:cubicBezTo>
                    <a:cubicBezTo>
                      <a:pt x="90" y="20"/>
                      <a:pt x="90" y="20"/>
                      <a:pt x="90" y="19"/>
                    </a:cubicBezTo>
                    <a:cubicBezTo>
                      <a:pt x="90" y="19"/>
                      <a:pt x="90" y="19"/>
                      <a:pt x="90" y="18"/>
                    </a:cubicBezTo>
                    <a:cubicBezTo>
                      <a:pt x="90" y="18"/>
                      <a:pt x="90" y="17"/>
                      <a:pt x="90" y="17"/>
                    </a:cubicBezTo>
                    <a:cubicBezTo>
                      <a:pt x="90" y="16"/>
                      <a:pt x="90" y="15"/>
                      <a:pt x="90" y="14"/>
                    </a:cubicBezTo>
                    <a:cubicBezTo>
                      <a:pt x="90" y="13"/>
                      <a:pt x="90" y="13"/>
                      <a:pt x="90" y="12"/>
                    </a:cubicBezTo>
                    <a:cubicBezTo>
                      <a:pt x="89" y="12"/>
                      <a:pt x="89" y="12"/>
                      <a:pt x="89" y="11"/>
                    </a:cubicBezTo>
                    <a:cubicBezTo>
                      <a:pt x="89" y="11"/>
                      <a:pt x="89" y="11"/>
                      <a:pt x="89" y="11"/>
                    </a:cubicBezTo>
                    <a:cubicBezTo>
                      <a:pt x="89" y="10"/>
                      <a:pt x="89" y="10"/>
                      <a:pt x="88" y="10"/>
                    </a:cubicBezTo>
                    <a:cubicBezTo>
                      <a:pt x="88" y="10"/>
                      <a:pt x="88" y="10"/>
                      <a:pt x="87" y="11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7" y="11"/>
                      <a:pt x="86" y="11"/>
                      <a:pt x="86" y="11"/>
                    </a:cubicBezTo>
                    <a:cubicBezTo>
                      <a:pt x="86" y="11"/>
                      <a:pt x="86" y="11"/>
                      <a:pt x="86" y="11"/>
                    </a:cubicBezTo>
                    <a:cubicBezTo>
                      <a:pt x="86" y="10"/>
                      <a:pt x="86" y="10"/>
                      <a:pt x="86" y="9"/>
                    </a:cubicBezTo>
                    <a:cubicBezTo>
                      <a:pt x="86" y="9"/>
                      <a:pt x="86" y="8"/>
                      <a:pt x="86" y="7"/>
                    </a:cubicBezTo>
                    <a:cubicBezTo>
                      <a:pt x="86" y="7"/>
                      <a:pt x="86" y="6"/>
                      <a:pt x="86" y="5"/>
                    </a:cubicBezTo>
                    <a:cubicBezTo>
                      <a:pt x="86" y="5"/>
                      <a:pt x="86" y="4"/>
                      <a:pt x="86" y="4"/>
                    </a:cubicBezTo>
                    <a:cubicBezTo>
                      <a:pt x="86" y="3"/>
                      <a:pt x="85" y="3"/>
                      <a:pt x="85" y="3"/>
                    </a:cubicBezTo>
                    <a:cubicBezTo>
                      <a:pt x="85" y="2"/>
                      <a:pt x="86" y="1"/>
                      <a:pt x="85" y="1"/>
                    </a:cubicBezTo>
                    <a:cubicBezTo>
                      <a:pt x="85" y="0"/>
                      <a:pt x="84" y="0"/>
                      <a:pt x="84" y="0"/>
                    </a:cubicBezTo>
                    <a:cubicBezTo>
                      <a:pt x="83" y="1"/>
                      <a:pt x="83" y="1"/>
                      <a:pt x="83" y="2"/>
                    </a:cubicBezTo>
                    <a:cubicBezTo>
                      <a:pt x="83" y="2"/>
                      <a:pt x="83" y="2"/>
                      <a:pt x="83" y="3"/>
                    </a:cubicBezTo>
                    <a:cubicBezTo>
                      <a:pt x="83" y="3"/>
                      <a:pt x="82" y="4"/>
                      <a:pt x="82" y="4"/>
                    </a:cubicBezTo>
                    <a:cubicBezTo>
                      <a:pt x="82" y="5"/>
                      <a:pt x="82" y="5"/>
                      <a:pt x="82" y="6"/>
                    </a:cubicBezTo>
                    <a:cubicBezTo>
                      <a:pt x="82" y="7"/>
                      <a:pt x="82" y="7"/>
                      <a:pt x="82" y="8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2"/>
                      <a:pt x="80" y="12"/>
                      <a:pt x="80" y="13"/>
                    </a:cubicBezTo>
                    <a:cubicBezTo>
                      <a:pt x="80" y="14"/>
                      <a:pt x="80" y="14"/>
                      <a:pt x="79" y="15"/>
                    </a:cubicBezTo>
                    <a:cubicBezTo>
                      <a:pt x="79" y="16"/>
                      <a:pt x="79" y="16"/>
                      <a:pt x="79" y="17"/>
                    </a:cubicBezTo>
                    <a:cubicBezTo>
                      <a:pt x="79" y="17"/>
                      <a:pt x="79" y="18"/>
                      <a:pt x="79" y="19"/>
                    </a:cubicBezTo>
                    <a:cubicBezTo>
                      <a:pt x="78" y="19"/>
                      <a:pt x="78" y="19"/>
                      <a:pt x="77" y="20"/>
                    </a:cubicBezTo>
                    <a:cubicBezTo>
                      <a:pt x="77" y="20"/>
                      <a:pt x="76" y="20"/>
                      <a:pt x="76" y="20"/>
                    </a:cubicBezTo>
                    <a:cubicBezTo>
                      <a:pt x="75" y="20"/>
                      <a:pt x="75" y="20"/>
                      <a:pt x="74" y="20"/>
                    </a:cubicBezTo>
                    <a:cubicBezTo>
                      <a:pt x="74" y="20"/>
                      <a:pt x="74" y="19"/>
                      <a:pt x="73" y="19"/>
                    </a:cubicBezTo>
                    <a:cubicBezTo>
                      <a:pt x="73" y="18"/>
                      <a:pt x="72" y="18"/>
                      <a:pt x="72" y="18"/>
                    </a:cubicBezTo>
                    <a:cubicBezTo>
                      <a:pt x="71" y="17"/>
                      <a:pt x="71" y="17"/>
                      <a:pt x="70" y="16"/>
                    </a:cubicBezTo>
                    <a:cubicBezTo>
                      <a:pt x="70" y="16"/>
                      <a:pt x="70" y="16"/>
                      <a:pt x="69" y="16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68" y="15"/>
                      <a:pt x="68" y="15"/>
                      <a:pt x="67" y="15"/>
                    </a:cubicBezTo>
                    <a:cubicBezTo>
                      <a:pt x="67" y="14"/>
                      <a:pt x="67" y="14"/>
                      <a:pt x="67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65" y="13"/>
                      <a:pt x="65" y="12"/>
                      <a:pt x="65" y="12"/>
                    </a:cubicBezTo>
                    <a:cubicBezTo>
                      <a:pt x="65" y="12"/>
                      <a:pt x="66" y="11"/>
                      <a:pt x="66" y="11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66" y="11"/>
                      <a:pt x="67" y="10"/>
                      <a:pt x="67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7"/>
                      <a:pt x="67" y="7"/>
                      <a:pt x="68" y="7"/>
                    </a:cubicBezTo>
                    <a:cubicBezTo>
                      <a:pt x="68" y="7"/>
                      <a:pt x="69" y="8"/>
                      <a:pt x="69" y="7"/>
                    </a:cubicBezTo>
                    <a:cubicBezTo>
                      <a:pt x="69" y="7"/>
                      <a:pt x="69" y="6"/>
                      <a:pt x="69" y="6"/>
                    </a:cubicBezTo>
                    <a:cubicBezTo>
                      <a:pt x="69" y="6"/>
                      <a:pt x="70" y="5"/>
                      <a:pt x="70" y="5"/>
                    </a:cubicBezTo>
                    <a:cubicBezTo>
                      <a:pt x="70" y="5"/>
                      <a:pt x="70" y="4"/>
                      <a:pt x="69" y="4"/>
                    </a:cubicBezTo>
                    <a:cubicBezTo>
                      <a:pt x="69" y="4"/>
                      <a:pt x="69" y="4"/>
                      <a:pt x="68" y="4"/>
                    </a:cubicBezTo>
                    <a:cubicBezTo>
                      <a:pt x="68" y="4"/>
                      <a:pt x="68" y="4"/>
                      <a:pt x="67" y="4"/>
                    </a:cubicBezTo>
                    <a:cubicBezTo>
                      <a:pt x="67" y="4"/>
                      <a:pt x="67" y="3"/>
                      <a:pt x="67" y="3"/>
                    </a:cubicBezTo>
                    <a:cubicBezTo>
                      <a:pt x="67" y="3"/>
                      <a:pt x="67" y="3"/>
                      <a:pt x="66" y="3"/>
                    </a:cubicBezTo>
                    <a:cubicBezTo>
                      <a:pt x="66" y="4"/>
                      <a:pt x="66" y="4"/>
                      <a:pt x="65" y="4"/>
                    </a:cubicBezTo>
                    <a:cubicBezTo>
                      <a:pt x="65" y="4"/>
                      <a:pt x="65" y="4"/>
                      <a:pt x="64" y="4"/>
                    </a:cubicBezTo>
                    <a:cubicBezTo>
                      <a:pt x="64" y="4"/>
                      <a:pt x="63" y="4"/>
                      <a:pt x="63" y="4"/>
                    </a:cubicBezTo>
                    <a:cubicBezTo>
                      <a:pt x="62" y="3"/>
                      <a:pt x="62" y="3"/>
                      <a:pt x="62" y="3"/>
                    </a:cubicBezTo>
                    <a:cubicBezTo>
                      <a:pt x="61" y="3"/>
                      <a:pt x="61" y="3"/>
                      <a:pt x="60" y="3"/>
                    </a:cubicBezTo>
                    <a:cubicBezTo>
                      <a:pt x="60" y="3"/>
                      <a:pt x="60" y="2"/>
                      <a:pt x="60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8" y="2"/>
                      <a:pt x="58" y="1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3"/>
                      <a:pt x="57" y="3"/>
                      <a:pt x="58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9" y="3"/>
                      <a:pt x="58" y="4"/>
                      <a:pt x="58" y="4"/>
                    </a:cubicBezTo>
                    <a:cubicBezTo>
                      <a:pt x="58" y="5"/>
                      <a:pt x="58" y="4"/>
                      <a:pt x="57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6" y="5"/>
                      <a:pt x="56" y="4"/>
                      <a:pt x="56" y="4"/>
                    </a:cubicBezTo>
                    <a:cubicBezTo>
                      <a:pt x="55" y="4"/>
                      <a:pt x="55" y="5"/>
                      <a:pt x="55" y="5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2" y="6"/>
                      <a:pt x="52" y="7"/>
                    </a:cubicBezTo>
                    <a:cubicBezTo>
                      <a:pt x="52" y="7"/>
                      <a:pt x="53" y="8"/>
                      <a:pt x="52" y="8"/>
                    </a:cubicBezTo>
                    <a:cubicBezTo>
                      <a:pt x="52" y="9"/>
                      <a:pt x="52" y="8"/>
                      <a:pt x="51" y="9"/>
                    </a:cubicBezTo>
                    <a:cubicBezTo>
                      <a:pt x="51" y="9"/>
                      <a:pt x="51" y="9"/>
                      <a:pt x="51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1"/>
                      <a:pt x="50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2"/>
                      <a:pt x="51" y="12"/>
                      <a:pt x="51" y="12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49" y="13"/>
                      <a:pt x="49" y="12"/>
                      <a:pt x="48" y="12"/>
                    </a:cubicBezTo>
                    <a:cubicBezTo>
                      <a:pt x="47" y="12"/>
                      <a:pt x="47" y="13"/>
                      <a:pt x="47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46" y="12"/>
                      <a:pt x="46" y="12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0"/>
                      <a:pt x="46" y="10"/>
                      <a:pt x="45" y="10"/>
                    </a:cubicBezTo>
                    <a:cubicBezTo>
                      <a:pt x="45" y="10"/>
                      <a:pt x="45" y="10"/>
                      <a:pt x="44" y="9"/>
                    </a:cubicBezTo>
                    <a:cubicBezTo>
                      <a:pt x="44" y="9"/>
                      <a:pt x="44" y="9"/>
                      <a:pt x="43" y="9"/>
                    </a:cubicBezTo>
                    <a:cubicBezTo>
                      <a:pt x="43" y="9"/>
                      <a:pt x="43" y="9"/>
                      <a:pt x="42" y="10"/>
                    </a:cubicBezTo>
                    <a:cubicBezTo>
                      <a:pt x="42" y="10"/>
                      <a:pt x="42" y="10"/>
                      <a:pt x="42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1" y="11"/>
                      <a:pt x="41" y="11"/>
                      <a:pt x="40" y="11"/>
                    </a:cubicBezTo>
                    <a:cubicBezTo>
                      <a:pt x="40" y="11"/>
                      <a:pt x="40" y="12"/>
                      <a:pt x="39" y="12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8" y="14"/>
                      <a:pt x="38" y="13"/>
                      <a:pt x="37" y="14"/>
                    </a:cubicBezTo>
                    <a:cubicBezTo>
                      <a:pt x="37" y="14"/>
                      <a:pt x="37" y="14"/>
                      <a:pt x="37" y="15"/>
                    </a:cubicBezTo>
                    <a:cubicBezTo>
                      <a:pt x="37" y="15"/>
                      <a:pt x="37" y="16"/>
                      <a:pt x="37" y="16"/>
                    </a:cubicBezTo>
                    <a:cubicBezTo>
                      <a:pt x="36" y="16"/>
                      <a:pt x="36" y="16"/>
                      <a:pt x="36" y="17"/>
                    </a:cubicBezTo>
                    <a:cubicBezTo>
                      <a:pt x="35" y="17"/>
                      <a:pt x="34" y="16"/>
                      <a:pt x="34" y="17"/>
                    </a:cubicBezTo>
                    <a:cubicBezTo>
                      <a:pt x="34" y="17"/>
                      <a:pt x="34" y="17"/>
                      <a:pt x="35" y="18"/>
                    </a:cubicBezTo>
                    <a:cubicBezTo>
                      <a:pt x="35" y="18"/>
                      <a:pt x="34" y="19"/>
                      <a:pt x="33" y="19"/>
                    </a:cubicBezTo>
                    <a:cubicBezTo>
                      <a:pt x="33" y="19"/>
                      <a:pt x="33" y="19"/>
                      <a:pt x="33" y="18"/>
                    </a:cubicBezTo>
                    <a:cubicBezTo>
                      <a:pt x="33" y="18"/>
                      <a:pt x="33" y="17"/>
                      <a:pt x="33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1" y="18"/>
                      <a:pt x="31" y="18"/>
                      <a:pt x="31" y="19"/>
                    </a:cubicBezTo>
                    <a:cubicBezTo>
                      <a:pt x="31" y="19"/>
                      <a:pt x="31" y="19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1"/>
                      <a:pt x="30" y="21"/>
                    </a:cubicBezTo>
                    <a:cubicBezTo>
                      <a:pt x="30" y="21"/>
                      <a:pt x="30" y="22"/>
                      <a:pt x="30" y="22"/>
                    </a:cubicBezTo>
                    <a:cubicBezTo>
                      <a:pt x="30" y="22"/>
                      <a:pt x="29" y="22"/>
                      <a:pt x="29" y="23"/>
                    </a:cubicBezTo>
                    <a:cubicBezTo>
                      <a:pt x="29" y="23"/>
                      <a:pt x="28" y="23"/>
                      <a:pt x="28" y="24"/>
                    </a:cubicBezTo>
                    <a:cubicBezTo>
                      <a:pt x="28" y="24"/>
                      <a:pt x="27" y="24"/>
                      <a:pt x="27" y="25"/>
                    </a:cubicBezTo>
                    <a:cubicBezTo>
                      <a:pt x="27" y="25"/>
                      <a:pt x="27" y="25"/>
                      <a:pt x="27" y="26"/>
                    </a:cubicBezTo>
                    <a:cubicBezTo>
                      <a:pt x="27" y="26"/>
                      <a:pt x="26" y="26"/>
                      <a:pt x="26" y="27"/>
                    </a:cubicBezTo>
                    <a:cubicBezTo>
                      <a:pt x="26" y="27"/>
                      <a:pt x="26" y="27"/>
                      <a:pt x="25" y="27"/>
                    </a:cubicBezTo>
                    <a:cubicBezTo>
                      <a:pt x="25" y="27"/>
                      <a:pt x="25" y="27"/>
                      <a:pt x="24" y="27"/>
                    </a:cubicBezTo>
                    <a:cubicBezTo>
                      <a:pt x="23" y="28"/>
                      <a:pt x="23" y="27"/>
                      <a:pt x="22" y="27"/>
                    </a:cubicBezTo>
                    <a:cubicBezTo>
                      <a:pt x="22" y="27"/>
                      <a:pt x="21" y="27"/>
                      <a:pt x="21" y="27"/>
                    </a:cubicBezTo>
                    <a:cubicBezTo>
                      <a:pt x="21" y="28"/>
                      <a:pt x="21" y="28"/>
                      <a:pt x="20" y="28"/>
                    </a:cubicBezTo>
                    <a:cubicBezTo>
                      <a:pt x="20" y="29"/>
                      <a:pt x="20" y="28"/>
                      <a:pt x="19" y="28"/>
                    </a:cubicBezTo>
                    <a:cubicBezTo>
                      <a:pt x="19" y="28"/>
                      <a:pt x="18" y="28"/>
                      <a:pt x="18" y="29"/>
                    </a:cubicBezTo>
                    <a:cubicBezTo>
                      <a:pt x="18" y="29"/>
                      <a:pt x="18" y="29"/>
                      <a:pt x="17" y="29"/>
                    </a:cubicBezTo>
                    <a:cubicBezTo>
                      <a:pt x="17" y="30"/>
                      <a:pt x="17" y="29"/>
                      <a:pt x="16" y="30"/>
                    </a:cubicBezTo>
                    <a:cubicBezTo>
                      <a:pt x="16" y="30"/>
                      <a:pt x="16" y="29"/>
                      <a:pt x="15" y="29"/>
                    </a:cubicBezTo>
                    <a:cubicBezTo>
                      <a:pt x="15" y="30"/>
                      <a:pt x="14" y="30"/>
                      <a:pt x="14" y="30"/>
                    </a:cubicBezTo>
                    <a:cubicBezTo>
                      <a:pt x="14" y="30"/>
                      <a:pt x="13" y="30"/>
                      <a:pt x="13" y="30"/>
                    </a:cubicBezTo>
                    <a:cubicBezTo>
                      <a:pt x="13" y="30"/>
                      <a:pt x="12" y="31"/>
                      <a:pt x="12" y="31"/>
                    </a:cubicBezTo>
                    <a:cubicBezTo>
                      <a:pt x="12" y="31"/>
                      <a:pt x="12" y="31"/>
                      <a:pt x="11" y="31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3"/>
                      <a:pt x="9" y="33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5"/>
                      <a:pt x="7" y="35"/>
                      <a:pt x="7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37"/>
                      <a:pt x="7" y="37"/>
                      <a:pt x="6" y="37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39"/>
                      <a:pt x="5" y="39"/>
                      <a:pt x="5" y="39"/>
                    </a:cubicBezTo>
                    <a:cubicBezTo>
                      <a:pt x="5" y="40"/>
                      <a:pt x="5" y="40"/>
                      <a:pt x="5" y="41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1"/>
                      <a:pt x="6" y="42"/>
                    </a:cubicBezTo>
                    <a:cubicBezTo>
                      <a:pt x="6" y="42"/>
                      <a:pt x="6" y="42"/>
                      <a:pt x="6" y="43"/>
                    </a:cubicBezTo>
                    <a:cubicBezTo>
                      <a:pt x="6" y="44"/>
                      <a:pt x="6" y="44"/>
                      <a:pt x="6" y="45"/>
                    </a:cubicBezTo>
                    <a:cubicBezTo>
                      <a:pt x="6" y="45"/>
                      <a:pt x="6" y="45"/>
                      <a:pt x="5" y="45"/>
                    </a:cubicBezTo>
                    <a:cubicBezTo>
                      <a:pt x="5" y="45"/>
                      <a:pt x="5" y="45"/>
                      <a:pt x="5" y="44"/>
                    </a:cubicBezTo>
                    <a:cubicBezTo>
                      <a:pt x="5" y="44"/>
                      <a:pt x="5" y="43"/>
                      <a:pt x="4" y="43"/>
                    </a:cubicBezTo>
                    <a:cubicBezTo>
                      <a:pt x="4" y="43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5"/>
                    </a:cubicBezTo>
                    <a:cubicBezTo>
                      <a:pt x="4" y="45"/>
                      <a:pt x="4" y="45"/>
                      <a:pt x="4" y="46"/>
                    </a:cubicBezTo>
                    <a:cubicBezTo>
                      <a:pt x="4" y="46"/>
                      <a:pt x="3" y="45"/>
                      <a:pt x="3" y="45"/>
                    </a:cubicBezTo>
                    <a:cubicBezTo>
                      <a:pt x="3" y="45"/>
                      <a:pt x="3" y="46"/>
                      <a:pt x="3" y="46"/>
                    </a:cubicBezTo>
                    <a:cubicBezTo>
                      <a:pt x="3" y="47"/>
                      <a:pt x="3" y="47"/>
                      <a:pt x="4" y="47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4" y="51"/>
                      <a:pt x="5" y="52"/>
                      <a:pt x="5" y="52"/>
                    </a:cubicBezTo>
                    <a:cubicBezTo>
                      <a:pt x="5" y="53"/>
                      <a:pt x="5" y="53"/>
                      <a:pt x="5" y="54"/>
                    </a:cubicBezTo>
                    <a:cubicBezTo>
                      <a:pt x="5" y="54"/>
                      <a:pt x="4" y="55"/>
                      <a:pt x="4" y="55"/>
                    </a:cubicBezTo>
                    <a:cubicBezTo>
                      <a:pt x="4" y="56"/>
                      <a:pt x="4" y="57"/>
                      <a:pt x="4" y="57"/>
                    </a:cubicBezTo>
                    <a:cubicBezTo>
                      <a:pt x="4" y="58"/>
                      <a:pt x="4" y="59"/>
                      <a:pt x="4" y="60"/>
                    </a:cubicBezTo>
                    <a:cubicBezTo>
                      <a:pt x="4" y="60"/>
                      <a:pt x="4" y="61"/>
                      <a:pt x="4" y="61"/>
                    </a:cubicBezTo>
                    <a:cubicBezTo>
                      <a:pt x="4" y="62"/>
                      <a:pt x="4" y="62"/>
                      <a:pt x="4" y="62"/>
                    </a:cubicBezTo>
                    <a:cubicBezTo>
                      <a:pt x="4" y="62"/>
                      <a:pt x="4" y="63"/>
                      <a:pt x="4" y="63"/>
                    </a:cubicBezTo>
                    <a:cubicBezTo>
                      <a:pt x="4" y="64"/>
                      <a:pt x="3" y="64"/>
                      <a:pt x="3" y="64"/>
                    </a:cubicBezTo>
                    <a:cubicBezTo>
                      <a:pt x="3" y="65"/>
                      <a:pt x="3" y="66"/>
                      <a:pt x="2" y="66"/>
                    </a:cubicBezTo>
                    <a:cubicBezTo>
                      <a:pt x="2" y="66"/>
                      <a:pt x="2" y="66"/>
                      <a:pt x="1" y="67"/>
                    </a:cubicBezTo>
                    <a:cubicBezTo>
                      <a:pt x="1" y="67"/>
                      <a:pt x="1" y="67"/>
                      <a:pt x="0" y="67"/>
                    </a:cubicBezTo>
                    <a:cubicBezTo>
                      <a:pt x="0" y="67"/>
                      <a:pt x="0" y="68"/>
                      <a:pt x="0" y="68"/>
                    </a:cubicBezTo>
                    <a:cubicBezTo>
                      <a:pt x="1" y="68"/>
                      <a:pt x="1" y="68"/>
                      <a:pt x="1" y="6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3" name="Freeform 82">
                <a:extLst>
                  <a:ext uri="{FF2B5EF4-FFF2-40B4-BE49-F238E27FC236}">
                    <a16:creationId xmlns:a16="http://schemas.microsoft.com/office/drawing/2014/main" id="{E087C5EE-F40C-404F-839A-5E924E7CB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5414" y="3432176"/>
                <a:ext cx="42863" cy="33338"/>
              </a:xfrm>
              <a:custGeom>
                <a:avLst/>
                <a:gdLst>
                  <a:gd name="T0" fmla="*/ 1 w 4"/>
                  <a:gd name="T1" fmla="*/ 2 h 3"/>
                  <a:gd name="T2" fmla="*/ 1 w 4"/>
                  <a:gd name="T3" fmla="*/ 2 h 3"/>
                  <a:gd name="T4" fmla="*/ 1 w 4"/>
                  <a:gd name="T5" fmla="*/ 3 h 3"/>
                  <a:gd name="T6" fmla="*/ 2 w 4"/>
                  <a:gd name="T7" fmla="*/ 3 h 3"/>
                  <a:gd name="T8" fmla="*/ 3 w 4"/>
                  <a:gd name="T9" fmla="*/ 2 h 3"/>
                  <a:gd name="T10" fmla="*/ 4 w 4"/>
                  <a:gd name="T11" fmla="*/ 1 h 3"/>
                  <a:gd name="T12" fmla="*/ 3 w 4"/>
                  <a:gd name="T13" fmla="*/ 1 h 3"/>
                  <a:gd name="T14" fmla="*/ 2 w 4"/>
                  <a:gd name="T15" fmla="*/ 1 h 3"/>
                  <a:gd name="T16" fmla="*/ 1 w 4"/>
                  <a:gd name="T17" fmla="*/ 1 h 3"/>
                  <a:gd name="T18" fmla="*/ 0 w 4"/>
                  <a:gd name="T19" fmla="*/ 1 h 3"/>
                  <a:gd name="T20" fmla="*/ 0 w 4"/>
                  <a:gd name="T21" fmla="*/ 2 h 3"/>
                  <a:gd name="T22" fmla="*/ 1 w 4"/>
                  <a:gd name="T2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4" name="Freeform 83">
                <a:extLst>
                  <a:ext uri="{FF2B5EF4-FFF2-40B4-BE49-F238E27FC236}">
                    <a16:creationId xmlns:a16="http://schemas.microsoft.com/office/drawing/2014/main" id="{36502514-5B71-4154-B441-82D3A5563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2552" y="4200526"/>
                <a:ext cx="42863" cy="11113"/>
              </a:xfrm>
              <a:custGeom>
                <a:avLst/>
                <a:gdLst>
                  <a:gd name="T0" fmla="*/ 1 w 4"/>
                  <a:gd name="T1" fmla="*/ 1 h 1"/>
                  <a:gd name="T2" fmla="*/ 2 w 4"/>
                  <a:gd name="T3" fmla="*/ 1 h 1"/>
                  <a:gd name="T4" fmla="*/ 3 w 4"/>
                  <a:gd name="T5" fmla="*/ 1 h 1"/>
                  <a:gd name="T6" fmla="*/ 4 w 4"/>
                  <a:gd name="T7" fmla="*/ 1 h 1"/>
                  <a:gd name="T8" fmla="*/ 4 w 4"/>
                  <a:gd name="T9" fmla="*/ 0 h 1"/>
                  <a:gd name="T10" fmla="*/ 3 w 4"/>
                  <a:gd name="T11" fmla="*/ 0 h 1"/>
                  <a:gd name="T12" fmla="*/ 2 w 4"/>
                  <a:gd name="T13" fmla="*/ 0 h 1"/>
                  <a:gd name="T14" fmla="*/ 0 w 4"/>
                  <a:gd name="T15" fmla="*/ 1 h 1"/>
                  <a:gd name="T16" fmla="*/ 0 w 4"/>
                  <a:gd name="T17" fmla="*/ 1 h 1"/>
                  <a:gd name="T18" fmla="*/ 1 w 4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5" name="Freeform 84">
                <a:extLst>
                  <a:ext uri="{FF2B5EF4-FFF2-40B4-BE49-F238E27FC236}">
                    <a16:creationId xmlns:a16="http://schemas.microsoft.com/office/drawing/2014/main" id="{77C39298-86FB-4AD6-A575-1428024B2A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614" y="4330701"/>
                <a:ext cx="20638" cy="9525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6" name="Freeform 85">
                <a:extLst>
                  <a:ext uri="{FF2B5EF4-FFF2-40B4-BE49-F238E27FC236}">
                    <a16:creationId xmlns:a16="http://schemas.microsoft.com/office/drawing/2014/main" id="{A4DCE04F-5BBD-4648-A16D-0A92CE022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8452" y="4330701"/>
                <a:ext cx="22225" cy="20638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1 w 2"/>
                  <a:gd name="T9" fmla="*/ 0 h 2"/>
                  <a:gd name="T10" fmla="*/ 0 w 2"/>
                  <a:gd name="T11" fmla="*/ 1 h 2"/>
                  <a:gd name="T12" fmla="*/ 0 w 2"/>
                  <a:gd name="T13" fmla="*/ 2 h 2"/>
                  <a:gd name="T14" fmla="*/ 1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7" name="Freeform 86">
                <a:extLst>
                  <a:ext uri="{FF2B5EF4-FFF2-40B4-BE49-F238E27FC236}">
                    <a16:creationId xmlns:a16="http://schemas.microsoft.com/office/drawing/2014/main" id="{A6403D81-DF39-4829-A112-48622B574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9389" y="4362451"/>
                <a:ext cx="130175" cy="85725"/>
              </a:xfrm>
              <a:custGeom>
                <a:avLst/>
                <a:gdLst>
                  <a:gd name="T0" fmla="*/ 1 w 12"/>
                  <a:gd name="T1" fmla="*/ 8 h 8"/>
                  <a:gd name="T2" fmla="*/ 2 w 12"/>
                  <a:gd name="T3" fmla="*/ 8 h 8"/>
                  <a:gd name="T4" fmla="*/ 3 w 12"/>
                  <a:gd name="T5" fmla="*/ 7 h 8"/>
                  <a:gd name="T6" fmla="*/ 4 w 12"/>
                  <a:gd name="T7" fmla="*/ 7 h 8"/>
                  <a:gd name="T8" fmla="*/ 6 w 12"/>
                  <a:gd name="T9" fmla="*/ 6 h 8"/>
                  <a:gd name="T10" fmla="*/ 7 w 12"/>
                  <a:gd name="T11" fmla="*/ 6 h 8"/>
                  <a:gd name="T12" fmla="*/ 8 w 12"/>
                  <a:gd name="T13" fmla="*/ 4 h 8"/>
                  <a:gd name="T14" fmla="*/ 9 w 12"/>
                  <a:gd name="T15" fmla="*/ 4 h 8"/>
                  <a:gd name="T16" fmla="*/ 10 w 12"/>
                  <a:gd name="T17" fmla="*/ 2 h 8"/>
                  <a:gd name="T18" fmla="*/ 10 w 12"/>
                  <a:gd name="T19" fmla="*/ 1 h 8"/>
                  <a:gd name="T20" fmla="*/ 11 w 12"/>
                  <a:gd name="T21" fmla="*/ 0 h 8"/>
                  <a:gd name="T22" fmla="*/ 10 w 12"/>
                  <a:gd name="T23" fmla="*/ 0 h 8"/>
                  <a:gd name="T24" fmla="*/ 9 w 12"/>
                  <a:gd name="T25" fmla="*/ 0 h 8"/>
                  <a:gd name="T26" fmla="*/ 8 w 12"/>
                  <a:gd name="T27" fmla="*/ 0 h 8"/>
                  <a:gd name="T28" fmla="*/ 7 w 12"/>
                  <a:gd name="T29" fmla="*/ 1 h 8"/>
                  <a:gd name="T30" fmla="*/ 6 w 12"/>
                  <a:gd name="T31" fmla="*/ 1 h 8"/>
                  <a:gd name="T32" fmla="*/ 6 w 12"/>
                  <a:gd name="T33" fmla="*/ 0 h 8"/>
                  <a:gd name="T34" fmla="*/ 5 w 12"/>
                  <a:gd name="T35" fmla="*/ 0 h 8"/>
                  <a:gd name="T36" fmla="*/ 3 w 12"/>
                  <a:gd name="T37" fmla="*/ 0 h 8"/>
                  <a:gd name="T38" fmla="*/ 3 w 12"/>
                  <a:gd name="T39" fmla="*/ 0 h 8"/>
                  <a:gd name="T40" fmla="*/ 2 w 12"/>
                  <a:gd name="T41" fmla="*/ 1 h 8"/>
                  <a:gd name="T42" fmla="*/ 2 w 12"/>
                  <a:gd name="T43" fmla="*/ 3 h 8"/>
                  <a:gd name="T44" fmla="*/ 2 w 12"/>
                  <a:gd name="T45" fmla="*/ 4 h 8"/>
                  <a:gd name="T46" fmla="*/ 1 w 12"/>
                  <a:gd name="T47" fmla="*/ 5 h 8"/>
                  <a:gd name="T48" fmla="*/ 1 w 12"/>
                  <a:gd name="T49" fmla="*/ 6 h 8"/>
                  <a:gd name="T50" fmla="*/ 1 w 12"/>
                  <a:gd name="T51" fmla="*/ 7 h 8"/>
                  <a:gd name="T52" fmla="*/ 1 w 12"/>
                  <a:gd name="T5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8">
                    <a:moveTo>
                      <a:pt x="1" y="8"/>
                    </a:move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3" y="8"/>
                      <a:pt x="3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5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1" y="1"/>
                      <a:pt x="12" y="1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0" y="8"/>
                      <a:pt x="1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8" name="Freeform 87">
                <a:extLst>
                  <a:ext uri="{FF2B5EF4-FFF2-40B4-BE49-F238E27FC236}">
                    <a16:creationId xmlns:a16="http://schemas.microsoft.com/office/drawing/2014/main" id="{D40C87E0-5BE3-4345-B5A5-3A58BBA4E9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139" y="2243139"/>
                <a:ext cx="22225" cy="22225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0 h 2"/>
                  <a:gd name="T4" fmla="*/ 0 w 2"/>
                  <a:gd name="T5" fmla="*/ 1 h 2"/>
                  <a:gd name="T6" fmla="*/ 0 w 2"/>
                  <a:gd name="T7" fmla="*/ 1 h 2"/>
                  <a:gd name="T8" fmla="*/ 1 w 2"/>
                  <a:gd name="T9" fmla="*/ 1 h 2"/>
                  <a:gd name="T10" fmla="*/ 2 w 2"/>
                  <a:gd name="T11" fmla="*/ 1 h 2"/>
                  <a:gd name="T12" fmla="*/ 2 w 2"/>
                  <a:gd name="T13" fmla="*/ 0 h 2"/>
                  <a:gd name="T14" fmla="*/ 1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9" name="Freeform 88">
                <a:extLst>
                  <a:ext uri="{FF2B5EF4-FFF2-40B4-BE49-F238E27FC236}">
                    <a16:creationId xmlns:a16="http://schemas.microsoft.com/office/drawing/2014/main" id="{83AE6B93-A309-427B-A70F-9A002C337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6952" y="1757364"/>
                <a:ext cx="117475" cy="161925"/>
              </a:xfrm>
              <a:custGeom>
                <a:avLst/>
                <a:gdLst>
                  <a:gd name="T0" fmla="*/ 2 w 11"/>
                  <a:gd name="T1" fmla="*/ 9 h 15"/>
                  <a:gd name="T2" fmla="*/ 3 w 11"/>
                  <a:gd name="T3" fmla="*/ 9 h 15"/>
                  <a:gd name="T4" fmla="*/ 4 w 11"/>
                  <a:gd name="T5" fmla="*/ 10 h 15"/>
                  <a:gd name="T6" fmla="*/ 4 w 11"/>
                  <a:gd name="T7" fmla="*/ 11 h 15"/>
                  <a:gd name="T8" fmla="*/ 4 w 11"/>
                  <a:gd name="T9" fmla="*/ 13 h 15"/>
                  <a:gd name="T10" fmla="*/ 4 w 11"/>
                  <a:gd name="T11" fmla="*/ 14 h 15"/>
                  <a:gd name="T12" fmla="*/ 6 w 11"/>
                  <a:gd name="T13" fmla="*/ 14 h 15"/>
                  <a:gd name="T14" fmla="*/ 7 w 11"/>
                  <a:gd name="T15" fmla="*/ 14 h 15"/>
                  <a:gd name="T16" fmla="*/ 8 w 11"/>
                  <a:gd name="T17" fmla="*/ 14 h 15"/>
                  <a:gd name="T18" fmla="*/ 8 w 11"/>
                  <a:gd name="T19" fmla="*/ 14 h 15"/>
                  <a:gd name="T20" fmla="*/ 9 w 11"/>
                  <a:gd name="T21" fmla="*/ 14 h 15"/>
                  <a:gd name="T22" fmla="*/ 9 w 11"/>
                  <a:gd name="T23" fmla="*/ 13 h 15"/>
                  <a:gd name="T24" fmla="*/ 10 w 11"/>
                  <a:gd name="T25" fmla="*/ 12 h 15"/>
                  <a:gd name="T26" fmla="*/ 11 w 11"/>
                  <a:gd name="T27" fmla="*/ 11 h 15"/>
                  <a:gd name="T28" fmla="*/ 11 w 11"/>
                  <a:gd name="T29" fmla="*/ 11 h 15"/>
                  <a:gd name="T30" fmla="*/ 10 w 11"/>
                  <a:gd name="T31" fmla="*/ 10 h 15"/>
                  <a:gd name="T32" fmla="*/ 10 w 11"/>
                  <a:gd name="T33" fmla="*/ 10 h 15"/>
                  <a:gd name="T34" fmla="*/ 9 w 11"/>
                  <a:gd name="T35" fmla="*/ 9 h 15"/>
                  <a:gd name="T36" fmla="*/ 9 w 11"/>
                  <a:gd name="T37" fmla="*/ 8 h 15"/>
                  <a:gd name="T38" fmla="*/ 9 w 11"/>
                  <a:gd name="T39" fmla="*/ 8 h 15"/>
                  <a:gd name="T40" fmla="*/ 10 w 11"/>
                  <a:gd name="T41" fmla="*/ 7 h 15"/>
                  <a:gd name="T42" fmla="*/ 10 w 11"/>
                  <a:gd name="T43" fmla="*/ 7 h 15"/>
                  <a:gd name="T44" fmla="*/ 11 w 11"/>
                  <a:gd name="T45" fmla="*/ 6 h 15"/>
                  <a:gd name="T46" fmla="*/ 11 w 11"/>
                  <a:gd name="T47" fmla="*/ 4 h 15"/>
                  <a:gd name="T48" fmla="*/ 11 w 11"/>
                  <a:gd name="T49" fmla="*/ 4 h 15"/>
                  <a:gd name="T50" fmla="*/ 10 w 11"/>
                  <a:gd name="T51" fmla="*/ 2 h 15"/>
                  <a:gd name="T52" fmla="*/ 11 w 11"/>
                  <a:gd name="T53" fmla="*/ 1 h 15"/>
                  <a:gd name="T54" fmla="*/ 11 w 11"/>
                  <a:gd name="T55" fmla="*/ 1 h 15"/>
                  <a:gd name="T56" fmla="*/ 10 w 11"/>
                  <a:gd name="T57" fmla="*/ 0 h 15"/>
                  <a:gd name="T58" fmla="*/ 10 w 11"/>
                  <a:gd name="T59" fmla="*/ 1 h 15"/>
                  <a:gd name="T60" fmla="*/ 9 w 11"/>
                  <a:gd name="T61" fmla="*/ 0 h 15"/>
                  <a:gd name="T62" fmla="*/ 8 w 11"/>
                  <a:gd name="T63" fmla="*/ 0 h 15"/>
                  <a:gd name="T64" fmla="*/ 8 w 11"/>
                  <a:gd name="T65" fmla="*/ 1 h 15"/>
                  <a:gd name="T66" fmla="*/ 8 w 11"/>
                  <a:gd name="T67" fmla="*/ 2 h 15"/>
                  <a:gd name="T68" fmla="*/ 6 w 11"/>
                  <a:gd name="T69" fmla="*/ 4 h 15"/>
                  <a:gd name="T70" fmla="*/ 6 w 11"/>
                  <a:gd name="T71" fmla="*/ 5 h 15"/>
                  <a:gd name="T72" fmla="*/ 5 w 11"/>
                  <a:gd name="T73" fmla="*/ 6 h 15"/>
                  <a:gd name="T74" fmla="*/ 3 w 11"/>
                  <a:gd name="T75" fmla="*/ 6 h 15"/>
                  <a:gd name="T76" fmla="*/ 2 w 11"/>
                  <a:gd name="T77" fmla="*/ 7 h 15"/>
                  <a:gd name="T78" fmla="*/ 1 w 11"/>
                  <a:gd name="T79" fmla="*/ 7 h 15"/>
                  <a:gd name="T80" fmla="*/ 1 w 11"/>
                  <a:gd name="T81" fmla="*/ 8 h 15"/>
                  <a:gd name="T82" fmla="*/ 0 w 11"/>
                  <a:gd name="T83" fmla="*/ 8 h 15"/>
                  <a:gd name="T84" fmla="*/ 0 w 11"/>
                  <a:gd name="T85" fmla="*/ 8 h 15"/>
                  <a:gd name="T86" fmla="*/ 1 w 11"/>
                  <a:gd name="T87" fmla="*/ 9 h 15"/>
                  <a:gd name="T88" fmla="*/ 2 w 11"/>
                  <a:gd name="T8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" h="15">
                    <a:moveTo>
                      <a:pt x="2" y="9"/>
                    </a:moveTo>
                    <a:cubicBezTo>
                      <a:pt x="2" y="9"/>
                      <a:pt x="3" y="9"/>
                      <a:pt x="3" y="9"/>
                    </a:cubicBezTo>
                    <a:cubicBezTo>
                      <a:pt x="3" y="9"/>
                      <a:pt x="4" y="9"/>
                      <a:pt x="4" y="10"/>
                    </a:cubicBezTo>
                    <a:cubicBezTo>
                      <a:pt x="4" y="10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5" y="15"/>
                      <a:pt x="5" y="14"/>
                      <a:pt x="6" y="14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0" y="11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9"/>
                      <a:pt x="9" y="10"/>
                      <a:pt x="9" y="9"/>
                    </a:cubicBezTo>
                    <a:cubicBezTo>
                      <a:pt x="9" y="9"/>
                      <a:pt x="8" y="9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0" y="3"/>
                      <a:pt x="10" y="2"/>
                    </a:cubicBezTo>
                    <a:cubicBezTo>
                      <a:pt x="10" y="2"/>
                      <a:pt x="11" y="2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0"/>
                      <a:pt x="10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9" y="1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7" y="3"/>
                      <a:pt x="7" y="3"/>
                      <a:pt x="6" y="4"/>
                    </a:cubicBezTo>
                    <a:cubicBezTo>
                      <a:pt x="6" y="4"/>
                      <a:pt x="6" y="5"/>
                      <a:pt x="6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6"/>
                      <a:pt x="4" y="6"/>
                      <a:pt x="3" y="6"/>
                    </a:cubicBezTo>
                    <a:cubicBezTo>
                      <a:pt x="3" y="7"/>
                      <a:pt x="2" y="7"/>
                      <a:pt x="2" y="7"/>
                    </a:cubicBezTo>
                    <a:cubicBezTo>
                      <a:pt x="2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2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0" name="Freeform 89">
                <a:extLst>
                  <a:ext uri="{FF2B5EF4-FFF2-40B4-BE49-F238E27FC236}">
                    <a16:creationId xmlns:a16="http://schemas.microsoft.com/office/drawing/2014/main" id="{52135AE1-3C83-46FD-B0EA-D3ACC4D72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2" y="3032126"/>
                <a:ext cx="182563" cy="238125"/>
              </a:xfrm>
              <a:custGeom>
                <a:avLst/>
                <a:gdLst>
                  <a:gd name="T0" fmla="*/ 1 w 17"/>
                  <a:gd name="T1" fmla="*/ 10 h 22"/>
                  <a:gd name="T2" fmla="*/ 1 w 17"/>
                  <a:gd name="T3" fmla="*/ 11 h 22"/>
                  <a:gd name="T4" fmla="*/ 0 w 17"/>
                  <a:gd name="T5" fmla="*/ 13 h 22"/>
                  <a:gd name="T6" fmla="*/ 0 w 17"/>
                  <a:gd name="T7" fmla="*/ 15 h 22"/>
                  <a:gd name="T8" fmla="*/ 2 w 17"/>
                  <a:gd name="T9" fmla="*/ 16 h 22"/>
                  <a:gd name="T10" fmla="*/ 2 w 17"/>
                  <a:gd name="T11" fmla="*/ 18 h 22"/>
                  <a:gd name="T12" fmla="*/ 1 w 17"/>
                  <a:gd name="T13" fmla="*/ 21 h 22"/>
                  <a:gd name="T14" fmla="*/ 4 w 17"/>
                  <a:gd name="T15" fmla="*/ 21 h 22"/>
                  <a:gd name="T16" fmla="*/ 4 w 17"/>
                  <a:gd name="T17" fmla="*/ 18 h 22"/>
                  <a:gd name="T18" fmla="*/ 4 w 17"/>
                  <a:gd name="T19" fmla="*/ 17 h 22"/>
                  <a:gd name="T20" fmla="*/ 4 w 17"/>
                  <a:gd name="T21" fmla="*/ 15 h 22"/>
                  <a:gd name="T22" fmla="*/ 5 w 17"/>
                  <a:gd name="T23" fmla="*/ 13 h 22"/>
                  <a:gd name="T24" fmla="*/ 6 w 17"/>
                  <a:gd name="T25" fmla="*/ 14 h 22"/>
                  <a:gd name="T26" fmla="*/ 6 w 17"/>
                  <a:gd name="T27" fmla="*/ 17 h 22"/>
                  <a:gd name="T28" fmla="*/ 7 w 17"/>
                  <a:gd name="T29" fmla="*/ 17 h 22"/>
                  <a:gd name="T30" fmla="*/ 7 w 17"/>
                  <a:gd name="T31" fmla="*/ 19 h 22"/>
                  <a:gd name="T32" fmla="*/ 8 w 17"/>
                  <a:gd name="T33" fmla="*/ 18 h 22"/>
                  <a:gd name="T34" fmla="*/ 10 w 17"/>
                  <a:gd name="T35" fmla="*/ 18 h 22"/>
                  <a:gd name="T36" fmla="*/ 10 w 17"/>
                  <a:gd name="T37" fmla="*/ 16 h 22"/>
                  <a:gd name="T38" fmla="*/ 9 w 17"/>
                  <a:gd name="T39" fmla="*/ 15 h 22"/>
                  <a:gd name="T40" fmla="*/ 9 w 17"/>
                  <a:gd name="T41" fmla="*/ 14 h 22"/>
                  <a:gd name="T42" fmla="*/ 7 w 17"/>
                  <a:gd name="T43" fmla="*/ 12 h 22"/>
                  <a:gd name="T44" fmla="*/ 7 w 17"/>
                  <a:gd name="T45" fmla="*/ 11 h 22"/>
                  <a:gd name="T46" fmla="*/ 9 w 17"/>
                  <a:gd name="T47" fmla="*/ 10 h 22"/>
                  <a:gd name="T48" fmla="*/ 11 w 17"/>
                  <a:gd name="T49" fmla="*/ 8 h 22"/>
                  <a:gd name="T50" fmla="*/ 12 w 17"/>
                  <a:gd name="T51" fmla="*/ 7 h 22"/>
                  <a:gd name="T52" fmla="*/ 10 w 17"/>
                  <a:gd name="T53" fmla="*/ 7 h 22"/>
                  <a:gd name="T54" fmla="*/ 9 w 17"/>
                  <a:gd name="T55" fmla="*/ 8 h 22"/>
                  <a:gd name="T56" fmla="*/ 7 w 17"/>
                  <a:gd name="T57" fmla="*/ 8 h 22"/>
                  <a:gd name="T58" fmla="*/ 5 w 17"/>
                  <a:gd name="T59" fmla="*/ 9 h 22"/>
                  <a:gd name="T60" fmla="*/ 4 w 17"/>
                  <a:gd name="T61" fmla="*/ 7 h 22"/>
                  <a:gd name="T62" fmla="*/ 4 w 17"/>
                  <a:gd name="T63" fmla="*/ 4 h 22"/>
                  <a:gd name="T64" fmla="*/ 6 w 17"/>
                  <a:gd name="T65" fmla="*/ 5 h 22"/>
                  <a:gd name="T66" fmla="*/ 9 w 17"/>
                  <a:gd name="T67" fmla="*/ 5 h 22"/>
                  <a:gd name="T68" fmla="*/ 11 w 17"/>
                  <a:gd name="T69" fmla="*/ 5 h 22"/>
                  <a:gd name="T70" fmla="*/ 15 w 17"/>
                  <a:gd name="T71" fmla="*/ 4 h 22"/>
                  <a:gd name="T72" fmla="*/ 16 w 17"/>
                  <a:gd name="T73" fmla="*/ 2 h 22"/>
                  <a:gd name="T74" fmla="*/ 17 w 17"/>
                  <a:gd name="T75" fmla="*/ 1 h 22"/>
                  <a:gd name="T76" fmla="*/ 15 w 17"/>
                  <a:gd name="T77" fmla="*/ 1 h 22"/>
                  <a:gd name="T78" fmla="*/ 14 w 17"/>
                  <a:gd name="T79" fmla="*/ 2 h 22"/>
                  <a:gd name="T80" fmla="*/ 13 w 17"/>
                  <a:gd name="T81" fmla="*/ 3 h 22"/>
                  <a:gd name="T82" fmla="*/ 10 w 17"/>
                  <a:gd name="T83" fmla="*/ 3 h 22"/>
                  <a:gd name="T84" fmla="*/ 8 w 17"/>
                  <a:gd name="T85" fmla="*/ 2 h 22"/>
                  <a:gd name="T86" fmla="*/ 5 w 17"/>
                  <a:gd name="T87" fmla="*/ 2 h 22"/>
                  <a:gd name="T88" fmla="*/ 5 w 17"/>
                  <a:gd name="T89" fmla="*/ 3 h 22"/>
                  <a:gd name="T90" fmla="*/ 3 w 17"/>
                  <a:gd name="T91" fmla="*/ 3 h 22"/>
                  <a:gd name="T92" fmla="*/ 2 w 17"/>
                  <a:gd name="T93" fmla="*/ 6 h 22"/>
                  <a:gd name="T94" fmla="*/ 1 w 17"/>
                  <a:gd name="T95" fmla="*/ 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" h="22">
                    <a:moveTo>
                      <a:pt x="1" y="9"/>
                    </a:move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0" y="12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6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2" y="17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2" y="20"/>
                      <a:pt x="1" y="21"/>
                      <a:pt x="1" y="21"/>
                    </a:cubicBezTo>
                    <a:cubicBezTo>
                      <a:pt x="1" y="22"/>
                      <a:pt x="2" y="22"/>
                      <a:pt x="3" y="22"/>
                    </a:cubicBezTo>
                    <a:cubicBezTo>
                      <a:pt x="3" y="22"/>
                      <a:pt x="4" y="22"/>
                      <a:pt x="4" y="21"/>
                    </a:cubicBezTo>
                    <a:cubicBezTo>
                      <a:pt x="4" y="21"/>
                      <a:pt x="4" y="20"/>
                      <a:pt x="4" y="20"/>
                    </a:cubicBezTo>
                    <a:cubicBezTo>
                      <a:pt x="4" y="19"/>
                      <a:pt x="4" y="19"/>
                      <a:pt x="4" y="18"/>
                    </a:cubicBezTo>
                    <a:cubicBezTo>
                      <a:pt x="4" y="18"/>
                      <a:pt x="4" y="18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6"/>
                      <a:pt x="4" y="16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6" y="15"/>
                      <a:pt x="5" y="15"/>
                      <a:pt x="6" y="16"/>
                    </a:cubicBezTo>
                    <a:cubicBezTo>
                      <a:pt x="6" y="16"/>
                      <a:pt x="6" y="16"/>
                      <a:pt x="6" y="17"/>
                    </a:cubicBezTo>
                    <a:cubicBezTo>
                      <a:pt x="6" y="17"/>
                      <a:pt x="7" y="16"/>
                      <a:pt x="7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9"/>
                      <a:pt x="7" y="19"/>
                    </a:cubicBezTo>
                    <a:cubicBezTo>
                      <a:pt x="7" y="20"/>
                      <a:pt x="8" y="20"/>
                      <a:pt x="8" y="19"/>
                    </a:cubicBezTo>
                    <a:cubicBezTo>
                      <a:pt x="8" y="19"/>
                      <a:pt x="8" y="19"/>
                      <a:pt x="8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10" y="18"/>
                      <a:pt x="10" y="18"/>
                    </a:cubicBezTo>
                    <a:cubicBezTo>
                      <a:pt x="10" y="18"/>
                      <a:pt x="11" y="18"/>
                      <a:pt x="11" y="17"/>
                    </a:cubicBezTo>
                    <a:cubicBezTo>
                      <a:pt x="10" y="17"/>
                      <a:pt x="10" y="17"/>
                      <a:pt x="10" y="16"/>
                    </a:cubicBezTo>
                    <a:cubicBezTo>
                      <a:pt x="10" y="16"/>
                      <a:pt x="9" y="16"/>
                      <a:pt x="9" y="16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10" y="15"/>
                      <a:pt x="10" y="14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2"/>
                      <a:pt x="8" y="12"/>
                      <a:pt x="7" y="12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8" y="10"/>
                    </a:cubicBezTo>
                    <a:cubicBezTo>
                      <a:pt x="8" y="10"/>
                      <a:pt x="8" y="10"/>
                      <a:pt x="9" y="10"/>
                    </a:cubicBezTo>
                    <a:cubicBezTo>
                      <a:pt x="9" y="10"/>
                      <a:pt x="10" y="10"/>
                      <a:pt x="10" y="9"/>
                    </a:cubicBezTo>
                    <a:cubicBezTo>
                      <a:pt x="10" y="9"/>
                      <a:pt x="10" y="8"/>
                      <a:pt x="11" y="8"/>
                    </a:cubicBezTo>
                    <a:cubicBezTo>
                      <a:pt x="11" y="8"/>
                      <a:pt x="12" y="9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6"/>
                      <a:pt x="11" y="7"/>
                      <a:pt x="10" y="7"/>
                    </a:cubicBezTo>
                    <a:cubicBezTo>
                      <a:pt x="10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9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7"/>
                      <a:pt x="5" y="7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6" y="4"/>
                      <a:pt x="6" y="5"/>
                      <a:pt x="6" y="5"/>
                    </a:cubicBezTo>
                    <a:cubicBezTo>
                      <a:pt x="6" y="5"/>
                      <a:pt x="7" y="5"/>
                      <a:pt x="7" y="5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1" y="5"/>
                    </a:cubicBezTo>
                    <a:cubicBezTo>
                      <a:pt x="12" y="5"/>
                      <a:pt x="12" y="4"/>
                      <a:pt x="13" y="4"/>
                    </a:cubicBezTo>
                    <a:cubicBezTo>
                      <a:pt x="14" y="4"/>
                      <a:pt x="14" y="5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3"/>
                      <a:pt x="16" y="3"/>
                      <a:pt x="16" y="2"/>
                    </a:cubicBezTo>
                    <a:cubicBezTo>
                      <a:pt x="16" y="2"/>
                      <a:pt x="16" y="2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2"/>
                      <a:pt x="14" y="1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3"/>
                      <a:pt x="13" y="3"/>
                      <a:pt x="13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3"/>
                      <a:pt x="10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1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1" y="8"/>
                      <a:pt x="1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1" name="Freeform 90">
                <a:extLst>
                  <a:ext uri="{FF2B5EF4-FFF2-40B4-BE49-F238E27FC236}">
                    <a16:creationId xmlns:a16="http://schemas.microsoft.com/office/drawing/2014/main" id="{05B481B8-DF37-4669-BCEF-36E6BEBC5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7027" y="2200276"/>
                <a:ext cx="227013" cy="573088"/>
              </a:xfrm>
              <a:custGeom>
                <a:avLst/>
                <a:gdLst>
                  <a:gd name="T0" fmla="*/ 4 w 21"/>
                  <a:gd name="T1" fmla="*/ 25 h 53"/>
                  <a:gd name="T2" fmla="*/ 4 w 21"/>
                  <a:gd name="T3" fmla="*/ 27 h 53"/>
                  <a:gd name="T4" fmla="*/ 5 w 21"/>
                  <a:gd name="T5" fmla="*/ 28 h 53"/>
                  <a:gd name="T6" fmla="*/ 6 w 21"/>
                  <a:gd name="T7" fmla="*/ 29 h 53"/>
                  <a:gd name="T8" fmla="*/ 7 w 21"/>
                  <a:gd name="T9" fmla="*/ 34 h 53"/>
                  <a:gd name="T10" fmla="*/ 8 w 21"/>
                  <a:gd name="T11" fmla="*/ 36 h 53"/>
                  <a:gd name="T12" fmla="*/ 12 w 21"/>
                  <a:gd name="T13" fmla="*/ 36 h 53"/>
                  <a:gd name="T14" fmla="*/ 13 w 21"/>
                  <a:gd name="T15" fmla="*/ 34 h 53"/>
                  <a:gd name="T16" fmla="*/ 15 w 21"/>
                  <a:gd name="T17" fmla="*/ 34 h 53"/>
                  <a:gd name="T18" fmla="*/ 16 w 21"/>
                  <a:gd name="T19" fmla="*/ 36 h 53"/>
                  <a:gd name="T20" fmla="*/ 17 w 21"/>
                  <a:gd name="T21" fmla="*/ 42 h 53"/>
                  <a:gd name="T22" fmla="*/ 18 w 21"/>
                  <a:gd name="T23" fmla="*/ 44 h 53"/>
                  <a:gd name="T24" fmla="*/ 18 w 21"/>
                  <a:gd name="T25" fmla="*/ 48 h 53"/>
                  <a:gd name="T26" fmla="*/ 19 w 21"/>
                  <a:gd name="T27" fmla="*/ 50 h 53"/>
                  <a:gd name="T28" fmla="*/ 19 w 21"/>
                  <a:gd name="T29" fmla="*/ 52 h 53"/>
                  <a:gd name="T30" fmla="*/ 20 w 21"/>
                  <a:gd name="T31" fmla="*/ 50 h 53"/>
                  <a:gd name="T32" fmla="*/ 21 w 21"/>
                  <a:gd name="T33" fmla="*/ 47 h 53"/>
                  <a:gd name="T34" fmla="*/ 20 w 21"/>
                  <a:gd name="T35" fmla="*/ 44 h 53"/>
                  <a:gd name="T36" fmla="*/ 19 w 21"/>
                  <a:gd name="T37" fmla="*/ 41 h 53"/>
                  <a:gd name="T38" fmla="*/ 19 w 21"/>
                  <a:gd name="T39" fmla="*/ 38 h 53"/>
                  <a:gd name="T40" fmla="*/ 18 w 21"/>
                  <a:gd name="T41" fmla="*/ 34 h 53"/>
                  <a:gd name="T42" fmla="*/ 15 w 21"/>
                  <a:gd name="T43" fmla="*/ 31 h 53"/>
                  <a:gd name="T44" fmla="*/ 15 w 21"/>
                  <a:gd name="T45" fmla="*/ 28 h 53"/>
                  <a:gd name="T46" fmla="*/ 15 w 21"/>
                  <a:gd name="T47" fmla="*/ 26 h 53"/>
                  <a:gd name="T48" fmla="*/ 17 w 21"/>
                  <a:gd name="T49" fmla="*/ 25 h 53"/>
                  <a:gd name="T50" fmla="*/ 20 w 21"/>
                  <a:gd name="T51" fmla="*/ 22 h 53"/>
                  <a:gd name="T52" fmla="*/ 20 w 21"/>
                  <a:gd name="T53" fmla="*/ 20 h 53"/>
                  <a:gd name="T54" fmla="*/ 17 w 21"/>
                  <a:gd name="T55" fmla="*/ 18 h 53"/>
                  <a:gd name="T56" fmla="*/ 16 w 21"/>
                  <a:gd name="T57" fmla="*/ 16 h 53"/>
                  <a:gd name="T58" fmla="*/ 14 w 21"/>
                  <a:gd name="T59" fmla="*/ 13 h 53"/>
                  <a:gd name="T60" fmla="*/ 12 w 21"/>
                  <a:gd name="T61" fmla="*/ 10 h 53"/>
                  <a:gd name="T62" fmla="*/ 14 w 21"/>
                  <a:gd name="T63" fmla="*/ 6 h 53"/>
                  <a:gd name="T64" fmla="*/ 11 w 21"/>
                  <a:gd name="T65" fmla="*/ 2 h 53"/>
                  <a:gd name="T66" fmla="*/ 9 w 21"/>
                  <a:gd name="T67" fmla="*/ 0 h 53"/>
                  <a:gd name="T68" fmla="*/ 7 w 21"/>
                  <a:gd name="T69" fmla="*/ 4 h 53"/>
                  <a:gd name="T70" fmla="*/ 5 w 21"/>
                  <a:gd name="T71" fmla="*/ 7 h 53"/>
                  <a:gd name="T72" fmla="*/ 5 w 21"/>
                  <a:gd name="T73" fmla="*/ 10 h 53"/>
                  <a:gd name="T74" fmla="*/ 4 w 21"/>
                  <a:gd name="T75" fmla="*/ 14 h 53"/>
                  <a:gd name="T76" fmla="*/ 3 w 21"/>
                  <a:gd name="T77" fmla="*/ 15 h 53"/>
                  <a:gd name="T78" fmla="*/ 2 w 21"/>
                  <a:gd name="T79" fmla="*/ 17 h 53"/>
                  <a:gd name="T80" fmla="*/ 1 w 21"/>
                  <a:gd name="T81" fmla="*/ 18 h 53"/>
                  <a:gd name="T82" fmla="*/ 1 w 21"/>
                  <a:gd name="T83" fmla="*/ 22 h 53"/>
                  <a:gd name="T84" fmla="*/ 0 w 21"/>
                  <a:gd name="T85" fmla="*/ 2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53">
                    <a:moveTo>
                      <a:pt x="1" y="25"/>
                    </a:moveTo>
                    <a:cubicBezTo>
                      <a:pt x="2" y="25"/>
                      <a:pt x="2" y="24"/>
                      <a:pt x="2" y="24"/>
                    </a:cubicBezTo>
                    <a:cubicBezTo>
                      <a:pt x="3" y="24"/>
                      <a:pt x="4" y="24"/>
                      <a:pt x="4" y="25"/>
                    </a:cubicBezTo>
                    <a:cubicBezTo>
                      <a:pt x="4" y="26"/>
                      <a:pt x="5" y="26"/>
                      <a:pt x="4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3" y="27"/>
                      <a:pt x="4" y="27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8"/>
                      <a:pt x="5" y="28"/>
                      <a:pt x="6" y="28"/>
                    </a:cubicBezTo>
                    <a:cubicBezTo>
                      <a:pt x="6" y="28"/>
                      <a:pt x="6" y="29"/>
                      <a:pt x="6" y="29"/>
                    </a:cubicBezTo>
                    <a:cubicBezTo>
                      <a:pt x="7" y="30"/>
                      <a:pt x="7" y="30"/>
                      <a:pt x="7" y="31"/>
                    </a:cubicBezTo>
                    <a:cubicBezTo>
                      <a:pt x="7" y="31"/>
                      <a:pt x="7" y="32"/>
                      <a:pt x="8" y="32"/>
                    </a:cubicBezTo>
                    <a:cubicBezTo>
                      <a:pt x="8" y="33"/>
                      <a:pt x="7" y="33"/>
                      <a:pt x="7" y="34"/>
                    </a:cubicBezTo>
                    <a:cubicBezTo>
                      <a:pt x="7" y="35"/>
                      <a:pt x="7" y="35"/>
                      <a:pt x="7" y="36"/>
                    </a:cubicBezTo>
                    <a:cubicBezTo>
                      <a:pt x="7" y="36"/>
                      <a:pt x="7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10" y="36"/>
                      <a:pt x="10" y="36"/>
                      <a:pt x="11" y="36"/>
                    </a:cubicBezTo>
                    <a:cubicBezTo>
                      <a:pt x="11" y="36"/>
                      <a:pt x="11" y="36"/>
                      <a:pt x="12" y="36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3" y="35"/>
                      <a:pt x="13" y="35"/>
                    </a:cubicBezTo>
                    <a:cubicBezTo>
                      <a:pt x="13" y="35"/>
                      <a:pt x="13" y="34"/>
                      <a:pt x="13" y="34"/>
                    </a:cubicBezTo>
                    <a:cubicBezTo>
                      <a:pt x="13" y="34"/>
                      <a:pt x="13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4" y="33"/>
                      <a:pt x="14" y="33"/>
                      <a:pt x="15" y="34"/>
                    </a:cubicBezTo>
                    <a:cubicBezTo>
                      <a:pt x="15" y="34"/>
                      <a:pt x="15" y="34"/>
                      <a:pt x="15" y="35"/>
                    </a:cubicBezTo>
                    <a:cubicBezTo>
                      <a:pt x="15" y="35"/>
                      <a:pt x="15" y="35"/>
                      <a:pt x="16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7" y="37"/>
                      <a:pt x="16" y="38"/>
                      <a:pt x="16" y="39"/>
                    </a:cubicBezTo>
                    <a:cubicBezTo>
                      <a:pt x="17" y="39"/>
                      <a:pt x="17" y="40"/>
                      <a:pt x="17" y="40"/>
                    </a:cubicBezTo>
                    <a:cubicBezTo>
                      <a:pt x="17" y="41"/>
                      <a:pt x="17" y="41"/>
                      <a:pt x="17" y="42"/>
                    </a:cubicBezTo>
                    <a:cubicBezTo>
                      <a:pt x="17" y="42"/>
                      <a:pt x="17" y="43"/>
                      <a:pt x="17" y="43"/>
                    </a:cubicBezTo>
                    <a:cubicBezTo>
                      <a:pt x="18" y="43"/>
                      <a:pt x="18" y="43"/>
                      <a:pt x="18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9" y="45"/>
                      <a:pt x="18" y="45"/>
                      <a:pt x="18" y="46"/>
                    </a:cubicBezTo>
                    <a:cubicBezTo>
                      <a:pt x="18" y="46"/>
                      <a:pt x="19" y="46"/>
                      <a:pt x="19" y="47"/>
                    </a:cubicBezTo>
                    <a:cubicBezTo>
                      <a:pt x="19" y="47"/>
                      <a:pt x="18" y="48"/>
                      <a:pt x="18" y="48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20" y="49"/>
                      <a:pt x="20" y="50"/>
                      <a:pt x="19" y="50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9" y="51"/>
                      <a:pt x="19" y="51"/>
                      <a:pt x="19" y="52"/>
                    </a:cubicBezTo>
                    <a:cubicBezTo>
                      <a:pt x="19" y="52"/>
                      <a:pt x="19" y="53"/>
                      <a:pt x="19" y="53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2"/>
                      <a:pt x="19" y="52"/>
                      <a:pt x="19" y="51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0" y="50"/>
                      <a:pt x="21" y="50"/>
                      <a:pt x="21" y="50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8"/>
                      <a:pt x="21" y="48"/>
                      <a:pt x="21" y="47"/>
                    </a:cubicBezTo>
                    <a:cubicBezTo>
                      <a:pt x="21" y="47"/>
                      <a:pt x="21" y="46"/>
                      <a:pt x="21" y="46"/>
                    </a:cubicBezTo>
                    <a:cubicBezTo>
                      <a:pt x="21" y="46"/>
                      <a:pt x="21" y="45"/>
                      <a:pt x="21" y="45"/>
                    </a:cubicBez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20" y="42"/>
                      <a:pt x="20" y="42"/>
                      <a:pt x="20" y="41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8" y="41"/>
                      <a:pt x="18" y="40"/>
                      <a:pt x="18" y="40"/>
                    </a:cubicBezTo>
                    <a:cubicBezTo>
                      <a:pt x="18" y="40"/>
                      <a:pt x="18" y="40"/>
                      <a:pt x="19" y="39"/>
                    </a:cubicBezTo>
                    <a:cubicBezTo>
                      <a:pt x="19" y="39"/>
                      <a:pt x="19" y="38"/>
                      <a:pt x="19" y="38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9" y="35"/>
                      <a:pt x="18" y="35"/>
                      <a:pt x="18" y="34"/>
                    </a:cubicBezTo>
                    <a:cubicBezTo>
                      <a:pt x="18" y="34"/>
                      <a:pt x="18" y="33"/>
                      <a:pt x="17" y="33"/>
                    </a:cubicBezTo>
                    <a:cubicBezTo>
                      <a:pt x="17" y="32"/>
                      <a:pt x="17" y="32"/>
                      <a:pt x="16" y="32"/>
                    </a:cubicBezTo>
                    <a:cubicBezTo>
                      <a:pt x="16" y="31"/>
                      <a:pt x="16" y="31"/>
                      <a:pt x="15" y="31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7"/>
                    </a:cubicBezTo>
                    <a:cubicBezTo>
                      <a:pt x="15" y="27"/>
                      <a:pt x="15" y="27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5"/>
                      <a:pt x="15" y="25"/>
                    </a:cubicBezTo>
                    <a:cubicBezTo>
                      <a:pt x="16" y="25"/>
                      <a:pt x="16" y="25"/>
                      <a:pt x="17" y="25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8" y="25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3"/>
                    </a:cubicBezTo>
                    <a:cubicBezTo>
                      <a:pt x="20" y="23"/>
                      <a:pt x="20" y="23"/>
                      <a:pt x="20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0" y="21"/>
                      <a:pt x="20" y="20"/>
                    </a:cubicBezTo>
                    <a:cubicBezTo>
                      <a:pt x="19" y="20"/>
                      <a:pt x="19" y="19"/>
                      <a:pt x="19" y="19"/>
                    </a:cubicBezTo>
                    <a:cubicBezTo>
                      <a:pt x="18" y="19"/>
                      <a:pt x="18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7" y="16"/>
                    </a:cubicBezTo>
                    <a:cubicBezTo>
                      <a:pt x="17" y="16"/>
                      <a:pt x="17" y="16"/>
                      <a:pt x="16" y="16"/>
                    </a:cubicBezTo>
                    <a:cubicBezTo>
                      <a:pt x="16" y="15"/>
                      <a:pt x="16" y="15"/>
                      <a:pt x="16" y="14"/>
                    </a:cubicBezTo>
                    <a:cubicBezTo>
                      <a:pt x="15" y="14"/>
                      <a:pt x="16" y="13"/>
                      <a:pt x="15" y="13"/>
                    </a:cubicBezTo>
                    <a:cubicBezTo>
                      <a:pt x="15" y="12"/>
                      <a:pt x="15" y="13"/>
                      <a:pt x="14" y="13"/>
                    </a:cubicBezTo>
                    <a:cubicBezTo>
                      <a:pt x="14" y="13"/>
                      <a:pt x="13" y="13"/>
                      <a:pt x="13" y="13"/>
                    </a:cubicBezTo>
                    <a:cubicBezTo>
                      <a:pt x="12" y="13"/>
                      <a:pt x="12" y="12"/>
                      <a:pt x="12" y="12"/>
                    </a:cubicBezTo>
                    <a:cubicBezTo>
                      <a:pt x="12" y="11"/>
                      <a:pt x="11" y="11"/>
                      <a:pt x="12" y="10"/>
                    </a:cubicBezTo>
                    <a:cubicBezTo>
                      <a:pt x="12" y="10"/>
                      <a:pt x="12" y="9"/>
                      <a:pt x="13" y="9"/>
                    </a:cubicBezTo>
                    <a:cubicBezTo>
                      <a:pt x="13" y="8"/>
                      <a:pt x="14" y="8"/>
                      <a:pt x="14" y="7"/>
                    </a:cubicBezTo>
                    <a:cubicBezTo>
                      <a:pt x="14" y="7"/>
                      <a:pt x="14" y="7"/>
                      <a:pt x="14" y="6"/>
                    </a:cubicBezTo>
                    <a:cubicBezTo>
                      <a:pt x="13" y="5"/>
                      <a:pt x="14" y="5"/>
                      <a:pt x="13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2" y="3"/>
                      <a:pt x="12" y="2"/>
                      <a:pt x="11" y="2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1"/>
                      <a:pt x="10" y="1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7" y="5"/>
                      <a:pt x="6" y="4"/>
                      <a:pt x="6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4" y="9"/>
                    </a:cubicBezTo>
                    <a:cubicBezTo>
                      <a:pt x="4" y="9"/>
                      <a:pt x="5" y="10"/>
                      <a:pt x="5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4" y="12"/>
                    </a:cubicBezTo>
                    <a:cubicBezTo>
                      <a:pt x="4" y="13"/>
                      <a:pt x="5" y="13"/>
                      <a:pt x="4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3"/>
                      <a:pt x="2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2" y="16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3" y="17"/>
                      <a:pt x="3" y="18"/>
                    </a:cubicBezTo>
                    <a:cubicBezTo>
                      <a:pt x="3" y="18"/>
                      <a:pt x="2" y="18"/>
                      <a:pt x="2" y="18"/>
                    </a:cubicBezTo>
                    <a:cubicBezTo>
                      <a:pt x="2" y="19"/>
                      <a:pt x="2" y="18"/>
                      <a:pt x="1" y="18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1" y="25"/>
                      <a:pt x="1" y="2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2" name="Freeform 91">
                <a:extLst>
                  <a:ext uri="{FF2B5EF4-FFF2-40B4-BE49-F238E27FC236}">
                    <a16:creationId xmlns:a16="http://schemas.microsoft.com/office/drawing/2014/main" id="{58B0E95C-5CFE-4277-8469-3D0384BC7A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6727" y="3000376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0 w 2"/>
                  <a:gd name="T5" fmla="*/ 1 h 1"/>
                  <a:gd name="T6" fmla="*/ 1 w 2"/>
                  <a:gd name="T7" fmla="*/ 1 h 1"/>
                  <a:gd name="T8" fmla="*/ 1 w 2"/>
                  <a:gd name="T9" fmla="*/ 1 h 1"/>
                  <a:gd name="T10" fmla="*/ 2 w 2"/>
                  <a:gd name="T11" fmla="*/ 1 h 1"/>
                  <a:gd name="T12" fmla="*/ 2 w 2"/>
                  <a:gd name="T13" fmla="*/ 0 h 1"/>
                  <a:gd name="T14" fmla="*/ 1 w 2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3" name="Freeform 92">
                <a:extLst>
                  <a:ext uri="{FF2B5EF4-FFF2-40B4-BE49-F238E27FC236}">
                    <a16:creationId xmlns:a16="http://schemas.microsoft.com/office/drawing/2014/main" id="{EDC8AAB2-AD4E-4E6F-9DB6-29863C864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7202" y="2903539"/>
                <a:ext cx="301625" cy="366713"/>
              </a:xfrm>
              <a:custGeom>
                <a:avLst/>
                <a:gdLst>
                  <a:gd name="T0" fmla="*/ 8 w 28"/>
                  <a:gd name="T1" fmla="*/ 5 h 34"/>
                  <a:gd name="T2" fmla="*/ 7 w 28"/>
                  <a:gd name="T3" fmla="*/ 3 h 34"/>
                  <a:gd name="T4" fmla="*/ 6 w 28"/>
                  <a:gd name="T5" fmla="*/ 2 h 34"/>
                  <a:gd name="T6" fmla="*/ 2 w 28"/>
                  <a:gd name="T7" fmla="*/ 2 h 34"/>
                  <a:gd name="T8" fmla="*/ 0 w 28"/>
                  <a:gd name="T9" fmla="*/ 1 h 34"/>
                  <a:gd name="T10" fmla="*/ 0 w 28"/>
                  <a:gd name="T11" fmla="*/ 2 h 34"/>
                  <a:gd name="T12" fmla="*/ 2 w 28"/>
                  <a:gd name="T13" fmla="*/ 5 h 34"/>
                  <a:gd name="T14" fmla="*/ 3 w 28"/>
                  <a:gd name="T15" fmla="*/ 6 h 34"/>
                  <a:gd name="T16" fmla="*/ 5 w 28"/>
                  <a:gd name="T17" fmla="*/ 7 h 34"/>
                  <a:gd name="T18" fmla="*/ 6 w 28"/>
                  <a:gd name="T19" fmla="*/ 8 h 34"/>
                  <a:gd name="T20" fmla="*/ 6 w 28"/>
                  <a:gd name="T21" fmla="*/ 10 h 34"/>
                  <a:gd name="T22" fmla="*/ 7 w 28"/>
                  <a:gd name="T23" fmla="*/ 12 h 34"/>
                  <a:gd name="T24" fmla="*/ 9 w 28"/>
                  <a:gd name="T25" fmla="*/ 12 h 34"/>
                  <a:gd name="T26" fmla="*/ 10 w 28"/>
                  <a:gd name="T27" fmla="*/ 16 h 34"/>
                  <a:gd name="T28" fmla="*/ 11 w 28"/>
                  <a:gd name="T29" fmla="*/ 17 h 34"/>
                  <a:gd name="T30" fmla="*/ 12 w 28"/>
                  <a:gd name="T31" fmla="*/ 18 h 34"/>
                  <a:gd name="T32" fmla="*/ 13 w 28"/>
                  <a:gd name="T33" fmla="*/ 20 h 34"/>
                  <a:gd name="T34" fmla="*/ 14 w 28"/>
                  <a:gd name="T35" fmla="*/ 22 h 34"/>
                  <a:gd name="T36" fmla="*/ 15 w 28"/>
                  <a:gd name="T37" fmla="*/ 24 h 34"/>
                  <a:gd name="T38" fmla="*/ 16 w 28"/>
                  <a:gd name="T39" fmla="*/ 25 h 34"/>
                  <a:gd name="T40" fmla="*/ 17 w 28"/>
                  <a:gd name="T41" fmla="*/ 28 h 34"/>
                  <a:gd name="T42" fmla="*/ 18 w 28"/>
                  <a:gd name="T43" fmla="*/ 29 h 34"/>
                  <a:gd name="T44" fmla="*/ 20 w 28"/>
                  <a:gd name="T45" fmla="*/ 30 h 34"/>
                  <a:gd name="T46" fmla="*/ 22 w 28"/>
                  <a:gd name="T47" fmla="*/ 33 h 34"/>
                  <a:gd name="T48" fmla="*/ 24 w 28"/>
                  <a:gd name="T49" fmla="*/ 34 h 34"/>
                  <a:gd name="T50" fmla="*/ 25 w 28"/>
                  <a:gd name="T51" fmla="*/ 33 h 34"/>
                  <a:gd name="T52" fmla="*/ 27 w 28"/>
                  <a:gd name="T53" fmla="*/ 33 h 34"/>
                  <a:gd name="T54" fmla="*/ 27 w 28"/>
                  <a:gd name="T55" fmla="*/ 30 h 34"/>
                  <a:gd name="T56" fmla="*/ 28 w 28"/>
                  <a:gd name="T57" fmla="*/ 27 h 34"/>
                  <a:gd name="T58" fmla="*/ 27 w 28"/>
                  <a:gd name="T59" fmla="*/ 26 h 34"/>
                  <a:gd name="T60" fmla="*/ 26 w 28"/>
                  <a:gd name="T61" fmla="*/ 24 h 34"/>
                  <a:gd name="T62" fmla="*/ 25 w 28"/>
                  <a:gd name="T63" fmla="*/ 23 h 34"/>
                  <a:gd name="T64" fmla="*/ 23 w 28"/>
                  <a:gd name="T65" fmla="*/ 22 h 34"/>
                  <a:gd name="T66" fmla="*/ 23 w 28"/>
                  <a:gd name="T67" fmla="*/ 20 h 34"/>
                  <a:gd name="T68" fmla="*/ 21 w 28"/>
                  <a:gd name="T69" fmla="*/ 18 h 34"/>
                  <a:gd name="T70" fmla="*/ 22 w 28"/>
                  <a:gd name="T71" fmla="*/ 17 h 34"/>
                  <a:gd name="T72" fmla="*/ 20 w 28"/>
                  <a:gd name="T73" fmla="*/ 15 h 34"/>
                  <a:gd name="T74" fmla="*/ 20 w 28"/>
                  <a:gd name="T75" fmla="*/ 15 h 34"/>
                  <a:gd name="T76" fmla="*/ 18 w 28"/>
                  <a:gd name="T77" fmla="*/ 13 h 34"/>
                  <a:gd name="T78" fmla="*/ 17 w 28"/>
                  <a:gd name="T79" fmla="*/ 12 h 34"/>
                  <a:gd name="T80" fmla="*/ 16 w 28"/>
                  <a:gd name="T81" fmla="*/ 11 h 34"/>
                  <a:gd name="T82" fmla="*/ 15 w 28"/>
                  <a:gd name="T83" fmla="*/ 11 h 34"/>
                  <a:gd name="T84" fmla="*/ 13 w 28"/>
                  <a:gd name="T85" fmla="*/ 10 h 34"/>
                  <a:gd name="T86" fmla="*/ 11 w 28"/>
                  <a:gd name="T87" fmla="*/ 8 h 34"/>
                  <a:gd name="T88" fmla="*/ 10 w 28"/>
                  <a:gd name="T89" fmla="*/ 7 h 34"/>
                  <a:gd name="T90" fmla="*/ 9 w 28"/>
                  <a:gd name="T91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8" h="34">
                    <a:moveTo>
                      <a:pt x="9" y="6"/>
                    </a:moveTo>
                    <a:cubicBezTo>
                      <a:pt x="8" y="6"/>
                      <a:pt x="8" y="5"/>
                      <a:pt x="8" y="5"/>
                    </a:cubicBezTo>
                    <a:cubicBezTo>
                      <a:pt x="8" y="5"/>
                      <a:pt x="8" y="5"/>
                      <a:pt x="7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5" y="1"/>
                      <a:pt x="5" y="2"/>
                      <a:pt x="4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1"/>
                      <a:pt x="1" y="1"/>
                    </a:cubicBezTo>
                    <a:cubicBezTo>
                      <a:pt x="1" y="1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4"/>
                    </a:cubicBezTo>
                    <a:cubicBezTo>
                      <a:pt x="1" y="4"/>
                      <a:pt x="1" y="4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7" y="11"/>
                    </a:cubicBezTo>
                    <a:cubicBezTo>
                      <a:pt x="7" y="11"/>
                      <a:pt x="7" y="11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10" y="15"/>
                      <a:pt x="10" y="15"/>
                      <a:pt x="10" y="16"/>
                    </a:cubicBezTo>
                    <a:cubicBezTo>
                      <a:pt x="10" y="16"/>
                      <a:pt x="10" y="17"/>
                      <a:pt x="10" y="17"/>
                    </a:cubicBezTo>
                    <a:cubicBezTo>
                      <a:pt x="10" y="17"/>
                      <a:pt x="10" y="17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9"/>
                      <a:pt x="13" y="19"/>
                      <a:pt x="13" y="19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1"/>
                      <a:pt x="13" y="21"/>
                    </a:cubicBezTo>
                    <a:cubicBezTo>
                      <a:pt x="13" y="21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3"/>
                    </a:cubicBezTo>
                    <a:cubicBezTo>
                      <a:pt x="14" y="23"/>
                      <a:pt x="14" y="23"/>
                      <a:pt x="15" y="24"/>
                    </a:cubicBezTo>
                    <a:cubicBezTo>
                      <a:pt x="15" y="24"/>
                      <a:pt x="15" y="24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7"/>
                    </a:cubicBezTo>
                    <a:cubicBezTo>
                      <a:pt x="17" y="27"/>
                      <a:pt x="17" y="27"/>
                      <a:pt x="17" y="28"/>
                    </a:cubicBezTo>
                    <a:cubicBezTo>
                      <a:pt x="17" y="28"/>
                      <a:pt x="18" y="28"/>
                      <a:pt x="18" y="28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1" y="31"/>
                      <a:pt x="21" y="31"/>
                      <a:pt x="21" y="32"/>
                    </a:cubicBezTo>
                    <a:cubicBezTo>
                      <a:pt x="22" y="32"/>
                      <a:pt x="22" y="32"/>
                      <a:pt x="22" y="33"/>
                    </a:cubicBezTo>
                    <a:cubicBezTo>
                      <a:pt x="23" y="33"/>
                      <a:pt x="22" y="33"/>
                      <a:pt x="23" y="33"/>
                    </a:cubicBezTo>
                    <a:cubicBezTo>
                      <a:pt x="23" y="34"/>
                      <a:pt x="23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5" y="33"/>
                      <a:pt x="25" y="33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1"/>
                      <a:pt x="27" y="30"/>
                      <a:pt x="27" y="30"/>
                    </a:cubicBezTo>
                    <a:cubicBezTo>
                      <a:pt x="27" y="29"/>
                      <a:pt x="27" y="29"/>
                      <a:pt x="27" y="28"/>
                    </a:cubicBezTo>
                    <a:cubicBezTo>
                      <a:pt x="27" y="28"/>
                      <a:pt x="27" y="28"/>
                      <a:pt x="28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26"/>
                      <a:pt x="28" y="26"/>
                      <a:pt x="27" y="26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6" y="25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3"/>
                      <a:pt x="25" y="23"/>
                    </a:cubicBezTo>
                    <a:cubicBezTo>
                      <a:pt x="24" y="23"/>
                      <a:pt x="24" y="23"/>
                      <a:pt x="24" y="22"/>
                    </a:cubicBezTo>
                    <a:cubicBezTo>
                      <a:pt x="24" y="22"/>
                      <a:pt x="23" y="22"/>
                      <a:pt x="23" y="22"/>
                    </a:cubicBezTo>
                    <a:cubicBezTo>
                      <a:pt x="23" y="21"/>
                      <a:pt x="23" y="21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20"/>
                      <a:pt x="22" y="20"/>
                    </a:cubicBezTo>
                    <a:cubicBezTo>
                      <a:pt x="21" y="19"/>
                      <a:pt x="21" y="19"/>
                      <a:pt x="21" y="18"/>
                    </a:cubicBezTo>
                    <a:cubicBezTo>
                      <a:pt x="21" y="18"/>
                      <a:pt x="21" y="18"/>
                      <a:pt x="22" y="17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6"/>
                      <a:pt x="22" y="16"/>
                      <a:pt x="21" y="16"/>
                    </a:cubicBezTo>
                    <a:cubicBezTo>
                      <a:pt x="21" y="15"/>
                      <a:pt x="21" y="15"/>
                      <a:pt x="20" y="15"/>
                    </a:cubicBezTo>
                    <a:cubicBezTo>
                      <a:pt x="20" y="15"/>
                      <a:pt x="20" y="16"/>
                      <a:pt x="20" y="15"/>
                    </a:cubicBezTo>
                    <a:cubicBezTo>
                      <a:pt x="19" y="15"/>
                      <a:pt x="20" y="15"/>
                      <a:pt x="20" y="15"/>
                    </a:cubicBezTo>
                    <a:cubicBezTo>
                      <a:pt x="20" y="14"/>
                      <a:pt x="20" y="14"/>
                      <a:pt x="19" y="13"/>
                    </a:cubicBezTo>
                    <a:cubicBezTo>
                      <a:pt x="19" y="13"/>
                      <a:pt x="19" y="13"/>
                      <a:pt x="18" y="13"/>
                    </a:cubicBezTo>
                    <a:cubicBezTo>
                      <a:pt x="18" y="13"/>
                      <a:pt x="18" y="13"/>
                      <a:pt x="17" y="13"/>
                    </a:cubicBezTo>
                    <a:cubicBezTo>
                      <a:pt x="17" y="13"/>
                      <a:pt x="17" y="13"/>
                      <a:pt x="17" y="12"/>
                    </a:cubicBezTo>
                    <a:cubicBezTo>
                      <a:pt x="17" y="12"/>
                      <a:pt x="17" y="12"/>
                      <a:pt x="17" y="11"/>
                    </a:cubicBezTo>
                    <a:cubicBezTo>
                      <a:pt x="17" y="11"/>
                      <a:pt x="17" y="11"/>
                      <a:pt x="16" y="11"/>
                    </a:cubicBezTo>
                    <a:cubicBezTo>
                      <a:pt x="16" y="11"/>
                      <a:pt x="16" y="12"/>
                      <a:pt x="16" y="12"/>
                    </a:cubicBezTo>
                    <a:cubicBezTo>
                      <a:pt x="15" y="12"/>
                      <a:pt x="15" y="11"/>
                      <a:pt x="15" y="11"/>
                    </a:cubicBezTo>
                    <a:cubicBezTo>
                      <a:pt x="15" y="11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9"/>
                    </a:cubicBezTo>
                    <a:cubicBezTo>
                      <a:pt x="12" y="9"/>
                      <a:pt x="12" y="9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0" y="7"/>
                      <a:pt x="10" y="7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6"/>
                      <a:pt x="9" y="6"/>
                      <a:pt x="9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4" name="Freeform 93">
                <a:extLst>
                  <a:ext uri="{FF2B5EF4-FFF2-40B4-BE49-F238E27FC236}">
                    <a16:creationId xmlns:a16="http://schemas.microsoft.com/office/drawing/2014/main" id="{8AC83FE4-4E8A-4C83-8D75-404AF99BF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1814" y="3097214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5" name="Freeform 94">
                <a:extLst>
                  <a:ext uri="{FF2B5EF4-FFF2-40B4-BE49-F238E27FC236}">
                    <a16:creationId xmlns:a16="http://schemas.microsoft.com/office/drawing/2014/main" id="{05E1EBC8-1472-413D-AADC-1F2E1556BC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5964" y="3086101"/>
                <a:ext cx="11113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  <a:gd name="T4" fmla="*/ 0 w 1"/>
                  <a:gd name="T5" fmla="*/ 0 h 2"/>
                  <a:gd name="T6" fmla="*/ 0 w 1"/>
                  <a:gd name="T7" fmla="*/ 1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6" name="Freeform 95">
                <a:extLst>
                  <a:ext uri="{FF2B5EF4-FFF2-40B4-BE49-F238E27FC236}">
                    <a16:creationId xmlns:a16="http://schemas.microsoft.com/office/drawing/2014/main" id="{4853F77A-4726-4D0A-BB7B-057BE19275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5027" y="2946401"/>
                <a:ext cx="279400" cy="269875"/>
              </a:xfrm>
              <a:custGeom>
                <a:avLst/>
                <a:gdLst>
                  <a:gd name="T0" fmla="*/ 0 w 26"/>
                  <a:gd name="T1" fmla="*/ 13 h 25"/>
                  <a:gd name="T2" fmla="*/ 0 w 26"/>
                  <a:gd name="T3" fmla="*/ 14 h 25"/>
                  <a:gd name="T4" fmla="*/ 1 w 26"/>
                  <a:gd name="T5" fmla="*/ 15 h 25"/>
                  <a:gd name="T6" fmla="*/ 3 w 26"/>
                  <a:gd name="T7" fmla="*/ 17 h 25"/>
                  <a:gd name="T8" fmla="*/ 3 w 26"/>
                  <a:gd name="T9" fmla="*/ 18 h 25"/>
                  <a:gd name="T10" fmla="*/ 3 w 26"/>
                  <a:gd name="T11" fmla="*/ 20 h 25"/>
                  <a:gd name="T12" fmla="*/ 4 w 26"/>
                  <a:gd name="T13" fmla="*/ 21 h 25"/>
                  <a:gd name="T14" fmla="*/ 4 w 26"/>
                  <a:gd name="T15" fmla="*/ 22 h 25"/>
                  <a:gd name="T16" fmla="*/ 6 w 26"/>
                  <a:gd name="T17" fmla="*/ 22 h 25"/>
                  <a:gd name="T18" fmla="*/ 7 w 26"/>
                  <a:gd name="T19" fmla="*/ 22 h 25"/>
                  <a:gd name="T20" fmla="*/ 8 w 26"/>
                  <a:gd name="T21" fmla="*/ 23 h 25"/>
                  <a:gd name="T22" fmla="*/ 9 w 26"/>
                  <a:gd name="T23" fmla="*/ 23 h 25"/>
                  <a:gd name="T24" fmla="*/ 11 w 26"/>
                  <a:gd name="T25" fmla="*/ 22 h 25"/>
                  <a:gd name="T26" fmla="*/ 13 w 26"/>
                  <a:gd name="T27" fmla="*/ 23 h 25"/>
                  <a:gd name="T28" fmla="*/ 14 w 26"/>
                  <a:gd name="T29" fmla="*/ 24 h 25"/>
                  <a:gd name="T30" fmla="*/ 15 w 26"/>
                  <a:gd name="T31" fmla="*/ 25 h 25"/>
                  <a:gd name="T32" fmla="*/ 17 w 26"/>
                  <a:gd name="T33" fmla="*/ 24 h 25"/>
                  <a:gd name="T34" fmla="*/ 19 w 26"/>
                  <a:gd name="T35" fmla="*/ 21 h 25"/>
                  <a:gd name="T36" fmla="*/ 19 w 26"/>
                  <a:gd name="T37" fmla="*/ 19 h 25"/>
                  <a:gd name="T38" fmla="*/ 20 w 26"/>
                  <a:gd name="T39" fmla="*/ 17 h 25"/>
                  <a:gd name="T40" fmla="*/ 22 w 26"/>
                  <a:gd name="T41" fmla="*/ 16 h 25"/>
                  <a:gd name="T42" fmla="*/ 22 w 26"/>
                  <a:gd name="T43" fmla="*/ 13 h 25"/>
                  <a:gd name="T44" fmla="*/ 22 w 26"/>
                  <a:gd name="T45" fmla="*/ 12 h 25"/>
                  <a:gd name="T46" fmla="*/ 24 w 26"/>
                  <a:gd name="T47" fmla="*/ 11 h 25"/>
                  <a:gd name="T48" fmla="*/ 26 w 26"/>
                  <a:gd name="T49" fmla="*/ 11 h 25"/>
                  <a:gd name="T50" fmla="*/ 25 w 26"/>
                  <a:gd name="T51" fmla="*/ 9 h 25"/>
                  <a:gd name="T52" fmla="*/ 23 w 26"/>
                  <a:gd name="T53" fmla="*/ 8 h 25"/>
                  <a:gd name="T54" fmla="*/ 23 w 26"/>
                  <a:gd name="T55" fmla="*/ 6 h 25"/>
                  <a:gd name="T56" fmla="*/ 22 w 26"/>
                  <a:gd name="T57" fmla="*/ 5 h 25"/>
                  <a:gd name="T58" fmla="*/ 22 w 26"/>
                  <a:gd name="T59" fmla="*/ 3 h 25"/>
                  <a:gd name="T60" fmla="*/ 23 w 26"/>
                  <a:gd name="T61" fmla="*/ 1 h 25"/>
                  <a:gd name="T62" fmla="*/ 22 w 26"/>
                  <a:gd name="T63" fmla="*/ 1 h 25"/>
                  <a:gd name="T64" fmla="*/ 20 w 26"/>
                  <a:gd name="T65" fmla="*/ 0 h 25"/>
                  <a:gd name="T66" fmla="*/ 17 w 26"/>
                  <a:gd name="T67" fmla="*/ 1 h 25"/>
                  <a:gd name="T68" fmla="*/ 17 w 26"/>
                  <a:gd name="T69" fmla="*/ 4 h 25"/>
                  <a:gd name="T70" fmla="*/ 15 w 26"/>
                  <a:gd name="T71" fmla="*/ 6 h 25"/>
                  <a:gd name="T72" fmla="*/ 15 w 26"/>
                  <a:gd name="T73" fmla="*/ 8 h 25"/>
                  <a:gd name="T74" fmla="*/ 13 w 26"/>
                  <a:gd name="T75" fmla="*/ 8 h 25"/>
                  <a:gd name="T76" fmla="*/ 11 w 26"/>
                  <a:gd name="T77" fmla="*/ 9 h 25"/>
                  <a:gd name="T78" fmla="*/ 9 w 26"/>
                  <a:gd name="T79" fmla="*/ 8 h 25"/>
                  <a:gd name="T80" fmla="*/ 7 w 26"/>
                  <a:gd name="T81" fmla="*/ 10 h 25"/>
                  <a:gd name="T82" fmla="*/ 5 w 26"/>
                  <a:gd name="T83" fmla="*/ 9 h 25"/>
                  <a:gd name="T84" fmla="*/ 3 w 26"/>
                  <a:gd name="T85" fmla="*/ 9 h 25"/>
                  <a:gd name="T86" fmla="*/ 2 w 26"/>
                  <a:gd name="T87" fmla="*/ 8 h 25"/>
                  <a:gd name="T88" fmla="*/ 1 w 26"/>
                  <a:gd name="T89" fmla="*/ 8 h 25"/>
                  <a:gd name="T90" fmla="*/ 0 w 26"/>
                  <a:gd name="T91" fmla="*/ 9 h 25"/>
                  <a:gd name="T92" fmla="*/ 0 w 26"/>
                  <a:gd name="T9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6" h="25">
                    <a:moveTo>
                      <a:pt x="0" y="13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0" y="14"/>
                      <a:pt x="0" y="14"/>
                    </a:cubicBezTo>
                    <a:cubicBezTo>
                      <a:pt x="0" y="14"/>
                      <a:pt x="1" y="14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7"/>
                    </a:cubicBezTo>
                    <a:cubicBezTo>
                      <a:pt x="3" y="17"/>
                      <a:pt x="2" y="17"/>
                      <a:pt x="2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4" y="21"/>
                      <a:pt x="3" y="22"/>
                      <a:pt x="3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3"/>
                    </a:cubicBezTo>
                    <a:cubicBezTo>
                      <a:pt x="7" y="23"/>
                      <a:pt x="7" y="23"/>
                      <a:pt x="8" y="23"/>
                    </a:cubicBezTo>
                    <a:cubicBezTo>
                      <a:pt x="8" y="23"/>
                      <a:pt x="8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10" y="23"/>
                      <a:pt x="10" y="23"/>
                      <a:pt x="10" y="22"/>
                    </a:cubicBezTo>
                    <a:cubicBezTo>
                      <a:pt x="10" y="22"/>
                      <a:pt x="11" y="22"/>
                      <a:pt x="11" y="22"/>
                    </a:cubicBezTo>
                    <a:cubicBezTo>
                      <a:pt x="11" y="22"/>
                      <a:pt x="11" y="23"/>
                      <a:pt x="12" y="23"/>
                    </a:cubicBezTo>
                    <a:cubicBezTo>
                      <a:pt x="12" y="23"/>
                      <a:pt x="12" y="23"/>
                      <a:pt x="13" y="23"/>
                    </a:cubicBezTo>
                    <a:cubicBezTo>
                      <a:pt x="13" y="23"/>
                      <a:pt x="13" y="23"/>
                      <a:pt x="14" y="23"/>
                    </a:cubicBezTo>
                    <a:cubicBezTo>
                      <a:pt x="14" y="23"/>
                      <a:pt x="14" y="24"/>
                      <a:pt x="14" y="24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6" y="25"/>
                      <a:pt x="16" y="25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3"/>
                      <a:pt x="18" y="23"/>
                      <a:pt x="18" y="22"/>
                    </a:cubicBezTo>
                    <a:cubicBezTo>
                      <a:pt x="19" y="22"/>
                      <a:pt x="19" y="22"/>
                      <a:pt x="19" y="21"/>
                    </a:cubicBezTo>
                    <a:cubicBezTo>
                      <a:pt x="19" y="21"/>
                      <a:pt x="19" y="21"/>
                      <a:pt x="19" y="20"/>
                    </a:cubicBezTo>
                    <a:cubicBezTo>
                      <a:pt x="19" y="20"/>
                      <a:pt x="19" y="20"/>
                      <a:pt x="19" y="19"/>
                    </a:cubicBezTo>
                    <a:cubicBezTo>
                      <a:pt x="19" y="19"/>
                      <a:pt x="19" y="19"/>
                      <a:pt x="19" y="18"/>
                    </a:cubicBezTo>
                    <a:cubicBezTo>
                      <a:pt x="20" y="18"/>
                      <a:pt x="20" y="18"/>
                      <a:pt x="20" y="17"/>
                    </a:cubicBezTo>
                    <a:cubicBezTo>
                      <a:pt x="21" y="17"/>
                      <a:pt x="21" y="17"/>
                      <a:pt x="21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5"/>
                      <a:pt x="22" y="15"/>
                      <a:pt x="22" y="14"/>
                    </a:cubicBezTo>
                    <a:cubicBezTo>
                      <a:pt x="22" y="14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1"/>
                      <a:pt x="23" y="11"/>
                      <a:pt x="23" y="11"/>
                    </a:cubicBezTo>
                    <a:cubicBezTo>
                      <a:pt x="23" y="11"/>
                      <a:pt x="24" y="11"/>
                      <a:pt x="24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5" y="11"/>
                      <a:pt x="26" y="11"/>
                      <a:pt x="26" y="11"/>
                    </a:cubicBezTo>
                    <a:cubicBezTo>
                      <a:pt x="26" y="11"/>
                      <a:pt x="26" y="10"/>
                      <a:pt x="26" y="10"/>
                    </a:cubicBezTo>
                    <a:cubicBezTo>
                      <a:pt x="26" y="10"/>
                      <a:pt x="25" y="10"/>
                      <a:pt x="25" y="9"/>
                    </a:cubicBezTo>
                    <a:cubicBezTo>
                      <a:pt x="25" y="9"/>
                      <a:pt x="25" y="9"/>
                      <a:pt x="24" y="9"/>
                    </a:cubicBezTo>
                    <a:cubicBezTo>
                      <a:pt x="24" y="8"/>
                      <a:pt x="24" y="9"/>
                      <a:pt x="23" y="8"/>
                    </a:cubicBezTo>
                    <a:cubicBezTo>
                      <a:pt x="23" y="8"/>
                      <a:pt x="24" y="8"/>
                      <a:pt x="24" y="7"/>
                    </a:cubicBezTo>
                    <a:cubicBezTo>
                      <a:pt x="24" y="7"/>
                      <a:pt x="24" y="7"/>
                      <a:pt x="23" y="6"/>
                    </a:cubicBezTo>
                    <a:cubicBezTo>
                      <a:pt x="23" y="6"/>
                      <a:pt x="23" y="6"/>
                      <a:pt x="23" y="5"/>
                    </a:cubicBezTo>
                    <a:cubicBezTo>
                      <a:pt x="23" y="5"/>
                      <a:pt x="22" y="5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2" y="1"/>
                    </a:cubicBezTo>
                    <a:cubicBezTo>
                      <a:pt x="22" y="1"/>
                      <a:pt x="21" y="1"/>
                      <a:pt x="21" y="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9" y="0"/>
                      <a:pt x="19" y="1"/>
                    </a:cubicBezTo>
                    <a:cubicBezTo>
                      <a:pt x="18" y="1"/>
                      <a:pt x="18" y="0"/>
                      <a:pt x="17" y="1"/>
                    </a:cubicBezTo>
                    <a:cubicBezTo>
                      <a:pt x="17" y="1"/>
                      <a:pt x="17" y="2"/>
                      <a:pt x="17" y="2"/>
                    </a:cubicBezTo>
                    <a:cubicBezTo>
                      <a:pt x="16" y="3"/>
                      <a:pt x="17" y="3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6" y="5"/>
                      <a:pt x="15" y="6"/>
                    </a:cubicBezTo>
                    <a:cubicBezTo>
                      <a:pt x="15" y="6"/>
                      <a:pt x="15" y="6"/>
                      <a:pt x="15" y="7"/>
                    </a:cubicBezTo>
                    <a:cubicBezTo>
                      <a:pt x="14" y="7"/>
                      <a:pt x="15" y="7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4" y="8"/>
                      <a:pt x="13" y="8"/>
                      <a:pt x="13" y="8"/>
                    </a:cubicBezTo>
                    <a:cubicBezTo>
                      <a:pt x="13" y="8"/>
                      <a:pt x="13" y="9"/>
                      <a:pt x="12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9"/>
                      <a:pt x="8" y="9"/>
                    </a:cubicBezTo>
                    <a:cubicBezTo>
                      <a:pt x="8" y="10"/>
                      <a:pt x="8" y="10"/>
                      <a:pt x="7" y="10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9"/>
                      <a:pt x="4" y="10"/>
                      <a:pt x="4" y="10"/>
                    </a:cubicBezTo>
                    <a:cubicBezTo>
                      <a:pt x="3" y="10"/>
                      <a:pt x="3" y="10"/>
                      <a:pt x="3" y="9"/>
                    </a:cubicBezTo>
                    <a:cubicBezTo>
                      <a:pt x="2" y="9"/>
                      <a:pt x="2" y="9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7" name="Freeform 96">
                <a:extLst>
                  <a:ext uri="{FF2B5EF4-FFF2-40B4-BE49-F238E27FC236}">
                    <a16:creationId xmlns:a16="http://schemas.microsoft.com/office/drawing/2014/main" id="{1DB96E67-B01C-417A-9B01-79AC463AAE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7" y="2740026"/>
                <a:ext cx="22225" cy="33338"/>
              </a:xfrm>
              <a:custGeom>
                <a:avLst/>
                <a:gdLst>
                  <a:gd name="T0" fmla="*/ 1 w 2"/>
                  <a:gd name="T1" fmla="*/ 3 h 3"/>
                  <a:gd name="T2" fmla="*/ 2 w 2"/>
                  <a:gd name="T3" fmla="*/ 3 h 3"/>
                  <a:gd name="T4" fmla="*/ 2 w 2"/>
                  <a:gd name="T5" fmla="*/ 2 h 3"/>
                  <a:gd name="T6" fmla="*/ 2 w 2"/>
                  <a:gd name="T7" fmla="*/ 1 h 3"/>
                  <a:gd name="T8" fmla="*/ 2 w 2"/>
                  <a:gd name="T9" fmla="*/ 0 h 3"/>
                  <a:gd name="T10" fmla="*/ 1 w 2"/>
                  <a:gd name="T11" fmla="*/ 0 h 3"/>
                  <a:gd name="T12" fmla="*/ 1 w 2"/>
                  <a:gd name="T13" fmla="*/ 1 h 3"/>
                  <a:gd name="T14" fmla="*/ 1 w 2"/>
                  <a:gd name="T15" fmla="*/ 2 h 3"/>
                  <a:gd name="T16" fmla="*/ 0 w 2"/>
                  <a:gd name="T17" fmla="*/ 2 h 3"/>
                  <a:gd name="T18" fmla="*/ 1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8" name="Freeform 97">
                <a:extLst>
                  <a:ext uri="{FF2B5EF4-FFF2-40B4-BE49-F238E27FC236}">
                    <a16:creationId xmlns:a16="http://schemas.microsoft.com/office/drawing/2014/main" id="{AC585FAC-A588-4E2E-B9F9-1601ECB62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8677" y="2503489"/>
                <a:ext cx="53975" cy="31750"/>
              </a:xfrm>
              <a:custGeom>
                <a:avLst/>
                <a:gdLst>
                  <a:gd name="T0" fmla="*/ 5 w 5"/>
                  <a:gd name="T1" fmla="*/ 1 h 3"/>
                  <a:gd name="T2" fmla="*/ 4 w 5"/>
                  <a:gd name="T3" fmla="*/ 1 h 3"/>
                  <a:gd name="T4" fmla="*/ 2 w 5"/>
                  <a:gd name="T5" fmla="*/ 1 h 3"/>
                  <a:gd name="T6" fmla="*/ 1 w 5"/>
                  <a:gd name="T7" fmla="*/ 1 h 3"/>
                  <a:gd name="T8" fmla="*/ 0 w 5"/>
                  <a:gd name="T9" fmla="*/ 1 h 3"/>
                  <a:gd name="T10" fmla="*/ 0 w 5"/>
                  <a:gd name="T11" fmla="*/ 1 h 3"/>
                  <a:gd name="T12" fmla="*/ 1 w 5"/>
                  <a:gd name="T13" fmla="*/ 2 h 3"/>
                  <a:gd name="T14" fmla="*/ 1 w 5"/>
                  <a:gd name="T15" fmla="*/ 3 h 3"/>
                  <a:gd name="T16" fmla="*/ 2 w 5"/>
                  <a:gd name="T17" fmla="*/ 3 h 3"/>
                  <a:gd name="T18" fmla="*/ 3 w 5"/>
                  <a:gd name="T19" fmla="*/ 2 h 3"/>
                  <a:gd name="T20" fmla="*/ 4 w 5"/>
                  <a:gd name="T21" fmla="*/ 2 h 3"/>
                  <a:gd name="T22" fmla="*/ 5 w 5"/>
                  <a:gd name="T23" fmla="*/ 2 h 3"/>
                  <a:gd name="T24" fmla="*/ 5 w 5"/>
                  <a:gd name="T2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3">
                    <a:moveTo>
                      <a:pt x="5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9" name="Freeform 98">
                <a:extLst>
                  <a:ext uri="{FF2B5EF4-FFF2-40B4-BE49-F238E27FC236}">
                    <a16:creationId xmlns:a16="http://schemas.microsoft.com/office/drawing/2014/main" id="{2B737BA3-2BD8-483A-BC79-422DDB4EB7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0214" y="2524126"/>
                <a:ext cx="119063" cy="141288"/>
              </a:xfrm>
              <a:custGeom>
                <a:avLst/>
                <a:gdLst>
                  <a:gd name="T0" fmla="*/ 10 w 11"/>
                  <a:gd name="T1" fmla="*/ 6 h 13"/>
                  <a:gd name="T2" fmla="*/ 10 w 11"/>
                  <a:gd name="T3" fmla="*/ 6 h 13"/>
                  <a:gd name="T4" fmla="*/ 9 w 11"/>
                  <a:gd name="T5" fmla="*/ 6 h 13"/>
                  <a:gd name="T6" fmla="*/ 8 w 11"/>
                  <a:gd name="T7" fmla="*/ 4 h 13"/>
                  <a:gd name="T8" fmla="*/ 9 w 11"/>
                  <a:gd name="T9" fmla="*/ 3 h 13"/>
                  <a:gd name="T10" fmla="*/ 9 w 11"/>
                  <a:gd name="T11" fmla="*/ 2 h 13"/>
                  <a:gd name="T12" fmla="*/ 9 w 11"/>
                  <a:gd name="T13" fmla="*/ 0 h 13"/>
                  <a:gd name="T14" fmla="*/ 9 w 11"/>
                  <a:gd name="T15" fmla="*/ 0 h 13"/>
                  <a:gd name="T16" fmla="*/ 8 w 11"/>
                  <a:gd name="T17" fmla="*/ 0 h 13"/>
                  <a:gd name="T18" fmla="*/ 7 w 11"/>
                  <a:gd name="T19" fmla="*/ 0 h 13"/>
                  <a:gd name="T20" fmla="*/ 5 w 11"/>
                  <a:gd name="T21" fmla="*/ 0 h 13"/>
                  <a:gd name="T22" fmla="*/ 5 w 11"/>
                  <a:gd name="T23" fmla="*/ 1 h 13"/>
                  <a:gd name="T24" fmla="*/ 5 w 11"/>
                  <a:gd name="T25" fmla="*/ 2 h 13"/>
                  <a:gd name="T26" fmla="*/ 3 w 11"/>
                  <a:gd name="T27" fmla="*/ 2 h 13"/>
                  <a:gd name="T28" fmla="*/ 4 w 11"/>
                  <a:gd name="T29" fmla="*/ 3 h 13"/>
                  <a:gd name="T30" fmla="*/ 5 w 11"/>
                  <a:gd name="T31" fmla="*/ 4 h 13"/>
                  <a:gd name="T32" fmla="*/ 5 w 11"/>
                  <a:gd name="T33" fmla="*/ 4 h 13"/>
                  <a:gd name="T34" fmla="*/ 5 w 11"/>
                  <a:gd name="T35" fmla="*/ 5 h 13"/>
                  <a:gd name="T36" fmla="*/ 3 w 11"/>
                  <a:gd name="T37" fmla="*/ 5 h 13"/>
                  <a:gd name="T38" fmla="*/ 2 w 11"/>
                  <a:gd name="T39" fmla="*/ 5 h 13"/>
                  <a:gd name="T40" fmla="*/ 1 w 11"/>
                  <a:gd name="T41" fmla="*/ 6 h 13"/>
                  <a:gd name="T42" fmla="*/ 1 w 11"/>
                  <a:gd name="T43" fmla="*/ 7 h 13"/>
                  <a:gd name="T44" fmla="*/ 1 w 11"/>
                  <a:gd name="T45" fmla="*/ 8 h 13"/>
                  <a:gd name="T46" fmla="*/ 0 w 11"/>
                  <a:gd name="T47" fmla="*/ 9 h 13"/>
                  <a:gd name="T48" fmla="*/ 0 w 11"/>
                  <a:gd name="T49" fmla="*/ 10 h 13"/>
                  <a:gd name="T50" fmla="*/ 0 w 11"/>
                  <a:gd name="T51" fmla="*/ 10 h 13"/>
                  <a:gd name="T52" fmla="*/ 1 w 11"/>
                  <a:gd name="T53" fmla="*/ 11 h 13"/>
                  <a:gd name="T54" fmla="*/ 2 w 11"/>
                  <a:gd name="T55" fmla="*/ 12 h 13"/>
                  <a:gd name="T56" fmla="*/ 3 w 11"/>
                  <a:gd name="T57" fmla="*/ 12 h 13"/>
                  <a:gd name="T58" fmla="*/ 5 w 11"/>
                  <a:gd name="T59" fmla="*/ 12 h 13"/>
                  <a:gd name="T60" fmla="*/ 5 w 11"/>
                  <a:gd name="T61" fmla="*/ 13 h 13"/>
                  <a:gd name="T62" fmla="*/ 5 w 11"/>
                  <a:gd name="T63" fmla="*/ 12 h 13"/>
                  <a:gd name="T64" fmla="*/ 6 w 11"/>
                  <a:gd name="T65" fmla="*/ 11 h 13"/>
                  <a:gd name="T66" fmla="*/ 7 w 11"/>
                  <a:gd name="T67" fmla="*/ 10 h 13"/>
                  <a:gd name="T68" fmla="*/ 8 w 11"/>
                  <a:gd name="T69" fmla="*/ 10 h 13"/>
                  <a:gd name="T70" fmla="*/ 8 w 11"/>
                  <a:gd name="T71" fmla="*/ 9 h 13"/>
                  <a:gd name="T72" fmla="*/ 8 w 11"/>
                  <a:gd name="T73" fmla="*/ 8 h 13"/>
                  <a:gd name="T74" fmla="*/ 9 w 11"/>
                  <a:gd name="T75" fmla="*/ 7 h 13"/>
                  <a:gd name="T76" fmla="*/ 11 w 11"/>
                  <a:gd name="T77" fmla="*/ 6 h 13"/>
                  <a:gd name="T78" fmla="*/ 11 w 11"/>
                  <a:gd name="T79" fmla="*/ 6 h 13"/>
                  <a:gd name="T80" fmla="*/ 11 w 11"/>
                  <a:gd name="T81" fmla="*/ 6 h 13"/>
                  <a:gd name="T82" fmla="*/ 10 w 11"/>
                  <a:gd name="T83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" h="13">
                    <a:moveTo>
                      <a:pt x="10" y="6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5"/>
                      <a:pt x="8" y="4"/>
                    </a:cubicBezTo>
                    <a:cubicBezTo>
                      <a:pt x="8" y="4"/>
                      <a:pt x="9" y="4"/>
                      <a:pt x="9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5" y="1"/>
                      <a:pt x="5" y="2"/>
                      <a:pt x="5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4" y="5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1" y="8"/>
                      <a:pt x="1" y="8"/>
                    </a:cubicBezTo>
                    <a:cubicBezTo>
                      <a:pt x="1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1" y="10"/>
                      <a:pt x="1" y="11"/>
                    </a:cubicBezTo>
                    <a:cubicBezTo>
                      <a:pt x="1" y="11"/>
                      <a:pt x="1" y="12"/>
                      <a:pt x="2" y="12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4" y="13"/>
                      <a:pt x="4" y="12"/>
                      <a:pt x="5" y="12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1"/>
                      <a:pt x="6" y="11"/>
                    </a:cubicBezTo>
                    <a:cubicBezTo>
                      <a:pt x="7" y="11"/>
                      <a:pt x="7" y="11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9"/>
                    </a:cubicBezTo>
                    <a:cubicBezTo>
                      <a:pt x="8" y="9"/>
                      <a:pt x="8" y="8"/>
                      <a:pt x="8" y="8"/>
                    </a:cubicBezTo>
                    <a:cubicBezTo>
                      <a:pt x="8" y="8"/>
                      <a:pt x="9" y="8"/>
                      <a:pt x="9" y="7"/>
                    </a:cubicBezTo>
                    <a:cubicBezTo>
                      <a:pt x="10" y="7"/>
                      <a:pt x="10" y="7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6"/>
                      <a:pt x="10" y="6"/>
                      <a:pt x="10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0" name="Freeform 99">
                <a:extLst>
                  <a:ext uri="{FF2B5EF4-FFF2-40B4-BE49-F238E27FC236}">
                    <a16:creationId xmlns:a16="http://schemas.microsoft.com/office/drawing/2014/main" id="{85922CE0-F3B7-4CA9-B083-BEF0444B8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2" y="2784476"/>
                <a:ext cx="161925" cy="74613"/>
              </a:xfrm>
              <a:custGeom>
                <a:avLst/>
                <a:gdLst>
                  <a:gd name="T0" fmla="*/ 14 w 15"/>
                  <a:gd name="T1" fmla="*/ 6 h 7"/>
                  <a:gd name="T2" fmla="*/ 14 w 15"/>
                  <a:gd name="T3" fmla="*/ 6 h 7"/>
                  <a:gd name="T4" fmla="*/ 15 w 15"/>
                  <a:gd name="T5" fmla="*/ 6 h 7"/>
                  <a:gd name="T6" fmla="*/ 15 w 15"/>
                  <a:gd name="T7" fmla="*/ 5 h 7"/>
                  <a:gd name="T8" fmla="*/ 15 w 15"/>
                  <a:gd name="T9" fmla="*/ 4 h 7"/>
                  <a:gd name="T10" fmla="*/ 15 w 15"/>
                  <a:gd name="T11" fmla="*/ 4 h 7"/>
                  <a:gd name="T12" fmla="*/ 15 w 15"/>
                  <a:gd name="T13" fmla="*/ 3 h 7"/>
                  <a:gd name="T14" fmla="*/ 14 w 15"/>
                  <a:gd name="T15" fmla="*/ 2 h 7"/>
                  <a:gd name="T16" fmla="*/ 13 w 15"/>
                  <a:gd name="T17" fmla="*/ 1 h 7"/>
                  <a:gd name="T18" fmla="*/ 12 w 15"/>
                  <a:gd name="T19" fmla="*/ 0 h 7"/>
                  <a:gd name="T20" fmla="*/ 11 w 15"/>
                  <a:gd name="T21" fmla="*/ 0 h 7"/>
                  <a:gd name="T22" fmla="*/ 9 w 15"/>
                  <a:gd name="T23" fmla="*/ 0 h 7"/>
                  <a:gd name="T24" fmla="*/ 8 w 15"/>
                  <a:gd name="T25" fmla="*/ 0 h 7"/>
                  <a:gd name="T26" fmla="*/ 8 w 15"/>
                  <a:gd name="T27" fmla="*/ 1 h 7"/>
                  <a:gd name="T28" fmla="*/ 7 w 15"/>
                  <a:gd name="T29" fmla="*/ 1 h 7"/>
                  <a:gd name="T30" fmla="*/ 6 w 15"/>
                  <a:gd name="T31" fmla="*/ 2 h 7"/>
                  <a:gd name="T32" fmla="*/ 4 w 15"/>
                  <a:gd name="T33" fmla="*/ 2 h 7"/>
                  <a:gd name="T34" fmla="*/ 3 w 15"/>
                  <a:gd name="T35" fmla="*/ 2 h 7"/>
                  <a:gd name="T36" fmla="*/ 3 w 15"/>
                  <a:gd name="T37" fmla="*/ 0 h 7"/>
                  <a:gd name="T38" fmla="*/ 2 w 15"/>
                  <a:gd name="T39" fmla="*/ 0 h 7"/>
                  <a:gd name="T40" fmla="*/ 2 w 15"/>
                  <a:gd name="T41" fmla="*/ 0 h 7"/>
                  <a:gd name="T42" fmla="*/ 1 w 15"/>
                  <a:gd name="T43" fmla="*/ 0 h 7"/>
                  <a:gd name="T44" fmla="*/ 0 w 15"/>
                  <a:gd name="T45" fmla="*/ 1 h 7"/>
                  <a:gd name="T46" fmla="*/ 1 w 15"/>
                  <a:gd name="T47" fmla="*/ 1 h 7"/>
                  <a:gd name="T48" fmla="*/ 1 w 15"/>
                  <a:gd name="T49" fmla="*/ 2 h 7"/>
                  <a:gd name="T50" fmla="*/ 0 w 15"/>
                  <a:gd name="T51" fmla="*/ 3 h 7"/>
                  <a:gd name="T52" fmla="*/ 0 w 15"/>
                  <a:gd name="T53" fmla="*/ 4 h 7"/>
                  <a:gd name="T54" fmla="*/ 1 w 15"/>
                  <a:gd name="T55" fmla="*/ 4 h 7"/>
                  <a:gd name="T56" fmla="*/ 1 w 15"/>
                  <a:gd name="T57" fmla="*/ 4 h 7"/>
                  <a:gd name="T58" fmla="*/ 3 w 15"/>
                  <a:gd name="T59" fmla="*/ 4 h 7"/>
                  <a:gd name="T60" fmla="*/ 4 w 15"/>
                  <a:gd name="T61" fmla="*/ 4 h 7"/>
                  <a:gd name="T62" fmla="*/ 4 w 15"/>
                  <a:gd name="T63" fmla="*/ 6 h 7"/>
                  <a:gd name="T64" fmla="*/ 6 w 15"/>
                  <a:gd name="T65" fmla="*/ 6 h 7"/>
                  <a:gd name="T66" fmla="*/ 6 w 15"/>
                  <a:gd name="T67" fmla="*/ 7 h 7"/>
                  <a:gd name="T68" fmla="*/ 8 w 15"/>
                  <a:gd name="T69" fmla="*/ 7 h 7"/>
                  <a:gd name="T70" fmla="*/ 8 w 15"/>
                  <a:gd name="T71" fmla="*/ 6 h 7"/>
                  <a:gd name="T72" fmla="*/ 8 w 15"/>
                  <a:gd name="T73" fmla="*/ 5 h 7"/>
                  <a:gd name="T74" fmla="*/ 7 w 15"/>
                  <a:gd name="T75" fmla="*/ 5 h 7"/>
                  <a:gd name="T76" fmla="*/ 8 w 15"/>
                  <a:gd name="T77" fmla="*/ 4 h 7"/>
                  <a:gd name="T78" fmla="*/ 9 w 15"/>
                  <a:gd name="T79" fmla="*/ 3 h 7"/>
                  <a:gd name="T80" fmla="*/ 9 w 15"/>
                  <a:gd name="T81" fmla="*/ 3 h 7"/>
                  <a:gd name="T82" fmla="*/ 10 w 15"/>
                  <a:gd name="T83" fmla="*/ 2 h 7"/>
                  <a:gd name="T84" fmla="*/ 11 w 15"/>
                  <a:gd name="T85" fmla="*/ 2 h 7"/>
                  <a:gd name="T86" fmla="*/ 11 w 15"/>
                  <a:gd name="T87" fmla="*/ 2 h 7"/>
                  <a:gd name="T88" fmla="*/ 13 w 15"/>
                  <a:gd name="T89" fmla="*/ 3 h 7"/>
                  <a:gd name="T90" fmla="*/ 13 w 15"/>
                  <a:gd name="T91" fmla="*/ 4 h 7"/>
                  <a:gd name="T92" fmla="*/ 13 w 15"/>
                  <a:gd name="T93" fmla="*/ 5 h 7"/>
                  <a:gd name="T94" fmla="*/ 13 w 15"/>
                  <a:gd name="T95" fmla="*/ 6 h 7"/>
                  <a:gd name="T96" fmla="*/ 14 w 15"/>
                  <a:gd name="T9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" h="7"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5" y="6"/>
                    </a:cubicBezTo>
                    <a:cubicBezTo>
                      <a:pt x="15" y="6"/>
                      <a:pt x="15" y="5"/>
                      <a:pt x="15" y="5"/>
                    </a:cubicBezTo>
                    <a:cubicBezTo>
                      <a:pt x="15" y="5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5" y="6"/>
                      <a:pt x="5" y="5"/>
                      <a:pt x="6" y="6"/>
                    </a:cubicBezTo>
                    <a:cubicBezTo>
                      <a:pt x="6" y="6"/>
                      <a:pt x="6" y="6"/>
                      <a:pt x="6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8" y="5"/>
                      <a:pt x="8" y="4"/>
                    </a:cubicBezTo>
                    <a:cubicBezTo>
                      <a:pt x="8" y="4"/>
                      <a:pt x="8" y="4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10" y="2"/>
                    </a:cubicBezTo>
                    <a:cubicBezTo>
                      <a:pt x="10" y="2"/>
                      <a:pt x="10" y="2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3"/>
                      <a:pt x="12" y="3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5"/>
                      <a:pt x="13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4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1" name="Freeform 100">
                <a:extLst>
                  <a:ext uri="{FF2B5EF4-FFF2-40B4-BE49-F238E27FC236}">
                    <a16:creationId xmlns:a16="http://schemas.microsoft.com/office/drawing/2014/main" id="{5B5593A7-045E-421B-82D6-B7503F036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0089" y="2849564"/>
                <a:ext cx="11113" cy="9525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2" name="Freeform 101">
                <a:extLst>
                  <a:ext uri="{FF2B5EF4-FFF2-40B4-BE49-F238E27FC236}">
                    <a16:creationId xmlns:a16="http://schemas.microsoft.com/office/drawing/2014/main" id="{7D84B3C5-D8DC-4BB2-957D-B79D5159FB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2" y="2913064"/>
                <a:ext cx="1068388" cy="1200150"/>
              </a:xfrm>
              <a:custGeom>
                <a:avLst/>
                <a:gdLst>
                  <a:gd name="T0" fmla="*/ 93 w 99"/>
                  <a:gd name="T1" fmla="*/ 30 h 111"/>
                  <a:gd name="T2" fmla="*/ 89 w 99"/>
                  <a:gd name="T3" fmla="*/ 27 h 111"/>
                  <a:gd name="T4" fmla="*/ 83 w 99"/>
                  <a:gd name="T5" fmla="*/ 24 h 111"/>
                  <a:gd name="T6" fmla="*/ 76 w 99"/>
                  <a:gd name="T7" fmla="*/ 23 h 111"/>
                  <a:gd name="T8" fmla="*/ 73 w 99"/>
                  <a:gd name="T9" fmla="*/ 20 h 111"/>
                  <a:gd name="T10" fmla="*/ 67 w 99"/>
                  <a:gd name="T11" fmla="*/ 18 h 111"/>
                  <a:gd name="T12" fmla="*/ 62 w 99"/>
                  <a:gd name="T13" fmla="*/ 21 h 111"/>
                  <a:gd name="T14" fmla="*/ 63 w 99"/>
                  <a:gd name="T15" fmla="*/ 19 h 111"/>
                  <a:gd name="T16" fmla="*/ 61 w 99"/>
                  <a:gd name="T17" fmla="*/ 16 h 111"/>
                  <a:gd name="T18" fmla="*/ 57 w 99"/>
                  <a:gd name="T19" fmla="*/ 19 h 111"/>
                  <a:gd name="T20" fmla="*/ 57 w 99"/>
                  <a:gd name="T21" fmla="*/ 18 h 111"/>
                  <a:gd name="T22" fmla="*/ 60 w 99"/>
                  <a:gd name="T23" fmla="*/ 12 h 111"/>
                  <a:gd name="T24" fmla="*/ 58 w 99"/>
                  <a:gd name="T25" fmla="*/ 7 h 111"/>
                  <a:gd name="T26" fmla="*/ 55 w 99"/>
                  <a:gd name="T27" fmla="*/ 5 h 111"/>
                  <a:gd name="T28" fmla="*/ 51 w 99"/>
                  <a:gd name="T29" fmla="*/ 9 h 111"/>
                  <a:gd name="T30" fmla="*/ 46 w 99"/>
                  <a:gd name="T31" fmla="*/ 9 h 111"/>
                  <a:gd name="T32" fmla="*/ 41 w 99"/>
                  <a:gd name="T33" fmla="*/ 11 h 111"/>
                  <a:gd name="T34" fmla="*/ 36 w 99"/>
                  <a:gd name="T35" fmla="*/ 10 h 111"/>
                  <a:gd name="T36" fmla="*/ 36 w 99"/>
                  <a:gd name="T37" fmla="*/ 5 h 111"/>
                  <a:gd name="T38" fmla="*/ 33 w 99"/>
                  <a:gd name="T39" fmla="*/ 1 h 111"/>
                  <a:gd name="T40" fmla="*/ 29 w 99"/>
                  <a:gd name="T41" fmla="*/ 4 h 111"/>
                  <a:gd name="T42" fmla="*/ 23 w 99"/>
                  <a:gd name="T43" fmla="*/ 4 h 111"/>
                  <a:gd name="T44" fmla="*/ 25 w 99"/>
                  <a:gd name="T45" fmla="*/ 10 h 111"/>
                  <a:gd name="T46" fmla="*/ 17 w 99"/>
                  <a:gd name="T47" fmla="*/ 13 h 111"/>
                  <a:gd name="T48" fmla="*/ 10 w 99"/>
                  <a:gd name="T49" fmla="*/ 11 h 111"/>
                  <a:gd name="T50" fmla="*/ 9 w 99"/>
                  <a:gd name="T51" fmla="*/ 15 h 111"/>
                  <a:gd name="T52" fmla="*/ 10 w 99"/>
                  <a:gd name="T53" fmla="*/ 24 h 111"/>
                  <a:gd name="T54" fmla="*/ 8 w 99"/>
                  <a:gd name="T55" fmla="*/ 28 h 111"/>
                  <a:gd name="T56" fmla="*/ 5 w 99"/>
                  <a:gd name="T57" fmla="*/ 28 h 111"/>
                  <a:gd name="T58" fmla="*/ 1 w 99"/>
                  <a:gd name="T59" fmla="*/ 34 h 111"/>
                  <a:gd name="T60" fmla="*/ 1 w 99"/>
                  <a:gd name="T61" fmla="*/ 40 h 111"/>
                  <a:gd name="T62" fmla="*/ 4 w 99"/>
                  <a:gd name="T63" fmla="*/ 44 h 111"/>
                  <a:gd name="T64" fmla="*/ 8 w 99"/>
                  <a:gd name="T65" fmla="*/ 47 h 111"/>
                  <a:gd name="T66" fmla="*/ 14 w 99"/>
                  <a:gd name="T67" fmla="*/ 48 h 111"/>
                  <a:gd name="T68" fmla="*/ 19 w 99"/>
                  <a:gd name="T69" fmla="*/ 44 h 111"/>
                  <a:gd name="T70" fmla="*/ 22 w 99"/>
                  <a:gd name="T71" fmla="*/ 47 h 111"/>
                  <a:gd name="T72" fmla="*/ 26 w 99"/>
                  <a:gd name="T73" fmla="*/ 52 h 111"/>
                  <a:gd name="T74" fmla="*/ 33 w 99"/>
                  <a:gd name="T75" fmla="*/ 55 h 111"/>
                  <a:gd name="T76" fmla="*/ 35 w 99"/>
                  <a:gd name="T77" fmla="*/ 60 h 111"/>
                  <a:gd name="T78" fmla="*/ 40 w 99"/>
                  <a:gd name="T79" fmla="*/ 63 h 111"/>
                  <a:gd name="T80" fmla="*/ 43 w 99"/>
                  <a:gd name="T81" fmla="*/ 69 h 111"/>
                  <a:gd name="T82" fmla="*/ 42 w 99"/>
                  <a:gd name="T83" fmla="*/ 76 h 111"/>
                  <a:gd name="T84" fmla="*/ 45 w 99"/>
                  <a:gd name="T85" fmla="*/ 79 h 111"/>
                  <a:gd name="T86" fmla="*/ 49 w 99"/>
                  <a:gd name="T87" fmla="*/ 84 h 111"/>
                  <a:gd name="T88" fmla="*/ 52 w 99"/>
                  <a:gd name="T89" fmla="*/ 87 h 111"/>
                  <a:gd name="T90" fmla="*/ 54 w 99"/>
                  <a:gd name="T91" fmla="*/ 91 h 111"/>
                  <a:gd name="T92" fmla="*/ 51 w 99"/>
                  <a:gd name="T93" fmla="*/ 96 h 111"/>
                  <a:gd name="T94" fmla="*/ 47 w 99"/>
                  <a:gd name="T95" fmla="*/ 102 h 111"/>
                  <a:gd name="T96" fmla="*/ 50 w 99"/>
                  <a:gd name="T97" fmla="*/ 104 h 111"/>
                  <a:gd name="T98" fmla="*/ 54 w 99"/>
                  <a:gd name="T99" fmla="*/ 107 h 111"/>
                  <a:gd name="T100" fmla="*/ 60 w 99"/>
                  <a:gd name="T101" fmla="*/ 111 h 111"/>
                  <a:gd name="T102" fmla="*/ 64 w 99"/>
                  <a:gd name="T103" fmla="*/ 105 h 111"/>
                  <a:gd name="T104" fmla="*/ 67 w 99"/>
                  <a:gd name="T105" fmla="*/ 97 h 111"/>
                  <a:gd name="T106" fmla="*/ 68 w 99"/>
                  <a:gd name="T107" fmla="*/ 88 h 111"/>
                  <a:gd name="T108" fmla="*/ 75 w 99"/>
                  <a:gd name="T109" fmla="*/ 84 h 111"/>
                  <a:gd name="T110" fmla="*/ 82 w 99"/>
                  <a:gd name="T111" fmla="*/ 82 h 111"/>
                  <a:gd name="T112" fmla="*/ 85 w 99"/>
                  <a:gd name="T113" fmla="*/ 76 h 111"/>
                  <a:gd name="T114" fmla="*/ 88 w 99"/>
                  <a:gd name="T115" fmla="*/ 69 h 111"/>
                  <a:gd name="T116" fmla="*/ 89 w 99"/>
                  <a:gd name="T117" fmla="*/ 61 h 111"/>
                  <a:gd name="T118" fmla="*/ 88 w 99"/>
                  <a:gd name="T119" fmla="*/ 54 h 111"/>
                  <a:gd name="T120" fmla="*/ 92 w 99"/>
                  <a:gd name="T121" fmla="*/ 49 h 111"/>
                  <a:gd name="T122" fmla="*/ 97 w 99"/>
                  <a:gd name="T123" fmla="*/ 43 h 111"/>
                  <a:gd name="T124" fmla="*/ 98 w 99"/>
                  <a:gd name="T125" fmla="*/ 3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9" h="111">
                    <a:moveTo>
                      <a:pt x="98" y="33"/>
                    </a:moveTo>
                    <a:cubicBezTo>
                      <a:pt x="98" y="33"/>
                      <a:pt x="98" y="32"/>
                      <a:pt x="98" y="32"/>
                    </a:cubicBezTo>
                    <a:cubicBezTo>
                      <a:pt x="97" y="32"/>
                      <a:pt x="97" y="31"/>
                      <a:pt x="97" y="31"/>
                    </a:cubicBezTo>
                    <a:cubicBezTo>
                      <a:pt x="97" y="31"/>
                      <a:pt x="96" y="30"/>
                      <a:pt x="96" y="30"/>
                    </a:cubicBezTo>
                    <a:cubicBezTo>
                      <a:pt x="95" y="30"/>
                      <a:pt x="95" y="30"/>
                      <a:pt x="94" y="30"/>
                    </a:cubicBezTo>
                    <a:cubicBezTo>
                      <a:pt x="94" y="30"/>
                      <a:pt x="93" y="30"/>
                      <a:pt x="93" y="30"/>
                    </a:cubicBezTo>
                    <a:cubicBezTo>
                      <a:pt x="92" y="30"/>
                      <a:pt x="92" y="29"/>
                      <a:pt x="92" y="29"/>
                    </a:cubicBezTo>
                    <a:cubicBezTo>
                      <a:pt x="92" y="29"/>
                      <a:pt x="92" y="29"/>
                      <a:pt x="91" y="29"/>
                    </a:cubicBezTo>
                    <a:cubicBezTo>
                      <a:pt x="91" y="29"/>
                      <a:pt x="91" y="29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0" y="28"/>
                      <a:pt x="90" y="28"/>
                      <a:pt x="90" y="27"/>
                    </a:cubicBezTo>
                    <a:cubicBezTo>
                      <a:pt x="90" y="27"/>
                      <a:pt x="89" y="27"/>
                      <a:pt x="89" y="27"/>
                    </a:cubicBezTo>
                    <a:cubicBezTo>
                      <a:pt x="89" y="26"/>
                      <a:pt x="88" y="26"/>
                      <a:pt x="88" y="26"/>
                    </a:cubicBezTo>
                    <a:cubicBezTo>
                      <a:pt x="88" y="25"/>
                      <a:pt x="87" y="25"/>
                      <a:pt x="87" y="25"/>
                    </a:cubicBezTo>
                    <a:cubicBezTo>
                      <a:pt x="87" y="25"/>
                      <a:pt x="86" y="25"/>
                      <a:pt x="86" y="24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5" y="23"/>
                      <a:pt x="85" y="23"/>
                      <a:pt x="84" y="24"/>
                    </a:cubicBezTo>
                    <a:cubicBezTo>
                      <a:pt x="84" y="24"/>
                      <a:pt x="83" y="24"/>
                      <a:pt x="83" y="24"/>
                    </a:cubicBezTo>
                    <a:cubicBezTo>
                      <a:pt x="82" y="24"/>
                      <a:pt x="82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79" y="23"/>
                    </a:cubicBezTo>
                    <a:cubicBezTo>
                      <a:pt x="79" y="23"/>
                      <a:pt x="79" y="23"/>
                      <a:pt x="78" y="23"/>
                    </a:cubicBezTo>
                    <a:cubicBezTo>
                      <a:pt x="78" y="23"/>
                      <a:pt x="77" y="23"/>
                      <a:pt x="77" y="23"/>
                    </a:cubicBezTo>
                    <a:cubicBezTo>
                      <a:pt x="77" y="23"/>
                      <a:pt x="77" y="23"/>
                      <a:pt x="76" y="23"/>
                    </a:cubicBezTo>
                    <a:cubicBezTo>
                      <a:pt x="76" y="23"/>
                      <a:pt x="75" y="23"/>
                      <a:pt x="75" y="23"/>
                    </a:cubicBezTo>
                    <a:cubicBezTo>
                      <a:pt x="74" y="23"/>
                      <a:pt x="74" y="24"/>
                      <a:pt x="74" y="24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5" y="22"/>
                      <a:pt x="75" y="22"/>
                      <a:pt x="74" y="22"/>
                    </a:cubicBezTo>
                    <a:cubicBezTo>
                      <a:pt x="74" y="21"/>
                      <a:pt x="74" y="21"/>
                      <a:pt x="74" y="21"/>
                    </a:cubicBezTo>
                    <a:cubicBezTo>
                      <a:pt x="73" y="21"/>
                      <a:pt x="73" y="20"/>
                      <a:pt x="73" y="20"/>
                    </a:cubicBezTo>
                    <a:cubicBezTo>
                      <a:pt x="73" y="20"/>
                      <a:pt x="72" y="20"/>
                      <a:pt x="72" y="20"/>
                    </a:cubicBezTo>
                    <a:cubicBezTo>
                      <a:pt x="72" y="19"/>
                      <a:pt x="72" y="19"/>
                      <a:pt x="71" y="19"/>
                    </a:cubicBezTo>
                    <a:cubicBezTo>
                      <a:pt x="71" y="19"/>
                      <a:pt x="70" y="19"/>
                      <a:pt x="70" y="19"/>
                    </a:cubicBezTo>
                    <a:cubicBezTo>
                      <a:pt x="69" y="19"/>
                      <a:pt x="69" y="18"/>
                      <a:pt x="69" y="18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6" y="18"/>
                      <a:pt x="66" y="17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9"/>
                      <a:pt x="64" y="19"/>
                      <a:pt x="64" y="20"/>
                    </a:cubicBezTo>
                    <a:cubicBezTo>
                      <a:pt x="64" y="20"/>
                      <a:pt x="64" y="20"/>
                      <a:pt x="63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62" y="21"/>
                      <a:pt x="61" y="22"/>
                      <a:pt x="61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1" y="21"/>
                      <a:pt x="61" y="20"/>
                      <a:pt x="62" y="20"/>
                    </a:cubicBezTo>
                    <a:cubicBezTo>
                      <a:pt x="62" y="20"/>
                      <a:pt x="62" y="20"/>
                      <a:pt x="63" y="20"/>
                    </a:cubicBezTo>
                    <a:cubicBezTo>
                      <a:pt x="63" y="20"/>
                      <a:pt x="63" y="20"/>
                      <a:pt x="63" y="19"/>
                    </a:cubicBezTo>
                    <a:cubicBezTo>
                      <a:pt x="64" y="19"/>
                      <a:pt x="64" y="18"/>
                      <a:pt x="64" y="18"/>
                    </a:cubicBezTo>
                    <a:cubicBezTo>
                      <a:pt x="64" y="17"/>
                      <a:pt x="65" y="17"/>
                      <a:pt x="64" y="17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16"/>
                      <a:pt x="63" y="16"/>
                      <a:pt x="63" y="16"/>
                    </a:cubicBezTo>
                    <a:cubicBezTo>
                      <a:pt x="62" y="16"/>
                      <a:pt x="62" y="16"/>
                      <a:pt x="62" y="16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0" y="16"/>
                      <a:pt x="60" y="16"/>
                      <a:pt x="5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7"/>
                      <a:pt x="58" y="17"/>
                    </a:cubicBezTo>
                    <a:cubicBezTo>
                      <a:pt x="58" y="17"/>
                      <a:pt x="58" y="18"/>
                      <a:pt x="58" y="18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19"/>
                      <a:pt x="57" y="19"/>
                      <a:pt x="57" y="19"/>
                    </a:cubicBezTo>
                    <a:cubicBezTo>
                      <a:pt x="57" y="19"/>
                      <a:pt x="57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5" y="21"/>
                      <a:pt x="55" y="20"/>
                      <a:pt x="55" y="20"/>
                    </a:cubicBezTo>
                    <a:cubicBezTo>
                      <a:pt x="54" y="20"/>
                      <a:pt x="55" y="20"/>
                      <a:pt x="55" y="20"/>
                    </a:cubicBezTo>
                    <a:cubicBezTo>
                      <a:pt x="55" y="19"/>
                      <a:pt x="56" y="19"/>
                      <a:pt x="56" y="19"/>
                    </a:cubicBezTo>
                    <a:cubicBezTo>
                      <a:pt x="56" y="19"/>
                      <a:pt x="56" y="19"/>
                      <a:pt x="57" y="18"/>
                    </a:cubicBezTo>
                    <a:cubicBezTo>
                      <a:pt x="57" y="18"/>
                      <a:pt x="57" y="17"/>
                      <a:pt x="57" y="17"/>
                    </a:cubicBezTo>
                    <a:cubicBezTo>
                      <a:pt x="57" y="16"/>
                      <a:pt x="57" y="16"/>
                      <a:pt x="58" y="16"/>
                    </a:cubicBezTo>
                    <a:cubicBezTo>
                      <a:pt x="58" y="15"/>
                      <a:pt x="59" y="15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0" y="13"/>
                      <a:pt x="60" y="13"/>
                      <a:pt x="60" y="12"/>
                    </a:cubicBezTo>
                    <a:cubicBezTo>
                      <a:pt x="61" y="12"/>
                      <a:pt x="61" y="12"/>
                      <a:pt x="61" y="11"/>
                    </a:cubicBezTo>
                    <a:cubicBezTo>
                      <a:pt x="60" y="11"/>
                      <a:pt x="60" y="11"/>
                      <a:pt x="60" y="11"/>
                    </a:cubicBezTo>
                    <a:cubicBezTo>
                      <a:pt x="59" y="11"/>
                      <a:pt x="59" y="11"/>
                      <a:pt x="58" y="10"/>
                    </a:cubicBezTo>
                    <a:cubicBezTo>
                      <a:pt x="58" y="10"/>
                      <a:pt x="58" y="10"/>
                      <a:pt x="58" y="9"/>
                    </a:cubicBezTo>
                    <a:cubicBezTo>
                      <a:pt x="58" y="9"/>
                      <a:pt x="58" y="8"/>
                      <a:pt x="58" y="8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8" y="7"/>
                      <a:pt x="58" y="7"/>
                      <a:pt x="57" y="6"/>
                    </a:cubicBezTo>
                    <a:cubicBezTo>
                      <a:pt x="57" y="6"/>
                      <a:pt x="57" y="5"/>
                      <a:pt x="57" y="5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7" y="4"/>
                      <a:pt x="57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5" y="5"/>
                    </a:cubicBezTo>
                    <a:cubicBezTo>
                      <a:pt x="55" y="5"/>
                      <a:pt x="55" y="6"/>
                      <a:pt x="55" y="6"/>
                    </a:cubicBezTo>
                    <a:cubicBezTo>
                      <a:pt x="54" y="7"/>
                      <a:pt x="54" y="7"/>
                      <a:pt x="54" y="8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8"/>
                      <a:pt x="54" y="8"/>
                      <a:pt x="54" y="9"/>
                    </a:cubicBezTo>
                    <a:cubicBezTo>
                      <a:pt x="53" y="9"/>
                      <a:pt x="53" y="9"/>
                      <a:pt x="52" y="9"/>
                    </a:cubicBezTo>
                    <a:cubicBezTo>
                      <a:pt x="52" y="10"/>
                      <a:pt x="52" y="9"/>
                      <a:pt x="51" y="9"/>
                    </a:cubicBezTo>
                    <a:cubicBezTo>
                      <a:pt x="51" y="9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49" y="10"/>
                    </a:cubicBezTo>
                    <a:cubicBezTo>
                      <a:pt x="49" y="10"/>
                      <a:pt x="49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7" y="9"/>
                      <a:pt x="47" y="8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0"/>
                      <a:pt x="43" y="10"/>
                      <a:pt x="42" y="10"/>
                    </a:cubicBezTo>
                    <a:cubicBezTo>
                      <a:pt x="42" y="10"/>
                      <a:pt x="42" y="10"/>
                      <a:pt x="41" y="11"/>
                    </a:cubicBezTo>
                    <a:cubicBezTo>
                      <a:pt x="41" y="11"/>
                      <a:pt x="41" y="11"/>
                      <a:pt x="40" y="11"/>
                    </a:cubicBezTo>
                    <a:cubicBezTo>
                      <a:pt x="40" y="12"/>
                      <a:pt x="39" y="11"/>
                      <a:pt x="39" y="12"/>
                    </a:cubicBezTo>
                    <a:cubicBezTo>
                      <a:pt x="38" y="12"/>
                      <a:pt x="39" y="12"/>
                      <a:pt x="38" y="12"/>
                    </a:cubicBezTo>
                    <a:cubicBezTo>
                      <a:pt x="38" y="12"/>
                      <a:pt x="38" y="12"/>
                      <a:pt x="37" y="12"/>
                    </a:cubicBezTo>
                    <a:cubicBezTo>
                      <a:pt x="37" y="12"/>
                      <a:pt x="37" y="12"/>
                      <a:pt x="36" y="12"/>
                    </a:cubicBezTo>
                    <a:cubicBezTo>
                      <a:pt x="36" y="11"/>
                      <a:pt x="36" y="11"/>
                      <a:pt x="36" y="10"/>
                    </a:cubicBezTo>
                    <a:cubicBezTo>
                      <a:pt x="35" y="10"/>
                      <a:pt x="36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8"/>
                      <a:pt x="35" y="8"/>
                      <a:pt x="35" y="8"/>
                    </a:cubicBezTo>
                    <a:cubicBezTo>
                      <a:pt x="35" y="8"/>
                      <a:pt x="35" y="7"/>
                      <a:pt x="35" y="7"/>
                    </a:cubicBezTo>
                    <a:cubicBezTo>
                      <a:pt x="35" y="7"/>
                      <a:pt x="35" y="6"/>
                      <a:pt x="35" y="6"/>
                    </a:cubicBezTo>
                    <a:cubicBezTo>
                      <a:pt x="35" y="6"/>
                      <a:pt x="35" y="5"/>
                      <a:pt x="36" y="5"/>
                    </a:cubicBezTo>
                    <a:cubicBezTo>
                      <a:pt x="36" y="5"/>
                      <a:pt x="36" y="5"/>
                      <a:pt x="36" y="4"/>
                    </a:cubicBezTo>
                    <a:cubicBezTo>
                      <a:pt x="36" y="4"/>
                      <a:pt x="36" y="4"/>
                      <a:pt x="35" y="4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2"/>
                      <a:pt x="35" y="2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4" y="0"/>
                      <a:pt x="34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2"/>
                      <a:pt x="33" y="2"/>
                      <a:pt x="32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0" y="4"/>
                      <a:pt x="30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5"/>
                      <a:pt x="27" y="5"/>
                    </a:cubicBezTo>
                    <a:cubicBezTo>
                      <a:pt x="27" y="5"/>
                      <a:pt x="27" y="5"/>
                      <a:pt x="26" y="5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4"/>
                      <a:pt x="24" y="5"/>
                      <a:pt x="24" y="6"/>
                    </a:cubicBezTo>
                    <a:cubicBezTo>
                      <a:pt x="24" y="6"/>
                      <a:pt x="24" y="6"/>
                      <a:pt x="24" y="7"/>
                    </a:cubicBezTo>
                    <a:cubicBezTo>
                      <a:pt x="24" y="7"/>
                      <a:pt x="24" y="7"/>
                      <a:pt x="24" y="8"/>
                    </a:cubicBezTo>
                    <a:cubicBezTo>
                      <a:pt x="24" y="8"/>
                      <a:pt x="24" y="8"/>
                      <a:pt x="24" y="9"/>
                    </a:cubicBezTo>
                    <a:cubicBezTo>
                      <a:pt x="25" y="9"/>
                      <a:pt x="26" y="8"/>
                      <a:pt x="26" y="9"/>
                    </a:cubicBezTo>
                    <a:cubicBezTo>
                      <a:pt x="26" y="9"/>
                      <a:pt x="26" y="10"/>
                      <a:pt x="25" y="10"/>
                    </a:cubicBezTo>
                    <a:cubicBezTo>
                      <a:pt x="25" y="11"/>
                      <a:pt x="24" y="11"/>
                      <a:pt x="24" y="11"/>
                    </a:cubicBezTo>
                    <a:cubicBezTo>
                      <a:pt x="23" y="12"/>
                      <a:pt x="23" y="12"/>
                      <a:pt x="22" y="13"/>
                    </a:cubicBezTo>
                    <a:cubicBezTo>
                      <a:pt x="22" y="13"/>
                      <a:pt x="22" y="13"/>
                      <a:pt x="21" y="14"/>
                    </a:cubicBezTo>
                    <a:cubicBezTo>
                      <a:pt x="20" y="14"/>
                      <a:pt x="20" y="14"/>
                      <a:pt x="19" y="14"/>
                    </a:cubicBezTo>
                    <a:cubicBezTo>
                      <a:pt x="19" y="14"/>
                      <a:pt x="18" y="13"/>
                      <a:pt x="18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2"/>
                      <a:pt x="17" y="12"/>
                      <a:pt x="16" y="12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5" y="10"/>
                      <a:pt x="15" y="10"/>
                      <a:pt x="15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2" y="11"/>
                      <a:pt x="11" y="10"/>
                      <a:pt x="11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2"/>
                      <a:pt x="9" y="12"/>
                      <a:pt x="10" y="13"/>
                    </a:cubicBezTo>
                    <a:cubicBezTo>
                      <a:pt x="10" y="13"/>
                      <a:pt x="11" y="13"/>
                      <a:pt x="11" y="13"/>
                    </a:cubicBezTo>
                    <a:cubicBezTo>
                      <a:pt x="11" y="13"/>
                      <a:pt x="11" y="14"/>
                      <a:pt x="11" y="14"/>
                    </a:cubicBezTo>
                    <a:cubicBezTo>
                      <a:pt x="11" y="14"/>
                      <a:pt x="10" y="14"/>
                      <a:pt x="10" y="14"/>
                    </a:cubicBezTo>
                    <a:cubicBezTo>
                      <a:pt x="9" y="14"/>
                      <a:pt x="9" y="14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6"/>
                      <a:pt x="9" y="16"/>
                    </a:cubicBezTo>
                    <a:cubicBezTo>
                      <a:pt x="9" y="17"/>
                      <a:pt x="9" y="17"/>
                      <a:pt x="10" y="17"/>
                    </a:cubicBezTo>
                    <a:cubicBezTo>
                      <a:pt x="10" y="18"/>
                      <a:pt x="10" y="18"/>
                      <a:pt x="10" y="19"/>
                    </a:cubicBezTo>
                    <a:cubicBezTo>
                      <a:pt x="10" y="20"/>
                      <a:pt x="10" y="20"/>
                      <a:pt x="10" y="21"/>
                    </a:cubicBezTo>
                    <a:cubicBezTo>
                      <a:pt x="10" y="21"/>
                      <a:pt x="11" y="22"/>
                      <a:pt x="10" y="23"/>
                    </a:cubicBezTo>
                    <a:cubicBezTo>
                      <a:pt x="10" y="23"/>
                      <a:pt x="10" y="23"/>
                      <a:pt x="10" y="24"/>
                    </a:cubicBezTo>
                    <a:cubicBezTo>
                      <a:pt x="10" y="25"/>
                      <a:pt x="10" y="25"/>
                      <a:pt x="10" y="26"/>
                    </a:cubicBezTo>
                    <a:cubicBezTo>
                      <a:pt x="10" y="26"/>
                      <a:pt x="9" y="26"/>
                      <a:pt x="9" y="27"/>
                    </a:cubicBezTo>
                    <a:cubicBezTo>
                      <a:pt x="9" y="27"/>
                      <a:pt x="10" y="27"/>
                      <a:pt x="10" y="28"/>
                    </a:cubicBezTo>
                    <a:cubicBezTo>
                      <a:pt x="9" y="28"/>
                      <a:pt x="9" y="28"/>
                      <a:pt x="8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9"/>
                      <a:pt x="7" y="29"/>
                      <a:pt x="6" y="28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8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9"/>
                      <a:pt x="4" y="29"/>
                      <a:pt x="4" y="29"/>
                    </a:cubicBezTo>
                    <a:cubicBezTo>
                      <a:pt x="4" y="29"/>
                      <a:pt x="4" y="30"/>
                      <a:pt x="3" y="30"/>
                    </a:cubicBezTo>
                    <a:cubicBezTo>
                      <a:pt x="3" y="30"/>
                      <a:pt x="3" y="30"/>
                      <a:pt x="2" y="30"/>
                    </a:cubicBezTo>
                    <a:cubicBezTo>
                      <a:pt x="2" y="30"/>
                      <a:pt x="2" y="30"/>
                      <a:pt x="2" y="31"/>
                    </a:cubicBezTo>
                    <a:cubicBezTo>
                      <a:pt x="2" y="31"/>
                      <a:pt x="2" y="32"/>
                      <a:pt x="2" y="32"/>
                    </a:cubicBezTo>
                    <a:cubicBezTo>
                      <a:pt x="2" y="33"/>
                      <a:pt x="2" y="33"/>
                      <a:pt x="1" y="34"/>
                    </a:cubicBezTo>
                    <a:cubicBezTo>
                      <a:pt x="1" y="34"/>
                      <a:pt x="1" y="34"/>
                      <a:pt x="0" y="35"/>
                    </a:cubicBezTo>
                    <a:cubicBezTo>
                      <a:pt x="0" y="35"/>
                      <a:pt x="0" y="36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1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1"/>
                      <a:pt x="2" y="42"/>
                      <a:pt x="2" y="42"/>
                    </a:cubicBezTo>
                    <a:cubicBezTo>
                      <a:pt x="2" y="42"/>
                      <a:pt x="2" y="42"/>
                      <a:pt x="2" y="43"/>
                    </a:cubicBezTo>
                    <a:cubicBezTo>
                      <a:pt x="2" y="43"/>
                      <a:pt x="2" y="43"/>
                      <a:pt x="3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4" y="43"/>
                      <a:pt x="4" y="44"/>
                      <a:pt x="4" y="44"/>
                    </a:cubicBezTo>
                    <a:cubicBezTo>
                      <a:pt x="5" y="44"/>
                      <a:pt x="5" y="44"/>
                      <a:pt x="6" y="44"/>
                    </a:cubicBezTo>
                    <a:cubicBezTo>
                      <a:pt x="6" y="44"/>
                      <a:pt x="6" y="44"/>
                      <a:pt x="7" y="44"/>
                    </a:cubicBezTo>
                    <a:cubicBezTo>
                      <a:pt x="7" y="44"/>
                      <a:pt x="7" y="44"/>
                      <a:pt x="8" y="44"/>
                    </a:cubicBezTo>
                    <a:cubicBezTo>
                      <a:pt x="8" y="44"/>
                      <a:pt x="8" y="43"/>
                      <a:pt x="8" y="45"/>
                    </a:cubicBezTo>
                    <a:cubicBezTo>
                      <a:pt x="8" y="45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7"/>
                      <a:pt x="9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2" y="48"/>
                      <a:pt x="12" y="48"/>
                      <a:pt x="13" y="48"/>
                    </a:cubicBezTo>
                    <a:cubicBezTo>
                      <a:pt x="13" y="48"/>
                      <a:pt x="14" y="48"/>
                      <a:pt x="14" y="48"/>
                    </a:cubicBezTo>
                    <a:cubicBezTo>
                      <a:pt x="15" y="47"/>
                      <a:pt x="15" y="47"/>
                      <a:pt x="15" y="47"/>
                    </a:cubicBezTo>
                    <a:cubicBezTo>
                      <a:pt x="15" y="47"/>
                      <a:pt x="15" y="47"/>
                      <a:pt x="15" y="46"/>
                    </a:cubicBezTo>
                    <a:cubicBezTo>
                      <a:pt x="16" y="46"/>
                      <a:pt x="16" y="46"/>
                      <a:pt x="17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8" y="46"/>
                      <a:pt x="18" y="45"/>
                      <a:pt x="18" y="45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21" y="44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45"/>
                      <a:pt x="22" y="45"/>
                      <a:pt x="22" y="46"/>
                    </a:cubicBezTo>
                    <a:cubicBezTo>
                      <a:pt x="22" y="46"/>
                      <a:pt x="22" y="47"/>
                      <a:pt x="22" y="47"/>
                    </a:cubicBezTo>
                    <a:cubicBezTo>
                      <a:pt x="22" y="48"/>
                      <a:pt x="22" y="48"/>
                      <a:pt x="22" y="49"/>
                    </a:cubicBezTo>
                    <a:cubicBezTo>
                      <a:pt x="22" y="49"/>
                      <a:pt x="22" y="50"/>
                      <a:pt x="22" y="50"/>
                    </a:cubicBezTo>
                    <a:cubicBezTo>
                      <a:pt x="23" y="51"/>
                      <a:pt x="23" y="50"/>
                      <a:pt x="24" y="51"/>
                    </a:cubicBezTo>
                    <a:cubicBezTo>
                      <a:pt x="24" y="51"/>
                      <a:pt x="24" y="51"/>
                      <a:pt x="24" y="52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26" y="52"/>
                      <a:pt x="27" y="52"/>
                      <a:pt x="27" y="52"/>
                    </a:cubicBezTo>
                    <a:cubicBezTo>
                      <a:pt x="28" y="52"/>
                      <a:pt x="28" y="52"/>
                      <a:pt x="28" y="53"/>
                    </a:cubicBezTo>
                    <a:cubicBezTo>
                      <a:pt x="29" y="53"/>
                      <a:pt x="29" y="53"/>
                      <a:pt x="30" y="53"/>
                    </a:cubicBezTo>
                    <a:cubicBezTo>
                      <a:pt x="30" y="54"/>
                      <a:pt x="30" y="54"/>
                      <a:pt x="31" y="54"/>
                    </a:cubicBezTo>
                    <a:cubicBezTo>
                      <a:pt x="31" y="54"/>
                      <a:pt x="31" y="55"/>
                      <a:pt x="31" y="55"/>
                    </a:cubicBezTo>
                    <a:cubicBezTo>
                      <a:pt x="32" y="55"/>
                      <a:pt x="32" y="55"/>
                      <a:pt x="33" y="55"/>
                    </a:cubicBezTo>
                    <a:cubicBezTo>
                      <a:pt x="33" y="55"/>
                      <a:pt x="33" y="55"/>
                      <a:pt x="34" y="55"/>
                    </a:cubicBezTo>
                    <a:cubicBezTo>
                      <a:pt x="34" y="55"/>
                      <a:pt x="34" y="55"/>
                      <a:pt x="34" y="56"/>
                    </a:cubicBezTo>
                    <a:cubicBezTo>
                      <a:pt x="34" y="56"/>
                      <a:pt x="35" y="56"/>
                      <a:pt x="35" y="56"/>
                    </a:cubicBezTo>
                    <a:cubicBezTo>
                      <a:pt x="35" y="56"/>
                      <a:pt x="35" y="57"/>
                      <a:pt x="35" y="57"/>
                    </a:cubicBezTo>
                    <a:cubicBezTo>
                      <a:pt x="35" y="57"/>
                      <a:pt x="35" y="57"/>
                      <a:pt x="35" y="58"/>
                    </a:cubicBezTo>
                    <a:cubicBezTo>
                      <a:pt x="35" y="58"/>
                      <a:pt x="34" y="59"/>
                      <a:pt x="35" y="60"/>
                    </a:cubicBezTo>
                    <a:cubicBezTo>
                      <a:pt x="35" y="60"/>
                      <a:pt x="35" y="60"/>
                      <a:pt x="36" y="60"/>
                    </a:cubicBezTo>
                    <a:cubicBezTo>
                      <a:pt x="36" y="61"/>
                      <a:pt x="36" y="61"/>
                      <a:pt x="36" y="62"/>
                    </a:cubicBezTo>
                    <a:cubicBezTo>
                      <a:pt x="36" y="62"/>
                      <a:pt x="36" y="62"/>
                      <a:pt x="36" y="62"/>
                    </a:cubicBezTo>
                    <a:cubicBezTo>
                      <a:pt x="37" y="63"/>
                      <a:pt x="37" y="63"/>
                      <a:pt x="37" y="63"/>
                    </a:cubicBezTo>
                    <a:cubicBezTo>
                      <a:pt x="38" y="63"/>
                      <a:pt x="39" y="63"/>
                      <a:pt x="40" y="63"/>
                    </a:cubicBezTo>
                    <a:cubicBezTo>
                      <a:pt x="40" y="63"/>
                      <a:pt x="40" y="63"/>
                      <a:pt x="40" y="63"/>
                    </a:cubicBezTo>
                    <a:cubicBezTo>
                      <a:pt x="41" y="64"/>
                      <a:pt x="40" y="64"/>
                      <a:pt x="40" y="64"/>
                    </a:cubicBezTo>
                    <a:cubicBezTo>
                      <a:pt x="40" y="65"/>
                      <a:pt x="40" y="65"/>
                      <a:pt x="40" y="66"/>
                    </a:cubicBezTo>
                    <a:cubicBezTo>
                      <a:pt x="41" y="66"/>
                      <a:pt x="42" y="66"/>
                      <a:pt x="42" y="66"/>
                    </a:cubicBezTo>
                    <a:cubicBezTo>
                      <a:pt x="42" y="66"/>
                      <a:pt x="42" y="67"/>
                      <a:pt x="42" y="67"/>
                    </a:cubicBezTo>
                    <a:cubicBezTo>
                      <a:pt x="43" y="67"/>
                      <a:pt x="43" y="67"/>
                      <a:pt x="43" y="68"/>
                    </a:cubicBezTo>
                    <a:cubicBezTo>
                      <a:pt x="43" y="68"/>
                      <a:pt x="43" y="68"/>
                      <a:pt x="43" y="69"/>
                    </a:cubicBezTo>
                    <a:cubicBezTo>
                      <a:pt x="43" y="70"/>
                      <a:pt x="43" y="70"/>
                      <a:pt x="43" y="71"/>
                    </a:cubicBezTo>
                    <a:cubicBezTo>
                      <a:pt x="42" y="72"/>
                      <a:pt x="42" y="72"/>
                      <a:pt x="42" y="73"/>
                    </a:cubicBezTo>
                    <a:cubicBezTo>
                      <a:pt x="42" y="73"/>
                      <a:pt x="43" y="73"/>
                      <a:pt x="43" y="73"/>
                    </a:cubicBezTo>
                    <a:cubicBezTo>
                      <a:pt x="42" y="74"/>
                      <a:pt x="42" y="73"/>
                      <a:pt x="42" y="73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42" y="75"/>
                      <a:pt x="42" y="75"/>
                      <a:pt x="42" y="76"/>
                    </a:cubicBezTo>
                    <a:cubicBezTo>
                      <a:pt x="42" y="76"/>
                      <a:pt x="42" y="76"/>
                      <a:pt x="42" y="77"/>
                    </a:cubicBezTo>
                    <a:cubicBezTo>
                      <a:pt x="42" y="77"/>
                      <a:pt x="42" y="77"/>
                      <a:pt x="42" y="78"/>
                    </a:cubicBezTo>
                    <a:cubicBezTo>
                      <a:pt x="42" y="78"/>
                      <a:pt x="43" y="78"/>
                      <a:pt x="43" y="78"/>
                    </a:cubicBezTo>
                    <a:cubicBezTo>
                      <a:pt x="43" y="79"/>
                      <a:pt x="42" y="79"/>
                      <a:pt x="43" y="79"/>
                    </a:cubicBezTo>
                    <a:cubicBezTo>
                      <a:pt x="43" y="80"/>
                      <a:pt x="43" y="79"/>
                      <a:pt x="44" y="79"/>
                    </a:cubicBezTo>
                    <a:cubicBezTo>
                      <a:pt x="44" y="79"/>
                      <a:pt x="45" y="79"/>
                      <a:pt x="45" y="79"/>
                    </a:cubicBezTo>
                    <a:cubicBezTo>
                      <a:pt x="45" y="79"/>
                      <a:pt x="46" y="79"/>
                      <a:pt x="46" y="79"/>
                    </a:cubicBezTo>
                    <a:cubicBezTo>
                      <a:pt x="47" y="79"/>
                      <a:pt x="47" y="79"/>
                      <a:pt x="47" y="80"/>
                    </a:cubicBezTo>
                    <a:cubicBezTo>
                      <a:pt x="48" y="80"/>
                      <a:pt x="48" y="79"/>
                      <a:pt x="48" y="80"/>
                    </a:cubicBezTo>
                    <a:cubicBezTo>
                      <a:pt x="49" y="80"/>
                      <a:pt x="49" y="81"/>
                      <a:pt x="49" y="81"/>
                    </a:cubicBezTo>
                    <a:cubicBezTo>
                      <a:pt x="49" y="82"/>
                      <a:pt x="49" y="82"/>
                      <a:pt x="49" y="83"/>
                    </a:cubicBezTo>
                    <a:cubicBezTo>
                      <a:pt x="49" y="83"/>
                      <a:pt x="49" y="83"/>
                      <a:pt x="49" y="84"/>
                    </a:cubicBezTo>
                    <a:cubicBezTo>
                      <a:pt x="49" y="84"/>
                      <a:pt x="49" y="84"/>
                      <a:pt x="49" y="84"/>
                    </a:cubicBezTo>
                    <a:cubicBezTo>
                      <a:pt x="49" y="85"/>
                      <a:pt x="50" y="85"/>
                      <a:pt x="50" y="85"/>
                    </a:cubicBezTo>
                    <a:cubicBezTo>
                      <a:pt x="50" y="85"/>
                      <a:pt x="51" y="84"/>
                      <a:pt x="51" y="84"/>
                    </a:cubicBezTo>
                    <a:cubicBezTo>
                      <a:pt x="51" y="84"/>
                      <a:pt x="52" y="84"/>
                      <a:pt x="52" y="84"/>
                    </a:cubicBezTo>
                    <a:cubicBezTo>
                      <a:pt x="52" y="85"/>
                      <a:pt x="52" y="85"/>
                      <a:pt x="52" y="86"/>
                    </a:cubicBezTo>
                    <a:cubicBezTo>
                      <a:pt x="52" y="86"/>
                      <a:pt x="52" y="87"/>
                      <a:pt x="52" y="87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2" y="89"/>
                      <a:pt x="52" y="89"/>
                      <a:pt x="52" y="90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53" y="90"/>
                      <a:pt x="53" y="89"/>
                      <a:pt x="53" y="90"/>
                    </a:cubicBezTo>
                    <a:cubicBezTo>
                      <a:pt x="54" y="90"/>
                      <a:pt x="54" y="90"/>
                      <a:pt x="54" y="90"/>
                    </a:cubicBezTo>
                    <a:cubicBezTo>
                      <a:pt x="54" y="90"/>
                      <a:pt x="54" y="91"/>
                      <a:pt x="54" y="91"/>
                    </a:cubicBezTo>
                    <a:cubicBezTo>
                      <a:pt x="54" y="92"/>
                      <a:pt x="54" y="92"/>
                      <a:pt x="54" y="93"/>
                    </a:cubicBezTo>
                    <a:cubicBezTo>
                      <a:pt x="54" y="93"/>
                      <a:pt x="54" y="93"/>
                      <a:pt x="54" y="94"/>
                    </a:cubicBezTo>
                    <a:cubicBezTo>
                      <a:pt x="54" y="94"/>
                      <a:pt x="54" y="94"/>
                      <a:pt x="53" y="94"/>
                    </a:cubicBezTo>
                    <a:cubicBezTo>
                      <a:pt x="53" y="95"/>
                      <a:pt x="53" y="94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1" y="97"/>
                    </a:cubicBezTo>
                    <a:cubicBezTo>
                      <a:pt x="50" y="97"/>
                      <a:pt x="50" y="97"/>
                      <a:pt x="50" y="98"/>
                    </a:cubicBezTo>
                    <a:cubicBezTo>
                      <a:pt x="50" y="98"/>
                      <a:pt x="49" y="98"/>
                      <a:pt x="49" y="99"/>
                    </a:cubicBezTo>
                    <a:cubicBezTo>
                      <a:pt x="49" y="99"/>
                      <a:pt x="49" y="99"/>
                      <a:pt x="49" y="100"/>
                    </a:cubicBezTo>
                    <a:cubicBezTo>
                      <a:pt x="48" y="100"/>
                      <a:pt x="48" y="100"/>
                      <a:pt x="48" y="100"/>
                    </a:cubicBezTo>
                    <a:cubicBezTo>
                      <a:pt x="47" y="102"/>
                      <a:pt x="47" y="102"/>
                      <a:pt x="47" y="102"/>
                    </a:cubicBezTo>
                    <a:cubicBezTo>
                      <a:pt x="47" y="102"/>
                      <a:pt x="47" y="102"/>
                      <a:pt x="46" y="103"/>
                    </a:cubicBezTo>
                    <a:cubicBezTo>
                      <a:pt x="47" y="103"/>
                      <a:pt x="47" y="103"/>
                      <a:pt x="47" y="103"/>
                    </a:cubicBezTo>
                    <a:cubicBezTo>
                      <a:pt x="48" y="103"/>
                      <a:pt x="48" y="103"/>
                      <a:pt x="48" y="103"/>
                    </a:cubicBezTo>
                    <a:cubicBezTo>
                      <a:pt x="48" y="103"/>
                      <a:pt x="49" y="103"/>
                      <a:pt x="49" y="103"/>
                    </a:cubicBezTo>
                    <a:cubicBezTo>
                      <a:pt x="49" y="103"/>
                      <a:pt x="50" y="103"/>
                      <a:pt x="50" y="103"/>
                    </a:cubicBezTo>
                    <a:cubicBezTo>
                      <a:pt x="50" y="103"/>
                      <a:pt x="50" y="104"/>
                      <a:pt x="50" y="104"/>
                    </a:cubicBezTo>
                    <a:cubicBezTo>
                      <a:pt x="50" y="105"/>
                      <a:pt x="50" y="105"/>
                      <a:pt x="51" y="105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51" y="104"/>
                      <a:pt x="52" y="104"/>
                      <a:pt x="52" y="104"/>
                    </a:cubicBezTo>
                    <a:cubicBezTo>
                      <a:pt x="52" y="105"/>
                      <a:pt x="52" y="105"/>
                      <a:pt x="53" y="106"/>
                    </a:cubicBezTo>
                    <a:cubicBezTo>
                      <a:pt x="53" y="106"/>
                      <a:pt x="53" y="106"/>
                      <a:pt x="54" y="106"/>
                    </a:cubicBezTo>
                    <a:cubicBezTo>
                      <a:pt x="54" y="106"/>
                      <a:pt x="54" y="106"/>
                      <a:pt x="54" y="107"/>
                    </a:cubicBezTo>
                    <a:cubicBezTo>
                      <a:pt x="55" y="107"/>
                      <a:pt x="55" y="107"/>
                      <a:pt x="55" y="107"/>
                    </a:cubicBezTo>
                    <a:cubicBezTo>
                      <a:pt x="56" y="108"/>
                      <a:pt x="56" y="107"/>
                      <a:pt x="56" y="107"/>
                    </a:cubicBezTo>
                    <a:cubicBezTo>
                      <a:pt x="57" y="108"/>
                      <a:pt x="57" y="108"/>
                      <a:pt x="57" y="109"/>
                    </a:cubicBezTo>
                    <a:cubicBezTo>
                      <a:pt x="57" y="109"/>
                      <a:pt x="57" y="110"/>
                      <a:pt x="58" y="110"/>
                    </a:cubicBezTo>
                    <a:cubicBezTo>
                      <a:pt x="58" y="111"/>
                      <a:pt x="59" y="111"/>
                      <a:pt x="60" y="111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0" y="111"/>
                      <a:pt x="60" y="111"/>
                      <a:pt x="60" y="110"/>
                    </a:cubicBezTo>
                    <a:cubicBezTo>
                      <a:pt x="60" y="110"/>
                      <a:pt x="60" y="109"/>
                      <a:pt x="61" y="109"/>
                    </a:cubicBezTo>
                    <a:cubicBezTo>
                      <a:pt x="61" y="108"/>
                      <a:pt x="61" y="108"/>
                      <a:pt x="61" y="107"/>
                    </a:cubicBezTo>
                    <a:cubicBezTo>
                      <a:pt x="62" y="107"/>
                      <a:pt x="62" y="107"/>
                      <a:pt x="62" y="107"/>
                    </a:cubicBezTo>
                    <a:cubicBezTo>
                      <a:pt x="63" y="107"/>
                      <a:pt x="62" y="107"/>
                      <a:pt x="63" y="106"/>
                    </a:cubicBezTo>
                    <a:cubicBezTo>
                      <a:pt x="63" y="106"/>
                      <a:pt x="63" y="106"/>
                      <a:pt x="64" y="105"/>
                    </a:cubicBezTo>
                    <a:cubicBezTo>
                      <a:pt x="64" y="105"/>
                      <a:pt x="64" y="104"/>
                      <a:pt x="64" y="104"/>
                    </a:cubicBezTo>
                    <a:cubicBezTo>
                      <a:pt x="64" y="103"/>
                      <a:pt x="64" y="103"/>
                      <a:pt x="64" y="102"/>
                    </a:cubicBezTo>
                    <a:cubicBezTo>
                      <a:pt x="64" y="102"/>
                      <a:pt x="65" y="102"/>
                      <a:pt x="65" y="101"/>
                    </a:cubicBezTo>
                    <a:cubicBezTo>
                      <a:pt x="65" y="100"/>
                      <a:pt x="65" y="100"/>
                      <a:pt x="66" y="100"/>
                    </a:cubicBezTo>
                    <a:cubicBezTo>
                      <a:pt x="66" y="99"/>
                      <a:pt x="66" y="99"/>
                      <a:pt x="66" y="99"/>
                    </a:cubicBezTo>
                    <a:cubicBezTo>
                      <a:pt x="67" y="98"/>
                      <a:pt x="67" y="98"/>
                      <a:pt x="67" y="97"/>
                    </a:cubicBezTo>
                    <a:cubicBezTo>
                      <a:pt x="68" y="96"/>
                      <a:pt x="67" y="95"/>
                      <a:pt x="67" y="94"/>
                    </a:cubicBezTo>
                    <a:cubicBezTo>
                      <a:pt x="67" y="94"/>
                      <a:pt x="67" y="94"/>
                      <a:pt x="67" y="93"/>
                    </a:cubicBezTo>
                    <a:cubicBezTo>
                      <a:pt x="67" y="93"/>
                      <a:pt x="67" y="93"/>
                      <a:pt x="67" y="92"/>
                    </a:cubicBezTo>
                    <a:cubicBezTo>
                      <a:pt x="66" y="91"/>
                      <a:pt x="66" y="91"/>
                      <a:pt x="67" y="90"/>
                    </a:cubicBezTo>
                    <a:cubicBezTo>
                      <a:pt x="67" y="89"/>
                      <a:pt x="67" y="89"/>
                      <a:pt x="67" y="89"/>
                    </a:cubicBezTo>
                    <a:cubicBezTo>
                      <a:pt x="68" y="89"/>
                      <a:pt x="68" y="88"/>
                      <a:pt x="68" y="88"/>
                    </a:cubicBezTo>
                    <a:cubicBezTo>
                      <a:pt x="69" y="88"/>
                      <a:pt x="69" y="88"/>
                      <a:pt x="69" y="87"/>
                    </a:cubicBezTo>
                    <a:cubicBezTo>
                      <a:pt x="69" y="87"/>
                      <a:pt x="70" y="87"/>
                      <a:pt x="70" y="87"/>
                    </a:cubicBezTo>
                    <a:cubicBezTo>
                      <a:pt x="70" y="86"/>
                      <a:pt x="70" y="86"/>
                      <a:pt x="71" y="85"/>
                    </a:cubicBezTo>
                    <a:cubicBezTo>
                      <a:pt x="71" y="85"/>
                      <a:pt x="72" y="85"/>
                      <a:pt x="72" y="85"/>
                    </a:cubicBezTo>
                    <a:cubicBezTo>
                      <a:pt x="73" y="85"/>
                      <a:pt x="73" y="85"/>
                      <a:pt x="74" y="85"/>
                    </a:cubicBezTo>
                    <a:cubicBezTo>
                      <a:pt x="74" y="84"/>
                      <a:pt x="74" y="84"/>
                      <a:pt x="75" y="84"/>
                    </a:cubicBezTo>
                    <a:cubicBezTo>
                      <a:pt x="75" y="84"/>
                      <a:pt x="75" y="84"/>
                      <a:pt x="75" y="84"/>
                    </a:cubicBezTo>
                    <a:cubicBezTo>
                      <a:pt x="75" y="83"/>
                      <a:pt x="75" y="83"/>
                      <a:pt x="76" y="83"/>
                    </a:cubicBezTo>
                    <a:cubicBezTo>
                      <a:pt x="76" y="83"/>
                      <a:pt x="76" y="83"/>
                      <a:pt x="77" y="82"/>
                    </a:cubicBezTo>
                    <a:cubicBezTo>
                      <a:pt x="77" y="82"/>
                      <a:pt x="77" y="82"/>
                      <a:pt x="78" y="82"/>
                    </a:cubicBezTo>
                    <a:cubicBezTo>
                      <a:pt x="79" y="82"/>
                      <a:pt x="79" y="82"/>
                      <a:pt x="80" y="82"/>
                    </a:cubicBezTo>
                    <a:cubicBezTo>
                      <a:pt x="81" y="82"/>
                      <a:pt x="81" y="82"/>
                      <a:pt x="82" y="82"/>
                    </a:cubicBezTo>
                    <a:cubicBezTo>
                      <a:pt x="82" y="82"/>
                      <a:pt x="82" y="81"/>
                      <a:pt x="82" y="81"/>
                    </a:cubicBezTo>
                    <a:cubicBezTo>
                      <a:pt x="83" y="81"/>
                      <a:pt x="83" y="81"/>
                      <a:pt x="83" y="81"/>
                    </a:cubicBezTo>
                    <a:cubicBezTo>
                      <a:pt x="83" y="80"/>
                      <a:pt x="83" y="80"/>
                      <a:pt x="84" y="80"/>
                    </a:cubicBezTo>
                    <a:cubicBezTo>
                      <a:pt x="84" y="79"/>
                      <a:pt x="84" y="79"/>
                      <a:pt x="84" y="79"/>
                    </a:cubicBezTo>
                    <a:cubicBezTo>
                      <a:pt x="85" y="79"/>
                      <a:pt x="85" y="78"/>
                      <a:pt x="85" y="78"/>
                    </a:cubicBezTo>
                    <a:cubicBezTo>
                      <a:pt x="85" y="77"/>
                      <a:pt x="84" y="76"/>
                      <a:pt x="85" y="76"/>
                    </a:cubicBezTo>
                    <a:cubicBezTo>
                      <a:pt x="85" y="76"/>
                      <a:pt x="86" y="76"/>
                      <a:pt x="86" y="76"/>
                    </a:cubicBezTo>
                    <a:cubicBezTo>
                      <a:pt x="86" y="75"/>
                      <a:pt x="86" y="75"/>
                      <a:pt x="86" y="75"/>
                    </a:cubicBezTo>
                    <a:cubicBezTo>
                      <a:pt x="87" y="74"/>
                      <a:pt x="86" y="74"/>
                      <a:pt x="86" y="73"/>
                    </a:cubicBezTo>
                    <a:cubicBezTo>
                      <a:pt x="86" y="73"/>
                      <a:pt x="87" y="73"/>
                      <a:pt x="87" y="73"/>
                    </a:cubicBezTo>
                    <a:cubicBezTo>
                      <a:pt x="87" y="73"/>
                      <a:pt x="87" y="73"/>
                      <a:pt x="88" y="72"/>
                    </a:cubicBezTo>
                    <a:cubicBezTo>
                      <a:pt x="89" y="72"/>
                      <a:pt x="88" y="71"/>
                      <a:pt x="88" y="69"/>
                    </a:cubicBezTo>
                    <a:cubicBezTo>
                      <a:pt x="88" y="69"/>
                      <a:pt x="88" y="68"/>
                      <a:pt x="88" y="68"/>
                    </a:cubicBezTo>
                    <a:cubicBezTo>
                      <a:pt x="88" y="67"/>
                      <a:pt x="89" y="67"/>
                      <a:pt x="89" y="67"/>
                    </a:cubicBezTo>
                    <a:cubicBezTo>
                      <a:pt x="89" y="66"/>
                      <a:pt x="88" y="66"/>
                      <a:pt x="88" y="65"/>
                    </a:cubicBezTo>
                    <a:cubicBezTo>
                      <a:pt x="88" y="65"/>
                      <a:pt x="88" y="64"/>
                      <a:pt x="89" y="64"/>
                    </a:cubicBezTo>
                    <a:cubicBezTo>
                      <a:pt x="89" y="64"/>
                      <a:pt x="89" y="64"/>
                      <a:pt x="89" y="63"/>
                    </a:cubicBezTo>
                    <a:cubicBezTo>
                      <a:pt x="90" y="63"/>
                      <a:pt x="89" y="62"/>
                      <a:pt x="89" y="61"/>
                    </a:cubicBezTo>
                    <a:cubicBezTo>
                      <a:pt x="89" y="61"/>
                      <a:pt x="89" y="60"/>
                      <a:pt x="89" y="60"/>
                    </a:cubicBezTo>
                    <a:cubicBezTo>
                      <a:pt x="89" y="59"/>
                      <a:pt x="89" y="59"/>
                      <a:pt x="89" y="58"/>
                    </a:cubicBezTo>
                    <a:cubicBezTo>
                      <a:pt x="88" y="58"/>
                      <a:pt x="88" y="58"/>
                      <a:pt x="88" y="57"/>
                    </a:cubicBezTo>
                    <a:cubicBezTo>
                      <a:pt x="88" y="57"/>
                      <a:pt x="88" y="56"/>
                      <a:pt x="89" y="56"/>
                    </a:cubicBezTo>
                    <a:cubicBezTo>
                      <a:pt x="89" y="56"/>
                      <a:pt x="89" y="56"/>
                      <a:pt x="89" y="56"/>
                    </a:cubicBezTo>
                    <a:cubicBezTo>
                      <a:pt x="89" y="55"/>
                      <a:pt x="88" y="55"/>
                      <a:pt x="88" y="54"/>
                    </a:cubicBezTo>
                    <a:cubicBezTo>
                      <a:pt x="88" y="54"/>
                      <a:pt x="88" y="54"/>
                      <a:pt x="89" y="53"/>
                    </a:cubicBezTo>
                    <a:cubicBezTo>
                      <a:pt x="89" y="53"/>
                      <a:pt x="89" y="53"/>
                      <a:pt x="90" y="53"/>
                    </a:cubicBezTo>
                    <a:cubicBezTo>
                      <a:pt x="90" y="52"/>
                      <a:pt x="90" y="53"/>
                      <a:pt x="91" y="52"/>
                    </a:cubicBezTo>
                    <a:cubicBezTo>
                      <a:pt x="91" y="52"/>
                      <a:pt x="91" y="52"/>
                      <a:pt x="91" y="51"/>
                    </a:cubicBezTo>
                    <a:cubicBezTo>
                      <a:pt x="91" y="51"/>
                      <a:pt x="91" y="51"/>
                      <a:pt x="92" y="51"/>
                    </a:cubicBezTo>
                    <a:cubicBezTo>
                      <a:pt x="92" y="50"/>
                      <a:pt x="92" y="50"/>
                      <a:pt x="92" y="49"/>
                    </a:cubicBezTo>
                    <a:cubicBezTo>
                      <a:pt x="93" y="49"/>
                      <a:pt x="93" y="48"/>
                      <a:pt x="93" y="47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4" y="46"/>
                      <a:pt x="94" y="47"/>
                      <a:pt x="94" y="47"/>
                    </a:cubicBezTo>
                    <a:cubicBezTo>
                      <a:pt x="95" y="46"/>
                      <a:pt x="95" y="46"/>
                      <a:pt x="95" y="45"/>
                    </a:cubicBezTo>
                    <a:cubicBezTo>
                      <a:pt x="95" y="45"/>
                      <a:pt x="96" y="45"/>
                      <a:pt x="96" y="44"/>
                    </a:cubicBezTo>
                    <a:cubicBezTo>
                      <a:pt x="96" y="43"/>
                      <a:pt x="97" y="43"/>
                      <a:pt x="97" y="43"/>
                    </a:cubicBezTo>
                    <a:cubicBezTo>
                      <a:pt x="97" y="42"/>
                      <a:pt x="98" y="42"/>
                      <a:pt x="98" y="42"/>
                    </a:cubicBezTo>
                    <a:cubicBezTo>
                      <a:pt x="98" y="42"/>
                      <a:pt x="98" y="41"/>
                      <a:pt x="98" y="41"/>
                    </a:cubicBezTo>
                    <a:cubicBezTo>
                      <a:pt x="98" y="40"/>
                      <a:pt x="98" y="40"/>
                      <a:pt x="98" y="39"/>
                    </a:cubicBezTo>
                    <a:cubicBezTo>
                      <a:pt x="98" y="39"/>
                      <a:pt x="98" y="38"/>
                      <a:pt x="98" y="38"/>
                    </a:cubicBezTo>
                    <a:cubicBezTo>
                      <a:pt x="98" y="37"/>
                      <a:pt x="99" y="37"/>
                      <a:pt x="99" y="36"/>
                    </a:cubicBezTo>
                    <a:cubicBezTo>
                      <a:pt x="99" y="36"/>
                      <a:pt x="98" y="35"/>
                      <a:pt x="98" y="35"/>
                    </a:cubicBezTo>
                    <a:cubicBezTo>
                      <a:pt x="98" y="34"/>
                      <a:pt x="98" y="34"/>
                      <a:pt x="98" y="3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3" name="Freeform 102">
                <a:extLst>
                  <a:ext uri="{FF2B5EF4-FFF2-40B4-BE49-F238E27FC236}">
                    <a16:creationId xmlns:a16="http://schemas.microsoft.com/office/drawing/2014/main" id="{691D845A-C99F-4BAA-9176-AC30EFEDD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4" y="1919289"/>
                <a:ext cx="550863" cy="573088"/>
              </a:xfrm>
              <a:custGeom>
                <a:avLst/>
                <a:gdLst>
                  <a:gd name="T0" fmla="*/ 47 w 51"/>
                  <a:gd name="T1" fmla="*/ 44 h 53"/>
                  <a:gd name="T2" fmla="*/ 49 w 51"/>
                  <a:gd name="T3" fmla="*/ 42 h 53"/>
                  <a:gd name="T4" fmla="*/ 50 w 51"/>
                  <a:gd name="T5" fmla="*/ 41 h 53"/>
                  <a:gd name="T6" fmla="*/ 51 w 51"/>
                  <a:gd name="T7" fmla="*/ 39 h 53"/>
                  <a:gd name="T8" fmla="*/ 49 w 51"/>
                  <a:gd name="T9" fmla="*/ 38 h 53"/>
                  <a:gd name="T10" fmla="*/ 48 w 51"/>
                  <a:gd name="T11" fmla="*/ 37 h 53"/>
                  <a:gd name="T12" fmla="*/ 46 w 51"/>
                  <a:gd name="T13" fmla="*/ 35 h 53"/>
                  <a:gd name="T14" fmla="*/ 46 w 51"/>
                  <a:gd name="T15" fmla="*/ 32 h 53"/>
                  <a:gd name="T16" fmla="*/ 46 w 51"/>
                  <a:gd name="T17" fmla="*/ 29 h 53"/>
                  <a:gd name="T18" fmla="*/ 46 w 51"/>
                  <a:gd name="T19" fmla="*/ 27 h 53"/>
                  <a:gd name="T20" fmla="*/ 46 w 51"/>
                  <a:gd name="T21" fmla="*/ 25 h 53"/>
                  <a:gd name="T22" fmla="*/ 45 w 51"/>
                  <a:gd name="T23" fmla="*/ 22 h 53"/>
                  <a:gd name="T24" fmla="*/ 45 w 51"/>
                  <a:gd name="T25" fmla="*/ 21 h 53"/>
                  <a:gd name="T26" fmla="*/ 45 w 51"/>
                  <a:gd name="T27" fmla="*/ 20 h 53"/>
                  <a:gd name="T28" fmla="*/ 44 w 51"/>
                  <a:gd name="T29" fmla="*/ 17 h 53"/>
                  <a:gd name="T30" fmla="*/ 43 w 51"/>
                  <a:gd name="T31" fmla="*/ 15 h 53"/>
                  <a:gd name="T32" fmla="*/ 42 w 51"/>
                  <a:gd name="T33" fmla="*/ 13 h 53"/>
                  <a:gd name="T34" fmla="*/ 40 w 51"/>
                  <a:gd name="T35" fmla="*/ 12 h 53"/>
                  <a:gd name="T36" fmla="*/ 40 w 51"/>
                  <a:gd name="T37" fmla="*/ 10 h 53"/>
                  <a:gd name="T38" fmla="*/ 42 w 51"/>
                  <a:gd name="T39" fmla="*/ 7 h 53"/>
                  <a:gd name="T40" fmla="*/ 41 w 51"/>
                  <a:gd name="T41" fmla="*/ 4 h 53"/>
                  <a:gd name="T42" fmla="*/ 42 w 51"/>
                  <a:gd name="T43" fmla="*/ 2 h 53"/>
                  <a:gd name="T44" fmla="*/ 42 w 51"/>
                  <a:gd name="T45" fmla="*/ 1 h 53"/>
                  <a:gd name="T46" fmla="*/ 39 w 51"/>
                  <a:gd name="T47" fmla="*/ 1 h 53"/>
                  <a:gd name="T48" fmla="*/ 37 w 51"/>
                  <a:gd name="T49" fmla="*/ 1 h 53"/>
                  <a:gd name="T50" fmla="*/ 35 w 51"/>
                  <a:gd name="T51" fmla="*/ 1 h 53"/>
                  <a:gd name="T52" fmla="*/ 34 w 51"/>
                  <a:gd name="T53" fmla="*/ 2 h 53"/>
                  <a:gd name="T54" fmla="*/ 32 w 51"/>
                  <a:gd name="T55" fmla="*/ 1 h 53"/>
                  <a:gd name="T56" fmla="*/ 29 w 51"/>
                  <a:gd name="T57" fmla="*/ 1 h 53"/>
                  <a:gd name="T58" fmla="*/ 27 w 51"/>
                  <a:gd name="T59" fmla="*/ 2 h 53"/>
                  <a:gd name="T60" fmla="*/ 24 w 51"/>
                  <a:gd name="T61" fmla="*/ 2 h 53"/>
                  <a:gd name="T62" fmla="*/ 22 w 51"/>
                  <a:gd name="T63" fmla="*/ 4 h 53"/>
                  <a:gd name="T64" fmla="*/ 20 w 51"/>
                  <a:gd name="T65" fmla="*/ 4 h 53"/>
                  <a:gd name="T66" fmla="*/ 18 w 51"/>
                  <a:gd name="T67" fmla="*/ 5 h 53"/>
                  <a:gd name="T68" fmla="*/ 17 w 51"/>
                  <a:gd name="T69" fmla="*/ 6 h 53"/>
                  <a:gd name="T70" fmla="*/ 18 w 51"/>
                  <a:gd name="T71" fmla="*/ 9 h 53"/>
                  <a:gd name="T72" fmla="*/ 18 w 51"/>
                  <a:gd name="T73" fmla="*/ 11 h 53"/>
                  <a:gd name="T74" fmla="*/ 18 w 51"/>
                  <a:gd name="T75" fmla="*/ 14 h 53"/>
                  <a:gd name="T76" fmla="*/ 19 w 51"/>
                  <a:gd name="T77" fmla="*/ 15 h 53"/>
                  <a:gd name="T78" fmla="*/ 17 w 51"/>
                  <a:gd name="T79" fmla="*/ 16 h 53"/>
                  <a:gd name="T80" fmla="*/ 14 w 51"/>
                  <a:gd name="T81" fmla="*/ 16 h 53"/>
                  <a:gd name="T82" fmla="*/ 14 w 51"/>
                  <a:gd name="T83" fmla="*/ 19 h 53"/>
                  <a:gd name="T84" fmla="*/ 11 w 51"/>
                  <a:gd name="T85" fmla="*/ 20 h 53"/>
                  <a:gd name="T86" fmla="*/ 9 w 51"/>
                  <a:gd name="T87" fmla="*/ 21 h 53"/>
                  <a:gd name="T88" fmla="*/ 7 w 51"/>
                  <a:gd name="T89" fmla="*/ 22 h 53"/>
                  <a:gd name="T90" fmla="*/ 4 w 51"/>
                  <a:gd name="T91" fmla="*/ 23 h 53"/>
                  <a:gd name="T92" fmla="*/ 2 w 51"/>
                  <a:gd name="T93" fmla="*/ 24 h 53"/>
                  <a:gd name="T94" fmla="*/ 1 w 51"/>
                  <a:gd name="T95" fmla="*/ 25 h 53"/>
                  <a:gd name="T96" fmla="*/ 1 w 51"/>
                  <a:gd name="T97" fmla="*/ 28 h 53"/>
                  <a:gd name="T98" fmla="*/ 10 w 51"/>
                  <a:gd name="T99" fmla="*/ 36 h 53"/>
                  <a:gd name="T100" fmla="*/ 25 w 51"/>
                  <a:gd name="T101" fmla="*/ 47 h 53"/>
                  <a:gd name="T102" fmla="*/ 25 w 51"/>
                  <a:gd name="T103" fmla="*/ 48 h 53"/>
                  <a:gd name="T104" fmla="*/ 27 w 51"/>
                  <a:gd name="T105" fmla="*/ 49 h 53"/>
                  <a:gd name="T106" fmla="*/ 28 w 51"/>
                  <a:gd name="T107" fmla="*/ 50 h 53"/>
                  <a:gd name="T108" fmla="*/ 30 w 51"/>
                  <a:gd name="T109" fmla="*/ 52 h 53"/>
                  <a:gd name="T110" fmla="*/ 30 w 51"/>
                  <a:gd name="T111" fmla="*/ 53 h 53"/>
                  <a:gd name="T112" fmla="*/ 31 w 51"/>
                  <a:gd name="T113" fmla="*/ 53 h 53"/>
                  <a:gd name="T114" fmla="*/ 36 w 51"/>
                  <a:gd name="T115" fmla="*/ 52 h 53"/>
                  <a:gd name="T116" fmla="*/ 39 w 51"/>
                  <a:gd name="T117" fmla="*/ 50 h 53"/>
                  <a:gd name="T118" fmla="*/ 43 w 51"/>
                  <a:gd name="T119" fmla="*/ 4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1" h="53">
                    <a:moveTo>
                      <a:pt x="44" y="45"/>
                    </a:moveTo>
                    <a:cubicBezTo>
                      <a:pt x="45" y="44"/>
                      <a:pt x="46" y="45"/>
                      <a:pt x="47" y="44"/>
                    </a:cubicBezTo>
                    <a:cubicBezTo>
                      <a:pt x="47" y="43"/>
                      <a:pt x="47" y="43"/>
                      <a:pt x="48" y="43"/>
                    </a:cubicBezTo>
                    <a:cubicBezTo>
                      <a:pt x="48" y="42"/>
                      <a:pt x="48" y="42"/>
                      <a:pt x="49" y="42"/>
                    </a:cubicBezTo>
                    <a:cubicBezTo>
                      <a:pt x="49" y="42"/>
                      <a:pt x="49" y="42"/>
                      <a:pt x="50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1" y="41"/>
                      <a:pt x="51" y="40"/>
                      <a:pt x="51" y="40"/>
                    </a:cubicBezTo>
                    <a:cubicBezTo>
                      <a:pt x="51" y="40"/>
                      <a:pt x="51" y="39"/>
                      <a:pt x="51" y="39"/>
                    </a:cubicBezTo>
                    <a:cubicBezTo>
                      <a:pt x="51" y="38"/>
                      <a:pt x="50" y="38"/>
                      <a:pt x="50" y="38"/>
                    </a:cubicBezTo>
                    <a:cubicBezTo>
                      <a:pt x="50" y="38"/>
                      <a:pt x="50" y="38"/>
                      <a:pt x="49" y="38"/>
                    </a:cubicBezTo>
                    <a:cubicBezTo>
                      <a:pt x="49" y="37"/>
                      <a:pt x="49" y="37"/>
                      <a:pt x="48" y="37"/>
                    </a:cubicBezTo>
                    <a:cubicBezTo>
                      <a:pt x="48" y="37"/>
                      <a:pt x="48" y="37"/>
                      <a:pt x="48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6"/>
                      <a:pt x="46" y="36"/>
                      <a:pt x="46" y="35"/>
                    </a:cubicBezTo>
                    <a:cubicBezTo>
                      <a:pt x="46" y="35"/>
                      <a:pt x="46" y="35"/>
                      <a:pt x="46" y="34"/>
                    </a:cubicBezTo>
                    <a:cubicBezTo>
                      <a:pt x="46" y="33"/>
                      <a:pt x="46" y="33"/>
                      <a:pt x="46" y="32"/>
                    </a:cubicBezTo>
                    <a:cubicBezTo>
                      <a:pt x="46" y="32"/>
                      <a:pt x="46" y="31"/>
                      <a:pt x="46" y="31"/>
                    </a:cubicBezTo>
                    <a:cubicBezTo>
                      <a:pt x="46" y="30"/>
                      <a:pt x="46" y="30"/>
                      <a:pt x="46" y="29"/>
                    </a:cubicBezTo>
                    <a:cubicBezTo>
                      <a:pt x="46" y="28"/>
                      <a:pt x="46" y="28"/>
                      <a:pt x="46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6" y="27"/>
                      <a:pt x="46" y="26"/>
                      <a:pt x="46" y="26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4"/>
                      <a:pt x="46" y="24"/>
                      <a:pt x="45" y="24"/>
                    </a:cubicBezTo>
                    <a:cubicBezTo>
                      <a:pt x="45" y="23"/>
                      <a:pt x="46" y="23"/>
                      <a:pt x="45" y="22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5" y="19"/>
                      <a:pt x="45" y="19"/>
                      <a:pt x="45" y="18"/>
                    </a:cubicBezTo>
                    <a:cubicBezTo>
                      <a:pt x="44" y="18"/>
                      <a:pt x="44" y="17"/>
                      <a:pt x="44" y="17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42" y="15"/>
                      <a:pt x="42" y="15"/>
                      <a:pt x="42" y="14"/>
                    </a:cubicBezTo>
                    <a:cubicBezTo>
                      <a:pt x="42" y="14"/>
                      <a:pt x="42" y="14"/>
                      <a:pt x="42" y="13"/>
                    </a:cubicBezTo>
                    <a:cubicBezTo>
                      <a:pt x="42" y="13"/>
                      <a:pt x="42" y="13"/>
                      <a:pt x="41" y="12"/>
                    </a:cubicBezTo>
                    <a:cubicBezTo>
                      <a:pt x="41" y="12"/>
                      <a:pt x="41" y="12"/>
                      <a:pt x="40" y="12"/>
                    </a:cubicBezTo>
                    <a:cubicBezTo>
                      <a:pt x="40" y="12"/>
                      <a:pt x="40" y="11"/>
                      <a:pt x="40" y="11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9"/>
                      <a:pt x="41" y="9"/>
                      <a:pt x="41" y="9"/>
                    </a:cubicBezTo>
                    <a:cubicBezTo>
                      <a:pt x="42" y="8"/>
                      <a:pt x="42" y="8"/>
                      <a:pt x="42" y="7"/>
                    </a:cubicBezTo>
                    <a:cubicBezTo>
                      <a:pt x="42" y="7"/>
                      <a:pt x="42" y="6"/>
                      <a:pt x="42" y="6"/>
                    </a:cubicBezTo>
                    <a:cubicBezTo>
                      <a:pt x="42" y="5"/>
                      <a:pt x="41" y="5"/>
                      <a:pt x="41" y="4"/>
                    </a:cubicBezTo>
                    <a:cubicBezTo>
                      <a:pt x="41" y="4"/>
                      <a:pt x="42" y="4"/>
                      <a:pt x="42" y="3"/>
                    </a:cubicBezTo>
                    <a:cubicBezTo>
                      <a:pt x="42" y="3"/>
                      <a:pt x="42" y="3"/>
                      <a:pt x="42" y="2"/>
                    </a:cubicBezTo>
                    <a:cubicBezTo>
                      <a:pt x="42" y="2"/>
                      <a:pt x="42" y="2"/>
                      <a:pt x="42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1" y="2"/>
                      <a:pt x="41" y="1"/>
                      <a:pt x="40" y="1"/>
                    </a:cubicBezTo>
                    <a:cubicBezTo>
                      <a:pt x="40" y="1"/>
                      <a:pt x="39" y="1"/>
                      <a:pt x="39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7" y="1"/>
                      <a:pt x="37" y="0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6" y="2"/>
                      <a:pt x="36" y="1"/>
                      <a:pt x="35" y="1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2"/>
                      <a:pt x="35" y="2"/>
                      <a:pt x="34" y="2"/>
                    </a:cubicBezTo>
                    <a:cubicBezTo>
                      <a:pt x="34" y="2"/>
                      <a:pt x="34" y="1"/>
                      <a:pt x="33" y="1"/>
                    </a:cubicBezTo>
                    <a:cubicBezTo>
                      <a:pt x="33" y="1"/>
                      <a:pt x="32" y="1"/>
                      <a:pt x="32" y="1"/>
                    </a:cubicBezTo>
                    <a:cubicBezTo>
                      <a:pt x="31" y="1"/>
                      <a:pt x="31" y="1"/>
                      <a:pt x="30" y="1"/>
                    </a:cubicBezTo>
                    <a:cubicBezTo>
                      <a:pt x="30" y="1"/>
                      <a:pt x="29" y="1"/>
                      <a:pt x="29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5" y="2"/>
                    </a:cubicBezTo>
                    <a:cubicBezTo>
                      <a:pt x="25" y="2"/>
                      <a:pt x="24" y="2"/>
                      <a:pt x="24" y="2"/>
                    </a:cubicBezTo>
                    <a:cubicBezTo>
                      <a:pt x="24" y="2"/>
                      <a:pt x="23" y="2"/>
                      <a:pt x="23" y="3"/>
                    </a:cubicBezTo>
                    <a:cubicBezTo>
                      <a:pt x="23" y="3"/>
                      <a:pt x="23" y="4"/>
                      <a:pt x="22" y="4"/>
                    </a:cubicBezTo>
                    <a:cubicBezTo>
                      <a:pt x="22" y="4"/>
                      <a:pt x="22" y="4"/>
                      <a:pt x="21" y="4"/>
                    </a:cubicBezTo>
                    <a:cubicBezTo>
                      <a:pt x="21" y="4"/>
                      <a:pt x="20" y="4"/>
                      <a:pt x="20" y="4"/>
                    </a:cubicBezTo>
                    <a:cubicBezTo>
                      <a:pt x="19" y="4"/>
                      <a:pt x="19" y="4"/>
                      <a:pt x="19" y="5"/>
                    </a:cubicBezTo>
                    <a:cubicBezTo>
                      <a:pt x="19" y="5"/>
                      <a:pt x="18" y="5"/>
                      <a:pt x="18" y="5"/>
                    </a:cubicBezTo>
                    <a:cubicBezTo>
                      <a:pt x="18" y="5"/>
                      <a:pt x="18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8"/>
                      <a:pt x="18" y="8"/>
                      <a:pt x="18" y="9"/>
                    </a:cubicBezTo>
                    <a:cubicBezTo>
                      <a:pt x="18" y="9"/>
                      <a:pt x="18" y="10"/>
                      <a:pt x="18" y="10"/>
                    </a:cubicBezTo>
                    <a:cubicBezTo>
                      <a:pt x="18" y="10"/>
                      <a:pt x="18" y="11"/>
                      <a:pt x="18" y="11"/>
                    </a:cubicBezTo>
                    <a:cubicBezTo>
                      <a:pt x="18" y="11"/>
                      <a:pt x="18" y="12"/>
                      <a:pt x="18" y="12"/>
                    </a:cubicBezTo>
                    <a:cubicBezTo>
                      <a:pt x="18" y="13"/>
                      <a:pt x="18" y="13"/>
                      <a:pt x="18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9" y="16"/>
                      <a:pt x="19" y="16"/>
                      <a:pt x="18" y="16"/>
                    </a:cubicBezTo>
                    <a:cubicBezTo>
                      <a:pt x="18" y="16"/>
                      <a:pt x="17" y="16"/>
                      <a:pt x="17" y="16"/>
                    </a:cubicBezTo>
                    <a:cubicBezTo>
                      <a:pt x="17" y="15"/>
                      <a:pt x="16" y="15"/>
                      <a:pt x="16" y="16"/>
                    </a:cubicBezTo>
                    <a:cubicBezTo>
                      <a:pt x="15" y="16"/>
                      <a:pt x="14" y="16"/>
                      <a:pt x="14" y="16"/>
                    </a:cubicBezTo>
                    <a:cubicBezTo>
                      <a:pt x="14" y="17"/>
                      <a:pt x="13" y="17"/>
                      <a:pt x="13" y="18"/>
                    </a:cubicBezTo>
                    <a:cubicBezTo>
                      <a:pt x="13" y="18"/>
                      <a:pt x="14" y="19"/>
                      <a:pt x="14" y="19"/>
                    </a:cubicBezTo>
                    <a:cubicBezTo>
                      <a:pt x="14" y="20"/>
                      <a:pt x="13" y="20"/>
                      <a:pt x="12" y="20"/>
                    </a:cubicBezTo>
                    <a:cubicBezTo>
                      <a:pt x="12" y="20"/>
                      <a:pt x="12" y="20"/>
                      <a:pt x="11" y="20"/>
                    </a:cubicBezTo>
                    <a:cubicBezTo>
                      <a:pt x="11" y="20"/>
                      <a:pt x="11" y="20"/>
                      <a:pt x="10" y="20"/>
                    </a:cubicBezTo>
                    <a:cubicBezTo>
                      <a:pt x="10" y="20"/>
                      <a:pt x="10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2"/>
                      <a:pt x="5" y="23"/>
                    </a:cubicBezTo>
                    <a:cubicBezTo>
                      <a:pt x="5" y="23"/>
                      <a:pt x="4" y="23"/>
                      <a:pt x="4" y="23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2" y="24"/>
                      <a:pt x="2" y="24"/>
                    </a:cubicBezTo>
                    <a:cubicBezTo>
                      <a:pt x="2" y="24"/>
                      <a:pt x="2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1" y="27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5" y="48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50"/>
                      <a:pt x="27" y="50"/>
                      <a:pt x="28" y="50"/>
                    </a:cubicBezTo>
                    <a:cubicBezTo>
                      <a:pt x="28" y="51"/>
                      <a:pt x="28" y="50"/>
                      <a:pt x="28" y="50"/>
                    </a:cubicBezTo>
                    <a:cubicBezTo>
                      <a:pt x="29" y="50"/>
                      <a:pt x="29" y="50"/>
                      <a:pt x="29" y="51"/>
                    </a:cubicBezTo>
                    <a:cubicBezTo>
                      <a:pt x="30" y="51"/>
                      <a:pt x="30" y="52"/>
                      <a:pt x="30" y="52"/>
                    </a:cubicBezTo>
                    <a:cubicBezTo>
                      <a:pt x="30" y="52"/>
                      <a:pt x="29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1" y="53"/>
                      <a:pt x="31" y="53"/>
                      <a:pt x="32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2" y="53"/>
                      <a:pt x="33" y="52"/>
                      <a:pt x="34" y="52"/>
                    </a:cubicBezTo>
                    <a:cubicBezTo>
                      <a:pt x="35" y="52"/>
                      <a:pt x="35" y="52"/>
                      <a:pt x="36" y="52"/>
                    </a:cubicBezTo>
                    <a:cubicBezTo>
                      <a:pt x="36" y="52"/>
                      <a:pt x="36" y="51"/>
                      <a:pt x="37" y="51"/>
                    </a:cubicBezTo>
                    <a:cubicBezTo>
                      <a:pt x="37" y="51"/>
                      <a:pt x="38" y="50"/>
                      <a:pt x="39" y="50"/>
                    </a:cubicBezTo>
                    <a:cubicBezTo>
                      <a:pt x="39" y="49"/>
                      <a:pt x="40" y="49"/>
                      <a:pt x="40" y="48"/>
                    </a:cubicBezTo>
                    <a:cubicBezTo>
                      <a:pt x="41" y="48"/>
                      <a:pt x="42" y="47"/>
                      <a:pt x="43" y="47"/>
                    </a:cubicBezTo>
                    <a:cubicBezTo>
                      <a:pt x="43" y="46"/>
                      <a:pt x="43" y="45"/>
                      <a:pt x="44" y="4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4" name="Freeform 103">
                <a:extLst>
                  <a:ext uri="{FF2B5EF4-FFF2-40B4-BE49-F238E27FC236}">
                    <a16:creationId xmlns:a16="http://schemas.microsoft.com/office/drawing/2014/main" id="{AEE328E9-CD4E-4B34-B630-BF971B97B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2103439"/>
                <a:ext cx="301625" cy="312738"/>
              </a:xfrm>
              <a:custGeom>
                <a:avLst/>
                <a:gdLst>
                  <a:gd name="T0" fmla="*/ 23 w 28"/>
                  <a:gd name="T1" fmla="*/ 29 h 29"/>
                  <a:gd name="T2" fmla="*/ 24 w 28"/>
                  <a:gd name="T3" fmla="*/ 27 h 29"/>
                  <a:gd name="T4" fmla="*/ 25 w 28"/>
                  <a:gd name="T5" fmla="*/ 27 h 29"/>
                  <a:gd name="T6" fmla="*/ 27 w 28"/>
                  <a:gd name="T7" fmla="*/ 25 h 29"/>
                  <a:gd name="T8" fmla="*/ 28 w 28"/>
                  <a:gd name="T9" fmla="*/ 24 h 29"/>
                  <a:gd name="T10" fmla="*/ 28 w 28"/>
                  <a:gd name="T11" fmla="*/ 23 h 29"/>
                  <a:gd name="T12" fmla="*/ 27 w 28"/>
                  <a:gd name="T13" fmla="*/ 21 h 29"/>
                  <a:gd name="T14" fmla="*/ 26 w 28"/>
                  <a:gd name="T15" fmla="*/ 18 h 29"/>
                  <a:gd name="T16" fmla="*/ 25 w 28"/>
                  <a:gd name="T17" fmla="*/ 16 h 29"/>
                  <a:gd name="T18" fmla="*/ 24 w 28"/>
                  <a:gd name="T19" fmla="*/ 15 h 29"/>
                  <a:gd name="T20" fmla="*/ 23 w 28"/>
                  <a:gd name="T21" fmla="*/ 13 h 29"/>
                  <a:gd name="T22" fmla="*/ 22 w 28"/>
                  <a:gd name="T23" fmla="*/ 11 h 29"/>
                  <a:gd name="T24" fmla="*/ 21 w 28"/>
                  <a:gd name="T25" fmla="*/ 9 h 29"/>
                  <a:gd name="T26" fmla="*/ 19 w 28"/>
                  <a:gd name="T27" fmla="*/ 7 h 29"/>
                  <a:gd name="T28" fmla="*/ 19 w 28"/>
                  <a:gd name="T29" fmla="*/ 5 h 29"/>
                  <a:gd name="T30" fmla="*/ 20 w 28"/>
                  <a:gd name="T31" fmla="*/ 7 h 29"/>
                  <a:gd name="T32" fmla="*/ 22 w 28"/>
                  <a:gd name="T33" fmla="*/ 10 h 29"/>
                  <a:gd name="T34" fmla="*/ 24 w 28"/>
                  <a:gd name="T35" fmla="*/ 10 h 29"/>
                  <a:gd name="T36" fmla="*/ 24 w 28"/>
                  <a:gd name="T37" fmla="*/ 8 h 29"/>
                  <a:gd name="T38" fmla="*/ 25 w 28"/>
                  <a:gd name="T39" fmla="*/ 6 h 29"/>
                  <a:gd name="T40" fmla="*/ 25 w 28"/>
                  <a:gd name="T41" fmla="*/ 5 h 29"/>
                  <a:gd name="T42" fmla="*/ 24 w 28"/>
                  <a:gd name="T43" fmla="*/ 3 h 29"/>
                  <a:gd name="T44" fmla="*/ 23 w 28"/>
                  <a:gd name="T45" fmla="*/ 1 h 29"/>
                  <a:gd name="T46" fmla="*/ 22 w 28"/>
                  <a:gd name="T47" fmla="*/ 1 h 29"/>
                  <a:gd name="T48" fmla="*/ 19 w 28"/>
                  <a:gd name="T49" fmla="*/ 1 h 29"/>
                  <a:gd name="T50" fmla="*/ 16 w 28"/>
                  <a:gd name="T51" fmla="*/ 0 h 29"/>
                  <a:gd name="T52" fmla="*/ 14 w 28"/>
                  <a:gd name="T53" fmla="*/ 0 h 29"/>
                  <a:gd name="T54" fmla="*/ 12 w 28"/>
                  <a:gd name="T55" fmla="*/ 2 h 29"/>
                  <a:gd name="T56" fmla="*/ 8 w 28"/>
                  <a:gd name="T57" fmla="*/ 2 h 29"/>
                  <a:gd name="T58" fmla="*/ 6 w 28"/>
                  <a:gd name="T59" fmla="*/ 1 h 29"/>
                  <a:gd name="T60" fmla="*/ 3 w 28"/>
                  <a:gd name="T61" fmla="*/ 0 h 29"/>
                  <a:gd name="T62" fmla="*/ 2 w 28"/>
                  <a:gd name="T63" fmla="*/ 1 h 29"/>
                  <a:gd name="T64" fmla="*/ 1 w 28"/>
                  <a:gd name="T65" fmla="*/ 0 h 29"/>
                  <a:gd name="T66" fmla="*/ 0 w 28"/>
                  <a:gd name="T67" fmla="*/ 1 h 29"/>
                  <a:gd name="T68" fmla="*/ 1 w 28"/>
                  <a:gd name="T69" fmla="*/ 5 h 29"/>
                  <a:gd name="T70" fmla="*/ 2 w 28"/>
                  <a:gd name="T71" fmla="*/ 27 h 29"/>
                  <a:gd name="T72" fmla="*/ 22 w 28"/>
                  <a:gd name="T73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8" h="29">
                    <a:moveTo>
                      <a:pt x="23" y="28"/>
                    </a:move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9"/>
                      <a:pt x="23" y="29"/>
                      <a:pt x="24" y="29"/>
                    </a:cubicBezTo>
                    <a:cubicBezTo>
                      <a:pt x="24" y="28"/>
                      <a:pt x="24" y="28"/>
                      <a:pt x="24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6"/>
                      <a:pt x="25" y="26"/>
                      <a:pt x="26" y="26"/>
                    </a:cubicBezTo>
                    <a:cubicBezTo>
                      <a:pt x="26" y="25"/>
                      <a:pt x="26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8" y="25"/>
                      <a:pt x="28" y="25"/>
                      <a:pt x="28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4"/>
                      <a:pt x="28" y="24"/>
                      <a:pt x="28" y="23"/>
                    </a:cubicBezTo>
                    <a:cubicBezTo>
                      <a:pt x="28" y="22"/>
                      <a:pt x="28" y="22"/>
                      <a:pt x="28" y="21"/>
                    </a:cubicBezTo>
                    <a:cubicBezTo>
                      <a:pt x="28" y="21"/>
                      <a:pt x="27" y="21"/>
                      <a:pt x="27" y="21"/>
                    </a:cubicBezTo>
                    <a:cubicBezTo>
                      <a:pt x="27" y="20"/>
                      <a:pt x="27" y="20"/>
                      <a:pt x="27" y="19"/>
                    </a:cubicBezTo>
                    <a:cubicBezTo>
                      <a:pt x="27" y="19"/>
                      <a:pt x="26" y="19"/>
                      <a:pt x="26" y="18"/>
                    </a:cubicBezTo>
                    <a:cubicBezTo>
                      <a:pt x="26" y="18"/>
                      <a:pt x="26" y="18"/>
                      <a:pt x="26" y="17"/>
                    </a:cubicBezTo>
                    <a:cubicBezTo>
                      <a:pt x="25" y="17"/>
                      <a:pt x="25" y="17"/>
                      <a:pt x="25" y="16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1" y="10"/>
                    </a:cubicBezTo>
                    <a:cubicBezTo>
                      <a:pt x="21" y="10"/>
                      <a:pt x="21" y="10"/>
                      <a:pt x="21" y="9"/>
                    </a:cubicBezTo>
                    <a:cubicBezTo>
                      <a:pt x="20" y="9"/>
                      <a:pt x="20" y="8"/>
                      <a:pt x="20" y="8"/>
                    </a:cubicBezTo>
                    <a:cubicBezTo>
                      <a:pt x="20" y="7"/>
                      <a:pt x="19" y="7"/>
                      <a:pt x="19" y="7"/>
                    </a:cubicBezTo>
                    <a:cubicBezTo>
                      <a:pt x="19" y="6"/>
                      <a:pt x="19" y="6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5"/>
                      <a:pt x="20" y="5"/>
                      <a:pt x="20" y="6"/>
                    </a:cubicBezTo>
                    <a:cubicBezTo>
                      <a:pt x="20" y="6"/>
                      <a:pt x="20" y="7"/>
                      <a:pt x="20" y="7"/>
                    </a:cubicBezTo>
                    <a:cubicBezTo>
                      <a:pt x="21" y="8"/>
                      <a:pt x="21" y="8"/>
                      <a:pt x="21" y="9"/>
                    </a:cubicBezTo>
                    <a:cubicBezTo>
                      <a:pt x="22" y="9"/>
                      <a:pt x="22" y="9"/>
                      <a:pt x="22" y="10"/>
                    </a:cubicBezTo>
                    <a:cubicBezTo>
                      <a:pt x="23" y="10"/>
                      <a:pt x="22" y="11"/>
                      <a:pt x="23" y="11"/>
                    </a:cubicBezTo>
                    <a:cubicBezTo>
                      <a:pt x="23" y="11"/>
                      <a:pt x="23" y="11"/>
                      <a:pt x="24" y="10"/>
                    </a:cubicBezTo>
                    <a:cubicBezTo>
                      <a:pt x="24" y="10"/>
                      <a:pt x="24" y="10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4" y="8"/>
                      <a:pt x="24" y="8"/>
                      <a:pt x="25" y="7"/>
                    </a:cubicBezTo>
                    <a:cubicBezTo>
                      <a:pt x="25" y="7"/>
                      <a:pt x="24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5" y="5"/>
                      <a:pt x="25" y="4"/>
                      <a:pt x="25" y="4"/>
                    </a:cubicBezTo>
                    <a:cubicBezTo>
                      <a:pt x="25" y="4"/>
                      <a:pt x="24" y="4"/>
                      <a:pt x="24" y="3"/>
                    </a:cubicBezTo>
                    <a:cubicBezTo>
                      <a:pt x="24" y="3"/>
                      <a:pt x="24" y="3"/>
                      <a:pt x="24" y="2"/>
                    </a:cubicBezTo>
                    <a:cubicBezTo>
                      <a:pt x="24" y="2"/>
                      <a:pt x="24" y="2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9" y="1"/>
                      <a:pt x="18" y="1"/>
                      <a:pt x="18" y="1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2"/>
                      <a:pt x="12" y="2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8" y="1"/>
                      <a:pt x="7" y="2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28"/>
                      <a:pt x="23" y="28"/>
                      <a:pt x="23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5" name="Freeform 104">
                <a:extLst>
                  <a:ext uri="{FF2B5EF4-FFF2-40B4-BE49-F238E27FC236}">
                    <a16:creationId xmlns:a16="http://schemas.microsoft.com/office/drawing/2014/main" id="{2B355720-A8A2-4BBF-A74C-DE6FE34D1C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4664" y="2265364"/>
                <a:ext cx="150813" cy="119063"/>
              </a:xfrm>
              <a:custGeom>
                <a:avLst/>
                <a:gdLst>
                  <a:gd name="T0" fmla="*/ 13 w 14"/>
                  <a:gd name="T1" fmla="*/ 2 h 11"/>
                  <a:gd name="T2" fmla="*/ 14 w 14"/>
                  <a:gd name="T3" fmla="*/ 1 h 11"/>
                  <a:gd name="T4" fmla="*/ 14 w 14"/>
                  <a:gd name="T5" fmla="*/ 1 h 11"/>
                  <a:gd name="T6" fmla="*/ 13 w 14"/>
                  <a:gd name="T7" fmla="*/ 0 h 11"/>
                  <a:gd name="T8" fmla="*/ 13 w 14"/>
                  <a:gd name="T9" fmla="*/ 1 h 11"/>
                  <a:gd name="T10" fmla="*/ 12 w 14"/>
                  <a:gd name="T11" fmla="*/ 1 h 11"/>
                  <a:gd name="T12" fmla="*/ 12 w 14"/>
                  <a:gd name="T13" fmla="*/ 2 h 11"/>
                  <a:gd name="T14" fmla="*/ 11 w 14"/>
                  <a:gd name="T15" fmla="*/ 3 h 11"/>
                  <a:gd name="T16" fmla="*/ 10 w 14"/>
                  <a:gd name="T17" fmla="*/ 4 h 11"/>
                  <a:gd name="T18" fmla="*/ 10 w 14"/>
                  <a:gd name="T19" fmla="*/ 5 h 11"/>
                  <a:gd name="T20" fmla="*/ 10 w 14"/>
                  <a:gd name="T21" fmla="*/ 6 h 11"/>
                  <a:gd name="T22" fmla="*/ 9 w 14"/>
                  <a:gd name="T23" fmla="*/ 6 h 11"/>
                  <a:gd name="T24" fmla="*/ 8 w 14"/>
                  <a:gd name="T25" fmla="*/ 7 h 11"/>
                  <a:gd name="T26" fmla="*/ 7 w 14"/>
                  <a:gd name="T27" fmla="*/ 7 h 11"/>
                  <a:gd name="T28" fmla="*/ 6 w 14"/>
                  <a:gd name="T29" fmla="*/ 7 h 11"/>
                  <a:gd name="T30" fmla="*/ 5 w 14"/>
                  <a:gd name="T31" fmla="*/ 6 h 11"/>
                  <a:gd name="T32" fmla="*/ 4 w 14"/>
                  <a:gd name="T33" fmla="*/ 7 h 11"/>
                  <a:gd name="T34" fmla="*/ 4 w 14"/>
                  <a:gd name="T35" fmla="*/ 7 h 11"/>
                  <a:gd name="T36" fmla="*/ 3 w 14"/>
                  <a:gd name="T37" fmla="*/ 6 h 11"/>
                  <a:gd name="T38" fmla="*/ 2 w 14"/>
                  <a:gd name="T39" fmla="*/ 6 h 11"/>
                  <a:gd name="T40" fmla="*/ 2 w 14"/>
                  <a:gd name="T41" fmla="*/ 5 h 11"/>
                  <a:gd name="T42" fmla="*/ 2 w 14"/>
                  <a:gd name="T43" fmla="*/ 5 h 11"/>
                  <a:gd name="T44" fmla="*/ 0 w 14"/>
                  <a:gd name="T45" fmla="*/ 4 h 11"/>
                  <a:gd name="T46" fmla="*/ 0 w 14"/>
                  <a:gd name="T47" fmla="*/ 4 h 11"/>
                  <a:gd name="T48" fmla="*/ 0 w 14"/>
                  <a:gd name="T49" fmla="*/ 5 h 11"/>
                  <a:gd name="T50" fmla="*/ 1 w 14"/>
                  <a:gd name="T51" fmla="*/ 6 h 11"/>
                  <a:gd name="T52" fmla="*/ 2 w 14"/>
                  <a:gd name="T53" fmla="*/ 8 h 11"/>
                  <a:gd name="T54" fmla="*/ 3 w 14"/>
                  <a:gd name="T55" fmla="*/ 8 h 11"/>
                  <a:gd name="T56" fmla="*/ 4 w 14"/>
                  <a:gd name="T57" fmla="*/ 9 h 11"/>
                  <a:gd name="T58" fmla="*/ 5 w 14"/>
                  <a:gd name="T59" fmla="*/ 9 h 11"/>
                  <a:gd name="T60" fmla="*/ 7 w 14"/>
                  <a:gd name="T61" fmla="*/ 9 h 11"/>
                  <a:gd name="T62" fmla="*/ 9 w 14"/>
                  <a:gd name="T63" fmla="*/ 10 h 11"/>
                  <a:gd name="T64" fmla="*/ 11 w 14"/>
                  <a:gd name="T65" fmla="*/ 11 h 11"/>
                  <a:gd name="T66" fmla="*/ 11 w 14"/>
                  <a:gd name="T67" fmla="*/ 10 h 11"/>
                  <a:gd name="T68" fmla="*/ 11 w 14"/>
                  <a:gd name="T69" fmla="*/ 8 h 11"/>
                  <a:gd name="T70" fmla="*/ 12 w 14"/>
                  <a:gd name="T71" fmla="*/ 6 h 11"/>
                  <a:gd name="T72" fmla="*/ 12 w 14"/>
                  <a:gd name="T73" fmla="*/ 4 h 11"/>
                  <a:gd name="T74" fmla="*/ 13 w 14"/>
                  <a:gd name="T75" fmla="*/ 3 h 11"/>
                  <a:gd name="T76" fmla="*/ 14 w 14"/>
                  <a:gd name="T77" fmla="*/ 3 h 11"/>
                  <a:gd name="T78" fmla="*/ 14 w 14"/>
                  <a:gd name="T79" fmla="*/ 2 h 11"/>
                  <a:gd name="T80" fmla="*/ 13 w 14"/>
                  <a:gd name="T8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" h="11">
                    <a:moveTo>
                      <a:pt x="13" y="2"/>
                    </a:moveTo>
                    <a:cubicBezTo>
                      <a:pt x="13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0"/>
                      <a:pt x="13" y="0"/>
                      <a:pt x="13" y="1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5" y="6"/>
                      <a:pt x="5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6"/>
                      <a:pt x="3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1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3" y="9"/>
                      <a:pt x="3" y="9"/>
                      <a:pt x="4" y="9"/>
                    </a:cubicBezTo>
                    <a:cubicBezTo>
                      <a:pt x="4" y="9"/>
                      <a:pt x="5" y="9"/>
                      <a:pt x="5" y="9"/>
                    </a:cubicBezTo>
                    <a:cubicBezTo>
                      <a:pt x="6" y="9"/>
                      <a:pt x="6" y="9"/>
                      <a:pt x="7" y="9"/>
                    </a:cubicBezTo>
                    <a:cubicBezTo>
                      <a:pt x="8" y="9"/>
                      <a:pt x="9" y="9"/>
                      <a:pt x="9" y="10"/>
                    </a:cubicBezTo>
                    <a:cubicBezTo>
                      <a:pt x="10" y="10"/>
                      <a:pt x="10" y="10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9"/>
                      <a:pt x="11" y="8"/>
                    </a:cubicBezTo>
                    <a:cubicBezTo>
                      <a:pt x="12" y="8"/>
                      <a:pt x="12" y="7"/>
                      <a:pt x="12" y="6"/>
                    </a:cubicBezTo>
                    <a:cubicBezTo>
                      <a:pt x="12" y="6"/>
                      <a:pt x="12" y="5"/>
                      <a:pt x="12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6" name="Freeform 105">
                <a:extLst>
                  <a:ext uri="{FF2B5EF4-FFF2-40B4-BE49-F238E27FC236}">
                    <a16:creationId xmlns:a16="http://schemas.microsoft.com/office/drawing/2014/main" id="{EC698505-9253-41D1-8C88-E14317D0A5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3427" y="1930401"/>
                <a:ext cx="400050" cy="420688"/>
              </a:xfrm>
              <a:custGeom>
                <a:avLst/>
                <a:gdLst>
                  <a:gd name="T0" fmla="*/ 15 w 37"/>
                  <a:gd name="T1" fmla="*/ 35 h 39"/>
                  <a:gd name="T2" fmla="*/ 18 w 37"/>
                  <a:gd name="T3" fmla="*/ 37 h 39"/>
                  <a:gd name="T4" fmla="*/ 20 w 37"/>
                  <a:gd name="T5" fmla="*/ 39 h 39"/>
                  <a:gd name="T6" fmla="*/ 22 w 37"/>
                  <a:gd name="T7" fmla="*/ 37 h 39"/>
                  <a:gd name="T8" fmla="*/ 25 w 37"/>
                  <a:gd name="T9" fmla="*/ 36 h 39"/>
                  <a:gd name="T10" fmla="*/ 26 w 37"/>
                  <a:gd name="T11" fmla="*/ 35 h 39"/>
                  <a:gd name="T12" fmla="*/ 24 w 37"/>
                  <a:gd name="T13" fmla="*/ 32 h 39"/>
                  <a:gd name="T14" fmla="*/ 23 w 37"/>
                  <a:gd name="T15" fmla="*/ 30 h 39"/>
                  <a:gd name="T16" fmla="*/ 22 w 37"/>
                  <a:gd name="T17" fmla="*/ 28 h 39"/>
                  <a:gd name="T18" fmla="*/ 24 w 37"/>
                  <a:gd name="T19" fmla="*/ 26 h 39"/>
                  <a:gd name="T20" fmla="*/ 25 w 37"/>
                  <a:gd name="T21" fmla="*/ 27 h 39"/>
                  <a:gd name="T22" fmla="*/ 27 w 37"/>
                  <a:gd name="T23" fmla="*/ 26 h 39"/>
                  <a:gd name="T24" fmla="*/ 29 w 37"/>
                  <a:gd name="T25" fmla="*/ 23 h 39"/>
                  <a:gd name="T26" fmla="*/ 31 w 37"/>
                  <a:gd name="T27" fmla="*/ 20 h 39"/>
                  <a:gd name="T28" fmla="*/ 31 w 37"/>
                  <a:gd name="T29" fmla="*/ 19 h 39"/>
                  <a:gd name="T30" fmla="*/ 32 w 37"/>
                  <a:gd name="T31" fmla="*/ 17 h 39"/>
                  <a:gd name="T32" fmla="*/ 33 w 37"/>
                  <a:gd name="T33" fmla="*/ 15 h 39"/>
                  <a:gd name="T34" fmla="*/ 32 w 37"/>
                  <a:gd name="T35" fmla="*/ 13 h 39"/>
                  <a:gd name="T36" fmla="*/ 30 w 37"/>
                  <a:gd name="T37" fmla="*/ 10 h 39"/>
                  <a:gd name="T38" fmla="*/ 32 w 37"/>
                  <a:gd name="T39" fmla="*/ 7 h 39"/>
                  <a:gd name="T40" fmla="*/ 35 w 37"/>
                  <a:gd name="T41" fmla="*/ 6 h 39"/>
                  <a:gd name="T42" fmla="*/ 37 w 37"/>
                  <a:gd name="T43" fmla="*/ 5 h 39"/>
                  <a:gd name="T44" fmla="*/ 33 w 37"/>
                  <a:gd name="T45" fmla="*/ 4 h 39"/>
                  <a:gd name="T46" fmla="*/ 31 w 37"/>
                  <a:gd name="T47" fmla="*/ 1 h 39"/>
                  <a:gd name="T48" fmla="*/ 29 w 37"/>
                  <a:gd name="T49" fmla="*/ 0 h 39"/>
                  <a:gd name="T50" fmla="*/ 26 w 37"/>
                  <a:gd name="T51" fmla="*/ 1 h 39"/>
                  <a:gd name="T52" fmla="*/ 22 w 37"/>
                  <a:gd name="T53" fmla="*/ 3 h 39"/>
                  <a:gd name="T54" fmla="*/ 24 w 37"/>
                  <a:gd name="T55" fmla="*/ 9 h 39"/>
                  <a:gd name="T56" fmla="*/ 20 w 37"/>
                  <a:gd name="T57" fmla="*/ 12 h 39"/>
                  <a:gd name="T58" fmla="*/ 19 w 37"/>
                  <a:gd name="T59" fmla="*/ 16 h 39"/>
                  <a:gd name="T60" fmla="*/ 17 w 37"/>
                  <a:gd name="T61" fmla="*/ 15 h 39"/>
                  <a:gd name="T62" fmla="*/ 14 w 37"/>
                  <a:gd name="T63" fmla="*/ 17 h 39"/>
                  <a:gd name="T64" fmla="*/ 13 w 37"/>
                  <a:gd name="T65" fmla="*/ 19 h 39"/>
                  <a:gd name="T66" fmla="*/ 11 w 37"/>
                  <a:gd name="T67" fmla="*/ 22 h 39"/>
                  <a:gd name="T68" fmla="*/ 7 w 37"/>
                  <a:gd name="T69" fmla="*/ 22 h 39"/>
                  <a:gd name="T70" fmla="*/ 2 w 37"/>
                  <a:gd name="T71" fmla="*/ 21 h 39"/>
                  <a:gd name="T72" fmla="*/ 1 w 37"/>
                  <a:gd name="T73" fmla="*/ 22 h 39"/>
                  <a:gd name="T74" fmla="*/ 3 w 37"/>
                  <a:gd name="T75" fmla="*/ 25 h 39"/>
                  <a:gd name="T76" fmla="*/ 6 w 37"/>
                  <a:gd name="T77" fmla="*/ 26 h 39"/>
                  <a:gd name="T78" fmla="*/ 7 w 37"/>
                  <a:gd name="T79" fmla="*/ 29 h 39"/>
                  <a:gd name="T80" fmla="*/ 4 w 37"/>
                  <a:gd name="T81" fmla="*/ 32 h 39"/>
                  <a:gd name="T82" fmla="*/ 4 w 37"/>
                  <a:gd name="T83" fmla="*/ 35 h 39"/>
                  <a:gd name="T84" fmla="*/ 8 w 37"/>
                  <a:gd name="T85" fmla="*/ 34 h 39"/>
                  <a:gd name="T86" fmla="*/ 12 w 37"/>
                  <a:gd name="T87" fmla="*/ 34 h 39"/>
                  <a:gd name="T88" fmla="*/ 15 w 37"/>
                  <a:gd name="T89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7" h="39">
                    <a:moveTo>
                      <a:pt x="15" y="34"/>
                    </a:move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5" y="35"/>
                      <a:pt x="15" y="35"/>
                    </a:cubicBezTo>
                    <a:cubicBezTo>
                      <a:pt x="15" y="35"/>
                      <a:pt x="16" y="36"/>
                      <a:pt x="16" y="36"/>
                    </a:cubicBezTo>
                    <a:cubicBezTo>
                      <a:pt x="16" y="36"/>
                      <a:pt x="17" y="36"/>
                      <a:pt x="17" y="36"/>
                    </a:cubicBezTo>
                    <a:cubicBezTo>
                      <a:pt x="17" y="36"/>
                      <a:pt x="17" y="37"/>
                      <a:pt x="18" y="37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5" y="37"/>
                      <a:pt x="25" y="36"/>
                      <a:pt x="25" y="36"/>
                    </a:cubicBezTo>
                    <a:cubicBezTo>
                      <a:pt x="26" y="36"/>
                      <a:pt x="26" y="37"/>
                      <a:pt x="26" y="37"/>
                    </a:cubicBezTo>
                    <a:cubicBezTo>
                      <a:pt x="26" y="37"/>
                      <a:pt x="27" y="37"/>
                      <a:pt x="27" y="36"/>
                    </a:cubicBezTo>
                    <a:cubicBezTo>
                      <a:pt x="27" y="36"/>
                      <a:pt x="27" y="36"/>
                      <a:pt x="26" y="35"/>
                    </a:cubicBezTo>
                    <a:cubicBezTo>
                      <a:pt x="26" y="35"/>
                      <a:pt x="26" y="35"/>
                      <a:pt x="26" y="34"/>
                    </a:cubicBezTo>
                    <a:cubicBezTo>
                      <a:pt x="26" y="34"/>
                      <a:pt x="26" y="33"/>
                      <a:pt x="25" y="33"/>
                    </a:cubicBezTo>
                    <a:cubicBezTo>
                      <a:pt x="25" y="33"/>
                      <a:pt x="25" y="33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0"/>
                      <a:pt x="24" y="30"/>
                      <a:pt x="23" y="30"/>
                    </a:cubicBezTo>
                    <a:cubicBezTo>
                      <a:pt x="23" y="30"/>
                      <a:pt x="23" y="31"/>
                      <a:pt x="22" y="31"/>
                    </a:cubicBezTo>
                    <a:cubicBezTo>
                      <a:pt x="22" y="30"/>
                      <a:pt x="22" y="30"/>
                      <a:pt x="22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4" y="27"/>
                      <a:pt x="23" y="27"/>
                      <a:pt x="23" y="27"/>
                    </a:cubicBezTo>
                    <a:cubicBezTo>
                      <a:pt x="23" y="26"/>
                      <a:pt x="23" y="26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4" y="26"/>
                      <a:pt x="24" y="27"/>
                      <a:pt x="24" y="27"/>
                    </a:cubicBezTo>
                    <a:cubicBezTo>
                      <a:pt x="24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6" y="26"/>
                    </a:cubicBezTo>
                    <a:cubicBezTo>
                      <a:pt x="26" y="26"/>
                      <a:pt x="26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6"/>
                      <a:pt x="28" y="25"/>
                      <a:pt x="28" y="25"/>
                    </a:cubicBezTo>
                    <a:cubicBezTo>
                      <a:pt x="28" y="25"/>
                      <a:pt x="28" y="24"/>
                      <a:pt x="28" y="24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3"/>
                      <a:pt x="30" y="23"/>
                      <a:pt x="30" y="22"/>
                    </a:cubicBezTo>
                    <a:cubicBezTo>
                      <a:pt x="30" y="22"/>
                      <a:pt x="30" y="22"/>
                      <a:pt x="30" y="21"/>
                    </a:cubicBezTo>
                    <a:cubicBezTo>
                      <a:pt x="30" y="21"/>
                      <a:pt x="30" y="20"/>
                      <a:pt x="31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2" y="20"/>
                      <a:pt x="32" y="20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2" y="19"/>
                      <a:pt x="32" y="19"/>
                      <a:pt x="32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7"/>
                      <a:pt x="32" y="17"/>
                      <a:pt x="32" y="17"/>
                    </a:cubicBezTo>
                    <a:cubicBezTo>
                      <a:pt x="32" y="17"/>
                      <a:pt x="32" y="16"/>
                      <a:pt x="32" y="16"/>
                    </a:cubicBezTo>
                    <a:cubicBezTo>
                      <a:pt x="32" y="16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3" y="15"/>
                    </a:cubicBezTo>
                    <a:cubicBezTo>
                      <a:pt x="33" y="15"/>
                      <a:pt x="34" y="14"/>
                      <a:pt x="33" y="14"/>
                    </a:cubicBezTo>
                    <a:cubicBezTo>
                      <a:pt x="33" y="13"/>
                      <a:pt x="33" y="14"/>
                      <a:pt x="33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1" y="13"/>
                      <a:pt x="31" y="13"/>
                      <a:pt x="31" y="12"/>
                    </a:cubicBezTo>
                    <a:cubicBezTo>
                      <a:pt x="30" y="12"/>
                      <a:pt x="30" y="12"/>
                      <a:pt x="30" y="11"/>
                    </a:cubicBezTo>
                    <a:cubicBezTo>
                      <a:pt x="30" y="11"/>
                      <a:pt x="30" y="10"/>
                      <a:pt x="30" y="10"/>
                    </a:cubicBezTo>
                    <a:cubicBezTo>
                      <a:pt x="30" y="9"/>
                      <a:pt x="30" y="9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7"/>
                      <a:pt x="31" y="7"/>
                      <a:pt x="32" y="7"/>
                    </a:cubicBezTo>
                    <a:cubicBezTo>
                      <a:pt x="33" y="8"/>
                      <a:pt x="33" y="8"/>
                      <a:pt x="34" y="8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5" y="7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7" y="6"/>
                      <a:pt x="36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6" y="5"/>
                      <a:pt x="36" y="5"/>
                      <a:pt x="35" y="4"/>
                    </a:cubicBezTo>
                    <a:cubicBezTo>
                      <a:pt x="35" y="4"/>
                      <a:pt x="35" y="4"/>
                      <a:pt x="34" y="4"/>
                    </a:cubicBezTo>
                    <a:cubicBezTo>
                      <a:pt x="34" y="4"/>
                      <a:pt x="33" y="4"/>
                      <a:pt x="33" y="4"/>
                    </a:cubicBezTo>
                    <a:cubicBezTo>
                      <a:pt x="33" y="3"/>
                      <a:pt x="32" y="3"/>
                      <a:pt x="32" y="3"/>
                    </a:cubicBezTo>
                    <a:cubicBezTo>
                      <a:pt x="32" y="3"/>
                      <a:pt x="32" y="3"/>
                      <a:pt x="32" y="2"/>
                    </a:cubicBezTo>
                    <a:cubicBezTo>
                      <a:pt x="32" y="2"/>
                      <a:pt x="32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1"/>
                      <a:pt x="27" y="1"/>
                    </a:cubicBezTo>
                    <a:cubicBezTo>
                      <a:pt x="27" y="1"/>
                      <a:pt x="26" y="1"/>
                      <a:pt x="26" y="1"/>
                    </a:cubicBezTo>
                    <a:cubicBezTo>
                      <a:pt x="25" y="1"/>
                      <a:pt x="25" y="1"/>
                      <a:pt x="24" y="1"/>
                    </a:cubicBezTo>
                    <a:cubicBezTo>
                      <a:pt x="24" y="1"/>
                      <a:pt x="23" y="2"/>
                      <a:pt x="23" y="2"/>
                    </a:cubicBezTo>
                    <a:cubicBezTo>
                      <a:pt x="22" y="2"/>
                      <a:pt x="22" y="3"/>
                      <a:pt x="22" y="3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3" y="5"/>
                      <a:pt x="23" y="5"/>
                      <a:pt x="24" y="6"/>
                    </a:cubicBezTo>
                    <a:cubicBezTo>
                      <a:pt x="24" y="7"/>
                      <a:pt x="25" y="8"/>
                      <a:pt x="24" y="9"/>
                    </a:cubicBezTo>
                    <a:cubicBezTo>
                      <a:pt x="24" y="9"/>
                      <a:pt x="23" y="9"/>
                      <a:pt x="23" y="9"/>
                    </a:cubicBezTo>
                    <a:cubicBezTo>
                      <a:pt x="22" y="9"/>
                      <a:pt x="22" y="9"/>
                      <a:pt x="21" y="9"/>
                    </a:cubicBezTo>
                    <a:cubicBezTo>
                      <a:pt x="20" y="10"/>
                      <a:pt x="20" y="11"/>
                      <a:pt x="20" y="12"/>
                    </a:cubicBezTo>
                    <a:cubicBezTo>
                      <a:pt x="19" y="12"/>
                      <a:pt x="19" y="12"/>
                      <a:pt x="19" y="13"/>
                    </a:cubicBezTo>
                    <a:cubicBezTo>
                      <a:pt x="19" y="13"/>
                      <a:pt x="19" y="14"/>
                      <a:pt x="19" y="14"/>
                    </a:cubicBezTo>
                    <a:cubicBezTo>
                      <a:pt x="20" y="15"/>
                      <a:pt x="20" y="15"/>
                      <a:pt x="19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8" y="16"/>
                      <a:pt x="18" y="15"/>
                      <a:pt x="18" y="15"/>
                    </a:cubicBezTo>
                    <a:cubicBezTo>
                      <a:pt x="18" y="15"/>
                      <a:pt x="17" y="15"/>
                      <a:pt x="17" y="15"/>
                    </a:cubicBezTo>
                    <a:cubicBezTo>
                      <a:pt x="17" y="15"/>
                      <a:pt x="16" y="15"/>
                      <a:pt x="16" y="16"/>
                    </a:cubicBezTo>
                    <a:cubicBezTo>
                      <a:pt x="15" y="16"/>
                      <a:pt x="16" y="17"/>
                      <a:pt x="15" y="17"/>
                    </a:cubicBezTo>
                    <a:cubicBezTo>
                      <a:pt x="15" y="17"/>
                      <a:pt x="15" y="17"/>
                      <a:pt x="14" y="17"/>
                    </a:cubicBezTo>
                    <a:cubicBezTo>
                      <a:pt x="14" y="17"/>
                      <a:pt x="14" y="17"/>
                      <a:pt x="13" y="17"/>
                    </a:cubicBezTo>
                    <a:cubicBezTo>
                      <a:pt x="13" y="17"/>
                      <a:pt x="13" y="18"/>
                      <a:pt x="13" y="18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20"/>
                      <a:pt x="13" y="20"/>
                      <a:pt x="13" y="21"/>
                    </a:cubicBezTo>
                    <a:cubicBezTo>
                      <a:pt x="12" y="21"/>
                      <a:pt x="12" y="22"/>
                      <a:pt x="11" y="22"/>
                    </a:cubicBezTo>
                    <a:cubicBezTo>
                      <a:pt x="11" y="22"/>
                      <a:pt x="11" y="22"/>
                      <a:pt x="10" y="22"/>
                    </a:cubicBezTo>
                    <a:cubicBezTo>
                      <a:pt x="9" y="22"/>
                      <a:pt x="9" y="22"/>
                      <a:pt x="8" y="22"/>
                    </a:cubicBezTo>
                    <a:cubicBezTo>
                      <a:pt x="8" y="22"/>
                      <a:pt x="8" y="22"/>
                      <a:pt x="7" y="22"/>
                    </a:cubicBezTo>
                    <a:cubicBezTo>
                      <a:pt x="7" y="22"/>
                      <a:pt x="6" y="22"/>
                      <a:pt x="5" y="22"/>
                    </a:cubicBezTo>
                    <a:cubicBezTo>
                      <a:pt x="5" y="22"/>
                      <a:pt x="4" y="22"/>
                      <a:pt x="4" y="22"/>
                    </a:cubicBezTo>
                    <a:cubicBezTo>
                      <a:pt x="3" y="22"/>
                      <a:pt x="3" y="21"/>
                      <a:pt x="2" y="21"/>
                    </a:cubicBezTo>
                    <a:cubicBezTo>
                      <a:pt x="2" y="21"/>
                      <a:pt x="1" y="21"/>
                      <a:pt x="1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1" y="21"/>
                      <a:pt x="1" y="22"/>
                    </a:cubicBezTo>
                    <a:cubicBezTo>
                      <a:pt x="1" y="22"/>
                      <a:pt x="1" y="23"/>
                      <a:pt x="1" y="2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3" y="25"/>
                      <a:pt x="3" y="25"/>
                      <a:pt x="4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5" y="25"/>
                      <a:pt x="5" y="25"/>
                      <a:pt x="6" y="26"/>
                    </a:cubicBezTo>
                    <a:cubicBezTo>
                      <a:pt x="6" y="26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9"/>
                      <a:pt x="7" y="29"/>
                      <a:pt x="7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4" y="31"/>
                      <a:pt x="4" y="31"/>
                      <a:pt x="4" y="32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3" y="34"/>
                      <a:pt x="4" y="34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5"/>
                      <a:pt x="4" y="35"/>
                      <a:pt x="5" y="35"/>
                    </a:cubicBezTo>
                    <a:cubicBezTo>
                      <a:pt x="5" y="34"/>
                      <a:pt x="6" y="35"/>
                      <a:pt x="7" y="35"/>
                    </a:cubicBezTo>
                    <a:cubicBezTo>
                      <a:pt x="7" y="34"/>
                      <a:pt x="7" y="34"/>
                      <a:pt x="8" y="34"/>
                    </a:cubicBezTo>
                    <a:cubicBezTo>
                      <a:pt x="8" y="34"/>
                      <a:pt x="8" y="34"/>
                      <a:pt x="9" y="34"/>
                    </a:cubicBezTo>
                    <a:cubicBezTo>
                      <a:pt x="9" y="34"/>
                      <a:pt x="10" y="34"/>
                      <a:pt x="10" y="34"/>
                    </a:cubicBezTo>
                    <a:cubicBezTo>
                      <a:pt x="11" y="35"/>
                      <a:pt x="11" y="35"/>
                      <a:pt x="12" y="34"/>
                    </a:cubicBezTo>
                    <a:cubicBezTo>
                      <a:pt x="12" y="34"/>
                      <a:pt x="13" y="34"/>
                      <a:pt x="13" y="34"/>
                    </a:cubicBezTo>
                    <a:cubicBezTo>
                      <a:pt x="13" y="34"/>
                      <a:pt x="13" y="34"/>
                      <a:pt x="14" y="34"/>
                    </a:cubicBezTo>
                    <a:cubicBezTo>
                      <a:pt x="14" y="33"/>
                      <a:pt x="14" y="33"/>
                      <a:pt x="15" y="3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7" name="Freeform 106">
                <a:extLst>
                  <a:ext uri="{FF2B5EF4-FFF2-40B4-BE49-F238E27FC236}">
                    <a16:creationId xmlns:a16="http://schemas.microsoft.com/office/drawing/2014/main" id="{EE0FE8A0-AF50-4808-9E4E-209210B90F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2676526"/>
                <a:ext cx="215900" cy="355600"/>
              </a:xfrm>
              <a:custGeom>
                <a:avLst/>
                <a:gdLst>
                  <a:gd name="T0" fmla="*/ 11 w 20"/>
                  <a:gd name="T1" fmla="*/ 31 h 33"/>
                  <a:gd name="T2" fmla="*/ 14 w 20"/>
                  <a:gd name="T3" fmla="*/ 31 h 33"/>
                  <a:gd name="T4" fmla="*/ 16 w 20"/>
                  <a:gd name="T5" fmla="*/ 31 h 33"/>
                  <a:gd name="T6" fmla="*/ 18 w 20"/>
                  <a:gd name="T7" fmla="*/ 32 h 33"/>
                  <a:gd name="T8" fmla="*/ 19 w 20"/>
                  <a:gd name="T9" fmla="*/ 33 h 33"/>
                  <a:gd name="T10" fmla="*/ 20 w 20"/>
                  <a:gd name="T11" fmla="*/ 32 h 33"/>
                  <a:gd name="T12" fmla="*/ 20 w 20"/>
                  <a:gd name="T13" fmla="*/ 31 h 33"/>
                  <a:gd name="T14" fmla="*/ 19 w 20"/>
                  <a:gd name="T15" fmla="*/ 28 h 33"/>
                  <a:gd name="T16" fmla="*/ 17 w 20"/>
                  <a:gd name="T17" fmla="*/ 25 h 33"/>
                  <a:gd name="T18" fmla="*/ 16 w 20"/>
                  <a:gd name="T19" fmla="*/ 23 h 33"/>
                  <a:gd name="T20" fmla="*/ 16 w 20"/>
                  <a:gd name="T21" fmla="*/ 22 h 33"/>
                  <a:gd name="T22" fmla="*/ 16 w 20"/>
                  <a:gd name="T23" fmla="*/ 20 h 33"/>
                  <a:gd name="T24" fmla="*/ 17 w 20"/>
                  <a:gd name="T25" fmla="*/ 19 h 33"/>
                  <a:gd name="T26" fmla="*/ 18 w 20"/>
                  <a:gd name="T27" fmla="*/ 17 h 33"/>
                  <a:gd name="T28" fmla="*/ 18 w 20"/>
                  <a:gd name="T29" fmla="*/ 16 h 33"/>
                  <a:gd name="T30" fmla="*/ 18 w 20"/>
                  <a:gd name="T31" fmla="*/ 14 h 33"/>
                  <a:gd name="T32" fmla="*/ 16 w 20"/>
                  <a:gd name="T33" fmla="*/ 12 h 33"/>
                  <a:gd name="T34" fmla="*/ 15 w 20"/>
                  <a:gd name="T35" fmla="*/ 11 h 33"/>
                  <a:gd name="T36" fmla="*/ 15 w 20"/>
                  <a:gd name="T37" fmla="*/ 9 h 33"/>
                  <a:gd name="T38" fmla="*/ 17 w 20"/>
                  <a:gd name="T39" fmla="*/ 9 h 33"/>
                  <a:gd name="T40" fmla="*/ 18 w 20"/>
                  <a:gd name="T41" fmla="*/ 8 h 33"/>
                  <a:gd name="T42" fmla="*/ 17 w 20"/>
                  <a:gd name="T43" fmla="*/ 6 h 33"/>
                  <a:gd name="T44" fmla="*/ 17 w 20"/>
                  <a:gd name="T45" fmla="*/ 4 h 33"/>
                  <a:gd name="T46" fmla="*/ 17 w 20"/>
                  <a:gd name="T47" fmla="*/ 2 h 33"/>
                  <a:gd name="T48" fmla="*/ 15 w 20"/>
                  <a:gd name="T49" fmla="*/ 0 h 33"/>
                  <a:gd name="T50" fmla="*/ 14 w 20"/>
                  <a:gd name="T51" fmla="*/ 0 h 33"/>
                  <a:gd name="T52" fmla="*/ 15 w 20"/>
                  <a:gd name="T53" fmla="*/ 2 h 33"/>
                  <a:gd name="T54" fmla="*/ 16 w 20"/>
                  <a:gd name="T55" fmla="*/ 3 h 33"/>
                  <a:gd name="T56" fmla="*/ 15 w 20"/>
                  <a:gd name="T57" fmla="*/ 5 h 33"/>
                  <a:gd name="T58" fmla="*/ 14 w 20"/>
                  <a:gd name="T59" fmla="*/ 6 h 33"/>
                  <a:gd name="T60" fmla="*/ 13 w 20"/>
                  <a:gd name="T61" fmla="*/ 8 h 33"/>
                  <a:gd name="T62" fmla="*/ 12 w 20"/>
                  <a:gd name="T63" fmla="*/ 10 h 33"/>
                  <a:gd name="T64" fmla="*/ 12 w 20"/>
                  <a:gd name="T65" fmla="*/ 11 h 33"/>
                  <a:gd name="T66" fmla="*/ 10 w 20"/>
                  <a:gd name="T67" fmla="*/ 13 h 33"/>
                  <a:gd name="T68" fmla="*/ 9 w 20"/>
                  <a:gd name="T69" fmla="*/ 15 h 33"/>
                  <a:gd name="T70" fmla="*/ 9 w 20"/>
                  <a:gd name="T71" fmla="*/ 16 h 33"/>
                  <a:gd name="T72" fmla="*/ 8 w 20"/>
                  <a:gd name="T73" fmla="*/ 18 h 33"/>
                  <a:gd name="T74" fmla="*/ 7 w 20"/>
                  <a:gd name="T75" fmla="*/ 18 h 33"/>
                  <a:gd name="T76" fmla="*/ 6 w 20"/>
                  <a:gd name="T77" fmla="*/ 17 h 33"/>
                  <a:gd name="T78" fmla="*/ 4 w 20"/>
                  <a:gd name="T79" fmla="*/ 18 h 33"/>
                  <a:gd name="T80" fmla="*/ 3 w 20"/>
                  <a:gd name="T81" fmla="*/ 19 h 33"/>
                  <a:gd name="T82" fmla="*/ 1 w 20"/>
                  <a:gd name="T83" fmla="*/ 21 h 33"/>
                  <a:gd name="T84" fmla="*/ 1 w 20"/>
                  <a:gd name="T85" fmla="*/ 23 h 33"/>
                  <a:gd name="T86" fmla="*/ 0 w 20"/>
                  <a:gd name="T87" fmla="*/ 24 h 33"/>
                  <a:gd name="T88" fmla="*/ 1 w 20"/>
                  <a:gd name="T89" fmla="*/ 24 h 33"/>
                  <a:gd name="T90" fmla="*/ 3 w 20"/>
                  <a:gd name="T91" fmla="*/ 26 h 33"/>
                  <a:gd name="T92" fmla="*/ 4 w 20"/>
                  <a:gd name="T93" fmla="*/ 29 h 33"/>
                  <a:gd name="T94" fmla="*/ 4 w 20"/>
                  <a:gd name="T95" fmla="*/ 31 h 33"/>
                  <a:gd name="T96" fmla="*/ 7 w 20"/>
                  <a:gd name="T97" fmla="*/ 31 h 33"/>
                  <a:gd name="T98" fmla="*/ 8 w 20"/>
                  <a:gd name="T99" fmla="*/ 31 h 33"/>
                  <a:gd name="T100" fmla="*/ 10 w 20"/>
                  <a:gd name="T101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" h="33">
                    <a:moveTo>
                      <a:pt x="10" y="31"/>
                    </a:moveTo>
                    <a:cubicBezTo>
                      <a:pt x="10" y="31"/>
                      <a:pt x="10" y="31"/>
                      <a:pt x="11" y="31"/>
                    </a:cubicBezTo>
                    <a:cubicBezTo>
                      <a:pt x="11" y="31"/>
                      <a:pt x="12" y="31"/>
                      <a:pt x="12" y="31"/>
                    </a:cubicBezTo>
                    <a:cubicBezTo>
                      <a:pt x="13" y="31"/>
                      <a:pt x="13" y="31"/>
                      <a:pt x="14" y="31"/>
                    </a:cubicBezTo>
                    <a:cubicBezTo>
                      <a:pt x="14" y="31"/>
                      <a:pt x="14" y="31"/>
                      <a:pt x="15" y="31"/>
                    </a:cubicBezTo>
                    <a:cubicBezTo>
                      <a:pt x="15" y="31"/>
                      <a:pt x="15" y="31"/>
                      <a:pt x="16" y="31"/>
                    </a:cubicBezTo>
                    <a:cubicBezTo>
                      <a:pt x="16" y="31"/>
                      <a:pt x="17" y="31"/>
                      <a:pt x="17" y="31"/>
                    </a:cubicBezTo>
                    <a:cubicBezTo>
                      <a:pt x="17" y="32"/>
                      <a:pt x="18" y="32"/>
                      <a:pt x="18" y="32"/>
                    </a:cubicBezTo>
                    <a:cubicBezTo>
                      <a:pt x="18" y="32"/>
                      <a:pt x="18" y="33"/>
                      <a:pt x="18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0"/>
                      <a:pt x="19" y="30"/>
                      <a:pt x="19" y="29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27"/>
                      <a:pt x="19" y="27"/>
                      <a:pt x="18" y="26"/>
                    </a:cubicBezTo>
                    <a:cubicBezTo>
                      <a:pt x="18" y="26"/>
                      <a:pt x="18" y="25"/>
                      <a:pt x="17" y="25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5" y="22"/>
                      <a:pt x="16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7" y="22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20"/>
                      <a:pt x="16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7"/>
                      <a:pt x="18" y="17"/>
                      <a:pt x="18" y="17"/>
                    </a:cubicBezTo>
                    <a:cubicBezTo>
                      <a:pt x="18" y="17"/>
                      <a:pt x="18" y="16"/>
                      <a:pt x="18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5"/>
                      <a:pt x="18" y="15"/>
                      <a:pt x="18" y="14"/>
                    </a:cubicBezTo>
                    <a:cubicBezTo>
                      <a:pt x="18" y="14"/>
                      <a:pt x="18" y="13"/>
                      <a:pt x="18" y="13"/>
                    </a:cubicBezTo>
                    <a:cubicBezTo>
                      <a:pt x="17" y="12"/>
                      <a:pt x="17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9"/>
                      <a:pt x="15" y="9"/>
                    </a:cubicBezTo>
                    <a:cubicBezTo>
                      <a:pt x="15" y="9"/>
                      <a:pt x="16" y="9"/>
                      <a:pt x="16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9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7" y="7"/>
                    </a:cubicBezTo>
                    <a:cubicBezTo>
                      <a:pt x="17" y="7"/>
                      <a:pt x="17" y="7"/>
                      <a:pt x="17" y="6"/>
                    </a:cubicBezTo>
                    <a:cubicBezTo>
                      <a:pt x="17" y="6"/>
                      <a:pt x="18" y="5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7" y="3"/>
                      <a:pt x="17" y="2"/>
                      <a:pt x="17" y="2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1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4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6" y="2"/>
                      <a:pt x="16" y="3"/>
                    </a:cubicBezTo>
                    <a:cubicBezTo>
                      <a:pt x="16" y="3"/>
                      <a:pt x="16" y="4"/>
                      <a:pt x="16" y="4"/>
                    </a:cubicBezTo>
                    <a:cubicBezTo>
                      <a:pt x="16" y="4"/>
                      <a:pt x="16" y="5"/>
                      <a:pt x="15" y="5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3" y="7"/>
                    </a:cubicBezTo>
                    <a:cubicBezTo>
                      <a:pt x="13" y="7"/>
                      <a:pt x="13" y="7"/>
                      <a:pt x="13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2" y="9"/>
                      <a:pt x="13" y="9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0"/>
                      <a:pt x="12" y="11"/>
                      <a:pt x="12" y="11"/>
                    </a:cubicBezTo>
                    <a:cubicBezTo>
                      <a:pt x="11" y="11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9" y="15"/>
                    </a:cubicBezTo>
                    <a:cubicBezTo>
                      <a:pt x="9" y="15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7"/>
                      <a:pt x="9" y="17"/>
                      <a:pt x="8" y="18"/>
                    </a:cubicBezTo>
                    <a:cubicBezTo>
                      <a:pt x="8" y="18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7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4" y="17"/>
                      <a:pt x="4" y="18"/>
                      <a:pt x="4" y="18"/>
                    </a:cubicBezTo>
                    <a:cubicBezTo>
                      <a:pt x="4" y="18"/>
                      <a:pt x="4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1" y="21"/>
                      <a:pt x="1" y="21"/>
                    </a:cubicBezTo>
                    <a:cubicBezTo>
                      <a:pt x="1" y="21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2" y="25"/>
                    </a:cubicBezTo>
                    <a:cubicBezTo>
                      <a:pt x="2" y="25"/>
                      <a:pt x="2" y="26"/>
                      <a:pt x="3" y="26"/>
                    </a:cubicBezTo>
                    <a:cubicBezTo>
                      <a:pt x="3" y="27"/>
                      <a:pt x="3" y="27"/>
                      <a:pt x="4" y="28"/>
                    </a:cubicBezTo>
                    <a:cubicBezTo>
                      <a:pt x="4" y="28"/>
                      <a:pt x="4" y="29"/>
                      <a:pt x="4" y="29"/>
                    </a:cubicBezTo>
                    <a:cubicBezTo>
                      <a:pt x="4" y="30"/>
                      <a:pt x="4" y="31"/>
                      <a:pt x="4" y="31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6" y="31"/>
                      <a:pt x="6" y="31"/>
                      <a:pt x="7" y="31"/>
                    </a:cubicBezTo>
                    <a:cubicBezTo>
                      <a:pt x="7" y="31"/>
                      <a:pt x="7" y="31"/>
                      <a:pt x="8" y="31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8" y="31"/>
                      <a:pt x="8" y="31"/>
                      <a:pt x="9" y="31"/>
                    </a:cubicBezTo>
                    <a:cubicBezTo>
                      <a:pt x="9" y="30"/>
                      <a:pt x="9" y="31"/>
                      <a:pt x="10" y="3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8" name="Freeform 107">
                <a:extLst>
                  <a:ext uri="{FF2B5EF4-FFF2-40B4-BE49-F238E27FC236}">
                    <a16:creationId xmlns:a16="http://schemas.microsoft.com/office/drawing/2014/main" id="{8419C99E-E96E-422E-ABC4-3F5B4CDD8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3014" y="2686051"/>
                <a:ext cx="206375" cy="173038"/>
              </a:xfrm>
              <a:custGeom>
                <a:avLst/>
                <a:gdLst>
                  <a:gd name="T0" fmla="*/ 18 w 19"/>
                  <a:gd name="T1" fmla="*/ 10 h 16"/>
                  <a:gd name="T2" fmla="*/ 18 w 19"/>
                  <a:gd name="T3" fmla="*/ 8 h 16"/>
                  <a:gd name="T4" fmla="*/ 18 w 19"/>
                  <a:gd name="T5" fmla="*/ 7 h 16"/>
                  <a:gd name="T6" fmla="*/ 17 w 19"/>
                  <a:gd name="T7" fmla="*/ 5 h 16"/>
                  <a:gd name="T8" fmla="*/ 17 w 19"/>
                  <a:gd name="T9" fmla="*/ 3 h 16"/>
                  <a:gd name="T10" fmla="*/ 16 w 19"/>
                  <a:gd name="T11" fmla="*/ 1 h 16"/>
                  <a:gd name="T12" fmla="*/ 14 w 19"/>
                  <a:gd name="T13" fmla="*/ 1 h 16"/>
                  <a:gd name="T14" fmla="*/ 12 w 19"/>
                  <a:gd name="T15" fmla="*/ 1 h 16"/>
                  <a:gd name="T16" fmla="*/ 11 w 19"/>
                  <a:gd name="T17" fmla="*/ 2 h 16"/>
                  <a:gd name="T18" fmla="*/ 9 w 19"/>
                  <a:gd name="T19" fmla="*/ 1 h 16"/>
                  <a:gd name="T20" fmla="*/ 7 w 19"/>
                  <a:gd name="T21" fmla="*/ 1 h 16"/>
                  <a:gd name="T22" fmla="*/ 5 w 19"/>
                  <a:gd name="T23" fmla="*/ 0 h 16"/>
                  <a:gd name="T24" fmla="*/ 4 w 19"/>
                  <a:gd name="T25" fmla="*/ 0 h 16"/>
                  <a:gd name="T26" fmla="*/ 4 w 19"/>
                  <a:gd name="T27" fmla="*/ 2 h 16"/>
                  <a:gd name="T28" fmla="*/ 2 w 19"/>
                  <a:gd name="T29" fmla="*/ 3 h 16"/>
                  <a:gd name="T30" fmla="*/ 1 w 19"/>
                  <a:gd name="T31" fmla="*/ 4 h 16"/>
                  <a:gd name="T32" fmla="*/ 1 w 19"/>
                  <a:gd name="T33" fmla="*/ 5 h 16"/>
                  <a:gd name="T34" fmla="*/ 2 w 19"/>
                  <a:gd name="T35" fmla="*/ 7 h 16"/>
                  <a:gd name="T36" fmla="*/ 3 w 19"/>
                  <a:gd name="T37" fmla="*/ 8 h 16"/>
                  <a:gd name="T38" fmla="*/ 4 w 19"/>
                  <a:gd name="T39" fmla="*/ 9 h 16"/>
                  <a:gd name="T40" fmla="*/ 5 w 19"/>
                  <a:gd name="T41" fmla="*/ 10 h 16"/>
                  <a:gd name="T42" fmla="*/ 6 w 19"/>
                  <a:gd name="T43" fmla="*/ 10 h 16"/>
                  <a:gd name="T44" fmla="*/ 7 w 19"/>
                  <a:gd name="T45" fmla="*/ 8 h 16"/>
                  <a:gd name="T46" fmla="*/ 9 w 19"/>
                  <a:gd name="T47" fmla="*/ 8 h 16"/>
                  <a:gd name="T48" fmla="*/ 11 w 19"/>
                  <a:gd name="T49" fmla="*/ 9 h 16"/>
                  <a:gd name="T50" fmla="*/ 12 w 19"/>
                  <a:gd name="T51" fmla="*/ 11 h 16"/>
                  <a:gd name="T52" fmla="*/ 11 w 19"/>
                  <a:gd name="T53" fmla="*/ 12 h 16"/>
                  <a:gd name="T54" fmla="*/ 12 w 19"/>
                  <a:gd name="T55" fmla="*/ 12 h 16"/>
                  <a:gd name="T56" fmla="*/ 14 w 19"/>
                  <a:gd name="T57" fmla="*/ 12 h 16"/>
                  <a:gd name="T58" fmla="*/ 14 w 19"/>
                  <a:gd name="T59" fmla="*/ 14 h 16"/>
                  <a:gd name="T60" fmla="*/ 15 w 19"/>
                  <a:gd name="T61" fmla="*/ 15 h 16"/>
                  <a:gd name="T62" fmla="*/ 17 w 19"/>
                  <a:gd name="T63" fmla="*/ 14 h 16"/>
                  <a:gd name="T64" fmla="*/ 18 w 19"/>
                  <a:gd name="T65" fmla="*/ 14 h 16"/>
                  <a:gd name="T66" fmla="*/ 17 w 19"/>
                  <a:gd name="T67" fmla="*/ 12 h 16"/>
                  <a:gd name="T68" fmla="*/ 19 w 19"/>
                  <a:gd name="T69" fmla="*/ 12 h 16"/>
                  <a:gd name="T70" fmla="*/ 18 w 19"/>
                  <a:gd name="T71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" h="16">
                    <a:moveTo>
                      <a:pt x="18" y="11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8" y="9"/>
                      <a:pt x="18" y="8"/>
                    </a:cubicBezTo>
                    <a:cubicBezTo>
                      <a:pt x="18" y="8"/>
                      <a:pt x="18" y="7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7" y="6"/>
                      <a:pt x="17" y="6"/>
                    </a:cubicBezTo>
                    <a:cubicBezTo>
                      <a:pt x="17" y="5"/>
                      <a:pt x="18" y="5"/>
                      <a:pt x="17" y="5"/>
                    </a:cubicBezTo>
                    <a:cubicBezTo>
                      <a:pt x="17" y="5"/>
                      <a:pt x="17" y="5"/>
                      <a:pt x="17" y="4"/>
                    </a:cubicBezTo>
                    <a:cubicBezTo>
                      <a:pt x="16" y="4"/>
                      <a:pt x="17" y="4"/>
                      <a:pt x="17" y="3"/>
                    </a:cubicBezTo>
                    <a:cubicBezTo>
                      <a:pt x="16" y="3"/>
                      <a:pt x="16" y="3"/>
                      <a:pt x="16" y="2"/>
                    </a:cubicBezTo>
                    <a:cubicBezTo>
                      <a:pt x="16" y="2"/>
                      <a:pt x="16" y="2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4" y="1"/>
                      <a:pt x="14" y="2"/>
                      <a:pt x="13" y="2"/>
                    </a:cubicBezTo>
                    <a:cubicBezTo>
                      <a:pt x="13" y="2"/>
                      <a:pt x="12" y="1"/>
                      <a:pt x="12" y="1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2" y="8"/>
                      <a:pt x="3" y="8"/>
                      <a:pt x="3" y="8"/>
                    </a:cubicBezTo>
                    <a:cubicBezTo>
                      <a:pt x="3" y="8"/>
                      <a:pt x="3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5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0"/>
                      <a:pt x="5" y="10"/>
                      <a:pt x="6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1" y="8"/>
                      <a:pt x="11" y="8"/>
                      <a:pt x="11" y="9"/>
                    </a:cubicBezTo>
                    <a:cubicBezTo>
                      <a:pt x="11" y="9"/>
                      <a:pt x="11" y="9"/>
                      <a:pt x="11" y="10"/>
                    </a:cubicBezTo>
                    <a:cubicBezTo>
                      <a:pt x="11" y="10"/>
                      <a:pt x="12" y="10"/>
                      <a:pt x="12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3" y="11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3"/>
                      <a:pt x="14" y="13"/>
                      <a:pt x="14" y="14"/>
                    </a:cubicBezTo>
                    <a:cubicBezTo>
                      <a:pt x="14" y="14"/>
                      <a:pt x="14" y="15"/>
                      <a:pt x="14" y="15"/>
                    </a:cubicBezTo>
                    <a:cubicBezTo>
                      <a:pt x="15" y="15"/>
                      <a:pt x="15" y="16"/>
                      <a:pt x="15" y="15"/>
                    </a:cubicBezTo>
                    <a:cubicBezTo>
                      <a:pt x="16" y="15"/>
                      <a:pt x="16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2"/>
                      <a:pt x="17" y="12"/>
                      <a:pt x="17" y="12"/>
                    </a:cubicBezTo>
                    <a:cubicBezTo>
                      <a:pt x="17" y="12"/>
                      <a:pt x="18" y="12"/>
                      <a:pt x="18" y="12"/>
                    </a:cubicBezTo>
                    <a:cubicBezTo>
                      <a:pt x="18" y="12"/>
                      <a:pt x="19" y="12"/>
                      <a:pt x="19" y="12"/>
                    </a:cubicBezTo>
                    <a:cubicBezTo>
                      <a:pt x="19" y="12"/>
                      <a:pt x="19" y="11"/>
                      <a:pt x="19" y="11"/>
                    </a:cubicBezTo>
                    <a:cubicBezTo>
                      <a:pt x="19" y="11"/>
                      <a:pt x="18" y="11"/>
                      <a:pt x="18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9" name="Freeform 108">
                <a:extLst>
                  <a:ext uri="{FF2B5EF4-FFF2-40B4-BE49-F238E27FC236}">
                    <a16:creationId xmlns:a16="http://schemas.microsoft.com/office/drawing/2014/main" id="{AA8D5CD0-563F-41FA-8B6A-37ED43F1F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464" y="26860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0" name="Freeform 109">
                <a:extLst>
                  <a:ext uri="{FF2B5EF4-FFF2-40B4-BE49-F238E27FC236}">
                    <a16:creationId xmlns:a16="http://schemas.microsoft.com/office/drawing/2014/main" id="{BCFF2CE4-83B8-41B7-B6BB-F4A1DC9C9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3014" y="27400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1" name="Freeform 110">
                <a:extLst>
                  <a:ext uri="{FF2B5EF4-FFF2-40B4-BE49-F238E27FC236}">
                    <a16:creationId xmlns:a16="http://schemas.microsoft.com/office/drawing/2014/main" id="{600DFCBD-35B5-452A-870B-91280210C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6864" y="2730501"/>
                <a:ext cx="119063" cy="204788"/>
              </a:xfrm>
              <a:custGeom>
                <a:avLst/>
                <a:gdLst>
                  <a:gd name="T0" fmla="*/ 11 w 11"/>
                  <a:gd name="T1" fmla="*/ 12 h 19"/>
                  <a:gd name="T2" fmla="*/ 11 w 11"/>
                  <a:gd name="T3" fmla="*/ 11 h 19"/>
                  <a:gd name="T4" fmla="*/ 11 w 11"/>
                  <a:gd name="T5" fmla="*/ 10 h 19"/>
                  <a:gd name="T6" fmla="*/ 11 w 11"/>
                  <a:gd name="T7" fmla="*/ 8 h 19"/>
                  <a:gd name="T8" fmla="*/ 10 w 11"/>
                  <a:gd name="T9" fmla="*/ 6 h 19"/>
                  <a:gd name="T10" fmla="*/ 10 w 11"/>
                  <a:gd name="T11" fmla="*/ 5 h 19"/>
                  <a:gd name="T12" fmla="*/ 10 w 11"/>
                  <a:gd name="T13" fmla="*/ 3 h 19"/>
                  <a:gd name="T14" fmla="*/ 10 w 11"/>
                  <a:gd name="T15" fmla="*/ 2 h 19"/>
                  <a:gd name="T16" fmla="*/ 10 w 11"/>
                  <a:gd name="T17" fmla="*/ 1 h 19"/>
                  <a:gd name="T18" fmla="*/ 10 w 11"/>
                  <a:gd name="T19" fmla="*/ 1 h 19"/>
                  <a:gd name="T20" fmla="*/ 9 w 11"/>
                  <a:gd name="T21" fmla="*/ 1 h 19"/>
                  <a:gd name="T22" fmla="*/ 7 w 11"/>
                  <a:gd name="T23" fmla="*/ 0 h 19"/>
                  <a:gd name="T24" fmla="*/ 7 w 11"/>
                  <a:gd name="T25" fmla="*/ 1 h 19"/>
                  <a:gd name="T26" fmla="*/ 6 w 11"/>
                  <a:gd name="T27" fmla="*/ 1 h 19"/>
                  <a:gd name="T28" fmla="*/ 5 w 11"/>
                  <a:gd name="T29" fmla="*/ 1 h 19"/>
                  <a:gd name="T30" fmla="*/ 3 w 11"/>
                  <a:gd name="T31" fmla="*/ 1 h 19"/>
                  <a:gd name="T32" fmla="*/ 2 w 11"/>
                  <a:gd name="T33" fmla="*/ 1 h 19"/>
                  <a:gd name="T34" fmla="*/ 1 w 11"/>
                  <a:gd name="T35" fmla="*/ 2 h 19"/>
                  <a:gd name="T36" fmla="*/ 1 w 11"/>
                  <a:gd name="T37" fmla="*/ 3 h 19"/>
                  <a:gd name="T38" fmla="*/ 1 w 11"/>
                  <a:gd name="T39" fmla="*/ 4 h 19"/>
                  <a:gd name="T40" fmla="*/ 1 w 11"/>
                  <a:gd name="T41" fmla="*/ 5 h 19"/>
                  <a:gd name="T42" fmla="*/ 1 w 11"/>
                  <a:gd name="T43" fmla="*/ 5 h 19"/>
                  <a:gd name="T44" fmla="*/ 2 w 11"/>
                  <a:gd name="T45" fmla="*/ 6 h 19"/>
                  <a:gd name="T46" fmla="*/ 1 w 11"/>
                  <a:gd name="T47" fmla="*/ 7 h 19"/>
                  <a:gd name="T48" fmla="*/ 1 w 11"/>
                  <a:gd name="T49" fmla="*/ 8 h 19"/>
                  <a:gd name="T50" fmla="*/ 1 w 11"/>
                  <a:gd name="T51" fmla="*/ 9 h 19"/>
                  <a:gd name="T52" fmla="*/ 1 w 11"/>
                  <a:gd name="T53" fmla="*/ 11 h 19"/>
                  <a:gd name="T54" fmla="*/ 0 w 11"/>
                  <a:gd name="T55" fmla="*/ 12 h 19"/>
                  <a:gd name="T56" fmla="*/ 0 w 11"/>
                  <a:gd name="T57" fmla="*/ 13 h 19"/>
                  <a:gd name="T58" fmla="*/ 0 w 11"/>
                  <a:gd name="T59" fmla="*/ 14 h 19"/>
                  <a:gd name="T60" fmla="*/ 0 w 11"/>
                  <a:gd name="T61" fmla="*/ 16 h 19"/>
                  <a:gd name="T62" fmla="*/ 1 w 11"/>
                  <a:gd name="T63" fmla="*/ 17 h 19"/>
                  <a:gd name="T64" fmla="*/ 1 w 11"/>
                  <a:gd name="T65" fmla="*/ 18 h 19"/>
                  <a:gd name="T66" fmla="*/ 1 w 11"/>
                  <a:gd name="T67" fmla="*/ 18 h 19"/>
                  <a:gd name="T68" fmla="*/ 2 w 11"/>
                  <a:gd name="T69" fmla="*/ 18 h 19"/>
                  <a:gd name="T70" fmla="*/ 2 w 11"/>
                  <a:gd name="T71" fmla="*/ 19 h 19"/>
                  <a:gd name="T72" fmla="*/ 3 w 11"/>
                  <a:gd name="T73" fmla="*/ 18 h 19"/>
                  <a:gd name="T74" fmla="*/ 5 w 11"/>
                  <a:gd name="T75" fmla="*/ 18 h 19"/>
                  <a:gd name="T76" fmla="*/ 6 w 11"/>
                  <a:gd name="T77" fmla="*/ 17 h 19"/>
                  <a:gd name="T78" fmla="*/ 7 w 11"/>
                  <a:gd name="T79" fmla="*/ 17 h 19"/>
                  <a:gd name="T80" fmla="*/ 7 w 11"/>
                  <a:gd name="T81" fmla="*/ 17 h 19"/>
                  <a:gd name="T82" fmla="*/ 8 w 11"/>
                  <a:gd name="T83" fmla="*/ 16 h 19"/>
                  <a:gd name="T84" fmla="*/ 9 w 11"/>
                  <a:gd name="T85" fmla="*/ 16 h 19"/>
                  <a:gd name="T86" fmla="*/ 10 w 11"/>
                  <a:gd name="T87" fmla="*/ 16 h 19"/>
                  <a:gd name="T88" fmla="*/ 11 w 11"/>
                  <a:gd name="T89" fmla="*/ 15 h 19"/>
                  <a:gd name="T90" fmla="*/ 11 w 11"/>
                  <a:gd name="T91" fmla="*/ 15 h 19"/>
                  <a:gd name="T92" fmla="*/ 11 w 11"/>
                  <a:gd name="T93" fmla="*/ 15 h 19"/>
                  <a:gd name="T94" fmla="*/ 11 w 11"/>
                  <a:gd name="T95" fmla="*/ 14 h 19"/>
                  <a:gd name="T96" fmla="*/ 11 w 11"/>
                  <a:gd name="T97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" h="19">
                    <a:moveTo>
                      <a:pt x="11" y="12"/>
                    </a:moveTo>
                    <a:cubicBezTo>
                      <a:pt x="10" y="12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8"/>
                    </a:cubicBezTo>
                    <a:cubicBezTo>
                      <a:pt x="11" y="7"/>
                      <a:pt x="10" y="7"/>
                      <a:pt x="10" y="6"/>
                    </a:cubicBezTo>
                    <a:cubicBezTo>
                      <a:pt x="10" y="6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4" y="1"/>
                      <a:pt x="3" y="1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6"/>
                    </a:cubicBezTo>
                    <a:cubicBezTo>
                      <a:pt x="2" y="6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8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1"/>
                      <a:pt x="1" y="11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1" y="17"/>
                      <a:pt x="1" y="17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9"/>
                      <a:pt x="3" y="18"/>
                      <a:pt x="3" y="18"/>
                    </a:cubicBezTo>
                    <a:cubicBezTo>
                      <a:pt x="4" y="18"/>
                      <a:pt x="4" y="18"/>
                      <a:pt x="5" y="18"/>
                    </a:cubicBezTo>
                    <a:cubicBezTo>
                      <a:pt x="5" y="18"/>
                      <a:pt x="5" y="17"/>
                      <a:pt x="6" y="17"/>
                    </a:cubicBezTo>
                    <a:cubicBezTo>
                      <a:pt x="6" y="17"/>
                      <a:pt x="6" y="17"/>
                      <a:pt x="7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6"/>
                      <a:pt x="11" y="16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11" y="13"/>
                      <a:pt x="11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2" name="Freeform 111">
                <a:extLst>
                  <a:ext uri="{FF2B5EF4-FFF2-40B4-BE49-F238E27FC236}">
                    <a16:creationId xmlns:a16="http://schemas.microsoft.com/office/drawing/2014/main" id="{AC332B83-4033-47C5-BB17-91567CE5D2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7" y="3205164"/>
                <a:ext cx="53975" cy="53975"/>
              </a:xfrm>
              <a:custGeom>
                <a:avLst/>
                <a:gdLst>
                  <a:gd name="T0" fmla="*/ 2 w 5"/>
                  <a:gd name="T1" fmla="*/ 2 h 5"/>
                  <a:gd name="T2" fmla="*/ 3 w 5"/>
                  <a:gd name="T3" fmla="*/ 2 h 5"/>
                  <a:gd name="T4" fmla="*/ 4 w 5"/>
                  <a:gd name="T5" fmla="*/ 2 h 5"/>
                  <a:gd name="T6" fmla="*/ 5 w 5"/>
                  <a:gd name="T7" fmla="*/ 2 h 5"/>
                  <a:gd name="T8" fmla="*/ 4 w 5"/>
                  <a:gd name="T9" fmla="*/ 1 h 5"/>
                  <a:gd name="T10" fmla="*/ 3 w 5"/>
                  <a:gd name="T11" fmla="*/ 1 h 5"/>
                  <a:gd name="T12" fmla="*/ 2 w 5"/>
                  <a:gd name="T13" fmla="*/ 1 h 5"/>
                  <a:gd name="T14" fmla="*/ 1 w 5"/>
                  <a:gd name="T15" fmla="*/ 2 h 5"/>
                  <a:gd name="T16" fmla="*/ 0 w 5"/>
                  <a:gd name="T17" fmla="*/ 2 h 5"/>
                  <a:gd name="T18" fmla="*/ 0 w 5"/>
                  <a:gd name="T19" fmla="*/ 3 h 5"/>
                  <a:gd name="T20" fmla="*/ 0 w 5"/>
                  <a:gd name="T21" fmla="*/ 3 h 5"/>
                  <a:gd name="T22" fmla="*/ 0 w 5"/>
                  <a:gd name="T23" fmla="*/ 3 h 5"/>
                  <a:gd name="T24" fmla="*/ 1 w 5"/>
                  <a:gd name="T25" fmla="*/ 4 h 5"/>
                  <a:gd name="T26" fmla="*/ 1 w 5"/>
                  <a:gd name="T27" fmla="*/ 5 h 5"/>
                  <a:gd name="T28" fmla="*/ 1 w 5"/>
                  <a:gd name="T29" fmla="*/ 5 h 5"/>
                  <a:gd name="T30" fmla="*/ 1 w 5"/>
                  <a:gd name="T31" fmla="*/ 4 h 5"/>
                  <a:gd name="T32" fmla="*/ 2 w 5"/>
                  <a:gd name="T33" fmla="*/ 3 h 5"/>
                  <a:gd name="T34" fmla="*/ 2 w 5"/>
                  <a:gd name="T3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" h="5">
                    <a:moveTo>
                      <a:pt x="2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4"/>
                    </a:cubicBezTo>
                    <a:cubicBezTo>
                      <a:pt x="2" y="4"/>
                      <a:pt x="1" y="4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3" name="Freeform 112">
                <a:extLst>
                  <a:ext uri="{FF2B5EF4-FFF2-40B4-BE49-F238E27FC236}">
                    <a16:creationId xmlns:a16="http://schemas.microsoft.com/office/drawing/2014/main" id="{4C68CDAE-085B-4ABF-91D3-D7209E74E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914" y="3259139"/>
                <a:ext cx="346075" cy="388938"/>
              </a:xfrm>
              <a:custGeom>
                <a:avLst/>
                <a:gdLst>
                  <a:gd name="T0" fmla="*/ 31 w 32"/>
                  <a:gd name="T1" fmla="*/ 18 h 36"/>
                  <a:gd name="T2" fmla="*/ 31 w 32"/>
                  <a:gd name="T3" fmla="*/ 15 h 36"/>
                  <a:gd name="T4" fmla="*/ 30 w 32"/>
                  <a:gd name="T5" fmla="*/ 15 h 36"/>
                  <a:gd name="T6" fmla="*/ 28 w 32"/>
                  <a:gd name="T7" fmla="*/ 15 h 36"/>
                  <a:gd name="T8" fmla="*/ 27 w 32"/>
                  <a:gd name="T9" fmla="*/ 15 h 36"/>
                  <a:gd name="T10" fmla="*/ 27 w 32"/>
                  <a:gd name="T11" fmla="*/ 12 h 36"/>
                  <a:gd name="T12" fmla="*/ 26 w 32"/>
                  <a:gd name="T13" fmla="*/ 9 h 36"/>
                  <a:gd name="T14" fmla="*/ 26 w 32"/>
                  <a:gd name="T15" fmla="*/ 6 h 36"/>
                  <a:gd name="T16" fmla="*/ 26 w 32"/>
                  <a:gd name="T17" fmla="*/ 4 h 36"/>
                  <a:gd name="T18" fmla="*/ 23 w 32"/>
                  <a:gd name="T19" fmla="*/ 4 h 36"/>
                  <a:gd name="T20" fmla="*/ 22 w 32"/>
                  <a:gd name="T21" fmla="*/ 3 h 36"/>
                  <a:gd name="T22" fmla="*/ 20 w 32"/>
                  <a:gd name="T23" fmla="*/ 4 h 36"/>
                  <a:gd name="T24" fmla="*/ 20 w 32"/>
                  <a:gd name="T25" fmla="*/ 6 h 36"/>
                  <a:gd name="T26" fmla="*/ 18 w 32"/>
                  <a:gd name="T27" fmla="*/ 6 h 36"/>
                  <a:gd name="T28" fmla="*/ 16 w 32"/>
                  <a:gd name="T29" fmla="*/ 7 h 36"/>
                  <a:gd name="T30" fmla="*/ 14 w 32"/>
                  <a:gd name="T31" fmla="*/ 5 h 36"/>
                  <a:gd name="T32" fmla="*/ 13 w 32"/>
                  <a:gd name="T33" fmla="*/ 3 h 36"/>
                  <a:gd name="T34" fmla="*/ 13 w 32"/>
                  <a:gd name="T35" fmla="*/ 1 h 36"/>
                  <a:gd name="T36" fmla="*/ 12 w 32"/>
                  <a:gd name="T37" fmla="*/ 0 h 36"/>
                  <a:gd name="T38" fmla="*/ 8 w 32"/>
                  <a:gd name="T39" fmla="*/ 0 h 36"/>
                  <a:gd name="T40" fmla="*/ 5 w 32"/>
                  <a:gd name="T41" fmla="*/ 0 h 36"/>
                  <a:gd name="T42" fmla="*/ 3 w 32"/>
                  <a:gd name="T43" fmla="*/ 1 h 36"/>
                  <a:gd name="T44" fmla="*/ 2 w 32"/>
                  <a:gd name="T45" fmla="*/ 1 h 36"/>
                  <a:gd name="T46" fmla="*/ 2 w 32"/>
                  <a:gd name="T47" fmla="*/ 3 h 36"/>
                  <a:gd name="T48" fmla="*/ 3 w 32"/>
                  <a:gd name="T49" fmla="*/ 5 h 36"/>
                  <a:gd name="T50" fmla="*/ 4 w 32"/>
                  <a:gd name="T51" fmla="*/ 7 h 36"/>
                  <a:gd name="T52" fmla="*/ 4 w 32"/>
                  <a:gd name="T53" fmla="*/ 9 h 36"/>
                  <a:gd name="T54" fmla="*/ 4 w 32"/>
                  <a:gd name="T55" fmla="*/ 12 h 36"/>
                  <a:gd name="T56" fmla="*/ 5 w 32"/>
                  <a:gd name="T57" fmla="*/ 14 h 36"/>
                  <a:gd name="T58" fmla="*/ 5 w 32"/>
                  <a:gd name="T59" fmla="*/ 18 h 36"/>
                  <a:gd name="T60" fmla="*/ 4 w 32"/>
                  <a:gd name="T61" fmla="*/ 18 h 36"/>
                  <a:gd name="T62" fmla="*/ 3 w 32"/>
                  <a:gd name="T63" fmla="*/ 21 h 36"/>
                  <a:gd name="T64" fmla="*/ 2 w 32"/>
                  <a:gd name="T65" fmla="*/ 22 h 36"/>
                  <a:gd name="T66" fmla="*/ 2 w 32"/>
                  <a:gd name="T67" fmla="*/ 25 h 36"/>
                  <a:gd name="T68" fmla="*/ 1 w 32"/>
                  <a:gd name="T69" fmla="*/ 27 h 36"/>
                  <a:gd name="T70" fmla="*/ 0 w 32"/>
                  <a:gd name="T71" fmla="*/ 30 h 36"/>
                  <a:gd name="T72" fmla="*/ 0 w 32"/>
                  <a:gd name="T73" fmla="*/ 33 h 36"/>
                  <a:gd name="T74" fmla="*/ 1 w 32"/>
                  <a:gd name="T75" fmla="*/ 33 h 36"/>
                  <a:gd name="T76" fmla="*/ 3 w 32"/>
                  <a:gd name="T77" fmla="*/ 32 h 36"/>
                  <a:gd name="T78" fmla="*/ 5 w 32"/>
                  <a:gd name="T79" fmla="*/ 33 h 36"/>
                  <a:gd name="T80" fmla="*/ 8 w 32"/>
                  <a:gd name="T81" fmla="*/ 33 h 36"/>
                  <a:gd name="T82" fmla="*/ 12 w 32"/>
                  <a:gd name="T83" fmla="*/ 33 h 36"/>
                  <a:gd name="T84" fmla="*/ 15 w 32"/>
                  <a:gd name="T85" fmla="*/ 33 h 36"/>
                  <a:gd name="T86" fmla="*/ 17 w 32"/>
                  <a:gd name="T87" fmla="*/ 34 h 36"/>
                  <a:gd name="T88" fmla="*/ 20 w 32"/>
                  <a:gd name="T89" fmla="*/ 35 h 36"/>
                  <a:gd name="T90" fmla="*/ 23 w 32"/>
                  <a:gd name="T91" fmla="*/ 35 h 36"/>
                  <a:gd name="T92" fmla="*/ 24 w 32"/>
                  <a:gd name="T93" fmla="*/ 35 h 36"/>
                  <a:gd name="T94" fmla="*/ 28 w 32"/>
                  <a:gd name="T95" fmla="*/ 35 h 36"/>
                  <a:gd name="T96" fmla="*/ 29 w 32"/>
                  <a:gd name="T97" fmla="*/ 34 h 36"/>
                  <a:gd name="T98" fmla="*/ 26 w 32"/>
                  <a:gd name="T99" fmla="*/ 27 h 36"/>
                  <a:gd name="T100" fmla="*/ 26 w 32"/>
                  <a:gd name="T101" fmla="*/ 22 h 36"/>
                  <a:gd name="T102" fmla="*/ 27 w 32"/>
                  <a:gd name="T103" fmla="*/ 21 h 36"/>
                  <a:gd name="T104" fmla="*/ 30 w 32"/>
                  <a:gd name="T105" fmla="*/ 21 h 36"/>
                  <a:gd name="T106" fmla="*/ 31 w 32"/>
                  <a:gd name="T107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" h="36">
                    <a:moveTo>
                      <a:pt x="31" y="18"/>
                    </a:move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6"/>
                      <a:pt x="31" y="16"/>
                      <a:pt x="31" y="15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5"/>
                      <a:pt x="31" y="15"/>
                      <a:pt x="30" y="15"/>
                    </a:cubicBezTo>
                    <a:cubicBezTo>
                      <a:pt x="30" y="15"/>
                      <a:pt x="29" y="15"/>
                      <a:pt x="29" y="15"/>
                    </a:cubicBezTo>
                    <a:cubicBezTo>
                      <a:pt x="29" y="15"/>
                      <a:pt x="28" y="15"/>
                      <a:pt x="28" y="15"/>
                    </a:cubicBezTo>
                    <a:cubicBezTo>
                      <a:pt x="28" y="15"/>
                      <a:pt x="27" y="16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3"/>
                      <a:pt x="27" y="13"/>
                      <a:pt x="27" y="12"/>
                    </a:cubicBezTo>
                    <a:cubicBezTo>
                      <a:pt x="27" y="12"/>
                      <a:pt x="26" y="11"/>
                      <a:pt x="26" y="11"/>
                    </a:cubicBezTo>
                    <a:cubicBezTo>
                      <a:pt x="26" y="10"/>
                      <a:pt x="26" y="10"/>
                      <a:pt x="26" y="9"/>
                    </a:cubicBezTo>
                    <a:cubicBezTo>
                      <a:pt x="26" y="8"/>
                      <a:pt x="26" y="8"/>
                      <a:pt x="26" y="7"/>
                    </a:cubicBezTo>
                    <a:cubicBezTo>
                      <a:pt x="26" y="7"/>
                      <a:pt x="26" y="7"/>
                      <a:pt x="26" y="6"/>
                    </a:cubicBezTo>
                    <a:cubicBezTo>
                      <a:pt x="26" y="6"/>
                      <a:pt x="26" y="6"/>
                      <a:pt x="26" y="5"/>
                    </a:cubicBezTo>
                    <a:cubicBezTo>
                      <a:pt x="26" y="5"/>
                      <a:pt x="26" y="5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4" y="4"/>
                      <a:pt x="23" y="5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3"/>
                      <a:pt x="22" y="4"/>
                      <a:pt x="22" y="3"/>
                    </a:cubicBezTo>
                    <a:cubicBezTo>
                      <a:pt x="21" y="3"/>
                      <a:pt x="21" y="3"/>
                      <a:pt x="21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19" y="6"/>
                      <a:pt x="19" y="6"/>
                    </a:cubicBezTo>
                    <a:cubicBezTo>
                      <a:pt x="19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7"/>
                      <a:pt x="16" y="7"/>
                    </a:cubicBezTo>
                    <a:cubicBezTo>
                      <a:pt x="15" y="7"/>
                      <a:pt x="15" y="6"/>
                      <a:pt x="15" y="6"/>
                    </a:cubicBezTo>
                    <a:cubicBezTo>
                      <a:pt x="14" y="6"/>
                      <a:pt x="14" y="5"/>
                      <a:pt x="14" y="5"/>
                    </a:cubicBezTo>
                    <a:cubicBezTo>
                      <a:pt x="14" y="5"/>
                      <a:pt x="14" y="4"/>
                      <a:pt x="14" y="4"/>
                    </a:cubicBezTo>
                    <a:cubicBezTo>
                      <a:pt x="13" y="4"/>
                      <a:pt x="13" y="3"/>
                      <a:pt x="13" y="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5" y="8"/>
                      <a:pt x="4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5" y="13"/>
                      <a:pt x="5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6" y="15"/>
                      <a:pt x="6" y="16"/>
                    </a:cubicBezTo>
                    <a:cubicBezTo>
                      <a:pt x="6" y="17"/>
                      <a:pt x="5" y="17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4" y="18"/>
                      <a:pt x="4" y="18"/>
                    </a:cubicBezTo>
                    <a:cubicBezTo>
                      <a:pt x="4" y="19"/>
                      <a:pt x="4" y="19"/>
                      <a:pt x="3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3" y="21"/>
                      <a:pt x="3" y="21"/>
                      <a:pt x="3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3"/>
                      <a:pt x="2" y="23"/>
                      <a:pt x="2" y="24"/>
                    </a:cubicBezTo>
                    <a:cubicBezTo>
                      <a:pt x="2" y="24"/>
                      <a:pt x="2" y="25"/>
                      <a:pt x="2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1" y="27"/>
                      <a:pt x="1" y="27"/>
                    </a:cubicBezTo>
                    <a:cubicBezTo>
                      <a:pt x="1" y="27"/>
                      <a:pt x="1" y="28"/>
                      <a:pt x="0" y="28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0" y="32"/>
                      <a:pt x="0" y="32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3" y="33"/>
                      <a:pt x="3" y="32"/>
                      <a:pt x="3" y="32"/>
                    </a:cubicBezTo>
                    <a:cubicBezTo>
                      <a:pt x="3" y="32"/>
                      <a:pt x="4" y="33"/>
                      <a:pt x="4" y="33"/>
                    </a:cubicBezTo>
                    <a:cubicBezTo>
                      <a:pt x="4" y="33"/>
                      <a:pt x="4" y="33"/>
                      <a:pt x="5" y="33"/>
                    </a:cubicBezTo>
                    <a:cubicBezTo>
                      <a:pt x="5" y="33"/>
                      <a:pt x="5" y="33"/>
                      <a:pt x="6" y="34"/>
                    </a:cubicBezTo>
                    <a:cubicBezTo>
                      <a:pt x="7" y="34"/>
                      <a:pt x="7" y="33"/>
                      <a:pt x="8" y="33"/>
                    </a:cubicBezTo>
                    <a:cubicBezTo>
                      <a:pt x="9" y="33"/>
                      <a:pt x="9" y="33"/>
                      <a:pt x="10" y="33"/>
                    </a:cubicBezTo>
                    <a:cubicBezTo>
                      <a:pt x="10" y="33"/>
                      <a:pt x="11" y="33"/>
                      <a:pt x="12" y="33"/>
                    </a:cubicBezTo>
                    <a:cubicBezTo>
                      <a:pt x="12" y="33"/>
                      <a:pt x="13" y="33"/>
                      <a:pt x="13" y="34"/>
                    </a:cubicBezTo>
                    <a:cubicBezTo>
                      <a:pt x="14" y="34"/>
                      <a:pt x="14" y="33"/>
                      <a:pt x="15" y="33"/>
                    </a:cubicBezTo>
                    <a:cubicBezTo>
                      <a:pt x="16" y="33"/>
                      <a:pt x="16" y="33"/>
                      <a:pt x="1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9" y="35"/>
                      <a:pt x="19" y="35"/>
                      <a:pt x="20" y="35"/>
                    </a:cubicBezTo>
                    <a:cubicBezTo>
                      <a:pt x="21" y="35"/>
                      <a:pt x="21" y="35"/>
                      <a:pt x="22" y="35"/>
                    </a:cubicBezTo>
                    <a:cubicBezTo>
                      <a:pt x="22" y="35"/>
                      <a:pt x="22" y="35"/>
                      <a:pt x="23" y="35"/>
                    </a:cubicBezTo>
                    <a:cubicBezTo>
                      <a:pt x="23" y="36"/>
                      <a:pt x="23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5" y="35"/>
                      <a:pt x="26" y="35"/>
                      <a:pt x="27" y="35"/>
                    </a:cubicBezTo>
                    <a:cubicBezTo>
                      <a:pt x="27" y="35"/>
                      <a:pt x="27" y="35"/>
                      <a:pt x="28" y="35"/>
                    </a:cubicBezTo>
                    <a:cubicBezTo>
                      <a:pt x="28" y="34"/>
                      <a:pt x="28" y="34"/>
                      <a:pt x="29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29"/>
                      <a:pt x="26" y="28"/>
                      <a:pt x="26" y="27"/>
                    </a:cubicBezTo>
                    <a:cubicBezTo>
                      <a:pt x="26" y="26"/>
                      <a:pt x="26" y="25"/>
                      <a:pt x="26" y="24"/>
                    </a:cubicBezTo>
                    <a:cubicBezTo>
                      <a:pt x="26" y="24"/>
                      <a:pt x="26" y="23"/>
                      <a:pt x="26" y="22"/>
                    </a:cubicBezTo>
                    <a:cubicBezTo>
                      <a:pt x="26" y="22"/>
                      <a:pt x="26" y="21"/>
                      <a:pt x="26" y="21"/>
                    </a:cubicBezTo>
                    <a:cubicBezTo>
                      <a:pt x="26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9" y="21"/>
                    </a:cubicBezTo>
                    <a:cubicBezTo>
                      <a:pt x="29" y="21"/>
                      <a:pt x="29" y="21"/>
                      <a:pt x="30" y="21"/>
                    </a:cubicBezTo>
                    <a:cubicBezTo>
                      <a:pt x="30" y="21"/>
                      <a:pt x="31" y="21"/>
                      <a:pt x="31" y="21"/>
                    </a:cubicBezTo>
                    <a:cubicBezTo>
                      <a:pt x="32" y="21"/>
                      <a:pt x="31" y="20"/>
                      <a:pt x="31" y="20"/>
                    </a:cubicBezTo>
                    <a:cubicBezTo>
                      <a:pt x="31" y="19"/>
                      <a:pt x="31" y="19"/>
                      <a:pt x="31" y="1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4" name="Freeform 113">
                <a:extLst>
                  <a:ext uri="{FF2B5EF4-FFF2-40B4-BE49-F238E27FC236}">
                    <a16:creationId xmlns:a16="http://schemas.microsoft.com/office/drawing/2014/main" id="{23EF7F9D-63A5-4AB4-A1C4-0A2A09B5B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577" y="3076576"/>
                <a:ext cx="312738" cy="377825"/>
              </a:xfrm>
              <a:custGeom>
                <a:avLst/>
                <a:gdLst>
                  <a:gd name="T0" fmla="*/ 27 w 29"/>
                  <a:gd name="T1" fmla="*/ 29 h 35"/>
                  <a:gd name="T2" fmla="*/ 27 w 29"/>
                  <a:gd name="T3" fmla="*/ 26 h 35"/>
                  <a:gd name="T4" fmla="*/ 26 w 29"/>
                  <a:gd name="T5" fmla="*/ 24 h 35"/>
                  <a:gd name="T6" fmla="*/ 27 w 29"/>
                  <a:gd name="T7" fmla="*/ 22 h 35"/>
                  <a:gd name="T8" fmla="*/ 26 w 29"/>
                  <a:gd name="T9" fmla="*/ 20 h 35"/>
                  <a:gd name="T10" fmla="*/ 26 w 29"/>
                  <a:gd name="T11" fmla="*/ 18 h 35"/>
                  <a:gd name="T12" fmla="*/ 26 w 29"/>
                  <a:gd name="T13" fmla="*/ 17 h 35"/>
                  <a:gd name="T14" fmla="*/ 28 w 29"/>
                  <a:gd name="T15" fmla="*/ 16 h 35"/>
                  <a:gd name="T16" fmla="*/ 28 w 29"/>
                  <a:gd name="T17" fmla="*/ 15 h 35"/>
                  <a:gd name="T18" fmla="*/ 27 w 29"/>
                  <a:gd name="T19" fmla="*/ 14 h 35"/>
                  <a:gd name="T20" fmla="*/ 26 w 29"/>
                  <a:gd name="T21" fmla="*/ 14 h 35"/>
                  <a:gd name="T22" fmla="*/ 24 w 29"/>
                  <a:gd name="T23" fmla="*/ 13 h 35"/>
                  <a:gd name="T24" fmla="*/ 22 w 29"/>
                  <a:gd name="T25" fmla="*/ 9 h 35"/>
                  <a:gd name="T26" fmla="*/ 19 w 29"/>
                  <a:gd name="T27" fmla="*/ 7 h 35"/>
                  <a:gd name="T28" fmla="*/ 15 w 29"/>
                  <a:gd name="T29" fmla="*/ 5 h 35"/>
                  <a:gd name="T30" fmla="*/ 13 w 29"/>
                  <a:gd name="T31" fmla="*/ 3 h 35"/>
                  <a:gd name="T32" fmla="*/ 14 w 29"/>
                  <a:gd name="T33" fmla="*/ 2 h 35"/>
                  <a:gd name="T34" fmla="*/ 13 w 29"/>
                  <a:gd name="T35" fmla="*/ 1 h 35"/>
                  <a:gd name="T36" fmla="*/ 12 w 29"/>
                  <a:gd name="T37" fmla="*/ 0 h 35"/>
                  <a:gd name="T38" fmla="*/ 10 w 29"/>
                  <a:gd name="T39" fmla="*/ 0 h 35"/>
                  <a:gd name="T40" fmla="*/ 9 w 29"/>
                  <a:gd name="T41" fmla="*/ 2 h 35"/>
                  <a:gd name="T42" fmla="*/ 8 w 29"/>
                  <a:gd name="T43" fmla="*/ 4 h 35"/>
                  <a:gd name="T44" fmla="*/ 7 w 29"/>
                  <a:gd name="T45" fmla="*/ 4 h 35"/>
                  <a:gd name="T46" fmla="*/ 4 w 29"/>
                  <a:gd name="T47" fmla="*/ 4 h 35"/>
                  <a:gd name="T48" fmla="*/ 5 w 29"/>
                  <a:gd name="T49" fmla="*/ 5 h 35"/>
                  <a:gd name="T50" fmla="*/ 5 w 29"/>
                  <a:gd name="T51" fmla="*/ 7 h 35"/>
                  <a:gd name="T52" fmla="*/ 4 w 29"/>
                  <a:gd name="T53" fmla="*/ 7 h 35"/>
                  <a:gd name="T54" fmla="*/ 5 w 29"/>
                  <a:gd name="T55" fmla="*/ 9 h 35"/>
                  <a:gd name="T56" fmla="*/ 4 w 29"/>
                  <a:gd name="T57" fmla="*/ 10 h 35"/>
                  <a:gd name="T58" fmla="*/ 4 w 29"/>
                  <a:gd name="T59" fmla="*/ 12 h 35"/>
                  <a:gd name="T60" fmla="*/ 3 w 29"/>
                  <a:gd name="T61" fmla="*/ 13 h 35"/>
                  <a:gd name="T62" fmla="*/ 2 w 29"/>
                  <a:gd name="T63" fmla="*/ 12 h 35"/>
                  <a:gd name="T64" fmla="*/ 1 w 29"/>
                  <a:gd name="T65" fmla="*/ 11 h 35"/>
                  <a:gd name="T66" fmla="*/ 1 w 29"/>
                  <a:gd name="T67" fmla="*/ 14 h 35"/>
                  <a:gd name="T68" fmla="*/ 2 w 29"/>
                  <a:gd name="T69" fmla="*/ 17 h 35"/>
                  <a:gd name="T70" fmla="*/ 2 w 29"/>
                  <a:gd name="T71" fmla="*/ 18 h 35"/>
                  <a:gd name="T72" fmla="*/ 2 w 29"/>
                  <a:gd name="T73" fmla="*/ 20 h 35"/>
                  <a:gd name="T74" fmla="*/ 3 w 29"/>
                  <a:gd name="T75" fmla="*/ 22 h 35"/>
                  <a:gd name="T76" fmla="*/ 4 w 29"/>
                  <a:gd name="T77" fmla="*/ 24 h 35"/>
                  <a:gd name="T78" fmla="*/ 5 w 29"/>
                  <a:gd name="T79" fmla="*/ 26 h 35"/>
                  <a:gd name="T80" fmla="*/ 6 w 29"/>
                  <a:gd name="T81" fmla="*/ 25 h 35"/>
                  <a:gd name="T82" fmla="*/ 8 w 29"/>
                  <a:gd name="T83" fmla="*/ 26 h 35"/>
                  <a:gd name="T84" fmla="*/ 11 w 29"/>
                  <a:gd name="T85" fmla="*/ 28 h 35"/>
                  <a:gd name="T86" fmla="*/ 13 w 29"/>
                  <a:gd name="T87" fmla="*/ 29 h 35"/>
                  <a:gd name="T88" fmla="*/ 14 w 29"/>
                  <a:gd name="T89" fmla="*/ 30 h 35"/>
                  <a:gd name="T90" fmla="*/ 15 w 29"/>
                  <a:gd name="T91" fmla="*/ 33 h 35"/>
                  <a:gd name="T92" fmla="*/ 15 w 29"/>
                  <a:gd name="T93" fmla="*/ 34 h 35"/>
                  <a:gd name="T94" fmla="*/ 16 w 29"/>
                  <a:gd name="T95" fmla="*/ 34 h 35"/>
                  <a:gd name="T96" fmla="*/ 18 w 29"/>
                  <a:gd name="T97" fmla="*/ 34 h 35"/>
                  <a:gd name="T98" fmla="*/ 19 w 29"/>
                  <a:gd name="T99" fmla="*/ 35 h 35"/>
                  <a:gd name="T100" fmla="*/ 20 w 29"/>
                  <a:gd name="T101" fmla="*/ 34 h 35"/>
                  <a:gd name="T102" fmla="*/ 22 w 29"/>
                  <a:gd name="T103" fmla="*/ 34 h 35"/>
                  <a:gd name="T104" fmla="*/ 23 w 29"/>
                  <a:gd name="T105" fmla="*/ 33 h 35"/>
                  <a:gd name="T106" fmla="*/ 25 w 29"/>
                  <a:gd name="T107" fmla="*/ 33 h 35"/>
                  <a:gd name="T108" fmla="*/ 26 w 29"/>
                  <a:gd name="T109" fmla="*/ 33 h 35"/>
                  <a:gd name="T110" fmla="*/ 27 w 29"/>
                  <a:gd name="T111" fmla="*/ 32 h 35"/>
                  <a:gd name="T112" fmla="*/ 28 w 29"/>
                  <a:gd name="T113" fmla="*/ 31 h 35"/>
                  <a:gd name="T114" fmla="*/ 29 w 29"/>
                  <a:gd name="T115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9" h="35">
                    <a:moveTo>
                      <a:pt x="28" y="30"/>
                    </a:moveTo>
                    <a:cubicBezTo>
                      <a:pt x="27" y="30"/>
                      <a:pt x="27" y="29"/>
                      <a:pt x="27" y="29"/>
                    </a:cubicBezTo>
                    <a:cubicBezTo>
                      <a:pt x="27" y="28"/>
                      <a:pt x="27" y="28"/>
                      <a:pt x="27" y="27"/>
                    </a:cubicBezTo>
                    <a:cubicBezTo>
                      <a:pt x="27" y="27"/>
                      <a:pt x="27" y="27"/>
                      <a:pt x="27" y="26"/>
                    </a:cubicBezTo>
                    <a:cubicBezTo>
                      <a:pt x="26" y="26"/>
                      <a:pt x="27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7" y="21"/>
                      <a:pt x="27" y="21"/>
                      <a:pt x="27" y="20"/>
                    </a:cubicBezTo>
                    <a:cubicBezTo>
                      <a:pt x="27" y="20"/>
                      <a:pt x="26" y="20"/>
                      <a:pt x="26" y="20"/>
                    </a:cubicBezTo>
                    <a:cubicBezTo>
                      <a:pt x="26" y="19"/>
                      <a:pt x="26" y="19"/>
                      <a:pt x="25" y="19"/>
                    </a:cubicBezTo>
                    <a:cubicBezTo>
                      <a:pt x="25" y="18"/>
                      <a:pt x="26" y="18"/>
                      <a:pt x="26" y="18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7"/>
                      <a:pt x="27" y="16"/>
                      <a:pt x="28" y="16"/>
                    </a:cubicBezTo>
                    <a:cubicBezTo>
                      <a:pt x="28" y="16"/>
                      <a:pt x="28" y="17"/>
                      <a:pt x="28" y="16"/>
                    </a:cubicBezTo>
                    <a:cubicBezTo>
                      <a:pt x="29" y="16"/>
                      <a:pt x="29" y="16"/>
                      <a:pt x="28" y="16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8" y="15"/>
                      <a:pt x="28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6" y="14"/>
                      <a:pt x="26" y="14"/>
                    </a:cubicBezTo>
                    <a:cubicBezTo>
                      <a:pt x="26" y="14"/>
                      <a:pt x="25" y="14"/>
                      <a:pt x="25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2"/>
                      <a:pt x="23" y="12"/>
                      <a:pt x="22" y="11"/>
                    </a:cubicBezTo>
                    <a:cubicBezTo>
                      <a:pt x="22" y="10"/>
                      <a:pt x="23" y="10"/>
                      <a:pt x="22" y="9"/>
                    </a:cubicBezTo>
                    <a:cubicBezTo>
                      <a:pt x="22" y="9"/>
                      <a:pt x="21" y="9"/>
                      <a:pt x="21" y="8"/>
                    </a:cubicBezTo>
                    <a:cubicBezTo>
                      <a:pt x="20" y="8"/>
                      <a:pt x="20" y="8"/>
                      <a:pt x="19" y="7"/>
                    </a:cubicBezTo>
                    <a:cubicBezTo>
                      <a:pt x="19" y="7"/>
                      <a:pt x="18" y="6"/>
                      <a:pt x="18" y="6"/>
                    </a:cubicBezTo>
                    <a:cubicBezTo>
                      <a:pt x="17" y="5"/>
                      <a:pt x="16" y="5"/>
                      <a:pt x="15" y="5"/>
                    </a:cubicBezTo>
                    <a:cubicBezTo>
                      <a:pt x="15" y="5"/>
                      <a:pt x="14" y="4"/>
                      <a:pt x="13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3"/>
                      <a:pt x="13" y="3"/>
                      <a:pt x="13" y="3"/>
                    </a:cubicBezTo>
                    <a:cubicBezTo>
                      <a:pt x="13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1"/>
                    </a:cubicBezTo>
                    <a:cubicBezTo>
                      <a:pt x="14" y="1"/>
                      <a:pt x="14" y="1"/>
                      <a:pt x="13" y="1"/>
                    </a:cubicBezTo>
                    <a:cubicBezTo>
                      <a:pt x="13" y="1"/>
                      <a:pt x="13" y="1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9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3"/>
                      <a:pt x="5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6" y="7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5" y="8"/>
                      <a:pt x="5" y="7"/>
                      <a:pt x="4" y="7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10"/>
                      <a:pt x="5" y="10"/>
                      <a:pt x="4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8"/>
                      <a:pt x="1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1"/>
                      <a:pt x="3" y="20"/>
                      <a:pt x="3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3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5"/>
                      <a:pt x="5" y="25"/>
                      <a:pt x="5" y="25"/>
                    </a:cubicBezTo>
                    <a:cubicBezTo>
                      <a:pt x="5" y="25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6" y="26"/>
                      <a:pt x="6" y="26"/>
                      <a:pt x="6" y="25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7" y="26"/>
                      <a:pt x="8" y="26"/>
                    </a:cubicBezTo>
                    <a:cubicBezTo>
                      <a:pt x="8" y="27"/>
                      <a:pt x="9" y="27"/>
                      <a:pt x="9" y="27"/>
                    </a:cubicBezTo>
                    <a:cubicBezTo>
                      <a:pt x="10" y="28"/>
                      <a:pt x="10" y="28"/>
                      <a:pt x="11" y="28"/>
                    </a:cubicBezTo>
                    <a:cubicBezTo>
                      <a:pt x="11" y="28"/>
                      <a:pt x="12" y="28"/>
                      <a:pt x="12" y="28"/>
                    </a:cubicBezTo>
                    <a:cubicBezTo>
                      <a:pt x="12" y="28"/>
                      <a:pt x="13" y="28"/>
                      <a:pt x="13" y="29"/>
                    </a:cubicBezTo>
                    <a:cubicBezTo>
                      <a:pt x="13" y="29"/>
                      <a:pt x="14" y="29"/>
                      <a:pt x="14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1"/>
                      <a:pt x="14" y="31"/>
                      <a:pt x="14" y="31"/>
                    </a:cubicBezTo>
                    <a:cubicBezTo>
                      <a:pt x="15" y="32"/>
                      <a:pt x="14" y="32"/>
                      <a:pt x="15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6" y="34"/>
                      <a:pt x="17" y="34"/>
                    </a:cubicBezTo>
                    <a:cubicBezTo>
                      <a:pt x="17" y="34"/>
                      <a:pt x="17" y="34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5"/>
                      <a:pt x="19" y="35"/>
                      <a:pt x="19" y="35"/>
                    </a:cubicBezTo>
                    <a:cubicBezTo>
                      <a:pt x="19" y="34"/>
                      <a:pt x="19" y="34"/>
                      <a:pt x="20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4"/>
                      <a:pt x="21" y="35"/>
                      <a:pt x="21" y="35"/>
                    </a:cubicBezTo>
                    <a:cubicBezTo>
                      <a:pt x="22" y="35"/>
                      <a:pt x="22" y="34"/>
                      <a:pt x="22" y="34"/>
                    </a:cubicBezTo>
                    <a:cubicBezTo>
                      <a:pt x="22" y="34"/>
                      <a:pt x="22" y="33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4" y="34"/>
                      <a:pt x="24" y="34"/>
                    </a:cubicBezTo>
                    <a:cubicBezTo>
                      <a:pt x="24" y="34"/>
                      <a:pt x="24" y="33"/>
                      <a:pt x="25" y="33"/>
                    </a:cubicBezTo>
                    <a:cubicBezTo>
                      <a:pt x="25" y="33"/>
                      <a:pt x="25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7" y="33"/>
                      <a:pt x="26" y="32"/>
                      <a:pt x="27" y="32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2"/>
                      <a:pt x="28" y="32"/>
                      <a:pt x="28" y="32"/>
                    </a:cubicBezTo>
                    <a:cubicBezTo>
                      <a:pt x="28" y="32"/>
                      <a:pt x="28" y="32"/>
                      <a:pt x="28" y="31"/>
                    </a:cubicBezTo>
                    <a:cubicBezTo>
                      <a:pt x="28" y="31"/>
                      <a:pt x="29" y="31"/>
                      <a:pt x="29" y="31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30"/>
                      <a:pt x="28" y="30"/>
                      <a:pt x="28" y="3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5" name="Freeform 114">
                <a:extLst>
                  <a:ext uri="{FF2B5EF4-FFF2-40B4-BE49-F238E27FC236}">
                    <a16:creationId xmlns:a16="http://schemas.microsoft.com/office/drawing/2014/main" id="{98DDAD2D-7EF2-41A8-908E-8017C9C47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2" y="33782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6" name="Freeform 115">
                <a:extLst>
                  <a:ext uri="{FF2B5EF4-FFF2-40B4-BE49-F238E27FC236}">
                    <a16:creationId xmlns:a16="http://schemas.microsoft.com/office/drawing/2014/main" id="{5D9B0BDC-A12B-47EC-91AE-BCAF1A491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0639" y="2632076"/>
                <a:ext cx="409575" cy="346075"/>
              </a:xfrm>
              <a:custGeom>
                <a:avLst/>
                <a:gdLst>
                  <a:gd name="T0" fmla="*/ 36 w 38"/>
                  <a:gd name="T1" fmla="*/ 19 h 32"/>
                  <a:gd name="T2" fmla="*/ 34 w 38"/>
                  <a:gd name="T3" fmla="*/ 18 h 32"/>
                  <a:gd name="T4" fmla="*/ 31 w 38"/>
                  <a:gd name="T5" fmla="*/ 17 h 32"/>
                  <a:gd name="T6" fmla="*/ 28 w 38"/>
                  <a:gd name="T7" fmla="*/ 16 h 32"/>
                  <a:gd name="T8" fmla="*/ 26 w 38"/>
                  <a:gd name="T9" fmla="*/ 16 h 32"/>
                  <a:gd name="T10" fmla="*/ 25 w 38"/>
                  <a:gd name="T11" fmla="*/ 13 h 32"/>
                  <a:gd name="T12" fmla="*/ 24 w 38"/>
                  <a:gd name="T13" fmla="*/ 11 h 32"/>
                  <a:gd name="T14" fmla="*/ 24 w 38"/>
                  <a:gd name="T15" fmla="*/ 10 h 32"/>
                  <a:gd name="T16" fmla="*/ 23 w 38"/>
                  <a:gd name="T17" fmla="*/ 10 h 32"/>
                  <a:gd name="T18" fmla="*/ 22 w 38"/>
                  <a:gd name="T19" fmla="*/ 10 h 32"/>
                  <a:gd name="T20" fmla="*/ 22 w 38"/>
                  <a:gd name="T21" fmla="*/ 7 h 32"/>
                  <a:gd name="T22" fmla="*/ 23 w 38"/>
                  <a:gd name="T23" fmla="*/ 6 h 32"/>
                  <a:gd name="T24" fmla="*/ 21 w 38"/>
                  <a:gd name="T25" fmla="*/ 4 h 32"/>
                  <a:gd name="T26" fmla="*/ 20 w 38"/>
                  <a:gd name="T27" fmla="*/ 2 h 32"/>
                  <a:gd name="T28" fmla="*/ 17 w 38"/>
                  <a:gd name="T29" fmla="*/ 1 h 32"/>
                  <a:gd name="T30" fmla="*/ 16 w 38"/>
                  <a:gd name="T31" fmla="*/ 0 h 32"/>
                  <a:gd name="T32" fmla="*/ 14 w 38"/>
                  <a:gd name="T33" fmla="*/ 1 h 32"/>
                  <a:gd name="T34" fmla="*/ 13 w 38"/>
                  <a:gd name="T35" fmla="*/ 1 h 32"/>
                  <a:gd name="T36" fmla="*/ 11 w 38"/>
                  <a:gd name="T37" fmla="*/ 1 h 32"/>
                  <a:gd name="T38" fmla="*/ 11 w 38"/>
                  <a:gd name="T39" fmla="*/ 3 h 32"/>
                  <a:gd name="T40" fmla="*/ 9 w 38"/>
                  <a:gd name="T41" fmla="*/ 2 h 32"/>
                  <a:gd name="T42" fmla="*/ 8 w 38"/>
                  <a:gd name="T43" fmla="*/ 2 h 32"/>
                  <a:gd name="T44" fmla="*/ 7 w 38"/>
                  <a:gd name="T45" fmla="*/ 5 h 32"/>
                  <a:gd name="T46" fmla="*/ 6 w 38"/>
                  <a:gd name="T47" fmla="*/ 6 h 32"/>
                  <a:gd name="T48" fmla="*/ 5 w 38"/>
                  <a:gd name="T49" fmla="*/ 7 h 32"/>
                  <a:gd name="T50" fmla="*/ 5 w 38"/>
                  <a:gd name="T51" fmla="*/ 9 h 32"/>
                  <a:gd name="T52" fmla="*/ 4 w 38"/>
                  <a:gd name="T53" fmla="*/ 10 h 32"/>
                  <a:gd name="T54" fmla="*/ 3 w 38"/>
                  <a:gd name="T55" fmla="*/ 12 h 32"/>
                  <a:gd name="T56" fmla="*/ 2 w 38"/>
                  <a:gd name="T57" fmla="*/ 15 h 32"/>
                  <a:gd name="T58" fmla="*/ 2 w 38"/>
                  <a:gd name="T59" fmla="*/ 16 h 32"/>
                  <a:gd name="T60" fmla="*/ 2 w 38"/>
                  <a:gd name="T61" fmla="*/ 18 h 32"/>
                  <a:gd name="T62" fmla="*/ 0 w 38"/>
                  <a:gd name="T63" fmla="*/ 17 h 32"/>
                  <a:gd name="T64" fmla="*/ 0 w 38"/>
                  <a:gd name="T65" fmla="*/ 19 h 32"/>
                  <a:gd name="T66" fmla="*/ 2 w 38"/>
                  <a:gd name="T67" fmla="*/ 20 h 32"/>
                  <a:gd name="T68" fmla="*/ 4 w 38"/>
                  <a:gd name="T69" fmla="*/ 22 h 32"/>
                  <a:gd name="T70" fmla="*/ 5 w 38"/>
                  <a:gd name="T71" fmla="*/ 24 h 32"/>
                  <a:gd name="T72" fmla="*/ 6 w 38"/>
                  <a:gd name="T73" fmla="*/ 26 h 32"/>
                  <a:gd name="T74" fmla="*/ 7 w 38"/>
                  <a:gd name="T75" fmla="*/ 27 h 32"/>
                  <a:gd name="T76" fmla="*/ 7 w 38"/>
                  <a:gd name="T77" fmla="*/ 28 h 32"/>
                  <a:gd name="T78" fmla="*/ 8 w 38"/>
                  <a:gd name="T79" fmla="*/ 29 h 32"/>
                  <a:gd name="T80" fmla="*/ 10 w 38"/>
                  <a:gd name="T81" fmla="*/ 29 h 32"/>
                  <a:gd name="T82" fmla="*/ 12 w 38"/>
                  <a:gd name="T83" fmla="*/ 31 h 32"/>
                  <a:gd name="T84" fmla="*/ 14 w 38"/>
                  <a:gd name="T85" fmla="*/ 31 h 32"/>
                  <a:gd name="T86" fmla="*/ 16 w 38"/>
                  <a:gd name="T87" fmla="*/ 32 h 32"/>
                  <a:gd name="T88" fmla="*/ 17 w 38"/>
                  <a:gd name="T89" fmla="*/ 31 h 32"/>
                  <a:gd name="T90" fmla="*/ 19 w 38"/>
                  <a:gd name="T91" fmla="*/ 30 h 32"/>
                  <a:gd name="T92" fmla="*/ 20 w 38"/>
                  <a:gd name="T93" fmla="*/ 30 h 32"/>
                  <a:gd name="T94" fmla="*/ 22 w 38"/>
                  <a:gd name="T95" fmla="*/ 30 h 32"/>
                  <a:gd name="T96" fmla="*/ 23 w 38"/>
                  <a:gd name="T97" fmla="*/ 30 h 32"/>
                  <a:gd name="T98" fmla="*/ 25 w 38"/>
                  <a:gd name="T99" fmla="*/ 29 h 32"/>
                  <a:gd name="T100" fmla="*/ 26 w 38"/>
                  <a:gd name="T101" fmla="*/ 28 h 32"/>
                  <a:gd name="T102" fmla="*/ 29 w 38"/>
                  <a:gd name="T103" fmla="*/ 28 h 32"/>
                  <a:gd name="T104" fmla="*/ 30 w 38"/>
                  <a:gd name="T105" fmla="*/ 27 h 32"/>
                  <a:gd name="T106" fmla="*/ 32 w 38"/>
                  <a:gd name="T107" fmla="*/ 25 h 32"/>
                  <a:gd name="T108" fmla="*/ 34 w 38"/>
                  <a:gd name="T109" fmla="*/ 23 h 32"/>
                  <a:gd name="T110" fmla="*/ 36 w 38"/>
                  <a:gd name="T111" fmla="*/ 21 h 32"/>
                  <a:gd name="T112" fmla="*/ 37 w 38"/>
                  <a:gd name="T113" fmla="*/ 19 h 32"/>
                  <a:gd name="T114" fmla="*/ 37 w 38"/>
                  <a:gd name="T115" fmla="*/ 1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8" h="32">
                    <a:moveTo>
                      <a:pt x="37" y="19"/>
                    </a:moveTo>
                    <a:cubicBezTo>
                      <a:pt x="37" y="19"/>
                      <a:pt x="36" y="19"/>
                      <a:pt x="36" y="19"/>
                    </a:cubicBezTo>
                    <a:cubicBezTo>
                      <a:pt x="35" y="19"/>
                      <a:pt x="35" y="19"/>
                      <a:pt x="34" y="19"/>
                    </a:cubicBezTo>
                    <a:cubicBezTo>
                      <a:pt x="34" y="19"/>
                      <a:pt x="34" y="18"/>
                      <a:pt x="34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2" y="18"/>
                      <a:pt x="32" y="17"/>
                      <a:pt x="31" y="17"/>
                    </a:cubicBezTo>
                    <a:cubicBezTo>
                      <a:pt x="30" y="17"/>
                      <a:pt x="30" y="17"/>
                      <a:pt x="29" y="17"/>
                    </a:cubicBezTo>
                    <a:cubicBezTo>
                      <a:pt x="28" y="17"/>
                      <a:pt x="28" y="17"/>
                      <a:pt x="28" y="16"/>
                    </a:cubicBezTo>
                    <a:cubicBezTo>
                      <a:pt x="27" y="16"/>
                      <a:pt x="27" y="16"/>
                      <a:pt x="26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5" y="15"/>
                      <a:pt x="25" y="15"/>
                    </a:cubicBezTo>
                    <a:cubicBezTo>
                      <a:pt x="25" y="14"/>
                      <a:pt x="26" y="13"/>
                      <a:pt x="25" y="13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4" y="12"/>
                      <a:pt x="24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1"/>
                      <a:pt x="22" y="11"/>
                    </a:cubicBezTo>
                    <a:cubicBezTo>
                      <a:pt x="22" y="11"/>
                      <a:pt x="22" y="10"/>
                      <a:pt x="22" y="10"/>
                    </a:cubicBezTo>
                    <a:cubicBezTo>
                      <a:pt x="21" y="9"/>
                      <a:pt x="22" y="9"/>
                      <a:pt x="22" y="8"/>
                    </a:cubicBezTo>
                    <a:cubicBezTo>
                      <a:pt x="22" y="8"/>
                      <a:pt x="22" y="8"/>
                      <a:pt x="22" y="7"/>
                    </a:cubicBezTo>
                    <a:cubicBezTo>
                      <a:pt x="23" y="7"/>
                      <a:pt x="23" y="6"/>
                      <a:pt x="23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2" y="5"/>
                      <a:pt x="22" y="5"/>
                      <a:pt x="21" y="4"/>
                    </a:cubicBezTo>
                    <a:cubicBezTo>
                      <a:pt x="21" y="4"/>
                      <a:pt x="21" y="4"/>
                      <a:pt x="21" y="3"/>
                    </a:cubicBezTo>
                    <a:cubicBezTo>
                      <a:pt x="20" y="3"/>
                      <a:pt x="20" y="3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6" y="0"/>
                      <a:pt x="15" y="1"/>
                      <a:pt x="15" y="1"/>
                    </a:cubicBezTo>
                    <a:cubicBezTo>
                      <a:pt x="15" y="1"/>
                      <a:pt x="15" y="1"/>
                      <a:pt x="14" y="1"/>
                    </a:cubicBezTo>
                    <a:cubicBezTo>
                      <a:pt x="14" y="1"/>
                      <a:pt x="14" y="2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1" y="0"/>
                      <a:pt x="11" y="1"/>
                    </a:cubicBezTo>
                    <a:cubicBezTo>
                      <a:pt x="11" y="1"/>
                      <a:pt x="11" y="2"/>
                      <a:pt x="11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8" y="2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5"/>
                      <a:pt x="7" y="5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6" y="6"/>
                      <a:pt x="5" y="6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7"/>
                      <a:pt x="5" y="8"/>
                    </a:cubicBezTo>
                    <a:cubicBezTo>
                      <a:pt x="4" y="8"/>
                      <a:pt x="5" y="8"/>
                      <a:pt x="5" y="9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3" y="11"/>
                      <a:pt x="3" y="11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5"/>
                    </a:cubicBezTo>
                    <a:cubicBezTo>
                      <a:pt x="2" y="15"/>
                      <a:pt x="2" y="16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7"/>
                      <a:pt x="3" y="17"/>
                      <a:pt x="2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1" y="17"/>
                      <a:pt x="1" y="17"/>
                    </a:cubicBezTo>
                    <a:cubicBezTo>
                      <a:pt x="1" y="17"/>
                      <a:pt x="0" y="17"/>
                      <a:pt x="0" y="17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19"/>
                      <a:pt x="1" y="20"/>
                    </a:cubicBezTo>
                    <a:cubicBezTo>
                      <a:pt x="1" y="20"/>
                      <a:pt x="2" y="20"/>
                      <a:pt x="2" y="20"/>
                    </a:cubicBezTo>
                    <a:cubicBezTo>
                      <a:pt x="2" y="21"/>
                      <a:pt x="3" y="21"/>
                      <a:pt x="3" y="21"/>
                    </a:cubicBezTo>
                    <a:cubicBezTo>
                      <a:pt x="3" y="22"/>
                      <a:pt x="3" y="22"/>
                      <a:pt x="4" y="22"/>
                    </a:cubicBezTo>
                    <a:cubicBezTo>
                      <a:pt x="4" y="22"/>
                      <a:pt x="4" y="22"/>
                      <a:pt x="4" y="23"/>
                    </a:cubicBezTo>
                    <a:cubicBezTo>
                      <a:pt x="5" y="23"/>
                      <a:pt x="4" y="23"/>
                      <a:pt x="5" y="24"/>
                    </a:cubicBezTo>
                    <a:cubicBezTo>
                      <a:pt x="5" y="24"/>
                      <a:pt x="5" y="25"/>
                      <a:pt x="5" y="25"/>
                    </a:cubicBezTo>
                    <a:cubicBezTo>
                      <a:pt x="5" y="25"/>
                      <a:pt x="5" y="26"/>
                      <a:pt x="6" y="2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7" y="26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29"/>
                      <a:pt x="9" y="29"/>
                      <a:pt x="10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1" y="29"/>
                      <a:pt x="11" y="29"/>
                      <a:pt x="11" y="30"/>
                    </a:cubicBezTo>
                    <a:cubicBezTo>
                      <a:pt x="12" y="30"/>
                      <a:pt x="12" y="30"/>
                      <a:pt x="12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4" y="31"/>
                      <a:pt x="14" y="31"/>
                    </a:cubicBezTo>
                    <a:cubicBezTo>
                      <a:pt x="14" y="31"/>
                      <a:pt x="15" y="31"/>
                      <a:pt x="15" y="31"/>
                    </a:cubicBezTo>
                    <a:cubicBezTo>
                      <a:pt x="15" y="31"/>
                      <a:pt x="15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2"/>
                      <a:pt x="17" y="31"/>
                      <a:pt x="17" y="31"/>
                    </a:cubicBezTo>
                    <a:cubicBezTo>
                      <a:pt x="17" y="30"/>
                      <a:pt x="17" y="30"/>
                      <a:pt x="18" y="30"/>
                    </a:cubicBezTo>
                    <a:cubicBezTo>
                      <a:pt x="18" y="30"/>
                      <a:pt x="18" y="30"/>
                      <a:pt x="19" y="30"/>
                    </a:cubicBezTo>
                    <a:cubicBezTo>
                      <a:pt x="19" y="30"/>
                      <a:pt x="19" y="29"/>
                      <a:pt x="19" y="29"/>
                    </a:cubicBezTo>
                    <a:cubicBezTo>
                      <a:pt x="19" y="29"/>
                      <a:pt x="19" y="30"/>
                      <a:pt x="20" y="30"/>
                    </a:cubicBezTo>
                    <a:cubicBezTo>
                      <a:pt x="20" y="30"/>
                      <a:pt x="20" y="30"/>
                      <a:pt x="21" y="30"/>
                    </a:cubicBezTo>
                    <a:cubicBezTo>
                      <a:pt x="21" y="30"/>
                      <a:pt x="21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3" y="30"/>
                      <a:pt x="23" y="30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5" y="29"/>
                      <a:pt x="26" y="29"/>
                      <a:pt x="26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7" y="27"/>
                      <a:pt x="27" y="28"/>
                      <a:pt x="27" y="27"/>
                    </a:cubicBezTo>
                    <a:cubicBezTo>
                      <a:pt x="28" y="27"/>
                      <a:pt x="28" y="28"/>
                      <a:pt x="29" y="28"/>
                    </a:cubicBezTo>
                    <a:cubicBezTo>
                      <a:pt x="29" y="28"/>
                      <a:pt x="29" y="28"/>
                      <a:pt x="30" y="28"/>
                    </a:cubicBezTo>
                    <a:cubicBezTo>
                      <a:pt x="30" y="28"/>
                      <a:pt x="30" y="28"/>
                      <a:pt x="30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1" y="26"/>
                      <a:pt x="31" y="26"/>
                      <a:pt x="32" y="25"/>
                    </a:cubicBezTo>
                    <a:cubicBezTo>
                      <a:pt x="32" y="25"/>
                      <a:pt x="33" y="25"/>
                      <a:pt x="33" y="24"/>
                    </a:cubicBezTo>
                    <a:cubicBezTo>
                      <a:pt x="33" y="24"/>
                      <a:pt x="34" y="24"/>
                      <a:pt x="34" y="23"/>
                    </a:cubicBezTo>
                    <a:cubicBezTo>
                      <a:pt x="34" y="23"/>
                      <a:pt x="34" y="23"/>
                      <a:pt x="35" y="22"/>
                    </a:cubicBezTo>
                    <a:cubicBezTo>
                      <a:pt x="35" y="22"/>
                      <a:pt x="35" y="22"/>
                      <a:pt x="36" y="21"/>
                    </a:cubicBezTo>
                    <a:cubicBezTo>
                      <a:pt x="36" y="21"/>
                      <a:pt x="36" y="21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7" y="19"/>
                      <a:pt x="38" y="19"/>
                      <a:pt x="37" y="19"/>
                    </a:cubicBezTo>
                    <a:cubicBezTo>
                      <a:pt x="37" y="19"/>
                      <a:pt x="37" y="19"/>
                      <a:pt x="37" y="1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7" name="Freeform 116">
                <a:extLst>
                  <a:ext uri="{FF2B5EF4-FFF2-40B4-BE49-F238E27FC236}">
                    <a16:creationId xmlns:a16="http://schemas.microsoft.com/office/drawing/2014/main" id="{D1A91BF8-64CB-4A28-AB48-EAC1399F4F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5364" y="1897064"/>
                <a:ext cx="31750" cy="11113"/>
              </a:xfrm>
              <a:custGeom>
                <a:avLst/>
                <a:gdLst>
                  <a:gd name="T0" fmla="*/ 1 w 3"/>
                  <a:gd name="T1" fmla="*/ 0 h 1"/>
                  <a:gd name="T2" fmla="*/ 1 w 3"/>
                  <a:gd name="T3" fmla="*/ 0 h 1"/>
                  <a:gd name="T4" fmla="*/ 1 w 3"/>
                  <a:gd name="T5" fmla="*/ 1 h 1"/>
                  <a:gd name="T6" fmla="*/ 2 w 3"/>
                  <a:gd name="T7" fmla="*/ 1 h 1"/>
                  <a:gd name="T8" fmla="*/ 3 w 3"/>
                  <a:gd name="T9" fmla="*/ 1 h 1"/>
                  <a:gd name="T10" fmla="*/ 3 w 3"/>
                  <a:gd name="T11" fmla="*/ 0 h 1"/>
                  <a:gd name="T12" fmla="*/ 1 w 3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8" name="Freeform 117">
                <a:extLst>
                  <a:ext uri="{FF2B5EF4-FFF2-40B4-BE49-F238E27FC236}">
                    <a16:creationId xmlns:a16="http://schemas.microsoft.com/office/drawing/2014/main" id="{3FF00D84-77AA-4F4C-890B-E08692AAF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5164" y="1011239"/>
                <a:ext cx="9525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9" name="Freeform 118">
                <a:extLst>
                  <a:ext uri="{FF2B5EF4-FFF2-40B4-BE49-F238E27FC236}">
                    <a16:creationId xmlns:a16="http://schemas.microsoft.com/office/drawing/2014/main" id="{437AD8A1-7226-4EB7-AB1E-855BAA4848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4689" y="1000126"/>
                <a:ext cx="33338" cy="11113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1 h 1"/>
                  <a:gd name="T4" fmla="*/ 0 w 3"/>
                  <a:gd name="T5" fmla="*/ 1 h 1"/>
                  <a:gd name="T6" fmla="*/ 1 w 3"/>
                  <a:gd name="T7" fmla="*/ 1 h 1"/>
                  <a:gd name="T8" fmla="*/ 2 w 3"/>
                  <a:gd name="T9" fmla="*/ 1 h 1"/>
                  <a:gd name="T10" fmla="*/ 3 w 3"/>
                  <a:gd name="T11" fmla="*/ 1 h 1"/>
                  <a:gd name="T12" fmla="*/ 2 w 3"/>
                  <a:gd name="T13" fmla="*/ 0 h 1"/>
                  <a:gd name="T14" fmla="*/ 2 w 3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0" name="Freeform 119">
                <a:extLst>
                  <a:ext uri="{FF2B5EF4-FFF2-40B4-BE49-F238E27FC236}">
                    <a16:creationId xmlns:a16="http://schemas.microsoft.com/office/drawing/2014/main" id="{2FA9F660-347D-4D6E-8592-424476273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7" y="989014"/>
                <a:ext cx="20638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1 h 2"/>
                  <a:gd name="T6" fmla="*/ 2 w 2"/>
                  <a:gd name="T7" fmla="*/ 0 h 2"/>
                  <a:gd name="T8" fmla="*/ 1 w 2"/>
                  <a:gd name="T9" fmla="*/ 0 h 2"/>
                  <a:gd name="T10" fmla="*/ 1 w 2"/>
                  <a:gd name="T11" fmla="*/ 1 h 2"/>
                  <a:gd name="T12" fmla="*/ 0 w 2"/>
                  <a:gd name="T13" fmla="*/ 1 h 2"/>
                  <a:gd name="T14" fmla="*/ 1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1" name="Freeform 120">
                <a:extLst>
                  <a:ext uri="{FF2B5EF4-FFF2-40B4-BE49-F238E27FC236}">
                    <a16:creationId xmlns:a16="http://schemas.microsoft.com/office/drawing/2014/main" id="{4FAF8CCE-A451-4047-BEB2-230FC9EBC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5802" y="989014"/>
                <a:ext cx="42863" cy="11113"/>
              </a:xfrm>
              <a:custGeom>
                <a:avLst/>
                <a:gdLst>
                  <a:gd name="T0" fmla="*/ 2 w 4"/>
                  <a:gd name="T1" fmla="*/ 0 h 1"/>
                  <a:gd name="T2" fmla="*/ 3 w 4"/>
                  <a:gd name="T3" fmla="*/ 0 h 1"/>
                  <a:gd name="T4" fmla="*/ 3 w 4"/>
                  <a:gd name="T5" fmla="*/ 0 h 1"/>
                  <a:gd name="T6" fmla="*/ 2 w 4"/>
                  <a:gd name="T7" fmla="*/ 0 h 1"/>
                  <a:gd name="T8" fmla="*/ 1 w 4"/>
                  <a:gd name="T9" fmla="*/ 0 h 1"/>
                  <a:gd name="T10" fmla="*/ 1 w 4"/>
                  <a:gd name="T11" fmla="*/ 1 h 1"/>
                  <a:gd name="T12" fmla="*/ 1 w 4"/>
                  <a:gd name="T13" fmla="*/ 1 h 1"/>
                  <a:gd name="T14" fmla="*/ 2 w 4"/>
                  <a:gd name="T15" fmla="*/ 1 h 1"/>
                  <a:gd name="T16" fmla="*/ 2 w 4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">
                    <a:moveTo>
                      <a:pt x="2" y="0"/>
                    </a:moveTo>
                    <a:cubicBezTo>
                      <a:pt x="3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2" name="Freeform 121">
                <a:extLst>
                  <a:ext uri="{FF2B5EF4-FFF2-40B4-BE49-F238E27FC236}">
                    <a16:creationId xmlns:a16="http://schemas.microsoft.com/office/drawing/2014/main" id="{EF163B37-FDD3-49C6-9DE2-67AD993BD3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6614" y="935039"/>
                <a:ext cx="22225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0 w 2"/>
                  <a:gd name="T5" fmla="*/ 1 h 2"/>
                  <a:gd name="T6" fmla="*/ 1 w 2"/>
                  <a:gd name="T7" fmla="*/ 1 h 2"/>
                  <a:gd name="T8" fmla="*/ 1 w 2"/>
                  <a:gd name="T9" fmla="*/ 2 h 2"/>
                  <a:gd name="T10" fmla="*/ 2 w 2"/>
                  <a:gd name="T11" fmla="*/ 1 h 2"/>
                  <a:gd name="T12" fmla="*/ 2 w 2"/>
                  <a:gd name="T13" fmla="*/ 1 h 2"/>
                  <a:gd name="T14" fmla="*/ 2 w 2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3" name="Freeform 122">
                <a:extLst>
                  <a:ext uri="{FF2B5EF4-FFF2-40B4-BE49-F238E27FC236}">
                    <a16:creationId xmlns:a16="http://schemas.microsoft.com/office/drawing/2014/main" id="{0391A10F-51AB-424A-9722-ACD1CC0DE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2252" y="935039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1 w 2"/>
                  <a:gd name="T9" fmla="*/ 0 h 1"/>
                  <a:gd name="T10" fmla="*/ 0 w 2"/>
                  <a:gd name="T11" fmla="*/ 1 h 1"/>
                  <a:gd name="T12" fmla="*/ 0 w 2"/>
                  <a:gd name="T13" fmla="*/ 1 h 1"/>
                  <a:gd name="T14" fmla="*/ 1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4" name="Freeform 123">
                <a:extLst>
                  <a:ext uri="{FF2B5EF4-FFF2-40B4-BE49-F238E27FC236}">
                    <a16:creationId xmlns:a16="http://schemas.microsoft.com/office/drawing/2014/main" id="{BA615F09-1F2A-425E-91D6-2DBB636839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3239" y="935039"/>
                <a:ext cx="517525" cy="357188"/>
              </a:xfrm>
              <a:custGeom>
                <a:avLst/>
                <a:gdLst>
                  <a:gd name="T0" fmla="*/ 1 w 48"/>
                  <a:gd name="T1" fmla="*/ 27 h 33"/>
                  <a:gd name="T2" fmla="*/ 1 w 48"/>
                  <a:gd name="T3" fmla="*/ 29 h 33"/>
                  <a:gd name="T4" fmla="*/ 2 w 48"/>
                  <a:gd name="T5" fmla="*/ 32 h 33"/>
                  <a:gd name="T6" fmla="*/ 6 w 48"/>
                  <a:gd name="T7" fmla="*/ 33 h 33"/>
                  <a:gd name="T8" fmla="*/ 10 w 48"/>
                  <a:gd name="T9" fmla="*/ 31 h 33"/>
                  <a:gd name="T10" fmla="*/ 11 w 48"/>
                  <a:gd name="T11" fmla="*/ 30 h 33"/>
                  <a:gd name="T12" fmla="*/ 13 w 48"/>
                  <a:gd name="T13" fmla="*/ 30 h 33"/>
                  <a:gd name="T14" fmla="*/ 15 w 48"/>
                  <a:gd name="T15" fmla="*/ 29 h 33"/>
                  <a:gd name="T16" fmla="*/ 16 w 48"/>
                  <a:gd name="T17" fmla="*/ 27 h 33"/>
                  <a:gd name="T18" fmla="*/ 16 w 48"/>
                  <a:gd name="T19" fmla="*/ 25 h 33"/>
                  <a:gd name="T20" fmla="*/ 15 w 48"/>
                  <a:gd name="T21" fmla="*/ 22 h 33"/>
                  <a:gd name="T22" fmla="*/ 15 w 48"/>
                  <a:gd name="T23" fmla="*/ 18 h 33"/>
                  <a:gd name="T24" fmla="*/ 17 w 48"/>
                  <a:gd name="T25" fmla="*/ 18 h 33"/>
                  <a:gd name="T26" fmla="*/ 17 w 48"/>
                  <a:gd name="T27" fmla="*/ 17 h 33"/>
                  <a:gd name="T28" fmla="*/ 18 w 48"/>
                  <a:gd name="T29" fmla="*/ 14 h 33"/>
                  <a:gd name="T30" fmla="*/ 19 w 48"/>
                  <a:gd name="T31" fmla="*/ 12 h 33"/>
                  <a:gd name="T32" fmla="*/ 21 w 48"/>
                  <a:gd name="T33" fmla="*/ 10 h 33"/>
                  <a:gd name="T34" fmla="*/ 22 w 48"/>
                  <a:gd name="T35" fmla="*/ 8 h 33"/>
                  <a:gd name="T36" fmla="*/ 24 w 48"/>
                  <a:gd name="T37" fmla="*/ 6 h 33"/>
                  <a:gd name="T38" fmla="*/ 27 w 48"/>
                  <a:gd name="T39" fmla="*/ 7 h 33"/>
                  <a:gd name="T40" fmla="*/ 28 w 48"/>
                  <a:gd name="T41" fmla="*/ 5 h 33"/>
                  <a:gd name="T42" fmla="*/ 30 w 48"/>
                  <a:gd name="T43" fmla="*/ 5 h 33"/>
                  <a:gd name="T44" fmla="*/ 34 w 48"/>
                  <a:gd name="T45" fmla="*/ 6 h 33"/>
                  <a:gd name="T46" fmla="*/ 37 w 48"/>
                  <a:gd name="T47" fmla="*/ 6 h 33"/>
                  <a:gd name="T48" fmla="*/ 38 w 48"/>
                  <a:gd name="T49" fmla="*/ 4 h 33"/>
                  <a:gd name="T50" fmla="*/ 41 w 48"/>
                  <a:gd name="T51" fmla="*/ 3 h 33"/>
                  <a:gd name="T52" fmla="*/ 44 w 48"/>
                  <a:gd name="T53" fmla="*/ 4 h 33"/>
                  <a:gd name="T54" fmla="*/ 44 w 48"/>
                  <a:gd name="T55" fmla="*/ 6 h 33"/>
                  <a:gd name="T56" fmla="*/ 46 w 48"/>
                  <a:gd name="T57" fmla="*/ 4 h 33"/>
                  <a:gd name="T58" fmla="*/ 48 w 48"/>
                  <a:gd name="T59" fmla="*/ 4 h 33"/>
                  <a:gd name="T60" fmla="*/ 45 w 48"/>
                  <a:gd name="T61" fmla="*/ 3 h 33"/>
                  <a:gd name="T62" fmla="*/ 46 w 48"/>
                  <a:gd name="T63" fmla="*/ 2 h 33"/>
                  <a:gd name="T64" fmla="*/ 45 w 48"/>
                  <a:gd name="T65" fmla="*/ 1 h 33"/>
                  <a:gd name="T66" fmla="*/ 42 w 48"/>
                  <a:gd name="T67" fmla="*/ 1 h 33"/>
                  <a:gd name="T68" fmla="*/ 40 w 48"/>
                  <a:gd name="T69" fmla="*/ 0 h 33"/>
                  <a:gd name="T70" fmla="*/ 39 w 48"/>
                  <a:gd name="T71" fmla="*/ 1 h 33"/>
                  <a:gd name="T72" fmla="*/ 37 w 48"/>
                  <a:gd name="T73" fmla="*/ 2 h 33"/>
                  <a:gd name="T74" fmla="*/ 37 w 48"/>
                  <a:gd name="T75" fmla="*/ 1 h 33"/>
                  <a:gd name="T76" fmla="*/ 34 w 48"/>
                  <a:gd name="T77" fmla="*/ 1 h 33"/>
                  <a:gd name="T78" fmla="*/ 33 w 48"/>
                  <a:gd name="T79" fmla="*/ 2 h 33"/>
                  <a:gd name="T80" fmla="*/ 30 w 48"/>
                  <a:gd name="T81" fmla="*/ 2 h 33"/>
                  <a:gd name="T82" fmla="*/ 28 w 48"/>
                  <a:gd name="T83" fmla="*/ 3 h 33"/>
                  <a:gd name="T84" fmla="*/ 26 w 48"/>
                  <a:gd name="T85" fmla="*/ 3 h 33"/>
                  <a:gd name="T86" fmla="*/ 24 w 48"/>
                  <a:gd name="T87" fmla="*/ 4 h 33"/>
                  <a:gd name="T88" fmla="*/ 21 w 48"/>
                  <a:gd name="T89" fmla="*/ 5 h 33"/>
                  <a:gd name="T90" fmla="*/ 20 w 48"/>
                  <a:gd name="T91" fmla="*/ 7 h 33"/>
                  <a:gd name="T92" fmla="*/ 18 w 48"/>
                  <a:gd name="T93" fmla="*/ 8 h 33"/>
                  <a:gd name="T94" fmla="*/ 16 w 48"/>
                  <a:gd name="T95" fmla="*/ 10 h 33"/>
                  <a:gd name="T96" fmla="*/ 15 w 48"/>
                  <a:gd name="T97" fmla="*/ 12 h 33"/>
                  <a:gd name="T98" fmla="*/ 13 w 48"/>
                  <a:gd name="T99" fmla="*/ 15 h 33"/>
                  <a:gd name="T100" fmla="*/ 11 w 48"/>
                  <a:gd name="T101" fmla="*/ 16 h 33"/>
                  <a:gd name="T102" fmla="*/ 10 w 48"/>
                  <a:gd name="T103" fmla="*/ 17 h 33"/>
                  <a:gd name="T104" fmla="*/ 9 w 48"/>
                  <a:gd name="T105" fmla="*/ 18 h 33"/>
                  <a:gd name="T106" fmla="*/ 7 w 48"/>
                  <a:gd name="T107" fmla="*/ 20 h 33"/>
                  <a:gd name="T108" fmla="*/ 4 w 48"/>
                  <a:gd name="T109" fmla="*/ 20 h 33"/>
                  <a:gd name="T110" fmla="*/ 2 w 48"/>
                  <a:gd name="T111" fmla="*/ 22 h 33"/>
                  <a:gd name="T112" fmla="*/ 0 w 48"/>
                  <a:gd name="T113" fmla="*/ 23 h 33"/>
                  <a:gd name="T114" fmla="*/ 0 w 48"/>
                  <a:gd name="T115" fmla="*/ 2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8" h="33">
                    <a:moveTo>
                      <a:pt x="0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2" y="27"/>
                      <a:pt x="1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0" y="29"/>
                    </a:cubicBezTo>
                    <a:cubicBezTo>
                      <a:pt x="0" y="29"/>
                      <a:pt x="1" y="29"/>
                      <a:pt x="1" y="29"/>
                    </a:cubicBezTo>
                    <a:cubicBezTo>
                      <a:pt x="2" y="30"/>
                      <a:pt x="1" y="30"/>
                      <a:pt x="1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5" y="33"/>
                      <a:pt x="5" y="33"/>
                      <a:pt x="6" y="33"/>
                    </a:cubicBezTo>
                    <a:cubicBezTo>
                      <a:pt x="7" y="33"/>
                      <a:pt x="7" y="32"/>
                      <a:pt x="8" y="32"/>
                    </a:cubicBezTo>
                    <a:cubicBezTo>
                      <a:pt x="8" y="32"/>
                      <a:pt x="9" y="32"/>
                      <a:pt x="9" y="32"/>
                    </a:cubicBezTo>
                    <a:cubicBezTo>
                      <a:pt x="9" y="31"/>
                      <a:pt x="9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0"/>
                      <a:pt x="11" y="31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2" y="29"/>
                      <a:pt x="11" y="29"/>
                      <a:pt x="12" y="29"/>
                    </a:cubicBezTo>
                    <a:cubicBezTo>
                      <a:pt x="12" y="29"/>
                      <a:pt x="12" y="29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5" y="30"/>
                    </a:cubicBezTo>
                    <a:cubicBezTo>
                      <a:pt x="15" y="30"/>
                      <a:pt x="15" y="30"/>
                      <a:pt x="15" y="29"/>
                    </a:cubicBezTo>
                    <a:cubicBezTo>
                      <a:pt x="15" y="29"/>
                      <a:pt x="14" y="29"/>
                      <a:pt x="14" y="29"/>
                    </a:cubicBezTo>
                    <a:cubicBezTo>
                      <a:pt x="14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6" y="27"/>
                    </a:cubicBezTo>
                    <a:cubicBezTo>
                      <a:pt x="16" y="27"/>
                      <a:pt x="16" y="27"/>
                      <a:pt x="16" y="26"/>
                    </a:cubicBezTo>
                    <a:cubicBezTo>
                      <a:pt x="16" y="26"/>
                      <a:pt x="15" y="26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5" y="23"/>
                      <a:pt x="15" y="23"/>
                      <a:pt x="15" y="22"/>
                    </a:cubicBezTo>
                    <a:cubicBezTo>
                      <a:pt x="15" y="22"/>
                      <a:pt x="15" y="22"/>
                      <a:pt x="14" y="21"/>
                    </a:cubicBezTo>
                    <a:cubicBezTo>
                      <a:pt x="14" y="21"/>
                      <a:pt x="14" y="20"/>
                      <a:pt x="14" y="20"/>
                    </a:cubicBezTo>
                    <a:cubicBezTo>
                      <a:pt x="14" y="19"/>
                      <a:pt x="14" y="19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6" y="17"/>
                      <a:pt x="16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7" y="17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8" y="16"/>
                      <a:pt x="18" y="15"/>
                    </a:cubicBezTo>
                    <a:cubicBezTo>
                      <a:pt x="18" y="15"/>
                      <a:pt x="18" y="15"/>
                      <a:pt x="18" y="14"/>
                    </a:cubicBezTo>
                    <a:cubicBezTo>
                      <a:pt x="19" y="14"/>
                      <a:pt x="18" y="14"/>
                      <a:pt x="18" y="14"/>
                    </a:cubicBezTo>
                    <a:cubicBezTo>
                      <a:pt x="18" y="13"/>
                      <a:pt x="18" y="13"/>
                      <a:pt x="18" y="12"/>
                    </a:cubicBezTo>
                    <a:cubicBezTo>
                      <a:pt x="18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20" y="12"/>
                    </a:cubicBezTo>
                    <a:cubicBezTo>
                      <a:pt x="20" y="11"/>
                      <a:pt x="20" y="11"/>
                      <a:pt x="21" y="11"/>
                    </a:cubicBezTo>
                    <a:cubicBezTo>
                      <a:pt x="21" y="11"/>
                      <a:pt x="21" y="11"/>
                      <a:pt x="21" y="10"/>
                    </a:cubicBezTo>
                    <a:cubicBezTo>
                      <a:pt x="21" y="10"/>
                      <a:pt x="21" y="9"/>
                      <a:pt x="21" y="9"/>
                    </a:cubicBezTo>
                    <a:cubicBezTo>
                      <a:pt x="21" y="9"/>
                      <a:pt x="21" y="9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3" y="8"/>
                      <a:pt x="23" y="8"/>
                    </a:cubicBezTo>
                    <a:cubicBezTo>
                      <a:pt x="23" y="8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6"/>
                    </a:cubicBezTo>
                    <a:cubicBezTo>
                      <a:pt x="25" y="6"/>
                      <a:pt x="25" y="7"/>
                      <a:pt x="25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7" y="7"/>
                      <a:pt x="27" y="7"/>
                    </a:cubicBezTo>
                    <a:cubicBezTo>
                      <a:pt x="27" y="7"/>
                      <a:pt x="28" y="7"/>
                      <a:pt x="28" y="7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1" y="5"/>
                      <a:pt x="31" y="5"/>
                      <a:pt x="32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3" y="6"/>
                      <a:pt x="33" y="6"/>
                      <a:pt x="34" y="6"/>
                    </a:cubicBezTo>
                    <a:cubicBezTo>
                      <a:pt x="34" y="6"/>
                      <a:pt x="34" y="6"/>
                      <a:pt x="35" y="6"/>
                    </a:cubicBezTo>
                    <a:cubicBezTo>
                      <a:pt x="35" y="6"/>
                      <a:pt x="35" y="6"/>
                      <a:pt x="36" y="6"/>
                    </a:cubicBezTo>
                    <a:cubicBezTo>
                      <a:pt x="36" y="6"/>
                      <a:pt x="36" y="7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8" y="6"/>
                      <a:pt x="38" y="5"/>
                      <a:pt x="38" y="5"/>
                    </a:cubicBezTo>
                    <a:cubicBezTo>
                      <a:pt x="38" y="5"/>
                      <a:pt x="37" y="4"/>
                      <a:pt x="38" y="4"/>
                    </a:cubicBezTo>
                    <a:cubicBezTo>
                      <a:pt x="38" y="3"/>
                      <a:pt x="39" y="3"/>
                      <a:pt x="39" y="3"/>
                    </a:cubicBezTo>
                    <a:cubicBezTo>
                      <a:pt x="39" y="3"/>
                      <a:pt x="39" y="3"/>
                      <a:pt x="40" y="3"/>
                    </a:cubicBezTo>
                    <a:cubicBezTo>
                      <a:pt x="40" y="3"/>
                      <a:pt x="40" y="3"/>
                      <a:pt x="41" y="3"/>
                    </a:cubicBezTo>
                    <a:cubicBezTo>
                      <a:pt x="41" y="3"/>
                      <a:pt x="41" y="3"/>
                      <a:pt x="42" y="3"/>
                    </a:cubicBezTo>
                    <a:cubicBezTo>
                      <a:pt x="42" y="3"/>
                      <a:pt x="42" y="4"/>
                      <a:pt x="42" y="4"/>
                    </a:cubicBezTo>
                    <a:cubicBezTo>
                      <a:pt x="43" y="4"/>
                      <a:pt x="43" y="3"/>
                      <a:pt x="44" y="4"/>
                    </a:cubicBezTo>
                    <a:cubicBezTo>
                      <a:pt x="44" y="4"/>
                      <a:pt x="43" y="4"/>
                      <a:pt x="43" y="5"/>
                    </a:cubicBezTo>
                    <a:cubicBezTo>
                      <a:pt x="43" y="5"/>
                      <a:pt x="43" y="5"/>
                      <a:pt x="44" y="6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44" y="6"/>
                      <a:pt x="44" y="6"/>
                      <a:pt x="44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4"/>
                      <a:pt x="45" y="4"/>
                      <a:pt x="46" y="4"/>
                    </a:cubicBezTo>
                    <a:cubicBezTo>
                      <a:pt x="46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6" y="3"/>
                      <a:pt x="46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3"/>
                      <a:pt x="44" y="3"/>
                      <a:pt x="44" y="2"/>
                    </a:cubicBezTo>
                    <a:cubicBezTo>
                      <a:pt x="44" y="2"/>
                      <a:pt x="45" y="2"/>
                      <a:pt x="45" y="2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2"/>
                      <a:pt x="47" y="2"/>
                      <a:pt x="47" y="2"/>
                    </a:cubicBezTo>
                    <a:cubicBezTo>
                      <a:pt x="47" y="1"/>
                      <a:pt x="46" y="2"/>
                      <a:pt x="46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4" y="1"/>
                      <a:pt x="44" y="1"/>
                      <a:pt x="43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1"/>
                      <a:pt x="42" y="1"/>
                      <a:pt x="4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0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9" y="1"/>
                      <a:pt x="39" y="2"/>
                      <a:pt x="39" y="2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0"/>
                      <a:pt x="39" y="0"/>
                      <a:pt x="38" y="0"/>
                    </a:cubicBezTo>
                    <a:cubicBezTo>
                      <a:pt x="38" y="0"/>
                      <a:pt x="38" y="1"/>
                      <a:pt x="38" y="1"/>
                    </a:cubicBezTo>
                    <a:cubicBezTo>
                      <a:pt x="37" y="1"/>
                      <a:pt x="38" y="2"/>
                      <a:pt x="37" y="2"/>
                    </a:cubicBezTo>
                    <a:cubicBezTo>
                      <a:pt x="37" y="2"/>
                      <a:pt x="36" y="3"/>
                      <a:pt x="36" y="2"/>
                    </a:cubicBezTo>
                    <a:cubicBezTo>
                      <a:pt x="36" y="2"/>
                      <a:pt x="36" y="2"/>
                      <a:pt x="36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5" y="0"/>
                      <a:pt x="34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4" y="1"/>
                      <a:pt x="34" y="2"/>
                      <a:pt x="34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0" y="2"/>
                      <a:pt x="30" y="1"/>
                      <a:pt x="30" y="2"/>
                    </a:cubicBezTo>
                    <a:cubicBezTo>
                      <a:pt x="29" y="2"/>
                      <a:pt x="30" y="2"/>
                      <a:pt x="29" y="2"/>
                    </a:cubicBezTo>
                    <a:cubicBezTo>
                      <a:pt x="29" y="3"/>
                      <a:pt x="29" y="2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3"/>
                      <a:pt x="27" y="3"/>
                    </a:cubicBezTo>
                    <a:cubicBezTo>
                      <a:pt x="27" y="3"/>
                      <a:pt x="26" y="3"/>
                      <a:pt x="26" y="3"/>
                    </a:cubicBezTo>
                    <a:cubicBezTo>
                      <a:pt x="26" y="3"/>
                      <a:pt x="25" y="3"/>
                      <a:pt x="25" y="3"/>
                    </a:cubicBezTo>
                    <a:cubicBezTo>
                      <a:pt x="25" y="3"/>
                      <a:pt x="25" y="4"/>
                      <a:pt x="25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4"/>
                      <a:pt x="23" y="4"/>
                      <a:pt x="23" y="4"/>
                    </a:cubicBezTo>
                    <a:cubicBezTo>
                      <a:pt x="23" y="4"/>
                      <a:pt x="22" y="4"/>
                      <a:pt x="22" y="5"/>
                    </a:cubicBezTo>
                    <a:cubicBezTo>
                      <a:pt x="22" y="5"/>
                      <a:pt x="22" y="5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8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7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6" y="10"/>
                      <a:pt x="16" y="10"/>
                      <a:pt x="15" y="11"/>
                    </a:cubicBezTo>
                    <a:cubicBezTo>
                      <a:pt x="15" y="11"/>
                      <a:pt x="16" y="12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2"/>
                      <a:pt x="14" y="13"/>
                      <a:pt x="14" y="13"/>
                    </a:cubicBezTo>
                    <a:cubicBezTo>
                      <a:pt x="14" y="14"/>
                      <a:pt x="14" y="14"/>
                      <a:pt x="14" y="15"/>
                    </a:cubicBezTo>
                    <a:cubicBezTo>
                      <a:pt x="14" y="15"/>
                      <a:pt x="14" y="15"/>
                      <a:pt x="13" y="15"/>
                    </a:cubicBezTo>
                    <a:cubicBezTo>
                      <a:pt x="13" y="15"/>
                      <a:pt x="13" y="15"/>
                      <a:pt x="12" y="15"/>
                    </a:cubicBezTo>
                    <a:cubicBezTo>
                      <a:pt x="12" y="15"/>
                      <a:pt x="12" y="16"/>
                      <a:pt x="12" y="16"/>
                    </a:cubicBezTo>
                    <a:cubicBezTo>
                      <a:pt x="12" y="16"/>
                      <a:pt x="11" y="16"/>
                      <a:pt x="11" y="16"/>
                    </a:cubicBezTo>
                    <a:cubicBezTo>
                      <a:pt x="11" y="16"/>
                      <a:pt x="11" y="16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9" y="17"/>
                      <a:pt x="10" y="17"/>
                      <a:pt x="9" y="17"/>
                    </a:cubicBezTo>
                    <a:cubicBezTo>
                      <a:pt x="9" y="18"/>
                      <a:pt x="9" y="17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9"/>
                      <a:pt x="8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9"/>
                      <a:pt x="7" y="19"/>
                      <a:pt x="7" y="20"/>
                    </a:cubicBezTo>
                    <a:cubicBezTo>
                      <a:pt x="7" y="20"/>
                      <a:pt x="6" y="20"/>
                      <a:pt x="6" y="20"/>
                    </a:cubicBezTo>
                    <a:cubicBezTo>
                      <a:pt x="6" y="20"/>
                      <a:pt x="5" y="20"/>
                      <a:pt x="5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2"/>
                      <a:pt x="2" y="22"/>
                      <a:pt x="2" y="22"/>
                    </a:cubicBezTo>
                    <a:cubicBezTo>
                      <a:pt x="2" y="22"/>
                      <a:pt x="1" y="22"/>
                      <a:pt x="1" y="22"/>
                    </a:cubicBezTo>
                    <a:cubicBezTo>
                      <a:pt x="1" y="22"/>
                      <a:pt x="0" y="22"/>
                      <a:pt x="0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5" name="Freeform 124">
                <a:extLst>
                  <a:ext uri="{FF2B5EF4-FFF2-40B4-BE49-F238E27FC236}">
                    <a16:creationId xmlns:a16="http://schemas.microsoft.com/office/drawing/2014/main" id="{0DBEFB85-963A-48BD-A305-36A6088D3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927" y="18113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6" name="Freeform 125">
                <a:extLst>
                  <a:ext uri="{FF2B5EF4-FFF2-40B4-BE49-F238E27FC236}">
                    <a16:creationId xmlns:a16="http://schemas.microsoft.com/office/drawing/2014/main" id="{50D43E4C-C804-413D-931C-3D9649C77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1702" y="1768476"/>
                <a:ext cx="65088" cy="42863"/>
              </a:xfrm>
              <a:custGeom>
                <a:avLst/>
                <a:gdLst>
                  <a:gd name="T0" fmla="*/ 6 w 6"/>
                  <a:gd name="T1" fmla="*/ 1 h 4"/>
                  <a:gd name="T2" fmla="*/ 5 w 6"/>
                  <a:gd name="T3" fmla="*/ 0 h 4"/>
                  <a:gd name="T4" fmla="*/ 5 w 6"/>
                  <a:gd name="T5" fmla="*/ 0 h 4"/>
                  <a:gd name="T6" fmla="*/ 4 w 6"/>
                  <a:gd name="T7" fmla="*/ 0 h 4"/>
                  <a:gd name="T8" fmla="*/ 3 w 6"/>
                  <a:gd name="T9" fmla="*/ 1 h 4"/>
                  <a:gd name="T10" fmla="*/ 2 w 6"/>
                  <a:gd name="T11" fmla="*/ 1 h 4"/>
                  <a:gd name="T12" fmla="*/ 1 w 6"/>
                  <a:gd name="T13" fmla="*/ 1 h 4"/>
                  <a:gd name="T14" fmla="*/ 1 w 6"/>
                  <a:gd name="T15" fmla="*/ 1 h 4"/>
                  <a:gd name="T16" fmla="*/ 0 w 6"/>
                  <a:gd name="T17" fmla="*/ 2 h 4"/>
                  <a:gd name="T18" fmla="*/ 1 w 6"/>
                  <a:gd name="T19" fmla="*/ 3 h 4"/>
                  <a:gd name="T20" fmla="*/ 1 w 6"/>
                  <a:gd name="T21" fmla="*/ 4 h 4"/>
                  <a:gd name="T22" fmla="*/ 2 w 6"/>
                  <a:gd name="T23" fmla="*/ 4 h 4"/>
                  <a:gd name="T24" fmla="*/ 2 w 6"/>
                  <a:gd name="T25" fmla="*/ 4 h 4"/>
                  <a:gd name="T26" fmla="*/ 3 w 6"/>
                  <a:gd name="T27" fmla="*/ 4 h 4"/>
                  <a:gd name="T28" fmla="*/ 5 w 6"/>
                  <a:gd name="T29" fmla="*/ 3 h 4"/>
                  <a:gd name="T30" fmla="*/ 6 w 6"/>
                  <a:gd name="T31" fmla="*/ 3 h 4"/>
                  <a:gd name="T32" fmla="*/ 6 w 6"/>
                  <a:gd name="T33" fmla="*/ 3 h 4"/>
                  <a:gd name="T34" fmla="*/ 6 w 6"/>
                  <a:gd name="T35" fmla="*/ 3 h 4"/>
                  <a:gd name="T36" fmla="*/ 6 w 6"/>
                  <a:gd name="T37" fmla="*/ 2 h 4"/>
                  <a:gd name="T38" fmla="*/ 6 w 6"/>
                  <a:gd name="T3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" h="4">
                    <a:moveTo>
                      <a:pt x="6" y="1"/>
                    </a:move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4"/>
                      <a:pt x="5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7" name="Freeform 126">
                <a:extLst>
                  <a:ext uri="{FF2B5EF4-FFF2-40B4-BE49-F238E27FC236}">
                    <a16:creationId xmlns:a16="http://schemas.microsoft.com/office/drawing/2014/main" id="{528C8CD1-C725-4200-B904-AA607865D7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127" y="1422401"/>
                <a:ext cx="74613" cy="74613"/>
              </a:xfrm>
              <a:custGeom>
                <a:avLst/>
                <a:gdLst>
                  <a:gd name="T0" fmla="*/ 0 w 7"/>
                  <a:gd name="T1" fmla="*/ 6 h 7"/>
                  <a:gd name="T2" fmla="*/ 0 w 7"/>
                  <a:gd name="T3" fmla="*/ 6 h 7"/>
                  <a:gd name="T4" fmla="*/ 1 w 7"/>
                  <a:gd name="T5" fmla="*/ 6 h 7"/>
                  <a:gd name="T6" fmla="*/ 2 w 7"/>
                  <a:gd name="T7" fmla="*/ 6 h 7"/>
                  <a:gd name="T8" fmla="*/ 3 w 7"/>
                  <a:gd name="T9" fmla="*/ 6 h 7"/>
                  <a:gd name="T10" fmla="*/ 5 w 7"/>
                  <a:gd name="T11" fmla="*/ 7 h 7"/>
                  <a:gd name="T12" fmla="*/ 5 w 7"/>
                  <a:gd name="T13" fmla="*/ 7 h 7"/>
                  <a:gd name="T14" fmla="*/ 5 w 7"/>
                  <a:gd name="T15" fmla="*/ 6 h 7"/>
                  <a:gd name="T16" fmla="*/ 5 w 7"/>
                  <a:gd name="T17" fmla="*/ 5 h 7"/>
                  <a:gd name="T18" fmla="*/ 6 w 7"/>
                  <a:gd name="T19" fmla="*/ 4 h 7"/>
                  <a:gd name="T20" fmla="*/ 6 w 7"/>
                  <a:gd name="T21" fmla="*/ 3 h 7"/>
                  <a:gd name="T22" fmla="*/ 6 w 7"/>
                  <a:gd name="T23" fmla="*/ 3 h 7"/>
                  <a:gd name="T24" fmla="*/ 7 w 7"/>
                  <a:gd name="T25" fmla="*/ 2 h 7"/>
                  <a:gd name="T26" fmla="*/ 7 w 7"/>
                  <a:gd name="T27" fmla="*/ 1 h 7"/>
                  <a:gd name="T28" fmla="*/ 6 w 7"/>
                  <a:gd name="T29" fmla="*/ 0 h 7"/>
                  <a:gd name="T30" fmla="*/ 6 w 7"/>
                  <a:gd name="T31" fmla="*/ 0 h 7"/>
                  <a:gd name="T32" fmla="*/ 5 w 7"/>
                  <a:gd name="T33" fmla="*/ 0 h 7"/>
                  <a:gd name="T34" fmla="*/ 4 w 7"/>
                  <a:gd name="T35" fmla="*/ 0 h 7"/>
                  <a:gd name="T36" fmla="*/ 4 w 7"/>
                  <a:gd name="T37" fmla="*/ 1 h 7"/>
                  <a:gd name="T38" fmla="*/ 3 w 7"/>
                  <a:gd name="T39" fmla="*/ 1 h 7"/>
                  <a:gd name="T40" fmla="*/ 2 w 7"/>
                  <a:gd name="T41" fmla="*/ 2 h 7"/>
                  <a:gd name="T42" fmla="*/ 1 w 7"/>
                  <a:gd name="T43" fmla="*/ 2 h 7"/>
                  <a:gd name="T44" fmla="*/ 1 w 7"/>
                  <a:gd name="T45" fmla="*/ 2 h 7"/>
                  <a:gd name="T46" fmla="*/ 0 w 7"/>
                  <a:gd name="T47" fmla="*/ 3 h 7"/>
                  <a:gd name="T48" fmla="*/ 0 w 7"/>
                  <a:gd name="T49" fmla="*/ 4 h 7"/>
                  <a:gd name="T50" fmla="*/ 0 w 7"/>
                  <a:gd name="T51" fmla="*/ 5 h 7"/>
                  <a:gd name="T52" fmla="*/ 0 w 7"/>
                  <a:gd name="T5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" h="7"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4" y="5"/>
                      <a:pt x="5" y="5"/>
                    </a:cubicBezTo>
                    <a:cubicBezTo>
                      <a:pt x="5" y="4"/>
                      <a:pt x="5" y="5"/>
                      <a:pt x="6" y="4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8" name="Freeform 127">
                <a:extLst>
                  <a:ext uri="{FF2B5EF4-FFF2-40B4-BE49-F238E27FC236}">
                    <a16:creationId xmlns:a16="http://schemas.microsoft.com/office/drawing/2014/main" id="{24E947A0-73BA-455A-8183-5A799C4EA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4" y="1768476"/>
                <a:ext cx="85725" cy="161925"/>
              </a:xfrm>
              <a:custGeom>
                <a:avLst/>
                <a:gdLst>
                  <a:gd name="T0" fmla="*/ 0 w 8"/>
                  <a:gd name="T1" fmla="*/ 10 h 15"/>
                  <a:gd name="T2" fmla="*/ 1 w 8"/>
                  <a:gd name="T3" fmla="*/ 10 h 15"/>
                  <a:gd name="T4" fmla="*/ 1 w 8"/>
                  <a:gd name="T5" fmla="*/ 11 h 15"/>
                  <a:gd name="T6" fmla="*/ 1 w 8"/>
                  <a:gd name="T7" fmla="*/ 12 h 15"/>
                  <a:gd name="T8" fmla="*/ 1 w 8"/>
                  <a:gd name="T9" fmla="*/ 13 h 15"/>
                  <a:gd name="T10" fmla="*/ 1 w 8"/>
                  <a:gd name="T11" fmla="*/ 14 h 15"/>
                  <a:gd name="T12" fmla="*/ 2 w 8"/>
                  <a:gd name="T13" fmla="*/ 15 h 15"/>
                  <a:gd name="T14" fmla="*/ 3 w 8"/>
                  <a:gd name="T15" fmla="*/ 15 h 15"/>
                  <a:gd name="T16" fmla="*/ 4 w 8"/>
                  <a:gd name="T17" fmla="*/ 14 h 15"/>
                  <a:gd name="T18" fmla="*/ 5 w 8"/>
                  <a:gd name="T19" fmla="*/ 14 h 15"/>
                  <a:gd name="T20" fmla="*/ 5 w 8"/>
                  <a:gd name="T21" fmla="*/ 12 h 15"/>
                  <a:gd name="T22" fmla="*/ 5 w 8"/>
                  <a:gd name="T23" fmla="*/ 12 h 15"/>
                  <a:gd name="T24" fmla="*/ 6 w 8"/>
                  <a:gd name="T25" fmla="*/ 11 h 15"/>
                  <a:gd name="T26" fmla="*/ 5 w 8"/>
                  <a:gd name="T27" fmla="*/ 11 h 15"/>
                  <a:gd name="T28" fmla="*/ 5 w 8"/>
                  <a:gd name="T29" fmla="*/ 10 h 15"/>
                  <a:gd name="T30" fmla="*/ 5 w 8"/>
                  <a:gd name="T31" fmla="*/ 10 h 15"/>
                  <a:gd name="T32" fmla="*/ 5 w 8"/>
                  <a:gd name="T33" fmla="*/ 9 h 15"/>
                  <a:gd name="T34" fmla="*/ 6 w 8"/>
                  <a:gd name="T35" fmla="*/ 9 h 15"/>
                  <a:gd name="T36" fmla="*/ 6 w 8"/>
                  <a:gd name="T37" fmla="*/ 8 h 15"/>
                  <a:gd name="T38" fmla="*/ 5 w 8"/>
                  <a:gd name="T39" fmla="*/ 8 h 15"/>
                  <a:gd name="T40" fmla="*/ 5 w 8"/>
                  <a:gd name="T41" fmla="*/ 7 h 15"/>
                  <a:gd name="T42" fmla="*/ 6 w 8"/>
                  <a:gd name="T43" fmla="*/ 7 h 15"/>
                  <a:gd name="T44" fmla="*/ 6 w 8"/>
                  <a:gd name="T45" fmla="*/ 6 h 15"/>
                  <a:gd name="T46" fmla="*/ 6 w 8"/>
                  <a:gd name="T47" fmla="*/ 5 h 15"/>
                  <a:gd name="T48" fmla="*/ 6 w 8"/>
                  <a:gd name="T49" fmla="*/ 4 h 15"/>
                  <a:gd name="T50" fmla="*/ 6 w 8"/>
                  <a:gd name="T51" fmla="*/ 3 h 15"/>
                  <a:gd name="T52" fmla="*/ 7 w 8"/>
                  <a:gd name="T53" fmla="*/ 3 h 15"/>
                  <a:gd name="T54" fmla="*/ 8 w 8"/>
                  <a:gd name="T55" fmla="*/ 2 h 15"/>
                  <a:gd name="T56" fmla="*/ 8 w 8"/>
                  <a:gd name="T57" fmla="*/ 1 h 15"/>
                  <a:gd name="T58" fmla="*/ 7 w 8"/>
                  <a:gd name="T59" fmla="*/ 1 h 15"/>
                  <a:gd name="T60" fmla="*/ 7 w 8"/>
                  <a:gd name="T61" fmla="*/ 0 h 15"/>
                  <a:gd name="T62" fmla="*/ 6 w 8"/>
                  <a:gd name="T63" fmla="*/ 1 h 15"/>
                  <a:gd name="T64" fmla="*/ 5 w 8"/>
                  <a:gd name="T65" fmla="*/ 1 h 15"/>
                  <a:gd name="T66" fmla="*/ 5 w 8"/>
                  <a:gd name="T67" fmla="*/ 1 h 15"/>
                  <a:gd name="T68" fmla="*/ 4 w 8"/>
                  <a:gd name="T69" fmla="*/ 1 h 15"/>
                  <a:gd name="T70" fmla="*/ 4 w 8"/>
                  <a:gd name="T71" fmla="*/ 0 h 15"/>
                  <a:gd name="T72" fmla="*/ 3 w 8"/>
                  <a:gd name="T73" fmla="*/ 0 h 15"/>
                  <a:gd name="T74" fmla="*/ 3 w 8"/>
                  <a:gd name="T75" fmla="*/ 0 h 15"/>
                  <a:gd name="T76" fmla="*/ 2 w 8"/>
                  <a:gd name="T77" fmla="*/ 1 h 15"/>
                  <a:gd name="T78" fmla="*/ 2 w 8"/>
                  <a:gd name="T79" fmla="*/ 1 h 15"/>
                  <a:gd name="T80" fmla="*/ 2 w 8"/>
                  <a:gd name="T81" fmla="*/ 1 h 15"/>
                  <a:gd name="T82" fmla="*/ 1 w 8"/>
                  <a:gd name="T83" fmla="*/ 2 h 15"/>
                  <a:gd name="T84" fmla="*/ 2 w 8"/>
                  <a:gd name="T85" fmla="*/ 3 h 15"/>
                  <a:gd name="T86" fmla="*/ 2 w 8"/>
                  <a:gd name="T87" fmla="*/ 4 h 15"/>
                  <a:gd name="T88" fmla="*/ 2 w 8"/>
                  <a:gd name="T89" fmla="*/ 5 h 15"/>
                  <a:gd name="T90" fmla="*/ 1 w 8"/>
                  <a:gd name="T91" fmla="*/ 7 h 15"/>
                  <a:gd name="T92" fmla="*/ 1 w 8"/>
                  <a:gd name="T93" fmla="*/ 7 h 15"/>
                  <a:gd name="T94" fmla="*/ 0 w 8"/>
                  <a:gd name="T95" fmla="*/ 8 h 15"/>
                  <a:gd name="T96" fmla="*/ 0 w 8"/>
                  <a:gd name="T97" fmla="*/ 8 h 15"/>
                  <a:gd name="T98" fmla="*/ 0 w 8"/>
                  <a:gd name="T99" fmla="*/ 10 h 15"/>
                  <a:gd name="T100" fmla="*/ 0 w 8"/>
                  <a:gd name="T101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" h="15">
                    <a:moveTo>
                      <a:pt x="0" y="10"/>
                    </a:moveTo>
                    <a:cubicBezTo>
                      <a:pt x="0" y="10"/>
                      <a:pt x="0" y="10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2" y="14"/>
                      <a:pt x="2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4"/>
                      <a:pt x="4" y="14"/>
                      <a:pt x="5" y="14"/>
                    </a:cubicBezTo>
                    <a:cubicBezTo>
                      <a:pt x="5" y="13"/>
                      <a:pt x="4" y="13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1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1"/>
                      <a:pt x="5" y="11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6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6" y="5"/>
                      <a:pt x="6" y="5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6" y="3"/>
                      <a:pt x="7" y="3"/>
                      <a:pt x="7" y="3"/>
                    </a:cubicBezTo>
                    <a:cubicBezTo>
                      <a:pt x="7" y="2"/>
                      <a:pt x="8" y="3"/>
                      <a:pt x="8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2" y="3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9" name="Freeform 128">
                <a:extLst>
                  <a:ext uri="{FF2B5EF4-FFF2-40B4-BE49-F238E27FC236}">
                    <a16:creationId xmlns:a16="http://schemas.microsoft.com/office/drawing/2014/main" id="{9F2930E5-AA7F-4D29-864D-6860F68D7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1139" y="19192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0" name="Freeform 129">
                <a:extLst>
                  <a:ext uri="{FF2B5EF4-FFF2-40B4-BE49-F238E27FC236}">
                    <a16:creationId xmlns:a16="http://schemas.microsoft.com/office/drawing/2014/main" id="{1958C331-A440-4CFF-A58F-A8AD16586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2514" y="1778001"/>
                <a:ext cx="76200" cy="44450"/>
              </a:xfrm>
              <a:custGeom>
                <a:avLst/>
                <a:gdLst>
                  <a:gd name="T0" fmla="*/ 7 w 7"/>
                  <a:gd name="T1" fmla="*/ 2 h 4"/>
                  <a:gd name="T2" fmla="*/ 6 w 7"/>
                  <a:gd name="T3" fmla="*/ 2 h 4"/>
                  <a:gd name="T4" fmla="*/ 5 w 7"/>
                  <a:gd name="T5" fmla="*/ 1 h 4"/>
                  <a:gd name="T6" fmla="*/ 4 w 7"/>
                  <a:gd name="T7" fmla="*/ 1 h 4"/>
                  <a:gd name="T8" fmla="*/ 4 w 7"/>
                  <a:gd name="T9" fmla="*/ 0 h 4"/>
                  <a:gd name="T10" fmla="*/ 4 w 7"/>
                  <a:gd name="T11" fmla="*/ 0 h 4"/>
                  <a:gd name="T12" fmla="*/ 4 w 7"/>
                  <a:gd name="T13" fmla="*/ 0 h 4"/>
                  <a:gd name="T14" fmla="*/ 3 w 7"/>
                  <a:gd name="T15" fmla="*/ 0 h 4"/>
                  <a:gd name="T16" fmla="*/ 2 w 7"/>
                  <a:gd name="T17" fmla="*/ 0 h 4"/>
                  <a:gd name="T18" fmla="*/ 2 w 7"/>
                  <a:gd name="T19" fmla="*/ 0 h 4"/>
                  <a:gd name="T20" fmla="*/ 1 w 7"/>
                  <a:gd name="T21" fmla="*/ 0 h 4"/>
                  <a:gd name="T22" fmla="*/ 0 w 7"/>
                  <a:gd name="T23" fmla="*/ 0 h 4"/>
                  <a:gd name="T24" fmla="*/ 0 w 7"/>
                  <a:gd name="T25" fmla="*/ 1 h 4"/>
                  <a:gd name="T26" fmla="*/ 1 w 7"/>
                  <a:gd name="T27" fmla="*/ 1 h 4"/>
                  <a:gd name="T28" fmla="*/ 0 w 7"/>
                  <a:gd name="T29" fmla="*/ 2 h 4"/>
                  <a:gd name="T30" fmla="*/ 0 w 7"/>
                  <a:gd name="T31" fmla="*/ 4 h 4"/>
                  <a:gd name="T32" fmla="*/ 0 w 7"/>
                  <a:gd name="T33" fmla="*/ 4 h 4"/>
                  <a:gd name="T34" fmla="*/ 1 w 7"/>
                  <a:gd name="T35" fmla="*/ 4 h 4"/>
                  <a:gd name="T36" fmla="*/ 2 w 7"/>
                  <a:gd name="T37" fmla="*/ 4 h 4"/>
                  <a:gd name="T38" fmla="*/ 3 w 7"/>
                  <a:gd name="T39" fmla="*/ 3 h 4"/>
                  <a:gd name="T40" fmla="*/ 3 w 7"/>
                  <a:gd name="T41" fmla="*/ 3 h 4"/>
                  <a:gd name="T42" fmla="*/ 4 w 7"/>
                  <a:gd name="T43" fmla="*/ 3 h 4"/>
                  <a:gd name="T44" fmla="*/ 5 w 7"/>
                  <a:gd name="T45" fmla="*/ 3 h 4"/>
                  <a:gd name="T46" fmla="*/ 6 w 7"/>
                  <a:gd name="T47" fmla="*/ 3 h 4"/>
                  <a:gd name="T48" fmla="*/ 7 w 7"/>
                  <a:gd name="T49" fmla="*/ 3 h 4"/>
                  <a:gd name="T50" fmla="*/ 7 w 7"/>
                  <a:gd name="T51" fmla="*/ 2 h 4"/>
                  <a:gd name="T52" fmla="*/ 7 w 7"/>
                  <a:gd name="T5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" h="4">
                    <a:moveTo>
                      <a:pt x="7" y="2"/>
                    </a:moveTo>
                    <a:cubicBezTo>
                      <a:pt x="7" y="1"/>
                      <a:pt x="6" y="2"/>
                      <a:pt x="6" y="2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1" name="Freeform 130">
                <a:extLst>
                  <a:ext uri="{FF2B5EF4-FFF2-40B4-BE49-F238E27FC236}">
                    <a16:creationId xmlns:a16="http://schemas.microsoft.com/office/drawing/2014/main" id="{CFC14340-4335-4550-A8CB-B9D0D93BE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8664" y="1638301"/>
                <a:ext cx="130175" cy="119063"/>
              </a:xfrm>
              <a:custGeom>
                <a:avLst/>
                <a:gdLst>
                  <a:gd name="T0" fmla="*/ 6 w 12"/>
                  <a:gd name="T1" fmla="*/ 3 h 11"/>
                  <a:gd name="T2" fmla="*/ 7 w 12"/>
                  <a:gd name="T3" fmla="*/ 3 h 11"/>
                  <a:gd name="T4" fmla="*/ 8 w 12"/>
                  <a:gd name="T5" fmla="*/ 3 h 11"/>
                  <a:gd name="T6" fmla="*/ 9 w 12"/>
                  <a:gd name="T7" fmla="*/ 3 h 11"/>
                  <a:gd name="T8" fmla="*/ 10 w 12"/>
                  <a:gd name="T9" fmla="*/ 3 h 11"/>
                  <a:gd name="T10" fmla="*/ 11 w 12"/>
                  <a:gd name="T11" fmla="*/ 3 h 11"/>
                  <a:gd name="T12" fmla="*/ 11 w 12"/>
                  <a:gd name="T13" fmla="*/ 4 h 11"/>
                  <a:gd name="T14" fmla="*/ 12 w 12"/>
                  <a:gd name="T15" fmla="*/ 3 h 11"/>
                  <a:gd name="T16" fmla="*/ 12 w 12"/>
                  <a:gd name="T17" fmla="*/ 3 h 11"/>
                  <a:gd name="T18" fmla="*/ 12 w 12"/>
                  <a:gd name="T19" fmla="*/ 1 h 11"/>
                  <a:gd name="T20" fmla="*/ 12 w 12"/>
                  <a:gd name="T21" fmla="*/ 1 h 11"/>
                  <a:gd name="T22" fmla="*/ 11 w 12"/>
                  <a:gd name="T23" fmla="*/ 1 h 11"/>
                  <a:gd name="T24" fmla="*/ 10 w 12"/>
                  <a:gd name="T25" fmla="*/ 2 h 11"/>
                  <a:gd name="T26" fmla="*/ 9 w 12"/>
                  <a:gd name="T27" fmla="*/ 1 h 11"/>
                  <a:gd name="T28" fmla="*/ 8 w 12"/>
                  <a:gd name="T29" fmla="*/ 1 h 11"/>
                  <a:gd name="T30" fmla="*/ 7 w 12"/>
                  <a:gd name="T31" fmla="*/ 0 h 11"/>
                  <a:gd name="T32" fmla="*/ 6 w 12"/>
                  <a:gd name="T33" fmla="*/ 0 h 11"/>
                  <a:gd name="T34" fmla="*/ 6 w 12"/>
                  <a:gd name="T35" fmla="*/ 1 h 11"/>
                  <a:gd name="T36" fmla="*/ 5 w 12"/>
                  <a:gd name="T37" fmla="*/ 1 h 11"/>
                  <a:gd name="T38" fmla="*/ 4 w 12"/>
                  <a:gd name="T39" fmla="*/ 1 h 11"/>
                  <a:gd name="T40" fmla="*/ 4 w 12"/>
                  <a:gd name="T41" fmla="*/ 1 h 11"/>
                  <a:gd name="T42" fmla="*/ 3 w 12"/>
                  <a:gd name="T43" fmla="*/ 1 h 11"/>
                  <a:gd name="T44" fmla="*/ 2 w 12"/>
                  <a:gd name="T45" fmla="*/ 2 h 11"/>
                  <a:gd name="T46" fmla="*/ 1 w 12"/>
                  <a:gd name="T47" fmla="*/ 2 h 11"/>
                  <a:gd name="T48" fmla="*/ 0 w 12"/>
                  <a:gd name="T49" fmla="*/ 2 h 11"/>
                  <a:gd name="T50" fmla="*/ 0 w 12"/>
                  <a:gd name="T51" fmla="*/ 2 h 11"/>
                  <a:gd name="T52" fmla="*/ 0 w 12"/>
                  <a:gd name="T53" fmla="*/ 4 h 11"/>
                  <a:gd name="T54" fmla="*/ 1 w 12"/>
                  <a:gd name="T55" fmla="*/ 5 h 11"/>
                  <a:gd name="T56" fmla="*/ 2 w 12"/>
                  <a:gd name="T57" fmla="*/ 5 h 11"/>
                  <a:gd name="T58" fmla="*/ 2 w 12"/>
                  <a:gd name="T59" fmla="*/ 5 h 11"/>
                  <a:gd name="T60" fmla="*/ 3 w 12"/>
                  <a:gd name="T61" fmla="*/ 5 h 11"/>
                  <a:gd name="T62" fmla="*/ 3 w 12"/>
                  <a:gd name="T63" fmla="*/ 6 h 11"/>
                  <a:gd name="T64" fmla="*/ 3 w 12"/>
                  <a:gd name="T65" fmla="*/ 6 h 11"/>
                  <a:gd name="T66" fmla="*/ 4 w 12"/>
                  <a:gd name="T67" fmla="*/ 7 h 11"/>
                  <a:gd name="T68" fmla="*/ 5 w 12"/>
                  <a:gd name="T69" fmla="*/ 8 h 11"/>
                  <a:gd name="T70" fmla="*/ 6 w 12"/>
                  <a:gd name="T71" fmla="*/ 9 h 11"/>
                  <a:gd name="T72" fmla="*/ 7 w 12"/>
                  <a:gd name="T73" fmla="*/ 9 h 11"/>
                  <a:gd name="T74" fmla="*/ 9 w 12"/>
                  <a:gd name="T75" fmla="*/ 9 h 11"/>
                  <a:gd name="T76" fmla="*/ 9 w 12"/>
                  <a:gd name="T77" fmla="*/ 10 h 11"/>
                  <a:gd name="T78" fmla="*/ 10 w 12"/>
                  <a:gd name="T79" fmla="*/ 11 h 11"/>
                  <a:gd name="T80" fmla="*/ 11 w 12"/>
                  <a:gd name="T81" fmla="*/ 11 h 11"/>
                  <a:gd name="T82" fmla="*/ 10 w 12"/>
                  <a:gd name="T83" fmla="*/ 9 h 11"/>
                  <a:gd name="T84" fmla="*/ 9 w 12"/>
                  <a:gd name="T85" fmla="*/ 9 h 11"/>
                  <a:gd name="T86" fmla="*/ 8 w 12"/>
                  <a:gd name="T87" fmla="*/ 9 h 11"/>
                  <a:gd name="T88" fmla="*/ 7 w 12"/>
                  <a:gd name="T89" fmla="*/ 9 h 11"/>
                  <a:gd name="T90" fmla="*/ 7 w 12"/>
                  <a:gd name="T91" fmla="*/ 8 h 11"/>
                  <a:gd name="T92" fmla="*/ 7 w 12"/>
                  <a:gd name="T93" fmla="*/ 7 h 11"/>
                  <a:gd name="T94" fmla="*/ 6 w 12"/>
                  <a:gd name="T95" fmla="*/ 7 h 11"/>
                  <a:gd name="T96" fmla="*/ 6 w 12"/>
                  <a:gd name="T97" fmla="*/ 6 h 11"/>
                  <a:gd name="T98" fmla="*/ 6 w 12"/>
                  <a:gd name="T99" fmla="*/ 5 h 11"/>
                  <a:gd name="T100" fmla="*/ 5 w 12"/>
                  <a:gd name="T101" fmla="*/ 4 h 11"/>
                  <a:gd name="T102" fmla="*/ 5 w 12"/>
                  <a:gd name="T103" fmla="*/ 3 h 11"/>
                  <a:gd name="T104" fmla="*/ 6 w 12"/>
                  <a:gd name="T105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" h="11">
                    <a:moveTo>
                      <a:pt x="6" y="3"/>
                    </a:moveTo>
                    <a:cubicBezTo>
                      <a:pt x="6" y="2"/>
                      <a:pt x="7" y="3"/>
                      <a:pt x="7" y="3"/>
                    </a:cubicBezTo>
                    <a:cubicBezTo>
                      <a:pt x="7" y="3"/>
                      <a:pt x="8" y="3"/>
                      <a:pt x="8" y="3"/>
                    </a:cubicBezTo>
                    <a:cubicBezTo>
                      <a:pt x="8" y="3"/>
                      <a:pt x="9" y="3"/>
                      <a:pt x="9" y="3"/>
                    </a:cubicBezTo>
                    <a:cubicBezTo>
                      <a:pt x="9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2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1" y="1"/>
                      <a:pt x="11" y="1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9" y="2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3" y="7"/>
                      <a:pt x="4" y="7"/>
                    </a:cubicBezTo>
                    <a:cubicBezTo>
                      <a:pt x="4" y="8"/>
                      <a:pt x="5" y="8"/>
                      <a:pt x="5" y="8"/>
                    </a:cubicBezTo>
                    <a:cubicBezTo>
                      <a:pt x="6" y="8"/>
                      <a:pt x="6" y="9"/>
                      <a:pt x="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9"/>
                      <a:pt x="9" y="10"/>
                      <a:pt x="9" y="10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0"/>
                      <a:pt x="11" y="10"/>
                      <a:pt x="10" y="9"/>
                    </a:cubicBezTo>
                    <a:cubicBezTo>
                      <a:pt x="10" y="9"/>
                      <a:pt x="10" y="9"/>
                      <a:pt x="9" y="9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7" y="9"/>
                      <a:pt x="7" y="9"/>
                    </a:cubicBezTo>
                    <a:cubicBezTo>
                      <a:pt x="7" y="8"/>
                      <a:pt x="8" y="8"/>
                      <a:pt x="7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5"/>
                      <a:pt x="6" y="5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6" y="3"/>
                      <a:pt x="6" y="3"/>
                      <a:pt x="6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2" name="Freeform 131">
                <a:extLst>
                  <a:ext uri="{FF2B5EF4-FFF2-40B4-BE49-F238E27FC236}">
                    <a16:creationId xmlns:a16="http://schemas.microsoft.com/office/drawing/2014/main" id="{BDF01198-0F4F-4D1E-999D-DCA619772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5552" y="1973264"/>
                <a:ext cx="53975" cy="31750"/>
              </a:xfrm>
              <a:custGeom>
                <a:avLst/>
                <a:gdLst>
                  <a:gd name="T0" fmla="*/ 4 w 5"/>
                  <a:gd name="T1" fmla="*/ 0 h 3"/>
                  <a:gd name="T2" fmla="*/ 3 w 5"/>
                  <a:gd name="T3" fmla="*/ 0 h 3"/>
                  <a:gd name="T4" fmla="*/ 3 w 5"/>
                  <a:gd name="T5" fmla="*/ 1 h 3"/>
                  <a:gd name="T6" fmla="*/ 1 w 5"/>
                  <a:gd name="T7" fmla="*/ 1 h 3"/>
                  <a:gd name="T8" fmla="*/ 1 w 5"/>
                  <a:gd name="T9" fmla="*/ 1 h 3"/>
                  <a:gd name="T10" fmla="*/ 0 w 5"/>
                  <a:gd name="T11" fmla="*/ 2 h 3"/>
                  <a:gd name="T12" fmla="*/ 1 w 5"/>
                  <a:gd name="T13" fmla="*/ 3 h 3"/>
                  <a:gd name="T14" fmla="*/ 3 w 5"/>
                  <a:gd name="T15" fmla="*/ 3 h 3"/>
                  <a:gd name="T16" fmla="*/ 4 w 5"/>
                  <a:gd name="T17" fmla="*/ 2 h 3"/>
                  <a:gd name="T18" fmla="*/ 4 w 5"/>
                  <a:gd name="T19" fmla="*/ 1 h 3"/>
                  <a:gd name="T20" fmla="*/ 4 w 5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3">
                    <a:moveTo>
                      <a:pt x="4" y="0"/>
                    </a:move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5" y="1"/>
                      <a:pt x="5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3" name="Freeform 132">
                <a:extLst>
                  <a:ext uri="{FF2B5EF4-FFF2-40B4-BE49-F238E27FC236}">
                    <a16:creationId xmlns:a16="http://schemas.microsoft.com/office/drawing/2014/main" id="{2741562B-5D53-4272-A02D-EB5A55DB1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1735139"/>
                <a:ext cx="495300" cy="227013"/>
              </a:xfrm>
              <a:custGeom>
                <a:avLst/>
                <a:gdLst>
                  <a:gd name="T0" fmla="*/ 25 w 46"/>
                  <a:gd name="T1" fmla="*/ 6 h 21"/>
                  <a:gd name="T2" fmla="*/ 22 w 46"/>
                  <a:gd name="T3" fmla="*/ 4 h 21"/>
                  <a:gd name="T4" fmla="*/ 19 w 46"/>
                  <a:gd name="T5" fmla="*/ 4 h 21"/>
                  <a:gd name="T6" fmla="*/ 15 w 46"/>
                  <a:gd name="T7" fmla="*/ 4 h 21"/>
                  <a:gd name="T8" fmla="*/ 12 w 46"/>
                  <a:gd name="T9" fmla="*/ 6 h 21"/>
                  <a:gd name="T10" fmla="*/ 9 w 46"/>
                  <a:gd name="T11" fmla="*/ 6 h 21"/>
                  <a:gd name="T12" fmla="*/ 8 w 46"/>
                  <a:gd name="T13" fmla="*/ 7 h 21"/>
                  <a:gd name="T14" fmla="*/ 7 w 46"/>
                  <a:gd name="T15" fmla="*/ 8 h 21"/>
                  <a:gd name="T16" fmla="*/ 3 w 46"/>
                  <a:gd name="T17" fmla="*/ 8 h 21"/>
                  <a:gd name="T18" fmla="*/ 1 w 46"/>
                  <a:gd name="T19" fmla="*/ 10 h 21"/>
                  <a:gd name="T20" fmla="*/ 3 w 46"/>
                  <a:gd name="T21" fmla="*/ 11 h 21"/>
                  <a:gd name="T22" fmla="*/ 3 w 46"/>
                  <a:gd name="T23" fmla="*/ 13 h 21"/>
                  <a:gd name="T24" fmla="*/ 0 w 46"/>
                  <a:gd name="T25" fmla="*/ 13 h 21"/>
                  <a:gd name="T26" fmla="*/ 3 w 46"/>
                  <a:gd name="T27" fmla="*/ 15 h 21"/>
                  <a:gd name="T28" fmla="*/ 4 w 46"/>
                  <a:gd name="T29" fmla="*/ 16 h 21"/>
                  <a:gd name="T30" fmla="*/ 5 w 46"/>
                  <a:gd name="T31" fmla="*/ 18 h 21"/>
                  <a:gd name="T32" fmla="*/ 8 w 46"/>
                  <a:gd name="T33" fmla="*/ 19 h 21"/>
                  <a:gd name="T34" fmla="*/ 10 w 46"/>
                  <a:gd name="T35" fmla="*/ 20 h 21"/>
                  <a:gd name="T36" fmla="*/ 13 w 46"/>
                  <a:gd name="T37" fmla="*/ 19 h 21"/>
                  <a:gd name="T38" fmla="*/ 17 w 46"/>
                  <a:gd name="T39" fmla="*/ 20 h 21"/>
                  <a:gd name="T40" fmla="*/ 20 w 46"/>
                  <a:gd name="T41" fmla="*/ 20 h 21"/>
                  <a:gd name="T42" fmla="*/ 22 w 46"/>
                  <a:gd name="T43" fmla="*/ 19 h 21"/>
                  <a:gd name="T44" fmla="*/ 25 w 46"/>
                  <a:gd name="T45" fmla="*/ 19 h 21"/>
                  <a:gd name="T46" fmla="*/ 25 w 46"/>
                  <a:gd name="T47" fmla="*/ 21 h 21"/>
                  <a:gd name="T48" fmla="*/ 27 w 46"/>
                  <a:gd name="T49" fmla="*/ 20 h 21"/>
                  <a:gd name="T50" fmla="*/ 28 w 46"/>
                  <a:gd name="T51" fmla="*/ 19 h 21"/>
                  <a:gd name="T52" fmla="*/ 32 w 46"/>
                  <a:gd name="T53" fmla="*/ 19 h 21"/>
                  <a:gd name="T54" fmla="*/ 35 w 46"/>
                  <a:gd name="T55" fmla="*/ 18 h 21"/>
                  <a:gd name="T56" fmla="*/ 38 w 46"/>
                  <a:gd name="T57" fmla="*/ 18 h 21"/>
                  <a:gd name="T58" fmla="*/ 41 w 46"/>
                  <a:gd name="T59" fmla="*/ 17 h 21"/>
                  <a:gd name="T60" fmla="*/ 42 w 46"/>
                  <a:gd name="T61" fmla="*/ 17 h 21"/>
                  <a:gd name="T62" fmla="*/ 45 w 46"/>
                  <a:gd name="T63" fmla="*/ 17 h 21"/>
                  <a:gd name="T64" fmla="*/ 46 w 46"/>
                  <a:gd name="T65" fmla="*/ 17 h 21"/>
                  <a:gd name="T66" fmla="*/ 44 w 46"/>
                  <a:gd name="T67" fmla="*/ 15 h 21"/>
                  <a:gd name="T68" fmla="*/ 44 w 46"/>
                  <a:gd name="T69" fmla="*/ 13 h 21"/>
                  <a:gd name="T70" fmla="*/ 44 w 46"/>
                  <a:gd name="T71" fmla="*/ 11 h 21"/>
                  <a:gd name="T72" fmla="*/ 44 w 46"/>
                  <a:gd name="T73" fmla="*/ 8 h 21"/>
                  <a:gd name="T74" fmla="*/ 44 w 46"/>
                  <a:gd name="T75" fmla="*/ 4 h 21"/>
                  <a:gd name="T76" fmla="*/ 41 w 46"/>
                  <a:gd name="T77" fmla="*/ 2 h 21"/>
                  <a:gd name="T78" fmla="*/ 37 w 46"/>
                  <a:gd name="T79" fmla="*/ 0 h 21"/>
                  <a:gd name="T80" fmla="*/ 33 w 46"/>
                  <a:gd name="T81" fmla="*/ 0 h 21"/>
                  <a:gd name="T82" fmla="*/ 34 w 46"/>
                  <a:gd name="T83" fmla="*/ 1 h 21"/>
                  <a:gd name="T84" fmla="*/ 36 w 46"/>
                  <a:gd name="T85" fmla="*/ 4 h 21"/>
                  <a:gd name="T86" fmla="*/ 33 w 46"/>
                  <a:gd name="T87" fmla="*/ 6 h 21"/>
                  <a:gd name="T88" fmla="*/ 30 w 46"/>
                  <a:gd name="T89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6" h="21">
                    <a:moveTo>
                      <a:pt x="27" y="6"/>
                    </a:moveTo>
                    <a:cubicBezTo>
                      <a:pt x="27" y="6"/>
                      <a:pt x="26" y="6"/>
                      <a:pt x="26" y="6"/>
                    </a:cubicBezTo>
                    <a:cubicBezTo>
                      <a:pt x="26" y="6"/>
                      <a:pt x="25" y="6"/>
                      <a:pt x="25" y="6"/>
                    </a:cubicBezTo>
                    <a:cubicBezTo>
                      <a:pt x="24" y="6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4"/>
                    </a:cubicBezTo>
                    <a:cubicBezTo>
                      <a:pt x="23" y="4"/>
                      <a:pt x="23" y="5"/>
                      <a:pt x="22" y="4"/>
                    </a:cubicBezTo>
                    <a:cubicBezTo>
                      <a:pt x="22" y="4"/>
                      <a:pt x="22" y="4"/>
                      <a:pt x="21" y="4"/>
                    </a:cubicBezTo>
                    <a:cubicBezTo>
                      <a:pt x="21" y="4"/>
                      <a:pt x="20" y="4"/>
                      <a:pt x="20" y="4"/>
                    </a:cubicBezTo>
                    <a:cubicBezTo>
                      <a:pt x="20" y="4"/>
                      <a:pt x="19" y="4"/>
                      <a:pt x="19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4"/>
                      <a:pt x="17" y="4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4" y="4"/>
                      <a:pt x="14" y="4"/>
                      <a:pt x="1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6"/>
                      <a:pt x="13" y="6"/>
                      <a:pt x="12" y="6"/>
                    </a:cubicBezTo>
                    <a:cubicBezTo>
                      <a:pt x="12" y="6"/>
                      <a:pt x="12" y="6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9" y="7"/>
                      <a:pt x="9" y="7"/>
                    </a:cubicBezTo>
                    <a:cubicBezTo>
                      <a:pt x="9" y="8"/>
                      <a:pt x="8" y="8"/>
                      <a:pt x="8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5" y="8"/>
                    </a:cubicBezTo>
                    <a:cubicBezTo>
                      <a:pt x="5" y="8"/>
                      <a:pt x="4" y="8"/>
                      <a:pt x="4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1" y="9"/>
                      <a:pt x="2" y="9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3" y="11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4" y="12"/>
                      <a:pt x="3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1" y="13"/>
                    </a:cubicBezTo>
                    <a:cubicBezTo>
                      <a:pt x="1" y="13"/>
                      <a:pt x="1" y="13"/>
                      <a:pt x="0" y="13"/>
                    </a:cubicBezTo>
                    <a:cubicBezTo>
                      <a:pt x="0" y="14"/>
                      <a:pt x="0" y="14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4" y="15"/>
                      <a:pt x="4" y="15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7" y="19"/>
                    </a:cubicBezTo>
                    <a:cubicBezTo>
                      <a:pt x="7" y="19"/>
                      <a:pt x="7" y="19"/>
                      <a:pt x="8" y="19"/>
                    </a:cubicBezTo>
                    <a:cubicBezTo>
                      <a:pt x="8" y="19"/>
                      <a:pt x="8" y="19"/>
                      <a:pt x="9" y="19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1"/>
                      <a:pt x="10" y="20"/>
                      <a:pt x="10" y="20"/>
                    </a:cubicBezTo>
                    <a:cubicBezTo>
                      <a:pt x="11" y="20"/>
                      <a:pt x="11" y="20"/>
                      <a:pt x="12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4" y="19"/>
                      <a:pt x="14" y="19"/>
                      <a:pt x="15" y="19"/>
                    </a:cubicBezTo>
                    <a:cubicBezTo>
                      <a:pt x="15" y="19"/>
                      <a:pt x="15" y="19"/>
                      <a:pt x="16" y="19"/>
                    </a:cubicBezTo>
                    <a:cubicBezTo>
                      <a:pt x="16" y="20"/>
                      <a:pt x="16" y="20"/>
                      <a:pt x="17" y="20"/>
                    </a:cubicBezTo>
                    <a:cubicBezTo>
                      <a:pt x="17" y="20"/>
                      <a:pt x="17" y="20"/>
                      <a:pt x="18" y="21"/>
                    </a:cubicBezTo>
                    <a:cubicBezTo>
                      <a:pt x="18" y="21"/>
                      <a:pt x="18" y="21"/>
                      <a:pt x="19" y="20"/>
                    </a:cubicBezTo>
                    <a:cubicBezTo>
                      <a:pt x="19" y="20"/>
                      <a:pt x="20" y="21"/>
                      <a:pt x="20" y="20"/>
                    </a:cubicBezTo>
                    <a:cubicBezTo>
                      <a:pt x="20" y="20"/>
                      <a:pt x="21" y="20"/>
                      <a:pt x="21" y="20"/>
                    </a:cubicBezTo>
                    <a:cubicBezTo>
                      <a:pt x="21" y="20"/>
                      <a:pt x="21" y="19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4" y="19"/>
                      <a:pt x="24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19"/>
                      <a:pt x="26" y="19"/>
                      <a:pt x="26" y="19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5" y="21"/>
                      <a:pt x="25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7" y="21"/>
                      <a:pt x="27" y="20"/>
                      <a:pt x="27" y="20"/>
                    </a:cubicBezTo>
                    <a:cubicBezTo>
                      <a:pt x="27" y="20"/>
                      <a:pt x="27" y="19"/>
                      <a:pt x="27" y="19"/>
                    </a:cubicBezTo>
                    <a:cubicBezTo>
                      <a:pt x="27" y="19"/>
                      <a:pt x="27" y="18"/>
                      <a:pt x="27" y="18"/>
                    </a:cubicBezTo>
                    <a:cubicBezTo>
                      <a:pt x="28" y="18"/>
                      <a:pt x="28" y="19"/>
                      <a:pt x="28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30" y="19"/>
                      <a:pt x="30" y="18"/>
                      <a:pt x="31" y="18"/>
                    </a:cubicBezTo>
                    <a:cubicBezTo>
                      <a:pt x="31" y="18"/>
                      <a:pt x="31" y="19"/>
                      <a:pt x="32" y="19"/>
                    </a:cubicBezTo>
                    <a:cubicBezTo>
                      <a:pt x="32" y="19"/>
                      <a:pt x="33" y="19"/>
                      <a:pt x="33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5" y="19"/>
                      <a:pt x="35" y="19"/>
                      <a:pt x="35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7" y="17"/>
                      <a:pt x="37" y="18"/>
                      <a:pt x="38" y="18"/>
                    </a:cubicBezTo>
                    <a:cubicBezTo>
                      <a:pt x="38" y="18"/>
                      <a:pt x="39" y="18"/>
                      <a:pt x="39" y="18"/>
                    </a:cubicBezTo>
                    <a:cubicBezTo>
                      <a:pt x="39" y="18"/>
                      <a:pt x="40" y="17"/>
                      <a:pt x="40" y="17"/>
                    </a:cubicBezTo>
                    <a:cubicBezTo>
                      <a:pt x="40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3" y="17"/>
                      <a:pt x="43" y="18"/>
                      <a:pt x="43" y="18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4" y="18"/>
                      <a:pt x="44" y="17"/>
                      <a:pt x="45" y="17"/>
                    </a:cubicBezTo>
                    <a:cubicBezTo>
                      <a:pt x="45" y="17"/>
                      <a:pt x="45" y="18"/>
                      <a:pt x="45" y="18"/>
                    </a:cubicBezTo>
                    <a:cubicBezTo>
                      <a:pt x="45" y="18"/>
                      <a:pt x="46" y="18"/>
                      <a:pt x="46" y="18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17"/>
                      <a:pt x="46" y="17"/>
                      <a:pt x="45" y="16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5" y="16"/>
                      <a:pt x="44" y="15"/>
                      <a:pt x="44" y="15"/>
                    </a:cubicBezTo>
                    <a:cubicBezTo>
                      <a:pt x="45" y="15"/>
                      <a:pt x="45" y="15"/>
                      <a:pt x="45" y="14"/>
                    </a:cubicBezTo>
                    <a:cubicBezTo>
                      <a:pt x="45" y="14"/>
                      <a:pt x="45" y="14"/>
                      <a:pt x="44" y="14"/>
                    </a:cubicBezTo>
                    <a:cubicBezTo>
                      <a:pt x="44" y="14"/>
                      <a:pt x="44" y="13"/>
                      <a:pt x="44" y="13"/>
                    </a:cubicBezTo>
                    <a:cubicBezTo>
                      <a:pt x="44" y="13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5" y="11"/>
                      <a:pt x="45" y="11"/>
                      <a:pt x="45" y="10"/>
                    </a:cubicBezTo>
                    <a:cubicBezTo>
                      <a:pt x="45" y="10"/>
                      <a:pt x="45" y="10"/>
                      <a:pt x="45" y="9"/>
                    </a:cubicBezTo>
                    <a:cubicBezTo>
                      <a:pt x="45" y="9"/>
                      <a:pt x="44" y="8"/>
                      <a:pt x="44" y="8"/>
                    </a:cubicBezTo>
                    <a:cubicBezTo>
                      <a:pt x="44" y="7"/>
                      <a:pt x="44" y="7"/>
                      <a:pt x="44" y="6"/>
                    </a:cubicBezTo>
                    <a:cubicBezTo>
                      <a:pt x="44" y="6"/>
                      <a:pt x="44" y="6"/>
                      <a:pt x="44" y="5"/>
                    </a:cubicBezTo>
                    <a:cubicBezTo>
                      <a:pt x="44" y="5"/>
                      <a:pt x="44" y="5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3" y="3"/>
                      <a:pt x="42" y="2"/>
                      <a:pt x="41" y="2"/>
                    </a:cubicBezTo>
                    <a:cubicBezTo>
                      <a:pt x="40" y="2"/>
                      <a:pt x="40" y="3"/>
                      <a:pt x="39" y="3"/>
                    </a:cubicBezTo>
                    <a:cubicBezTo>
                      <a:pt x="38" y="2"/>
                      <a:pt x="38" y="2"/>
                      <a:pt x="38" y="1"/>
                    </a:cubicBezTo>
                    <a:cubicBezTo>
                      <a:pt x="37" y="1"/>
                      <a:pt x="37" y="0"/>
                      <a:pt x="37" y="0"/>
                    </a:cubicBezTo>
                    <a:cubicBezTo>
                      <a:pt x="36" y="0"/>
                      <a:pt x="35" y="0"/>
                      <a:pt x="35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3"/>
                      <a:pt x="35" y="3"/>
                      <a:pt x="36" y="3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5"/>
                      <a:pt x="36" y="5"/>
                      <a:pt x="35" y="5"/>
                    </a:cubicBezTo>
                    <a:cubicBezTo>
                      <a:pt x="35" y="5"/>
                      <a:pt x="35" y="5"/>
                      <a:pt x="34" y="6"/>
                    </a:cubicBezTo>
                    <a:cubicBezTo>
                      <a:pt x="34" y="6"/>
                      <a:pt x="34" y="6"/>
                      <a:pt x="33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2" y="6"/>
                      <a:pt x="31" y="6"/>
                      <a:pt x="31" y="6"/>
                    </a:cubicBezTo>
                    <a:cubicBezTo>
                      <a:pt x="31" y="6"/>
                      <a:pt x="31" y="6"/>
                      <a:pt x="30" y="6"/>
                    </a:cubicBezTo>
                    <a:cubicBezTo>
                      <a:pt x="30" y="6"/>
                      <a:pt x="30" y="6"/>
                      <a:pt x="29" y="6"/>
                    </a:cubicBezTo>
                    <a:cubicBezTo>
                      <a:pt x="28" y="6"/>
                      <a:pt x="28" y="6"/>
                      <a:pt x="27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4" name="Freeform 133">
                <a:extLst>
                  <a:ext uri="{FF2B5EF4-FFF2-40B4-BE49-F238E27FC236}">
                    <a16:creationId xmlns:a16="http://schemas.microsoft.com/office/drawing/2014/main" id="{34B7FB76-738A-40BF-865A-5A2D4F47A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19304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5" name="Freeform 134">
                <a:extLst>
                  <a:ext uri="{FF2B5EF4-FFF2-40B4-BE49-F238E27FC236}">
                    <a16:creationId xmlns:a16="http://schemas.microsoft.com/office/drawing/2014/main" id="{FB77EE4F-99B0-428D-98BB-42CA02DE0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402" y="1400176"/>
                <a:ext cx="971550" cy="388938"/>
              </a:xfrm>
              <a:custGeom>
                <a:avLst/>
                <a:gdLst>
                  <a:gd name="T0" fmla="*/ 49 w 90"/>
                  <a:gd name="T1" fmla="*/ 33 h 36"/>
                  <a:gd name="T2" fmla="*/ 53 w 90"/>
                  <a:gd name="T3" fmla="*/ 36 h 36"/>
                  <a:gd name="T4" fmla="*/ 59 w 90"/>
                  <a:gd name="T5" fmla="*/ 34 h 36"/>
                  <a:gd name="T6" fmla="*/ 64 w 90"/>
                  <a:gd name="T7" fmla="*/ 31 h 36"/>
                  <a:gd name="T8" fmla="*/ 71 w 90"/>
                  <a:gd name="T9" fmla="*/ 32 h 36"/>
                  <a:gd name="T10" fmla="*/ 78 w 90"/>
                  <a:gd name="T11" fmla="*/ 33 h 36"/>
                  <a:gd name="T12" fmla="*/ 77 w 90"/>
                  <a:gd name="T13" fmla="*/ 28 h 36"/>
                  <a:gd name="T14" fmla="*/ 79 w 90"/>
                  <a:gd name="T15" fmla="*/ 26 h 36"/>
                  <a:gd name="T16" fmla="*/ 80 w 90"/>
                  <a:gd name="T17" fmla="*/ 22 h 36"/>
                  <a:gd name="T18" fmla="*/ 84 w 90"/>
                  <a:gd name="T19" fmla="*/ 21 h 36"/>
                  <a:gd name="T20" fmla="*/ 85 w 90"/>
                  <a:gd name="T21" fmla="*/ 18 h 36"/>
                  <a:gd name="T22" fmla="*/ 89 w 90"/>
                  <a:gd name="T23" fmla="*/ 14 h 36"/>
                  <a:gd name="T24" fmla="*/ 84 w 90"/>
                  <a:gd name="T25" fmla="*/ 12 h 36"/>
                  <a:gd name="T26" fmla="*/ 80 w 90"/>
                  <a:gd name="T27" fmla="*/ 11 h 36"/>
                  <a:gd name="T28" fmla="*/ 74 w 90"/>
                  <a:gd name="T29" fmla="*/ 11 h 36"/>
                  <a:gd name="T30" fmla="*/ 70 w 90"/>
                  <a:gd name="T31" fmla="*/ 13 h 36"/>
                  <a:gd name="T32" fmla="*/ 65 w 90"/>
                  <a:gd name="T33" fmla="*/ 11 h 36"/>
                  <a:gd name="T34" fmla="*/ 61 w 90"/>
                  <a:gd name="T35" fmla="*/ 7 h 36"/>
                  <a:gd name="T36" fmla="*/ 54 w 90"/>
                  <a:gd name="T37" fmla="*/ 3 h 36"/>
                  <a:gd name="T38" fmla="*/ 49 w 90"/>
                  <a:gd name="T39" fmla="*/ 4 h 36"/>
                  <a:gd name="T40" fmla="*/ 44 w 90"/>
                  <a:gd name="T41" fmla="*/ 1 h 36"/>
                  <a:gd name="T42" fmla="*/ 40 w 90"/>
                  <a:gd name="T43" fmla="*/ 1 h 36"/>
                  <a:gd name="T44" fmla="*/ 36 w 90"/>
                  <a:gd name="T45" fmla="*/ 2 h 36"/>
                  <a:gd name="T46" fmla="*/ 31 w 90"/>
                  <a:gd name="T47" fmla="*/ 4 h 36"/>
                  <a:gd name="T48" fmla="*/ 29 w 90"/>
                  <a:gd name="T49" fmla="*/ 5 h 36"/>
                  <a:gd name="T50" fmla="*/ 27 w 90"/>
                  <a:gd name="T51" fmla="*/ 8 h 36"/>
                  <a:gd name="T52" fmla="*/ 26 w 90"/>
                  <a:gd name="T53" fmla="*/ 11 h 36"/>
                  <a:gd name="T54" fmla="*/ 27 w 90"/>
                  <a:gd name="T55" fmla="*/ 13 h 36"/>
                  <a:gd name="T56" fmla="*/ 21 w 90"/>
                  <a:gd name="T57" fmla="*/ 13 h 36"/>
                  <a:gd name="T58" fmla="*/ 13 w 90"/>
                  <a:gd name="T59" fmla="*/ 11 h 36"/>
                  <a:gd name="T60" fmla="*/ 5 w 90"/>
                  <a:gd name="T61" fmla="*/ 11 h 36"/>
                  <a:gd name="T62" fmla="*/ 1 w 90"/>
                  <a:gd name="T63" fmla="*/ 14 h 36"/>
                  <a:gd name="T64" fmla="*/ 2 w 90"/>
                  <a:gd name="T65" fmla="*/ 18 h 36"/>
                  <a:gd name="T66" fmla="*/ 3 w 90"/>
                  <a:gd name="T67" fmla="*/ 24 h 36"/>
                  <a:gd name="T68" fmla="*/ 8 w 90"/>
                  <a:gd name="T69" fmla="*/ 20 h 36"/>
                  <a:gd name="T70" fmla="*/ 13 w 90"/>
                  <a:gd name="T71" fmla="*/ 23 h 36"/>
                  <a:gd name="T72" fmla="*/ 11 w 90"/>
                  <a:gd name="T73" fmla="*/ 25 h 36"/>
                  <a:gd name="T74" fmla="*/ 10 w 90"/>
                  <a:gd name="T75" fmla="*/ 27 h 36"/>
                  <a:gd name="T76" fmla="*/ 8 w 90"/>
                  <a:gd name="T77" fmla="*/ 27 h 36"/>
                  <a:gd name="T78" fmla="*/ 11 w 90"/>
                  <a:gd name="T79" fmla="*/ 30 h 36"/>
                  <a:gd name="T80" fmla="*/ 14 w 90"/>
                  <a:gd name="T81" fmla="*/ 32 h 36"/>
                  <a:gd name="T82" fmla="*/ 17 w 90"/>
                  <a:gd name="T83" fmla="*/ 34 h 36"/>
                  <a:gd name="T84" fmla="*/ 22 w 90"/>
                  <a:gd name="T85" fmla="*/ 36 h 36"/>
                  <a:gd name="T86" fmla="*/ 24 w 90"/>
                  <a:gd name="T87" fmla="*/ 33 h 36"/>
                  <a:gd name="T88" fmla="*/ 23 w 90"/>
                  <a:gd name="T89" fmla="*/ 26 h 36"/>
                  <a:gd name="T90" fmla="*/ 26 w 90"/>
                  <a:gd name="T91" fmla="*/ 24 h 36"/>
                  <a:gd name="T92" fmla="*/ 28 w 90"/>
                  <a:gd name="T93" fmla="*/ 22 h 36"/>
                  <a:gd name="T94" fmla="*/ 32 w 90"/>
                  <a:gd name="T95" fmla="*/ 21 h 36"/>
                  <a:gd name="T96" fmla="*/ 32 w 90"/>
                  <a:gd name="T97" fmla="*/ 25 h 36"/>
                  <a:gd name="T98" fmla="*/ 33 w 90"/>
                  <a:gd name="T99" fmla="*/ 27 h 36"/>
                  <a:gd name="T100" fmla="*/ 35 w 90"/>
                  <a:gd name="T101" fmla="*/ 30 h 36"/>
                  <a:gd name="T102" fmla="*/ 43 w 90"/>
                  <a:gd name="T103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0" h="36">
                    <a:moveTo>
                      <a:pt x="44" y="31"/>
                    </a:moveTo>
                    <a:cubicBezTo>
                      <a:pt x="45" y="31"/>
                      <a:pt x="45" y="31"/>
                      <a:pt x="45" y="31"/>
                    </a:cubicBezTo>
                    <a:cubicBezTo>
                      <a:pt x="46" y="31"/>
                      <a:pt x="46" y="30"/>
                      <a:pt x="46" y="30"/>
                    </a:cubicBezTo>
                    <a:cubicBezTo>
                      <a:pt x="47" y="30"/>
                      <a:pt x="47" y="31"/>
                      <a:pt x="47" y="32"/>
                    </a:cubicBezTo>
                    <a:cubicBezTo>
                      <a:pt x="48" y="32"/>
                      <a:pt x="48" y="32"/>
                      <a:pt x="49" y="33"/>
                    </a:cubicBezTo>
                    <a:cubicBezTo>
                      <a:pt x="49" y="33"/>
                      <a:pt x="50" y="33"/>
                      <a:pt x="50" y="34"/>
                    </a:cubicBezTo>
                    <a:cubicBezTo>
                      <a:pt x="50" y="35"/>
                      <a:pt x="49" y="35"/>
                      <a:pt x="50" y="36"/>
                    </a:cubicBezTo>
                    <a:cubicBezTo>
                      <a:pt x="50" y="36"/>
                      <a:pt x="51" y="36"/>
                      <a:pt x="51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4" y="36"/>
                      <a:pt x="54" y="35"/>
                      <a:pt x="54" y="35"/>
                    </a:cubicBezTo>
                    <a:cubicBezTo>
                      <a:pt x="55" y="35"/>
                      <a:pt x="55" y="35"/>
                      <a:pt x="56" y="35"/>
                    </a:cubicBezTo>
                    <a:cubicBezTo>
                      <a:pt x="56" y="35"/>
                      <a:pt x="57" y="35"/>
                      <a:pt x="58" y="35"/>
                    </a:cubicBezTo>
                    <a:cubicBezTo>
                      <a:pt x="58" y="35"/>
                      <a:pt x="58" y="35"/>
                      <a:pt x="58" y="35"/>
                    </a:cubicBezTo>
                    <a:cubicBezTo>
                      <a:pt x="58" y="34"/>
                      <a:pt x="58" y="34"/>
                      <a:pt x="59" y="34"/>
                    </a:cubicBezTo>
                    <a:cubicBezTo>
                      <a:pt x="59" y="34"/>
                      <a:pt x="59" y="33"/>
                      <a:pt x="60" y="33"/>
                    </a:cubicBezTo>
                    <a:cubicBezTo>
                      <a:pt x="60" y="32"/>
                      <a:pt x="60" y="32"/>
                      <a:pt x="61" y="32"/>
                    </a:cubicBezTo>
                    <a:cubicBezTo>
                      <a:pt x="61" y="32"/>
                      <a:pt x="62" y="32"/>
                      <a:pt x="62" y="32"/>
                    </a:cubicBezTo>
                    <a:cubicBezTo>
                      <a:pt x="62" y="32"/>
                      <a:pt x="63" y="32"/>
                      <a:pt x="63" y="32"/>
                    </a:cubicBezTo>
                    <a:cubicBezTo>
                      <a:pt x="64" y="32"/>
                      <a:pt x="64" y="31"/>
                      <a:pt x="64" y="31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6" y="30"/>
                      <a:pt x="66" y="31"/>
                      <a:pt x="67" y="31"/>
                    </a:cubicBezTo>
                    <a:cubicBezTo>
                      <a:pt x="68" y="31"/>
                      <a:pt x="68" y="32"/>
                      <a:pt x="69" y="32"/>
                    </a:cubicBezTo>
                    <a:cubicBezTo>
                      <a:pt x="70" y="32"/>
                      <a:pt x="70" y="32"/>
                      <a:pt x="70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2" y="32"/>
                      <a:pt x="72" y="32"/>
                      <a:pt x="73" y="32"/>
                    </a:cubicBezTo>
                    <a:cubicBezTo>
                      <a:pt x="73" y="32"/>
                      <a:pt x="73" y="33"/>
                      <a:pt x="74" y="33"/>
                    </a:cubicBezTo>
                    <a:cubicBezTo>
                      <a:pt x="75" y="33"/>
                      <a:pt x="75" y="33"/>
                      <a:pt x="76" y="33"/>
                    </a:cubicBezTo>
                    <a:cubicBezTo>
                      <a:pt x="76" y="33"/>
                      <a:pt x="77" y="33"/>
                      <a:pt x="77" y="33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2"/>
                      <a:pt x="79" y="31"/>
                    </a:cubicBezTo>
                    <a:cubicBezTo>
                      <a:pt x="79" y="31"/>
                      <a:pt x="78" y="30"/>
                      <a:pt x="78" y="30"/>
                    </a:cubicBezTo>
                    <a:cubicBezTo>
                      <a:pt x="78" y="29"/>
                      <a:pt x="78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6" y="28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6"/>
                    </a:cubicBezTo>
                    <a:cubicBezTo>
                      <a:pt x="76" y="26"/>
                      <a:pt x="76" y="26"/>
                      <a:pt x="77" y="26"/>
                    </a:cubicBezTo>
                    <a:cubicBezTo>
                      <a:pt x="77" y="26"/>
                      <a:pt x="78" y="26"/>
                      <a:pt x="79" y="26"/>
                    </a:cubicBezTo>
                    <a:cubicBezTo>
                      <a:pt x="79" y="26"/>
                      <a:pt x="79" y="26"/>
                      <a:pt x="80" y="26"/>
                    </a:cubicBezTo>
                    <a:cubicBezTo>
                      <a:pt x="80" y="26"/>
                      <a:pt x="81" y="27"/>
                      <a:pt x="81" y="27"/>
                    </a:cubicBezTo>
                    <a:cubicBezTo>
                      <a:pt x="81" y="26"/>
                      <a:pt x="81" y="26"/>
                      <a:pt x="81" y="25"/>
                    </a:cubicBezTo>
                    <a:cubicBezTo>
                      <a:pt x="81" y="25"/>
                      <a:pt x="80" y="25"/>
                      <a:pt x="80" y="24"/>
                    </a:cubicBezTo>
                    <a:cubicBezTo>
                      <a:pt x="80" y="23"/>
                      <a:pt x="80" y="23"/>
                      <a:pt x="80" y="22"/>
                    </a:cubicBezTo>
                    <a:cubicBezTo>
                      <a:pt x="80" y="21"/>
                      <a:pt x="80" y="20"/>
                      <a:pt x="81" y="20"/>
                    </a:cubicBezTo>
                    <a:cubicBezTo>
                      <a:pt x="81" y="21"/>
                      <a:pt x="81" y="21"/>
                      <a:pt x="82" y="21"/>
                    </a:cubicBezTo>
                    <a:cubicBezTo>
                      <a:pt x="82" y="21"/>
                      <a:pt x="82" y="21"/>
                      <a:pt x="82" y="2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84" y="21"/>
                      <a:pt x="84" y="21"/>
                      <a:pt x="84" y="21"/>
                    </a:cubicBezTo>
                    <a:cubicBezTo>
                      <a:pt x="85" y="21"/>
                      <a:pt x="85" y="21"/>
                      <a:pt x="85" y="20"/>
                    </a:cubicBezTo>
                    <a:cubicBezTo>
                      <a:pt x="85" y="20"/>
                      <a:pt x="85" y="20"/>
                      <a:pt x="85" y="20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5" y="17"/>
                      <a:pt x="85" y="16"/>
                      <a:pt x="86" y="16"/>
                    </a:cubicBezTo>
                    <a:cubicBezTo>
                      <a:pt x="87" y="15"/>
                      <a:pt x="87" y="15"/>
                      <a:pt x="88" y="15"/>
                    </a:cubicBezTo>
                    <a:cubicBezTo>
                      <a:pt x="89" y="15"/>
                      <a:pt x="89" y="15"/>
                      <a:pt x="90" y="15"/>
                    </a:cubicBezTo>
                    <a:cubicBezTo>
                      <a:pt x="90" y="15"/>
                      <a:pt x="90" y="15"/>
                      <a:pt x="90" y="1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8" y="14"/>
                      <a:pt x="87" y="13"/>
                    </a:cubicBezTo>
                    <a:cubicBezTo>
                      <a:pt x="87" y="13"/>
                      <a:pt x="87" y="13"/>
                      <a:pt x="87" y="13"/>
                    </a:cubicBezTo>
                    <a:cubicBezTo>
                      <a:pt x="87" y="12"/>
                      <a:pt x="87" y="12"/>
                      <a:pt x="86" y="12"/>
                    </a:cubicBezTo>
                    <a:cubicBezTo>
                      <a:pt x="86" y="12"/>
                      <a:pt x="86" y="12"/>
                      <a:pt x="85" y="12"/>
                    </a:cubicBezTo>
                    <a:cubicBezTo>
                      <a:pt x="85" y="12"/>
                      <a:pt x="85" y="12"/>
                      <a:pt x="84" y="12"/>
                    </a:cubicBezTo>
                    <a:cubicBezTo>
                      <a:pt x="84" y="13"/>
                      <a:pt x="84" y="13"/>
                      <a:pt x="83" y="13"/>
                    </a:cubicBezTo>
                    <a:cubicBezTo>
                      <a:pt x="83" y="13"/>
                      <a:pt x="82" y="13"/>
                      <a:pt x="82" y="13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0"/>
                      <a:pt x="78" y="11"/>
                      <a:pt x="77" y="11"/>
                    </a:cubicBezTo>
                    <a:cubicBezTo>
                      <a:pt x="77" y="11"/>
                      <a:pt x="77" y="11"/>
                      <a:pt x="76" y="11"/>
                    </a:cubicBezTo>
                    <a:cubicBezTo>
                      <a:pt x="76" y="11"/>
                      <a:pt x="75" y="11"/>
                      <a:pt x="75" y="11"/>
                    </a:cubicBezTo>
                    <a:cubicBezTo>
                      <a:pt x="75" y="11"/>
                      <a:pt x="74" y="11"/>
                      <a:pt x="74" y="11"/>
                    </a:cubicBezTo>
                    <a:cubicBezTo>
                      <a:pt x="74" y="12"/>
                      <a:pt x="73" y="12"/>
                      <a:pt x="73" y="12"/>
                    </a:cubicBezTo>
                    <a:cubicBezTo>
                      <a:pt x="73" y="12"/>
                      <a:pt x="72" y="12"/>
                      <a:pt x="72" y="12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71" y="11"/>
                      <a:pt x="71" y="11"/>
                      <a:pt x="71" y="12"/>
                    </a:cubicBezTo>
                    <a:cubicBezTo>
                      <a:pt x="70" y="12"/>
                      <a:pt x="70" y="12"/>
                      <a:pt x="70" y="13"/>
                    </a:cubicBezTo>
                    <a:cubicBezTo>
                      <a:pt x="70" y="13"/>
                      <a:pt x="70" y="13"/>
                      <a:pt x="69" y="13"/>
                    </a:cubicBezTo>
                    <a:cubicBezTo>
                      <a:pt x="69" y="13"/>
                      <a:pt x="68" y="13"/>
                      <a:pt x="68" y="13"/>
                    </a:cubicBezTo>
                    <a:cubicBezTo>
                      <a:pt x="68" y="12"/>
                      <a:pt x="67" y="12"/>
                      <a:pt x="67" y="12"/>
                    </a:cubicBezTo>
                    <a:cubicBezTo>
                      <a:pt x="66" y="12"/>
                      <a:pt x="66" y="12"/>
                      <a:pt x="66" y="11"/>
                    </a:cubicBezTo>
                    <a:cubicBezTo>
                      <a:pt x="66" y="11"/>
                      <a:pt x="65" y="11"/>
                      <a:pt x="65" y="11"/>
                    </a:cubicBezTo>
                    <a:cubicBezTo>
                      <a:pt x="65" y="11"/>
                      <a:pt x="65" y="10"/>
                      <a:pt x="64" y="10"/>
                    </a:cubicBezTo>
                    <a:cubicBezTo>
                      <a:pt x="64" y="10"/>
                      <a:pt x="64" y="9"/>
                      <a:pt x="63" y="9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3" y="9"/>
                      <a:pt x="63" y="8"/>
                      <a:pt x="63" y="8"/>
                    </a:cubicBezTo>
                    <a:cubicBezTo>
                      <a:pt x="62" y="7"/>
                      <a:pt x="62" y="7"/>
                      <a:pt x="61" y="7"/>
                    </a:cubicBezTo>
                    <a:cubicBezTo>
                      <a:pt x="60" y="6"/>
                      <a:pt x="60" y="6"/>
                      <a:pt x="59" y="6"/>
                    </a:cubicBezTo>
                    <a:cubicBezTo>
                      <a:pt x="59" y="5"/>
                      <a:pt x="58" y="5"/>
                      <a:pt x="58" y="5"/>
                    </a:cubicBezTo>
                    <a:cubicBezTo>
                      <a:pt x="57" y="5"/>
                      <a:pt x="57" y="5"/>
                      <a:pt x="56" y="5"/>
                    </a:cubicBezTo>
                    <a:cubicBezTo>
                      <a:pt x="56" y="4"/>
                      <a:pt x="56" y="4"/>
                      <a:pt x="56" y="3"/>
                    </a:cubicBezTo>
                    <a:cubicBezTo>
                      <a:pt x="55" y="3"/>
                      <a:pt x="55" y="3"/>
                      <a:pt x="54" y="3"/>
                    </a:cubicBezTo>
                    <a:cubicBezTo>
                      <a:pt x="54" y="3"/>
                      <a:pt x="53" y="3"/>
                      <a:pt x="53" y="3"/>
                    </a:cubicBezTo>
                    <a:cubicBezTo>
                      <a:pt x="53" y="3"/>
                      <a:pt x="52" y="4"/>
                      <a:pt x="52" y="4"/>
                    </a:cubicBezTo>
                    <a:cubicBezTo>
                      <a:pt x="51" y="4"/>
                      <a:pt x="51" y="5"/>
                      <a:pt x="51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4"/>
                    </a:cubicBezTo>
                    <a:cubicBezTo>
                      <a:pt x="49" y="3"/>
                      <a:pt x="49" y="3"/>
                      <a:pt x="48" y="3"/>
                    </a:cubicBezTo>
                    <a:cubicBezTo>
                      <a:pt x="48" y="3"/>
                      <a:pt x="48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5" y="3"/>
                    </a:cubicBezTo>
                    <a:cubicBezTo>
                      <a:pt x="45" y="2"/>
                      <a:pt x="45" y="2"/>
                      <a:pt x="44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1"/>
                      <a:pt x="43" y="0"/>
                      <a:pt x="43" y="0"/>
                    </a:cubicBezTo>
                    <a:cubicBezTo>
                      <a:pt x="43" y="0"/>
                      <a:pt x="42" y="0"/>
                      <a:pt x="4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1"/>
                    </a:cubicBezTo>
                    <a:cubicBezTo>
                      <a:pt x="40" y="1"/>
                      <a:pt x="40" y="0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8" y="2"/>
                      <a:pt x="38" y="2"/>
                      <a:pt x="37" y="2"/>
                    </a:cubicBezTo>
                    <a:cubicBezTo>
                      <a:pt x="37" y="2"/>
                      <a:pt x="37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3" y="3"/>
                      <a:pt x="33" y="3"/>
                      <a:pt x="32" y="3"/>
                    </a:cubicBezTo>
                    <a:cubicBezTo>
                      <a:pt x="32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4"/>
                    </a:cubicBezTo>
                    <a:cubicBezTo>
                      <a:pt x="30" y="4"/>
                      <a:pt x="30" y="4"/>
                      <a:pt x="29" y="4"/>
                    </a:cubicBezTo>
                    <a:cubicBezTo>
                      <a:pt x="29" y="4"/>
                      <a:pt x="28" y="3"/>
                      <a:pt x="28" y="4"/>
                    </a:cubicBezTo>
                    <a:cubicBezTo>
                      <a:pt x="28" y="4"/>
                      <a:pt x="27" y="4"/>
                      <a:pt x="27" y="5"/>
                    </a:cubicBezTo>
                    <a:cubicBezTo>
                      <a:pt x="27" y="5"/>
                      <a:pt x="27" y="5"/>
                      <a:pt x="28" y="5"/>
                    </a:cubicBezTo>
                    <a:cubicBezTo>
                      <a:pt x="28" y="5"/>
                      <a:pt x="28" y="5"/>
                      <a:pt x="29" y="5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8" y="7"/>
                      <a:pt x="28" y="7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7" y="8"/>
                      <a:pt x="27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9"/>
                      <a:pt x="27" y="9"/>
                      <a:pt x="27" y="10"/>
                    </a:cubicBezTo>
                    <a:cubicBezTo>
                      <a:pt x="27" y="10"/>
                      <a:pt x="26" y="9"/>
                      <a:pt x="26" y="10"/>
                    </a:cubicBezTo>
                    <a:cubicBezTo>
                      <a:pt x="26" y="10"/>
                      <a:pt x="26" y="11"/>
                      <a:pt x="26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9" y="11"/>
                      <a:pt x="29" y="11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9" y="13"/>
                      <a:pt x="28" y="13"/>
                      <a:pt x="27" y="13"/>
                    </a:cubicBezTo>
                    <a:cubicBezTo>
                      <a:pt x="27" y="13"/>
                      <a:pt x="27" y="13"/>
                      <a:pt x="26" y="13"/>
                    </a:cubicBezTo>
                    <a:cubicBezTo>
                      <a:pt x="26" y="13"/>
                      <a:pt x="26" y="13"/>
                      <a:pt x="25" y="12"/>
                    </a:cubicBezTo>
                    <a:cubicBezTo>
                      <a:pt x="25" y="12"/>
                      <a:pt x="24" y="12"/>
                      <a:pt x="24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2"/>
                      <a:pt x="21" y="12"/>
                      <a:pt x="21" y="13"/>
                    </a:cubicBezTo>
                    <a:cubicBezTo>
                      <a:pt x="20" y="13"/>
                      <a:pt x="19" y="12"/>
                      <a:pt x="18" y="13"/>
                    </a:cubicBezTo>
                    <a:cubicBezTo>
                      <a:pt x="17" y="13"/>
                      <a:pt x="17" y="13"/>
                      <a:pt x="16" y="13"/>
                    </a:cubicBezTo>
                    <a:cubicBezTo>
                      <a:pt x="16" y="13"/>
                      <a:pt x="16" y="12"/>
                      <a:pt x="15" y="12"/>
                    </a:cubicBezTo>
                    <a:cubicBezTo>
                      <a:pt x="15" y="12"/>
                      <a:pt x="14" y="12"/>
                      <a:pt x="14" y="12"/>
                    </a:cubicBezTo>
                    <a:cubicBezTo>
                      <a:pt x="13" y="12"/>
                      <a:pt x="13" y="11"/>
                      <a:pt x="13" y="11"/>
                    </a:cubicBezTo>
                    <a:cubicBezTo>
                      <a:pt x="12" y="10"/>
                      <a:pt x="12" y="10"/>
                      <a:pt x="11" y="10"/>
                    </a:cubicBezTo>
                    <a:cubicBezTo>
                      <a:pt x="11" y="10"/>
                      <a:pt x="11" y="10"/>
                      <a:pt x="10" y="10"/>
                    </a:cubicBezTo>
                    <a:cubicBezTo>
                      <a:pt x="9" y="10"/>
                      <a:pt x="9" y="10"/>
                      <a:pt x="8" y="10"/>
                    </a:cubicBezTo>
                    <a:cubicBezTo>
                      <a:pt x="7" y="11"/>
                      <a:pt x="7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5" y="12"/>
                      <a:pt x="4" y="13"/>
                    </a:cubicBezTo>
                    <a:cubicBezTo>
                      <a:pt x="4" y="13"/>
                      <a:pt x="4" y="14"/>
                      <a:pt x="3" y="14"/>
                    </a:cubicBezTo>
                    <a:cubicBezTo>
                      <a:pt x="3" y="14"/>
                      <a:pt x="2" y="15"/>
                      <a:pt x="2" y="15"/>
                    </a:cubicBezTo>
                    <a:cubicBezTo>
                      <a:pt x="2" y="15"/>
                      <a:pt x="2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0" y="17"/>
                      <a:pt x="0" y="17"/>
                      <a:pt x="1" y="18"/>
                    </a:cubicBezTo>
                    <a:cubicBezTo>
                      <a:pt x="1" y="18"/>
                      <a:pt x="1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3" y="20"/>
                      <a:pt x="2" y="20"/>
                      <a:pt x="2" y="21"/>
                    </a:cubicBezTo>
                    <a:cubicBezTo>
                      <a:pt x="2" y="22"/>
                      <a:pt x="3" y="22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3"/>
                      <a:pt x="4" y="23"/>
                    </a:cubicBezTo>
                    <a:cubicBezTo>
                      <a:pt x="4" y="23"/>
                      <a:pt x="4" y="22"/>
                      <a:pt x="5" y="22"/>
                    </a:cubicBezTo>
                    <a:cubicBezTo>
                      <a:pt x="5" y="22"/>
                      <a:pt x="6" y="22"/>
                      <a:pt x="6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1"/>
                      <a:pt x="7" y="21"/>
                      <a:pt x="8" y="20"/>
                    </a:cubicBezTo>
                    <a:cubicBezTo>
                      <a:pt x="8" y="20"/>
                      <a:pt x="9" y="20"/>
                      <a:pt x="9" y="20"/>
                    </a:cubicBezTo>
                    <a:cubicBezTo>
                      <a:pt x="10" y="21"/>
                      <a:pt x="10" y="21"/>
                      <a:pt x="11" y="21"/>
                    </a:cubicBezTo>
                    <a:cubicBezTo>
                      <a:pt x="11" y="21"/>
                      <a:pt x="12" y="21"/>
                      <a:pt x="12" y="21"/>
                    </a:cubicBezTo>
                    <a:cubicBezTo>
                      <a:pt x="12" y="21"/>
                      <a:pt x="13" y="21"/>
                      <a:pt x="13" y="22"/>
                    </a:cubicBezTo>
                    <a:cubicBezTo>
                      <a:pt x="13" y="22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2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9" y="25"/>
                      <a:pt x="9" y="26"/>
                      <a:pt x="9" y="26"/>
                    </a:cubicBezTo>
                    <a:cubicBezTo>
                      <a:pt x="10" y="26"/>
                      <a:pt x="10" y="26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8"/>
                      <a:pt x="10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29"/>
                      <a:pt x="10" y="29"/>
                      <a:pt x="10" y="30"/>
                    </a:cubicBezTo>
                    <a:cubicBezTo>
                      <a:pt x="10" y="30"/>
                      <a:pt x="11" y="30"/>
                      <a:pt x="11" y="30"/>
                    </a:cubicBezTo>
                    <a:cubicBezTo>
                      <a:pt x="11" y="30"/>
                      <a:pt x="11" y="31"/>
                      <a:pt x="11" y="31"/>
                    </a:cubicBezTo>
                    <a:cubicBezTo>
                      <a:pt x="11" y="31"/>
                      <a:pt x="12" y="31"/>
                      <a:pt x="12" y="31"/>
                    </a:cubicBezTo>
                    <a:cubicBezTo>
                      <a:pt x="12" y="31"/>
                      <a:pt x="12" y="31"/>
                      <a:pt x="12" y="32"/>
                    </a:cubicBezTo>
                    <a:cubicBezTo>
                      <a:pt x="12" y="32"/>
                      <a:pt x="13" y="32"/>
                      <a:pt x="13" y="32"/>
                    </a:cubicBezTo>
                    <a:cubicBezTo>
                      <a:pt x="13" y="32"/>
                      <a:pt x="14" y="32"/>
                      <a:pt x="14" y="32"/>
                    </a:cubicBezTo>
                    <a:cubicBezTo>
                      <a:pt x="14" y="32"/>
                      <a:pt x="14" y="32"/>
                      <a:pt x="14" y="33"/>
                    </a:cubicBezTo>
                    <a:cubicBezTo>
                      <a:pt x="14" y="33"/>
                      <a:pt x="14" y="33"/>
                      <a:pt x="14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6" y="34"/>
                      <a:pt x="16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5"/>
                      <a:pt x="20" y="35"/>
                    </a:cubicBezTo>
                    <a:cubicBezTo>
                      <a:pt x="20" y="35"/>
                      <a:pt x="21" y="35"/>
                      <a:pt x="21" y="35"/>
                    </a:cubicBezTo>
                    <a:cubicBezTo>
                      <a:pt x="22" y="35"/>
                      <a:pt x="22" y="36"/>
                      <a:pt x="22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5"/>
                      <a:pt x="23" y="35"/>
                      <a:pt x="23" y="34"/>
                    </a:cubicBezTo>
                    <a:cubicBezTo>
                      <a:pt x="23" y="34"/>
                      <a:pt x="24" y="34"/>
                      <a:pt x="24" y="33"/>
                    </a:cubicBezTo>
                    <a:cubicBezTo>
                      <a:pt x="24" y="33"/>
                      <a:pt x="24" y="32"/>
                      <a:pt x="24" y="32"/>
                    </a:cubicBezTo>
                    <a:cubicBezTo>
                      <a:pt x="23" y="31"/>
                      <a:pt x="23" y="31"/>
                      <a:pt x="23" y="30"/>
                    </a:cubicBezTo>
                    <a:cubicBezTo>
                      <a:pt x="23" y="29"/>
                      <a:pt x="22" y="29"/>
                      <a:pt x="22" y="28"/>
                    </a:cubicBezTo>
                    <a:cubicBezTo>
                      <a:pt x="22" y="28"/>
                      <a:pt x="22" y="28"/>
                      <a:pt x="23" y="27"/>
                    </a:cubicBezTo>
                    <a:cubicBezTo>
                      <a:pt x="23" y="27"/>
                      <a:pt x="23" y="26"/>
                      <a:pt x="23" y="26"/>
                    </a:cubicBezTo>
                    <a:cubicBezTo>
                      <a:pt x="23" y="27"/>
                      <a:pt x="23" y="27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5" y="26"/>
                      <a:pt x="25" y="26"/>
                      <a:pt x="26" y="26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5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7" y="23"/>
                      <a:pt x="28" y="23"/>
                    </a:cubicBezTo>
                    <a:cubicBezTo>
                      <a:pt x="28" y="23"/>
                      <a:pt x="28" y="23"/>
                      <a:pt x="29" y="23"/>
                    </a:cubicBezTo>
                    <a:cubicBezTo>
                      <a:pt x="29" y="23"/>
                      <a:pt x="28" y="22"/>
                      <a:pt x="28" y="22"/>
                    </a:cubicBezTo>
                    <a:cubicBezTo>
                      <a:pt x="29" y="22"/>
                      <a:pt x="29" y="21"/>
                      <a:pt x="29" y="21"/>
                    </a:cubicBezTo>
                    <a:cubicBezTo>
                      <a:pt x="29" y="21"/>
                      <a:pt x="29" y="21"/>
                      <a:pt x="30" y="21"/>
                    </a:cubicBezTo>
                    <a:cubicBezTo>
                      <a:pt x="30" y="21"/>
                      <a:pt x="30" y="22"/>
                      <a:pt x="30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3" y="21"/>
                      <a:pt x="32" y="22"/>
                      <a:pt x="32" y="22"/>
                    </a:cubicBezTo>
                    <a:cubicBezTo>
                      <a:pt x="32" y="23"/>
                      <a:pt x="32" y="23"/>
                      <a:pt x="31" y="23"/>
                    </a:cubicBezTo>
                    <a:cubicBezTo>
                      <a:pt x="31" y="24"/>
                      <a:pt x="31" y="24"/>
                      <a:pt x="32" y="25"/>
                    </a:cubicBezTo>
                    <a:cubicBezTo>
                      <a:pt x="32" y="25"/>
                      <a:pt x="32" y="25"/>
                      <a:pt x="32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4" y="28"/>
                      <a:pt x="34" y="28"/>
                      <a:pt x="35" y="28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1"/>
                      <a:pt x="36" y="31"/>
                      <a:pt x="37" y="31"/>
                    </a:cubicBezTo>
                    <a:cubicBezTo>
                      <a:pt x="37" y="31"/>
                      <a:pt x="37" y="31"/>
                      <a:pt x="38" y="30"/>
                    </a:cubicBezTo>
                    <a:cubicBezTo>
                      <a:pt x="38" y="30"/>
                      <a:pt x="39" y="30"/>
                      <a:pt x="39" y="30"/>
                    </a:cubicBezTo>
                    <a:cubicBezTo>
                      <a:pt x="40" y="30"/>
                      <a:pt x="40" y="30"/>
                      <a:pt x="41" y="30"/>
                    </a:cubicBezTo>
                    <a:cubicBezTo>
                      <a:pt x="42" y="30"/>
                      <a:pt x="42" y="30"/>
                      <a:pt x="43" y="31"/>
                    </a:cubicBezTo>
                    <a:cubicBezTo>
                      <a:pt x="44" y="31"/>
                      <a:pt x="44" y="31"/>
                      <a:pt x="44" y="3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6" name="Freeform 135">
                <a:extLst>
                  <a:ext uri="{FF2B5EF4-FFF2-40B4-BE49-F238E27FC236}">
                    <a16:creationId xmlns:a16="http://schemas.microsoft.com/office/drawing/2014/main" id="{9B8CC043-E158-4A39-BCC0-AA712521B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0389" y="16811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7" name="Freeform 136">
                <a:extLst>
                  <a:ext uri="{FF2B5EF4-FFF2-40B4-BE49-F238E27FC236}">
                    <a16:creationId xmlns:a16="http://schemas.microsoft.com/office/drawing/2014/main" id="{8B205632-45AB-4D00-8871-8D065E79BD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5039" y="1476376"/>
                <a:ext cx="431800" cy="227013"/>
              </a:xfrm>
              <a:custGeom>
                <a:avLst/>
                <a:gdLst>
                  <a:gd name="T0" fmla="*/ 13 w 40"/>
                  <a:gd name="T1" fmla="*/ 10 h 21"/>
                  <a:gd name="T2" fmla="*/ 15 w 40"/>
                  <a:gd name="T3" fmla="*/ 10 h 21"/>
                  <a:gd name="T4" fmla="*/ 16 w 40"/>
                  <a:gd name="T5" fmla="*/ 12 h 21"/>
                  <a:gd name="T6" fmla="*/ 16 w 40"/>
                  <a:gd name="T7" fmla="*/ 16 h 21"/>
                  <a:gd name="T8" fmla="*/ 14 w 40"/>
                  <a:gd name="T9" fmla="*/ 18 h 21"/>
                  <a:gd name="T10" fmla="*/ 16 w 40"/>
                  <a:gd name="T11" fmla="*/ 18 h 21"/>
                  <a:gd name="T12" fmla="*/ 17 w 40"/>
                  <a:gd name="T13" fmla="*/ 18 h 21"/>
                  <a:gd name="T14" fmla="*/ 18 w 40"/>
                  <a:gd name="T15" fmla="*/ 18 h 21"/>
                  <a:gd name="T16" fmla="*/ 19 w 40"/>
                  <a:gd name="T17" fmla="*/ 16 h 21"/>
                  <a:gd name="T18" fmla="*/ 21 w 40"/>
                  <a:gd name="T19" fmla="*/ 14 h 21"/>
                  <a:gd name="T20" fmla="*/ 22 w 40"/>
                  <a:gd name="T21" fmla="*/ 16 h 21"/>
                  <a:gd name="T22" fmla="*/ 25 w 40"/>
                  <a:gd name="T23" fmla="*/ 16 h 21"/>
                  <a:gd name="T24" fmla="*/ 25 w 40"/>
                  <a:gd name="T25" fmla="*/ 17 h 21"/>
                  <a:gd name="T26" fmla="*/ 25 w 40"/>
                  <a:gd name="T27" fmla="*/ 18 h 21"/>
                  <a:gd name="T28" fmla="*/ 26 w 40"/>
                  <a:gd name="T29" fmla="*/ 20 h 21"/>
                  <a:gd name="T30" fmla="*/ 29 w 40"/>
                  <a:gd name="T31" fmla="*/ 20 h 21"/>
                  <a:gd name="T32" fmla="*/ 31 w 40"/>
                  <a:gd name="T33" fmla="*/ 19 h 21"/>
                  <a:gd name="T34" fmla="*/ 33 w 40"/>
                  <a:gd name="T35" fmla="*/ 19 h 21"/>
                  <a:gd name="T36" fmla="*/ 32 w 40"/>
                  <a:gd name="T37" fmla="*/ 18 h 21"/>
                  <a:gd name="T38" fmla="*/ 29 w 40"/>
                  <a:gd name="T39" fmla="*/ 17 h 21"/>
                  <a:gd name="T40" fmla="*/ 29 w 40"/>
                  <a:gd name="T41" fmla="*/ 16 h 21"/>
                  <a:gd name="T42" fmla="*/ 31 w 40"/>
                  <a:gd name="T43" fmla="*/ 14 h 21"/>
                  <a:gd name="T44" fmla="*/ 34 w 40"/>
                  <a:gd name="T45" fmla="*/ 14 h 21"/>
                  <a:gd name="T46" fmla="*/ 36 w 40"/>
                  <a:gd name="T47" fmla="*/ 13 h 21"/>
                  <a:gd name="T48" fmla="*/ 38 w 40"/>
                  <a:gd name="T49" fmla="*/ 10 h 21"/>
                  <a:gd name="T50" fmla="*/ 39 w 40"/>
                  <a:gd name="T51" fmla="*/ 8 h 21"/>
                  <a:gd name="T52" fmla="*/ 36 w 40"/>
                  <a:gd name="T53" fmla="*/ 7 h 21"/>
                  <a:gd name="T54" fmla="*/ 32 w 40"/>
                  <a:gd name="T55" fmla="*/ 7 h 21"/>
                  <a:gd name="T56" fmla="*/ 29 w 40"/>
                  <a:gd name="T57" fmla="*/ 7 h 21"/>
                  <a:gd name="T58" fmla="*/ 25 w 40"/>
                  <a:gd name="T59" fmla="*/ 7 h 21"/>
                  <a:gd name="T60" fmla="*/ 22 w 40"/>
                  <a:gd name="T61" fmla="*/ 4 h 21"/>
                  <a:gd name="T62" fmla="*/ 20 w 40"/>
                  <a:gd name="T63" fmla="*/ 2 h 21"/>
                  <a:gd name="T64" fmla="*/ 17 w 40"/>
                  <a:gd name="T65" fmla="*/ 0 h 21"/>
                  <a:gd name="T66" fmla="*/ 14 w 40"/>
                  <a:gd name="T67" fmla="*/ 1 h 21"/>
                  <a:gd name="T68" fmla="*/ 12 w 40"/>
                  <a:gd name="T69" fmla="*/ 1 h 21"/>
                  <a:gd name="T70" fmla="*/ 10 w 40"/>
                  <a:gd name="T71" fmla="*/ 2 h 21"/>
                  <a:gd name="T72" fmla="*/ 8 w 40"/>
                  <a:gd name="T73" fmla="*/ 2 h 21"/>
                  <a:gd name="T74" fmla="*/ 6 w 40"/>
                  <a:gd name="T75" fmla="*/ 1 h 21"/>
                  <a:gd name="T76" fmla="*/ 3 w 40"/>
                  <a:gd name="T77" fmla="*/ 1 h 21"/>
                  <a:gd name="T78" fmla="*/ 2 w 40"/>
                  <a:gd name="T79" fmla="*/ 2 h 21"/>
                  <a:gd name="T80" fmla="*/ 1 w 40"/>
                  <a:gd name="T81" fmla="*/ 5 h 21"/>
                  <a:gd name="T82" fmla="*/ 1 w 40"/>
                  <a:gd name="T83" fmla="*/ 7 h 21"/>
                  <a:gd name="T84" fmla="*/ 0 w 40"/>
                  <a:gd name="T85" fmla="*/ 8 h 21"/>
                  <a:gd name="T86" fmla="*/ 0 w 40"/>
                  <a:gd name="T87" fmla="*/ 10 h 21"/>
                  <a:gd name="T88" fmla="*/ 1 w 40"/>
                  <a:gd name="T89" fmla="*/ 10 h 21"/>
                  <a:gd name="T90" fmla="*/ 3 w 40"/>
                  <a:gd name="T91" fmla="*/ 10 h 21"/>
                  <a:gd name="T92" fmla="*/ 5 w 40"/>
                  <a:gd name="T93" fmla="*/ 11 h 21"/>
                  <a:gd name="T94" fmla="*/ 7 w 40"/>
                  <a:gd name="T95" fmla="*/ 10 h 21"/>
                  <a:gd name="T96" fmla="*/ 9 w 40"/>
                  <a:gd name="T97" fmla="*/ 10 h 21"/>
                  <a:gd name="T98" fmla="*/ 10 w 40"/>
                  <a:gd name="T99" fmla="*/ 1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0" h="21">
                    <a:moveTo>
                      <a:pt x="12" y="9"/>
                    </a:move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4" y="10"/>
                      <a:pt x="14" y="10"/>
                    </a:cubicBezTo>
                    <a:cubicBezTo>
                      <a:pt x="14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1"/>
                      <a:pt x="15" y="11"/>
                      <a:pt x="16" y="1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4"/>
                      <a:pt x="16" y="14"/>
                      <a:pt x="16" y="15"/>
                    </a:cubicBezTo>
                    <a:cubicBezTo>
                      <a:pt x="16" y="15"/>
                      <a:pt x="16" y="15"/>
                      <a:pt x="16" y="16"/>
                    </a:cubicBezTo>
                    <a:cubicBezTo>
                      <a:pt x="15" y="16"/>
                      <a:pt x="15" y="16"/>
                      <a:pt x="15" y="17"/>
                    </a:cubicBezTo>
                    <a:cubicBezTo>
                      <a:pt x="16" y="17"/>
                      <a:pt x="14" y="17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5" y="18"/>
                      <a:pt x="15" y="18"/>
                    </a:cubicBezTo>
                    <a:cubicBezTo>
                      <a:pt x="15" y="18"/>
                      <a:pt x="15" y="18"/>
                      <a:pt x="16" y="18"/>
                    </a:cubicBezTo>
                    <a:cubicBezTo>
                      <a:pt x="16" y="18"/>
                      <a:pt x="16" y="18"/>
                      <a:pt x="16" y="17"/>
                    </a:cubicBezTo>
                    <a:cubicBezTo>
                      <a:pt x="16" y="17"/>
                      <a:pt x="17" y="17"/>
                      <a:pt x="17" y="17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9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7"/>
                      <a:pt x="18" y="17"/>
                    </a:cubicBezTo>
                    <a:cubicBezTo>
                      <a:pt x="18" y="17"/>
                      <a:pt x="19" y="17"/>
                      <a:pt x="19" y="17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20" y="15"/>
                      <a:pt x="20" y="16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4"/>
                      <a:pt x="21" y="14"/>
                      <a:pt x="21" y="14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5"/>
                      <a:pt x="22" y="15"/>
                      <a:pt x="22" y="15"/>
                    </a:cubicBezTo>
                    <a:cubicBezTo>
                      <a:pt x="22" y="15"/>
                      <a:pt x="22" y="15"/>
                      <a:pt x="22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6"/>
                      <a:pt x="24" y="16"/>
                      <a:pt x="24" y="16"/>
                    </a:cubicBezTo>
                    <a:cubicBezTo>
                      <a:pt x="24" y="16"/>
                      <a:pt x="25" y="16"/>
                      <a:pt x="25" y="16"/>
                    </a:cubicBezTo>
                    <a:cubicBezTo>
                      <a:pt x="26" y="16"/>
                      <a:pt x="26" y="15"/>
                      <a:pt x="26" y="16"/>
                    </a:cubicBezTo>
                    <a:cubicBezTo>
                      <a:pt x="27" y="16"/>
                      <a:pt x="26" y="16"/>
                      <a:pt x="26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4" y="17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8"/>
                      <a:pt x="24" y="18"/>
                      <a:pt x="25" y="18"/>
                    </a:cubicBezTo>
                    <a:cubicBezTo>
                      <a:pt x="25" y="18"/>
                      <a:pt x="25" y="18"/>
                      <a:pt x="26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6" y="19"/>
                      <a:pt x="26" y="20"/>
                    </a:cubicBezTo>
                    <a:cubicBezTo>
                      <a:pt x="27" y="20"/>
                      <a:pt x="27" y="20"/>
                      <a:pt x="27" y="21"/>
                    </a:cubicBezTo>
                    <a:cubicBezTo>
                      <a:pt x="27" y="21"/>
                      <a:pt x="28" y="21"/>
                      <a:pt x="28" y="21"/>
                    </a:cubicBezTo>
                    <a:cubicBezTo>
                      <a:pt x="28" y="20"/>
                      <a:pt x="28" y="20"/>
                      <a:pt x="29" y="20"/>
                    </a:cubicBezTo>
                    <a:cubicBezTo>
                      <a:pt x="29" y="19"/>
                      <a:pt x="29" y="20"/>
                      <a:pt x="30" y="20"/>
                    </a:cubicBezTo>
                    <a:cubicBezTo>
                      <a:pt x="30" y="20"/>
                      <a:pt x="30" y="20"/>
                      <a:pt x="30" y="19"/>
                    </a:cubicBezTo>
                    <a:cubicBezTo>
                      <a:pt x="30" y="19"/>
                      <a:pt x="30" y="19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2" y="19"/>
                      <a:pt x="33" y="19"/>
                      <a:pt x="33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3" y="18"/>
                      <a:pt x="33" y="18"/>
                      <a:pt x="32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29" y="17"/>
                      <a:pt x="29" y="17"/>
                    </a:cubicBezTo>
                    <a:cubicBezTo>
                      <a:pt x="29" y="17"/>
                      <a:pt x="29" y="17"/>
                      <a:pt x="29" y="16"/>
                    </a:cubicBezTo>
                    <a:cubicBezTo>
                      <a:pt x="29" y="16"/>
                      <a:pt x="28" y="16"/>
                      <a:pt x="28" y="16"/>
                    </a:cubicBezTo>
                    <a:cubicBezTo>
                      <a:pt x="28" y="16"/>
                      <a:pt x="29" y="16"/>
                      <a:pt x="29" y="16"/>
                    </a:cubicBezTo>
                    <a:cubicBezTo>
                      <a:pt x="29" y="16"/>
                      <a:pt x="29" y="15"/>
                      <a:pt x="30" y="15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1" y="14"/>
                      <a:pt x="31" y="15"/>
                      <a:pt x="31" y="14"/>
                    </a:cubicBezTo>
                    <a:cubicBezTo>
                      <a:pt x="32" y="14"/>
                      <a:pt x="32" y="14"/>
                      <a:pt x="33" y="14"/>
                    </a:cubicBezTo>
                    <a:cubicBezTo>
                      <a:pt x="33" y="14"/>
                      <a:pt x="33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3"/>
                      <a:pt x="36" y="13"/>
                      <a:pt x="3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3"/>
                      <a:pt x="37" y="13"/>
                      <a:pt x="37" y="12"/>
                    </a:cubicBezTo>
                    <a:cubicBezTo>
                      <a:pt x="38" y="12"/>
                      <a:pt x="38" y="12"/>
                      <a:pt x="38" y="11"/>
                    </a:cubicBezTo>
                    <a:cubicBezTo>
                      <a:pt x="38" y="11"/>
                      <a:pt x="38" y="11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0"/>
                      <a:pt x="39" y="10"/>
                      <a:pt x="39" y="10"/>
                    </a:cubicBezTo>
                    <a:cubicBezTo>
                      <a:pt x="40" y="9"/>
                      <a:pt x="40" y="9"/>
                      <a:pt x="39" y="8"/>
                    </a:cubicBezTo>
                    <a:cubicBezTo>
                      <a:pt x="39" y="8"/>
                      <a:pt x="39" y="8"/>
                      <a:pt x="38" y="8"/>
                    </a:cubicBezTo>
                    <a:cubicBezTo>
                      <a:pt x="38" y="8"/>
                      <a:pt x="37" y="8"/>
                      <a:pt x="37" y="7"/>
                    </a:cubicBezTo>
                    <a:cubicBezTo>
                      <a:pt x="37" y="7"/>
                      <a:pt x="36" y="7"/>
                      <a:pt x="36" y="7"/>
                    </a:cubicBezTo>
                    <a:cubicBezTo>
                      <a:pt x="35" y="7"/>
                      <a:pt x="35" y="8"/>
                      <a:pt x="34" y="8"/>
                    </a:cubicBezTo>
                    <a:cubicBezTo>
                      <a:pt x="34" y="8"/>
                      <a:pt x="33" y="8"/>
                      <a:pt x="33" y="8"/>
                    </a:cubicBezTo>
                    <a:cubicBezTo>
                      <a:pt x="32" y="8"/>
                      <a:pt x="33" y="7"/>
                      <a:pt x="32" y="7"/>
                    </a:cubicBezTo>
                    <a:cubicBezTo>
                      <a:pt x="32" y="6"/>
                      <a:pt x="32" y="6"/>
                      <a:pt x="31" y="6"/>
                    </a:cubicBezTo>
                    <a:cubicBezTo>
                      <a:pt x="31" y="6"/>
                      <a:pt x="31" y="6"/>
                      <a:pt x="30" y="6"/>
                    </a:cubicBezTo>
                    <a:cubicBezTo>
                      <a:pt x="30" y="6"/>
                      <a:pt x="30" y="6"/>
                      <a:pt x="29" y="7"/>
                    </a:cubicBezTo>
                    <a:cubicBezTo>
                      <a:pt x="29" y="7"/>
                      <a:pt x="29" y="7"/>
                      <a:pt x="28" y="7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6" y="7"/>
                      <a:pt x="26" y="7"/>
                      <a:pt x="25" y="7"/>
                    </a:cubicBezTo>
                    <a:cubicBezTo>
                      <a:pt x="25" y="7"/>
                      <a:pt x="25" y="7"/>
                      <a:pt x="24" y="6"/>
                    </a:cubicBezTo>
                    <a:cubicBezTo>
                      <a:pt x="24" y="6"/>
                      <a:pt x="24" y="6"/>
                      <a:pt x="24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22" y="4"/>
                      <a:pt x="22" y="4"/>
                      <a:pt x="21" y="4"/>
                    </a:cubicBezTo>
                    <a:cubicBezTo>
                      <a:pt x="21" y="4"/>
                      <a:pt x="21" y="4"/>
                      <a:pt x="20" y="4"/>
                    </a:cubicBezTo>
                    <a:cubicBezTo>
                      <a:pt x="20" y="3"/>
                      <a:pt x="20" y="3"/>
                      <a:pt x="20" y="2"/>
                    </a:cubicBezTo>
                    <a:cubicBezTo>
                      <a:pt x="19" y="2"/>
                      <a:pt x="20" y="1"/>
                      <a:pt x="19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8" y="0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4"/>
                      <a:pt x="2" y="4"/>
                    </a:cubicBezTo>
                    <a:cubicBezTo>
                      <a:pt x="2" y="4"/>
                      <a:pt x="2" y="4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3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1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8" y="11"/>
                      <a:pt x="8" y="11"/>
                    </a:cubicBezTo>
                    <a:cubicBezTo>
                      <a:pt x="8" y="11"/>
                      <a:pt x="8" y="11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9"/>
                      <a:pt x="11" y="9"/>
                      <a:pt x="12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8" name="Freeform 137">
                <a:extLst>
                  <a:ext uri="{FF2B5EF4-FFF2-40B4-BE49-F238E27FC236}">
                    <a16:creationId xmlns:a16="http://schemas.microsoft.com/office/drawing/2014/main" id="{0AEDFB18-2E7F-46C1-8D2C-EBF7BE899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3664" y="3011489"/>
                <a:ext cx="11113" cy="20638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0 h 2"/>
                  <a:gd name="T8" fmla="*/ 1 w 1"/>
                  <a:gd name="T9" fmla="*/ 0 h 2"/>
                  <a:gd name="T10" fmla="*/ 0 w 1"/>
                  <a:gd name="T11" fmla="*/ 0 h 2"/>
                  <a:gd name="T12" fmla="*/ 0 w 1"/>
                  <a:gd name="T13" fmla="*/ 1 h 2"/>
                  <a:gd name="T14" fmla="*/ 0 w 1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9" name="Freeform 138">
                <a:extLst>
                  <a:ext uri="{FF2B5EF4-FFF2-40B4-BE49-F238E27FC236}">
                    <a16:creationId xmlns:a16="http://schemas.microsoft.com/office/drawing/2014/main" id="{742EA9AA-4E9D-4074-A801-691D1A58F0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2852" y="3130551"/>
                <a:ext cx="31750" cy="9525"/>
              </a:xfrm>
              <a:custGeom>
                <a:avLst/>
                <a:gdLst>
                  <a:gd name="T0" fmla="*/ 2 w 3"/>
                  <a:gd name="T1" fmla="*/ 1 h 1"/>
                  <a:gd name="T2" fmla="*/ 3 w 3"/>
                  <a:gd name="T3" fmla="*/ 0 h 1"/>
                  <a:gd name="T4" fmla="*/ 2 w 3"/>
                  <a:gd name="T5" fmla="*/ 0 h 1"/>
                  <a:gd name="T6" fmla="*/ 1 w 3"/>
                  <a:gd name="T7" fmla="*/ 0 h 1"/>
                  <a:gd name="T8" fmla="*/ 1 w 3"/>
                  <a:gd name="T9" fmla="*/ 0 h 1"/>
                  <a:gd name="T10" fmla="*/ 0 w 3"/>
                  <a:gd name="T11" fmla="*/ 1 h 1"/>
                  <a:gd name="T12" fmla="*/ 1 w 3"/>
                  <a:gd name="T13" fmla="*/ 1 h 1"/>
                  <a:gd name="T14" fmla="*/ 1 w 3"/>
                  <a:gd name="T15" fmla="*/ 1 h 1"/>
                  <a:gd name="T16" fmla="*/ 2 w 3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2" y="1"/>
                      <a:pt x="2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0" name="Freeform 139">
                <a:extLst>
                  <a:ext uri="{FF2B5EF4-FFF2-40B4-BE49-F238E27FC236}">
                    <a16:creationId xmlns:a16="http://schemas.microsoft.com/office/drawing/2014/main" id="{1F17424B-0972-4CB9-BCF9-B0844348C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0327" y="3022601"/>
                <a:ext cx="53975" cy="96838"/>
              </a:xfrm>
              <a:custGeom>
                <a:avLst/>
                <a:gdLst>
                  <a:gd name="T0" fmla="*/ 1 w 5"/>
                  <a:gd name="T1" fmla="*/ 8 h 9"/>
                  <a:gd name="T2" fmla="*/ 2 w 5"/>
                  <a:gd name="T3" fmla="*/ 8 h 9"/>
                  <a:gd name="T4" fmla="*/ 2 w 5"/>
                  <a:gd name="T5" fmla="*/ 9 h 9"/>
                  <a:gd name="T6" fmla="*/ 3 w 5"/>
                  <a:gd name="T7" fmla="*/ 9 h 9"/>
                  <a:gd name="T8" fmla="*/ 3 w 5"/>
                  <a:gd name="T9" fmla="*/ 8 h 9"/>
                  <a:gd name="T10" fmla="*/ 3 w 5"/>
                  <a:gd name="T11" fmla="*/ 8 h 9"/>
                  <a:gd name="T12" fmla="*/ 3 w 5"/>
                  <a:gd name="T13" fmla="*/ 7 h 9"/>
                  <a:gd name="T14" fmla="*/ 3 w 5"/>
                  <a:gd name="T15" fmla="*/ 6 h 9"/>
                  <a:gd name="T16" fmla="*/ 4 w 5"/>
                  <a:gd name="T17" fmla="*/ 6 h 9"/>
                  <a:gd name="T18" fmla="*/ 5 w 5"/>
                  <a:gd name="T19" fmla="*/ 5 h 9"/>
                  <a:gd name="T20" fmla="*/ 5 w 5"/>
                  <a:gd name="T21" fmla="*/ 5 h 9"/>
                  <a:gd name="T22" fmla="*/ 4 w 5"/>
                  <a:gd name="T23" fmla="*/ 4 h 9"/>
                  <a:gd name="T24" fmla="*/ 5 w 5"/>
                  <a:gd name="T25" fmla="*/ 3 h 9"/>
                  <a:gd name="T26" fmla="*/ 5 w 5"/>
                  <a:gd name="T27" fmla="*/ 2 h 9"/>
                  <a:gd name="T28" fmla="*/ 5 w 5"/>
                  <a:gd name="T29" fmla="*/ 2 h 9"/>
                  <a:gd name="T30" fmla="*/ 4 w 5"/>
                  <a:gd name="T31" fmla="*/ 2 h 9"/>
                  <a:gd name="T32" fmla="*/ 3 w 5"/>
                  <a:gd name="T33" fmla="*/ 2 h 9"/>
                  <a:gd name="T34" fmla="*/ 3 w 5"/>
                  <a:gd name="T35" fmla="*/ 1 h 9"/>
                  <a:gd name="T36" fmla="*/ 2 w 5"/>
                  <a:gd name="T37" fmla="*/ 0 h 9"/>
                  <a:gd name="T38" fmla="*/ 2 w 5"/>
                  <a:gd name="T39" fmla="*/ 1 h 9"/>
                  <a:gd name="T40" fmla="*/ 1 w 5"/>
                  <a:gd name="T41" fmla="*/ 1 h 9"/>
                  <a:gd name="T42" fmla="*/ 1 w 5"/>
                  <a:gd name="T43" fmla="*/ 2 h 9"/>
                  <a:gd name="T44" fmla="*/ 1 w 5"/>
                  <a:gd name="T45" fmla="*/ 3 h 9"/>
                  <a:gd name="T46" fmla="*/ 1 w 5"/>
                  <a:gd name="T47" fmla="*/ 4 h 9"/>
                  <a:gd name="T48" fmla="*/ 1 w 5"/>
                  <a:gd name="T49" fmla="*/ 4 h 9"/>
                  <a:gd name="T50" fmla="*/ 1 w 5"/>
                  <a:gd name="T51" fmla="*/ 5 h 9"/>
                  <a:gd name="T52" fmla="*/ 2 w 5"/>
                  <a:gd name="T53" fmla="*/ 6 h 9"/>
                  <a:gd name="T54" fmla="*/ 1 w 5"/>
                  <a:gd name="T55" fmla="*/ 7 h 9"/>
                  <a:gd name="T56" fmla="*/ 1 w 5"/>
                  <a:gd name="T57" fmla="*/ 8 h 9"/>
                  <a:gd name="T58" fmla="*/ 0 w 5"/>
                  <a:gd name="T59" fmla="*/ 8 h 9"/>
                  <a:gd name="T60" fmla="*/ 1 w 5"/>
                  <a:gd name="T6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" h="9">
                    <a:moveTo>
                      <a:pt x="1" y="8"/>
                    </a:moveTo>
                    <a:cubicBezTo>
                      <a:pt x="1" y="8"/>
                      <a:pt x="2" y="8"/>
                      <a:pt x="2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3" y="6"/>
                      <a:pt x="2" y="6"/>
                      <a:pt x="3" y="6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1" y="8"/>
                      <a:pt x="1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1" name="Freeform 140">
                <a:extLst>
                  <a:ext uri="{FF2B5EF4-FFF2-40B4-BE49-F238E27FC236}">
                    <a16:creationId xmlns:a16="http://schemas.microsoft.com/office/drawing/2014/main" id="{07B7A370-DEBE-4BF9-94C6-E9F5B40A0D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7639" y="3086101"/>
                <a:ext cx="31750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3 w 3"/>
                  <a:gd name="T5" fmla="*/ 2 h 2"/>
                  <a:gd name="T6" fmla="*/ 3 w 3"/>
                  <a:gd name="T7" fmla="*/ 1 h 2"/>
                  <a:gd name="T8" fmla="*/ 3 w 3"/>
                  <a:gd name="T9" fmla="*/ 0 h 2"/>
                  <a:gd name="T10" fmla="*/ 3 w 3"/>
                  <a:gd name="T11" fmla="*/ 0 h 2"/>
                  <a:gd name="T12" fmla="*/ 2 w 3"/>
                  <a:gd name="T13" fmla="*/ 0 h 2"/>
                  <a:gd name="T14" fmla="*/ 1 w 3"/>
                  <a:gd name="T15" fmla="*/ 0 h 2"/>
                  <a:gd name="T16" fmla="*/ 1 w 3"/>
                  <a:gd name="T17" fmla="*/ 1 h 2"/>
                  <a:gd name="T18" fmla="*/ 0 w 3"/>
                  <a:gd name="T19" fmla="*/ 1 h 2"/>
                  <a:gd name="T20" fmla="*/ 1 w 3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2" name="Freeform 141">
                <a:extLst>
                  <a:ext uri="{FF2B5EF4-FFF2-40B4-BE49-F238E27FC236}">
                    <a16:creationId xmlns:a16="http://schemas.microsoft.com/office/drawing/2014/main" id="{BC8384C1-E698-4E6F-84B1-0782F58EB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8752" y="3108326"/>
                <a:ext cx="0" cy="22225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  <a:gd name="T3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2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3" name="Freeform 142">
                <a:extLst>
                  <a:ext uri="{FF2B5EF4-FFF2-40B4-BE49-F238E27FC236}">
                    <a16:creationId xmlns:a16="http://schemas.microsoft.com/office/drawing/2014/main" id="{7921ED4B-DEEF-4D28-B73D-3946C9423E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7339" y="3108326"/>
                <a:ext cx="33338" cy="22225"/>
              </a:xfrm>
              <a:custGeom>
                <a:avLst/>
                <a:gdLst>
                  <a:gd name="T0" fmla="*/ 1 w 3"/>
                  <a:gd name="T1" fmla="*/ 1 h 2"/>
                  <a:gd name="T2" fmla="*/ 1 w 3"/>
                  <a:gd name="T3" fmla="*/ 2 h 2"/>
                  <a:gd name="T4" fmla="*/ 2 w 3"/>
                  <a:gd name="T5" fmla="*/ 2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  <a:gd name="T12" fmla="*/ 1 w 3"/>
                  <a:gd name="T13" fmla="*/ 0 h 2"/>
                  <a:gd name="T14" fmla="*/ 1 w 3"/>
                  <a:gd name="T15" fmla="*/ 0 h 2"/>
                  <a:gd name="T16" fmla="*/ 0 w 3"/>
                  <a:gd name="T17" fmla="*/ 1 h 2"/>
                  <a:gd name="T18" fmla="*/ 1 w 3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4" name="Freeform 143">
                <a:extLst>
                  <a:ext uri="{FF2B5EF4-FFF2-40B4-BE49-F238E27FC236}">
                    <a16:creationId xmlns:a16="http://schemas.microsoft.com/office/drawing/2014/main" id="{3466B38F-9772-4401-AA54-A5EF416A6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5714" y="3130551"/>
                <a:ext cx="31750" cy="20638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0 w 3"/>
                  <a:gd name="T7" fmla="*/ 1 h 2"/>
                  <a:gd name="T8" fmla="*/ 0 w 3"/>
                  <a:gd name="T9" fmla="*/ 2 h 2"/>
                  <a:gd name="T10" fmla="*/ 1 w 3"/>
                  <a:gd name="T11" fmla="*/ 2 h 2"/>
                  <a:gd name="T12" fmla="*/ 1 w 3"/>
                  <a:gd name="T13" fmla="*/ 2 h 2"/>
                  <a:gd name="T14" fmla="*/ 2 w 3"/>
                  <a:gd name="T15" fmla="*/ 2 h 2"/>
                  <a:gd name="T16" fmla="*/ 3 w 3"/>
                  <a:gd name="T17" fmla="*/ 2 h 2"/>
                  <a:gd name="T18" fmla="*/ 3 w 3"/>
                  <a:gd name="T19" fmla="*/ 1 h 2"/>
                  <a:gd name="T20" fmla="*/ 2 w 3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5" name="Freeform 144">
                <a:extLst>
                  <a:ext uri="{FF2B5EF4-FFF2-40B4-BE49-F238E27FC236}">
                    <a16:creationId xmlns:a16="http://schemas.microsoft.com/office/drawing/2014/main" id="{7DE006BA-862F-461C-B19E-7A62F29F7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1439" y="3130551"/>
                <a:ext cx="22225" cy="20638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0 h 2"/>
                  <a:gd name="T4" fmla="*/ 0 w 2"/>
                  <a:gd name="T5" fmla="*/ 0 h 2"/>
                  <a:gd name="T6" fmla="*/ 0 w 2"/>
                  <a:gd name="T7" fmla="*/ 1 h 2"/>
                  <a:gd name="T8" fmla="*/ 0 w 2"/>
                  <a:gd name="T9" fmla="*/ 2 h 2"/>
                  <a:gd name="T10" fmla="*/ 1 w 2"/>
                  <a:gd name="T11" fmla="*/ 1 h 2"/>
                  <a:gd name="T12" fmla="*/ 1 w 2"/>
                  <a:gd name="T13" fmla="*/ 1 h 2"/>
                  <a:gd name="T14" fmla="*/ 2 w 2"/>
                  <a:gd name="T15" fmla="*/ 1 h 2"/>
                  <a:gd name="T16" fmla="*/ 2 w 2"/>
                  <a:gd name="T17" fmla="*/ 1 h 2"/>
                  <a:gd name="T18" fmla="*/ 2 w 2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6" name="Freeform 145">
                <a:extLst>
                  <a:ext uri="{FF2B5EF4-FFF2-40B4-BE49-F238E27FC236}">
                    <a16:creationId xmlns:a16="http://schemas.microsoft.com/office/drawing/2014/main" id="{DAAD5E35-BB79-46A9-A669-3ACCFA03E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6527" y="3140076"/>
                <a:ext cx="22225" cy="22225"/>
              </a:xfrm>
              <a:custGeom>
                <a:avLst/>
                <a:gdLst>
                  <a:gd name="T0" fmla="*/ 0 w 2"/>
                  <a:gd name="T1" fmla="*/ 1 h 2"/>
                  <a:gd name="T2" fmla="*/ 2 w 2"/>
                  <a:gd name="T3" fmla="*/ 1 h 2"/>
                  <a:gd name="T4" fmla="*/ 2 w 2"/>
                  <a:gd name="T5" fmla="*/ 1 h 2"/>
                  <a:gd name="T6" fmla="*/ 2 w 2"/>
                  <a:gd name="T7" fmla="*/ 0 h 2"/>
                  <a:gd name="T8" fmla="*/ 2 w 2"/>
                  <a:gd name="T9" fmla="*/ 0 h 2"/>
                  <a:gd name="T10" fmla="*/ 1 w 2"/>
                  <a:gd name="T11" fmla="*/ 0 h 2"/>
                  <a:gd name="T12" fmla="*/ 0 w 2"/>
                  <a:gd name="T13" fmla="*/ 0 h 2"/>
                  <a:gd name="T14" fmla="*/ 0 w 2"/>
                  <a:gd name="T15" fmla="*/ 1 h 2"/>
                  <a:gd name="T16" fmla="*/ 0 w 2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7" name="Freeform 146">
                <a:extLst>
                  <a:ext uri="{FF2B5EF4-FFF2-40B4-BE49-F238E27FC236}">
                    <a16:creationId xmlns:a16="http://schemas.microsoft.com/office/drawing/2014/main" id="{E1741DC8-8403-4155-8BFF-24E8F29F1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0577" y="3162301"/>
                <a:ext cx="22225" cy="31750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2 h 3"/>
                  <a:gd name="T4" fmla="*/ 2 w 2"/>
                  <a:gd name="T5" fmla="*/ 2 h 3"/>
                  <a:gd name="T6" fmla="*/ 2 w 2"/>
                  <a:gd name="T7" fmla="*/ 1 h 3"/>
                  <a:gd name="T8" fmla="*/ 2 w 2"/>
                  <a:gd name="T9" fmla="*/ 1 h 3"/>
                  <a:gd name="T10" fmla="*/ 1 w 2"/>
                  <a:gd name="T11" fmla="*/ 0 h 3"/>
                  <a:gd name="T12" fmla="*/ 1 w 2"/>
                  <a:gd name="T13" fmla="*/ 1 h 3"/>
                  <a:gd name="T14" fmla="*/ 0 w 2"/>
                  <a:gd name="T15" fmla="*/ 2 h 3"/>
                  <a:gd name="T16" fmla="*/ 0 w 2"/>
                  <a:gd name="T17" fmla="*/ 2 h 3"/>
                  <a:gd name="T18" fmla="*/ 0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1" y="3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8" name="Freeform 147">
                <a:extLst>
                  <a:ext uri="{FF2B5EF4-FFF2-40B4-BE49-F238E27FC236}">
                    <a16:creationId xmlns:a16="http://schemas.microsoft.com/office/drawing/2014/main" id="{16D977B5-8F89-4842-A4E6-56106CED8D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7077" y="3130551"/>
                <a:ext cx="53975" cy="63500"/>
              </a:xfrm>
              <a:custGeom>
                <a:avLst/>
                <a:gdLst>
                  <a:gd name="T0" fmla="*/ 0 w 5"/>
                  <a:gd name="T1" fmla="*/ 3 h 6"/>
                  <a:gd name="T2" fmla="*/ 1 w 5"/>
                  <a:gd name="T3" fmla="*/ 3 h 6"/>
                  <a:gd name="T4" fmla="*/ 2 w 5"/>
                  <a:gd name="T5" fmla="*/ 3 h 6"/>
                  <a:gd name="T6" fmla="*/ 2 w 5"/>
                  <a:gd name="T7" fmla="*/ 4 h 6"/>
                  <a:gd name="T8" fmla="*/ 2 w 5"/>
                  <a:gd name="T9" fmla="*/ 4 h 6"/>
                  <a:gd name="T10" fmla="*/ 3 w 5"/>
                  <a:gd name="T11" fmla="*/ 5 h 6"/>
                  <a:gd name="T12" fmla="*/ 4 w 5"/>
                  <a:gd name="T13" fmla="*/ 6 h 6"/>
                  <a:gd name="T14" fmla="*/ 4 w 5"/>
                  <a:gd name="T15" fmla="*/ 5 h 6"/>
                  <a:gd name="T16" fmla="*/ 4 w 5"/>
                  <a:gd name="T17" fmla="*/ 4 h 6"/>
                  <a:gd name="T18" fmla="*/ 5 w 5"/>
                  <a:gd name="T19" fmla="*/ 4 h 6"/>
                  <a:gd name="T20" fmla="*/ 4 w 5"/>
                  <a:gd name="T21" fmla="*/ 3 h 6"/>
                  <a:gd name="T22" fmla="*/ 3 w 5"/>
                  <a:gd name="T23" fmla="*/ 2 h 6"/>
                  <a:gd name="T24" fmla="*/ 3 w 5"/>
                  <a:gd name="T25" fmla="*/ 1 h 6"/>
                  <a:gd name="T26" fmla="*/ 2 w 5"/>
                  <a:gd name="T27" fmla="*/ 0 h 6"/>
                  <a:gd name="T28" fmla="*/ 1 w 5"/>
                  <a:gd name="T29" fmla="*/ 1 h 6"/>
                  <a:gd name="T30" fmla="*/ 0 w 5"/>
                  <a:gd name="T31" fmla="*/ 2 h 6"/>
                  <a:gd name="T32" fmla="*/ 0 w 5"/>
                  <a:gd name="T33" fmla="*/ 2 h 6"/>
                  <a:gd name="T34" fmla="*/ 0 w 5"/>
                  <a:gd name="T35" fmla="*/ 2 h 6"/>
                  <a:gd name="T36" fmla="*/ 0 w 5"/>
                  <a:gd name="T37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" h="6">
                    <a:moveTo>
                      <a:pt x="0" y="3"/>
                    </a:move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9" name="Freeform 148">
                <a:extLst>
                  <a:ext uri="{FF2B5EF4-FFF2-40B4-BE49-F238E27FC236}">
                    <a16:creationId xmlns:a16="http://schemas.microsoft.com/office/drawing/2014/main" id="{84410FCA-55C7-4099-A681-964430DF2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7077" y="3270251"/>
                <a:ext cx="247650" cy="87313"/>
              </a:xfrm>
              <a:custGeom>
                <a:avLst/>
                <a:gdLst>
                  <a:gd name="T0" fmla="*/ 16 w 23"/>
                  <a:gd name="T1" fmla="*/ 7 h 8"/>
                  <a:gd name="T2" fmla="*/ 17 w 23"/>
                  <a:gd name="T3" fmla="*/ 7 h 8"/>
                  <a:gd name="T4" fmla="*/ 18 w 23"/>
                  <a:gd name="T5" fmla="*/ 8 h 8"/>
                  <a:gd name="T6" fmla="*/ 19 w 23"/>
                  <a:gd name="T7" fmla="*/ 8 h 8"/>
                  <a:gd name="T8" fmla="*/ 20 w 23"/>
                  <a:gd name="T9" fmla="*/ 8 h 8"/>
                  <a:gd name="T10" fmla="*/ 21 w 23"/>
                  <a:gd name="T11" fmla="*/ 8 h 8"/>
                  <a:gd name="T12" fmla="*/ 23 w 23"/>
                  <a:gd name="T13" fmla="*/ 8 h 8"/>
                  <a:gd name="T14" fmla="*/ 23 w 23"/>
                  <a:gd name="T15" fmla="*/ 7 h 8"/>
                  <a:gd name="T16" fmla="*/ 23 w 23"/>
                  <a:gd name="T17" fmla="*/ 6 h 8"/>
                  <a:gd name="T18" fmla="*/ 23 w 23"/>
                  <a:gd name="T19" fmla="*/ 5 h 8"/>
                  <a:gd name="T20" fmla="*/ 22 w 23"/>
                  <a:gd name="T21" fmla="*/ 5 h 8"/>
                  <a:gd name="T22" fmla="*/ 21 w 23"/>
                  <a:gd name="T23" fmla="*/ 5 h 8"/>
                  <a:gd name="T24" fmla="*/ 20 w 23"/>
                  <a:gd name="T25" fmla="*/ 5 h 8"/>
                  <a:gd name="T26" fmla="*/ 19 w 23"/>
                  <a:gd name="T27" fmla="*/ 4 h 8"/>
                  <a:gd name="T28" fmla="*/ 19 w 23"/>
                  <a:gd name="T29" fmla="*/ 4 h 8"/>
                  <a:gd name="T30" fmla="*/ 19 w 23"/>
                  <a:gd name="T31" fmla="*/ 3 h 8"/>
                  <a:gd name="T32" fmla="*/ 18 w 23"/>
                  <a:gd name="T33" fmla="*/ 3 h 8"/>
                  <a:gd name="T34" fmla="*/ 17 w 23"/>
                  <a:gd name="T35" fmla="*/ 3 h 8"/>
                  <a:gd name="T36" fmla="*/ 16 w 23"/>
                  <a:gd name="T37" fmla="*/ 2 h 8"/>
                  <a:gd name="T38" fmla="*/ 15 w 23"/>
                  <a:gd name="T39" fmla="*/ 2 h 8"/>
                  <a:gd name="T40" fmla="*/ 15 w 23"/>
                  <a:gd name="T41" fmla="*/ 2 h 8"/>
                  <a:gd name="T42" fmla="*/ 14 w 23"/>
                  <a:gd name="T43" fmla="*/ 2 h 8"/>
                  <a:gd name="T44" fmla="*/ 14 w 23"/>
                  <a:gd name="T45" fmla="*/ 3 h 8"/>
                  <a:gd name="T46" fmla="*/ 13 w 23"/>
                  <a:gd name="T47" fmla="*/ 3 h 8"/>
                  <a:gd name="T48" fmla="*/ 11 w 23"/>
                  <a:gd name="T49" fmla="*/ 2 h 8"/>
                  <a:gd name="T50" fmla="*/ 10 w 23"/>
                  <a:gd name="T51" fmla="*/ 2 h 8"/>
                  <a:gd name="T52" fmla="*/ 8 w 23"/>
                  <a:gd name="T53" fmla="*/ 2 h 8"/>
                  <a:gd name="T54" fmla="*/ 8 w 23"/>
                  <a:gd name="T55" fmla="*/ 1 h 8"/>
                  <a:gd name="T56" fmla="*/ 6 w 23"/>
                  <a:gd name="T57" fmla="*/ 1 h 8"/>
                  <a:gd name="T58" fmla="*/ 5 w 23"/>
                  <a:gd name="T59" fmla="*/ 1 h 8"/>
                  <a:gd name="T60" fmla="*/ 4 w 23"/>
                  <a:gd name="T61" fmla="*/ 0 h 8"/>
                  <a:gd name="T62" fmla="*/ 2 w 23"/>
                  <a:gd name="T63" fmla="*/ 0 h 8"/>
                  <a:gd name="T64" fmla="*/ 1 w 23"/>
                  <a:gd name="T65" fmla="*/ 2 h 8"/>
                  <a:gd name="T66" fmla="*/ 1 w 23"/>
                  <a:gd name="T67" fmla="*/ 2 h 8"/>
                  <a:gd name="T68" fmla="*/ 0 w 23"/>
                  <a:gd name="T69" fmla="*/ 2 h 8"/>
                  <a:gd name="T70" fmla="*/ 0 w 23"/>
                  <a:gd name="T71" fmla="*/ 3 h 8"/>
                  <a:gd name="T72" fmla="*/ 0 w 23"/>
                  <a:gd name="T73" fmla="*/ 4 h 8"/>
                  <a:gd name="T74" fmla="*/ 1 w 23"/>
                  <a:gd name="T75" fmla="*/ 4 h 8"/>
                  <a:gd name="T76" fmla="*/ 2 w 23"/>
                  <a:gd name="T77" fmla="*/ 4 h 8"/>
                  <a:gd name="T78" fmla="*/ 3 w 23"/>
                  <a:gd name="T79" fmla="*/ 4 h 8"/>
                  <a:gd name="T80" fmla="*/ 3 w 23"/>
                  <a:gd name="T81" fmla="*/ 5 h 8"/>
                  <a:gd name="T82" fmla="*/ 5 w 23"/>
                  <a:gd name="T83" fmla="*/ 5 h 8"/>
                  <a:gd name="T84" fmla="*/ 6 w 23"/>
                  <a:gd name="T85" fmla="*/ 5 h 8"/>
                  <a:gd name="T86" fmla="*/ 7 w 23"/>
                  <a:gd name="T87" fmla="*/ 6 h 8"/>
                  <a:gd name="T88" fmla="*/ 8 w 23"/>
                  <a:gd name="T89" fmla="*/ 6 h 8"/>
                  <a:gd name="T90" fmla="*/ 10 w 23"/>
                  <a:gd name="T91" fmla="*/ 6 h 8"/>
                  <a:gd name="T92" fmla="*/ 11 w 23"/>
                  <a:gd name="T93" fmla="*/ 6 h 8"/>
                  <a:gd name="T94" fmla="*/ 12 w 23"/>
                  <a:gd name="T95" fmla="*/ 6 h 8"/>
                  <a:gd name="T96" fmla="*/ 13 w 23"/>
                  <a:gd name="T97" fmla="*/ 7 h 8"/>
                  <a:gd name="T98" fmla="*/ 15 w 23"/>
                  <a:gd name="T99" fmla="*/ 7 h 8"/>
                  <a:gd name="T100" fmla="*/ 16 w 23"/>
                  <a:gd name="T101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3" h="8">
                    <a:moveTo>
                      <a:pt x="16" y="7"/>
                    </a:moveTo>
                    <a:cubicBezTo>
                      <a:pt x="16" y="7"/>
                      <a:pt x="16" y="7"/>
                      <a:pt x="17" y="7"/>
                    </a:cubicBezTo>
                    <a:cubicBezTo>
                      <a:pt x="17" y="7"/>
                      <a:pt x="17" y="8"/>
                      <a:pt x="18" y="8"/>
                    </a:cubicBezTo>
                    <a:cubicBezTo>
                      <a:pt x="18" y="8"/>
                      <a:pt x="18" y="8"/>
                      <a:pt x="19" y="8"/>
                    </a:cubicBezTo>
                    <a:cubicBezTo>
                      <a:pt x="19" y="8"/>
                      <a:pt x="20" y="8"/>
                      <a:pt x="20" y="8"/>
                    </a:cubicBezTo>
                    <a:cubicBezTo>
                      <a:pt x="20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3" y="8"/>
                    </a:cubicBezTo>
                    <a:cubicBezTo>
                      <a:pt x="23" y="8"/>
                      <a:pt x="23" y="7"/>
                      <a:pt x="23" y="7"/>
                    </a:cubicBezTo>
                    <a:cubicBezTo>
                      <a:pt x="23" y="7"/>
                      <a:pt x="23" y="6"/>
                      <a:pt x="23" y="6"/>
                    </a:cubicBezTo>
                    <a:cubicBezTo>
                      <a:pt x="23" y="6"/>
                      <a:pt x="23" y="5"/>
                      <a:pt x="23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1" y="5"/>
                      <a:pt x="21" y="5"/>
                    </a:cubicBezTo>
                    <a:cubicBezTo>
                      <a:pt x="21" y="5"/>
                      <a:pt x="20" y="5"/>
                      <a:pt x="20" y="5"/>
                    </a:cubicBezTo>
                    <a:cubicBezTo>
                      <a:pt x="20" y="5"/>
                      <a:pt x="19" y="5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2"/>
                      <a:pt x="16" y="2"/>
                    </a:cubicBezTo>
                    <a:cubicBezTo>
                      <a:pt x="16" y="2"/>
                      <a:pt x="15" y="3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4" y="2"/>
                    </a:cubicBezTo>
                    <a:cubicBezTo>
                      <a:pt x="14" y="2"/>
                      <a:pt x="14" y="2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3"/>
                      <a:pt x="12" y="3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4" y="5"/>
                      <a:pt x="5" y="5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5"/>
                      <a:pt x="6" y="6"/>
                      <a:pt x="7" y="6"/>
                    </a:cubicBezTo>
                    <a:cubicBezTo>
                      <a:pt x="7" y="6"/>
                      <a:pt x="8" y="6"/>
                      <a:pt x="8" y="6"/>
                    </a:cubicBezTo>
                    <a:cubicBezTo>
                      <a:pt x="9" y="6"/>
                      <a:pt x="9" y="6"/>
                      <a:pt x="10" y="6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7"/>
                      <a:pt x="13" y="6"/>
                      <a:pt x="13" y="7"/>
                    </a:cubicBezTo>
                    <a:cubicBezTo>
                      <a:pt x="14" y="7"/>
                      <a:pt x="14" y="7"/>
                      <a:pt x="15" y="7"/>
                    </a:cubicBezTo>
                    <a:cubicBezTo>
                      <a:pt x="15" y="8"/>
                      <a:pt x="15" y="8"/>
                      <a:pt x="16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0" name="Freeform 149">
                <a:extLst>
                  <a:ext uri="{FF2B5EF4-FFF2-40B4-BE49-F238E27FC236}">
                    <a16:creationId xmlns:a16="http://schemas.microsoft.com/office/drawing/2014/main" id="{CC17821B-450C-4A1C-8F85-2FB65C5AA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1864" y="3292476"/>
                <a:ext cx="42863" cy="20638"/>
              </a:xfrm>
              <a:custGeom>
                <a:avLst/>
                <a:gdLst>
                  <a:gd name="T0" fmla="*/ 3 w 4"/>
                  <a:gd name="T1" fmla="*/ 1 h 2"/>
                  <a:gd name="T2" fmla="*/ 2 w 4"/>
                  <a:gd name="T3" fmla="*/ 0 h 2"/>
                  <a:gd name="T4" fmla="*/ 1 w 4"/>
                  <a:gd name="T5" fmla="*/ 1 h 2"/>
                  <a:gd name="T6" fmla="*/ 1 w 4"/>
                  <a:gd name="T7" fmla="*/ 1 h 2"/>
                  <a:gd name="T8" fmla="*/ 1 w 4"/>
                  <a:gd name="T9" fmla="*/ 2 h 2"/>
                  <a:gd name="T10" fmla="*/ 2 w 4"/>
                  <a:gd name="T11" fmla="*/ 2 h 2"/>
                  <a:gd name="T12" fmla="*/ 3 w 4"/>
                  <a:gd name="T13" fmla="*/ 2 h 2"/>
                  <a:gd name="T14" fmla="*/ 4 w 4"/>
                  <a:gd name="T15" fmla="*/ 1 h 2"/>
                  <a:gd name="T16" fmla="*/ 4 w 4"/>
                  <a:gd name="T17" fmla="*/ 1 h 2"/>
                  <a:gd name="T18" fmla="*/ 3 w 4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3" y="1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1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1" name="Freeform 150">
                <a:extLst>
                  <a:ext uri="{FF2B5EF4-FFF2-40B4-BE49-F238E27FC236}">
                    <a16:creationId xmlns:a16="http://schemas.microsoft.com/office/drawing/2014/main" id="{FEAF7A68-1F23-4F41-8526-E6A025EEDA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4727" y="3346451"/>
                <a:ext cx="31750" cy="20638"/>
              </a:xfrm>
              <a:custGeom>
                <a:avLst/>
                <a:gdLst>
                  <a:gd name="T0" fmla="*/ 3 w 3"/>
                  <a:gd name="T1" fmla="*/ 0 h 2"/>
                  <a:gd name="T2" fmla="*/ 2 w 3"/>
                  <a:gd name="T3" fmla="*/ 0 h 2"/>
                  <a:gd name="T4" fmla="*/ 1 w 3"/>
                  <a:gd name="T5" fmla="*/ 0 h 2"/>
                  <a:gd name="T6" fmla="*/ 1 w 3"/>
                  <a:gd name="T7" fmla="*/ 0 h 2"/>
                  <a:gd name="T8" fmla="*/ 0 w 3"/>
                  <a:gd name="T9" fmla="*/ 0 h 2"/>
                  <a:gd name="T10" fmla="*/ 1 w 3"/>
                  <a:gd name="T11" fmla="*/ 1 h 2"/>
                  <a:gd name="T12" fmla="*/ 1 w 3"/>
                  <a:gd name="T13" fmla="*/ 2 h 2"/>
                  <a:gd name="T14" fmla="*/ 2 w 3"/>
                  <a:gd name="T15" fmla="*/ 1 h 2"/>
                  <a:gd name="T16" fmla="*/ 3 w 3"/>
                  <a:gd name="T17" fmla="*/ 1 h 2"/>
                  <a:gd name="T18" fmla="*/ 3 w 3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2" name="Freeform 151">
                <a:extLst>
                  <a:ext uri="{FF2B5EF4-FFF2-40B4-BE49-F238E27FC236}">
                    <a16:creationId xmlns:a16="http://schemas.microsoft.com/office/drawing/2014/main" id="{85AEE60C-E1E3-4139-914C-F9ABCF5F1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6477" y="3346451"/>
                <a:ext cx="33338" cy="31750"/>
              </a:xfrm>
              <a:custGeom>
                <a:avLst/>
                <a:gdLst>
                  <a:gd name="T0" fmla="*/ 1 w 3"/>
                  <a:gd name="T1" fmla="*/ 2 h 3"/>
                  <a:gd name="T2" fmla="*/ 2 w 3"/>
                  <a:gd name="T3" fmla="*/ 2 h 3"/>
                  <a:gd name="T4" fmla="*/ 2 w 3"/>
                  <a:gd name="T5" fmla="*/ 2 h 3"/>
                  <a:gd name="T6" fmla="*/ 2 w 3"/>
                  <a:gd name="T7" fmla="*/ 1 h 3"/>
                  <a:gd name="T8" fmla="*/ 2 w 3"/>
                  <a:gd name="T9" fmla="*/ 0 h 3"/>
                  <a:gd name="T10" fmla="*/ 1 w 3"/>
                  <a:gd name="T11" fmla="*/ 0 h 3"/>
                  <a:gd name="T12" fmla="*/ 1 w 3"/>
                  <a:gd name="T13" fmla="*/ 0 h 3"/>
                  <a:gd name="T14" fmla="*/ 1 w 3"/>
                  <a:gd name="T15" fmla="*/ 1 h 3"/>
                  <a:gd name="T16" fmla="*/ 0 w 3"/>
                  <a:gd name="T17" fmla="*/ 2 h 3"/>
                  <a:gd name="T18" fmla="*/ 0 w 3"/>
                  <a:gd name="T19" fmla="*/ 2 h 3"/>
                  <a:gd name="T20" fmla="*/ 1 w 3"/>
                  <a:gd name="T2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2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3" name="Freeform 152">
                <a:extLst>
                  <a:ext uri="{FF2B5EF4-FFF2-40B4-BE49-F238E27FC236}">
                    <a16:creationId xmlns:a16="http://schemas.microsoft.com/office/drawing/2014/main" id="{799E6A48-9539-4D10-AFC4-806B139D9E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8702" y="3335339"/>
                <a:ext cx="76200" cy="42863"/>
              </a:xfrm>
              <a:custGeom>
                <a:avLst/>
                <a:gdLst>
                  <a:gd name="T0" fmla="*/ 1 w 7"/>
                  <a:gd name="T1" fmla="*/ 4 h 4"/>
                  <a:gd name="T2" fmla="*/ 2 w 7"/>
                  <a:gd name="T3" fmla="*/ 4 h 4"/>
                  <a:gd name="T4" fmla="*/ 3 w 7"/>
                  <a:gd name="T5" fmla="*/ 3 h 4"/>
                  <a:gd name="T6" fmla="*/ 5 w 7"/>
                  <a:gd name="T7" fmla="*/ 3 h 4"/>
                  <a:gd name="T8" fmla="*/ 6 w 7"/>
                  <a:gd name="T9" fmla="*/ 3 h 4"/>
                  <a:gd name="T10" fmla="*/ 7 w 7"/>
                  <a:gd name="T11" fmla="*/ 2 h 4"/>
                  <a:gd name="T12" fmla="*/ 6 w 7"/>
                  <a:gd name="T13" fmla="*/ 1 h 4"/>
                  <a:gd name="T14" fmla="*/ 6 w 7"/>
                  <a:gd name="T15" fmla="*/ 1 h 4"/>
                  <a:gd name="T16" fmla="*/ 5 w 7"/>
                  <a:gd name="T17" fmla="*/ 1 h 4"/>
                  <a:gd name="T18" fmla="*/ 4 w 7"/>
                  <a:gd name="T19" fmla="*/ 0 h 4"/>
                  <a:gd name="T20" fmla="*/ 3 w 7"/>
                  <a:gd name="T21" fmla="*/ 1 h 4"/>
                  <a:gd name="T22" fmla="*/ 2 w 7"/>
                  <a:gd name="T23" fmla="*/ 2 h 4"/>
                  <a:gd name="T24" fmla="*/ 1 w 7"/>
                  <a:gd name="T25" fmla="*/ 2 h 4"/>
                  <a:gd name="T26" fmla="*/ 0 w 7"/>
                  <a:gd name="T27" fmla="*/ 3 h 4"/>
                  <a:gd name="T28" fmla="*/ 1 w 7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1" y="4"/>
                      <a:pt x="1" y="4"/>
                      <a:pt x="2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3"/>
                      <a:pt x="7" y="2"/>
                      <a:pt x="7" y="2"/>
                    </a:cubicBezTo>
                    <a:cubicBezTo>
                      <a:pt x="7" y="2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4" name="Freeform 153">
                <a:extLst>
                  <a:ext uri="{FF2B5EF4-FFF2-40B4-BE49-F238E27FC236}">
                    <a16:creationId xmlns:a16="http://schemas.microsoft.com/office/drawing/2014/main" id="{9008E771-3B6B-40A5-9679-54B00A804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4427" y="3346451"/>
                <a:ext cx="87313" cy="31750"/>
              </a:xfrm>
              <a:custGeom>
                <a:avLst/>
                <a:gdLst>
                  <a:gd name="T0" fmla="*/ 4 w 8"/>
                  <a:gd name="T1" fmla="*/ 2 h 3"/>
                  <a:gd name="T2" fmla="*/ 6 w 8"/>
                  <a:gd name="T3" fmla="*/ 2 h 3"/>
                  <a:gd name="T4" fmla="*/ 7 w 8"/>
                  <a:gd name="T5" fmla="*/ 1 h 3"/>
                  <a:gd name="T6" fmla="*/ 8 w 8"/>
                  <a:gd name="T7" fmla="*/ 1 h 3"/>
                  <a:gd name="T8" fmla="*/ 8 w 8"/>
                  <a:gd name="T9" fmla="*/ 1 h 3"/>
                  <a:gd name="T10" fmla="*/ 8 w 8"/>
                  <a:gd name="T11" fmla="*/ 0 h 3"/>
                  <a:gd name="T12" fmla="*/ 7 w 8"/>
                  <a:gd name="T13" fmla="*/ 0 h 3"/>
                  <a:gd name="T14" fmla="*/ 6 w 8"/>
                  <a:gd name="T15" fmla="*/ 0 h 3"/>
                  <a:gd name="T16" fmla="*/ 4 w 8"/>
                  <a:gd name="T17" fmla="*/ 1 h 3"/>
                  <a:gd name="T18" fmla="*/ 4 w 8"/>
                  <a:gd name="T19" fmla="*/ 0 h 3"/>
                  <a:gd name="T20" fmla="*/ 2 w 8"/>
                  <a:gd name="T21" fmla="*/ 0 h 3"/>
                  <a:gd name="T22" fmla="*/ 1 w 8"/>
                  <a:gd name="T23" fmla="*/ 0 h 3"/>
                  <a:gd name="T24" fmla="*/ 0 w 8"/>
                  <a:gd name="T25" fmla="*/ 1 h 3"/>
                  <a:gd name="T26" fmla="*/ 0 w 8"/>
                  <a:gd name="T27" fmla="*/ 2 h 3"/>
                  <a:gd name="T28" fmla="*/ 0 w 8"/>
                  <a:gd name="T29" fmla="*/ 2 h 3"/>
                  <a:gd name="T30" fmla="*/ 1 w 8"/>
                  <a:gd name="T31" fmla="*/ 3 h 3"/>
                  <a:gd name="T32" fmla="*/ 2 w 8"/>
                  <a:gd name="T33" fmla="*/ 3 h 3"/>
                  <a:gd name="T34" fmla="*/ 3 w 8"/>
                  <a:gd name="T35" fmla="*/ 3 h 3"/>
                  <a:gd name="T36" fmla="*/ 4 w 8"/>
                  <a:gd name="T3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" h="3">
                    <a:moveTo>
                      <a:pt x="4" y="2"/>
                    </a:moveTo>
                    <a:cubicBezTo>
                      <a:pt x="5" y="2"/>
                      <a:pt x="5" y="2"/>
                      <a:pt x="6" y="2"/>
                    </a:cubicBezTo>
                    <a:cubicBezTo>
                      <a:pt x="6" y="1"/>
                      <a:pt x="6" y="2"/>
                      <a:pt x="7" y="1"/>
                    </a:cubicBezTo>
                    <a:cubicBezTo>
                      <a:pt x="7" y="1"/>
                      <a:pt x="8" y="2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5" name="Freeform 154">
                <a:extLst>
                  <a:ext uri="{FF2B5EF4-FFF2-40B4-BE49-F238E27FC236}">
                    <a16:creationId xmlns:a16="http://schemas.microsoft.com/office/drawing/2014/main" id="{2CCE6994-C49E-4DCC-AB35-3E9D07A99B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3789" y="3378201"/>
                <a:ext cx="42863" cy="33338"/>
              </a:xfrm>
              <a:custGeom>
                <a:avLst/>
                <a:gdLst>
                  <a:gd name="T0" fmla="*/ 1 w 4"/>
                  <a:gd name="T1" fmla="*/ 1 h 3"/>
                  <a:gd name="T2" fmla="*/ 2 w 4"/>
                  <a:gd name="T3" fmla="*/ 2 h 3"/>
                  <a:gd name="T4" fmla="*/ 3 w 4"/>
                  <a:gd name="T5" fmla="*/ 2 h 3"/>
                  <a:gd name="T6" fmla="*/ 3 w 4"/>
                  <a:gd name="T7" fmla="*/ 3 h 3"/>
                  <a:gd name="T8" fmla="*/ 4 w 4"/>
                  <a:gd name="T9" fmla="*/ 3 h 3"/>
                  <a:gd name="T10" fmla="*/ 4 w 4"/>
                  <a:gd name="T11" fmla="*/ 2 h 3"/>
                  <a:gd name="T12" fmla="*/ 4 w 4"/>
                  <a:gd name="T13" fmla="*/ 1 h 3"/>
                  <a:gd name="T14" fmla="*/ 3 w 4"/>
                  <a:gd name="T15" fmla="*/ 1 h 3"/>
                  <a:gd name="T16" fmla="*/ 3 w 4"/>
                  <a:gd name="T17" fmla="*/ 0 h 3"/>
                  <a:gd name="T18" fmla="*/ 2 w 4"/>
                  <a:gd name="T19" fmla="*/ 0 h 3"/>
                  <a:gd name="T20" fmla="*/ 1 w 4"/>
                  <a:gd name="T21" fmla="*/ 0 h 3"/>
                  <a:gd name="T22" fmla="*/ 0 w 4"/>
                  <a:gd name="T23" fmla="*/ 1 h 3"/>
                  <a:gd name="T24" fmla="*/ 1 w 4"/>
                  <a:gd name="T2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2"/>
                      <a:pt x="1" y="1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6" name="Freeform 155">
                <a:extLst>
                  <a:ext uri="{FF2B5EF4-FFF2-40B4-BE49-F238E27FC236}">
                    <a16:creationId xmlns:a16="http://schemas.microsoft.com/office/drawing/2014/main" id="{92AAF8FE-C13C-4549-BFA6-4596AD356D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0627" y="3421064"/>
                <a:ext cx="22225" cy="22225"/>
              </a:xfrm>
              <a:custGeom>
                <a:avLst/>
                <a:gdLst>
                  <a:gd name="T0" fmla="*/ 1 w 2"/>
                  <a:gd name="T1" fmla="*/ 1 h 2"/>
                  <a:gd name="T2" fmla="*/ 2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1 w 2"/>
                  <a:gd name="T9" fmla="*/ 0 h 2"/>
                  <a:gd name="T10" fmla="*/ 0 w 2"/>
                  <a:gd name="T11" fmla="*/ 1 h 2"/>
                  <a:gd name="T12" fmla="*/ 1 w 2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7" name="Freeform 156">
                <a:extLst>
                  <a:ext uri="{FF2B5EF4-FFF2-40B4-BE49-F238E27FC236}">
                    <a16:creationId xmlns:a16="http://schemas.microsoft.com/office/drawing/2014/main" id="{26CADE67-EBDB-4CE1-8564-799D0C603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2852" y="3346451"/>
                <a:ext cx="117475" cy="74613"/>
              </a:xfrm>
              <a:custGeom>
                <a:avLst/>
                <a:gdLst>
                  <a:gd name="T0" fmla="*/ 1 w 11"/>
                  <a:gd name="T1" fmla="*/ 7 h 7"/>
                  <a:gd name="T2" fmla="*/ 2 w 11"/>
                  <a:gd name="T3" fmla="*/ 6 h 7"/>
                  <a:gd name="T4" fmla="*/ 3 w 11"/>
                  <a:gd name="T5" fmla="*/ 5 h 7"/>
                  <a:gd name="T6" fmla="*/ 4 w 11"/>
                  <a:gd name="T7" fmla="*/ 5 h 7"/>
                  <a:gd name="T8" fmla="*/ 5 w 11"/>
                  <a:gd name="T9" fmla="*/ 4 h 7"/>
                  <a:gd name="T10" fmla="*/ 6 w 11"/>
                  <a:gd name="T11" fmla="*/ 4 h 7"/>
                  <a:gd name="T12" fmla="*/ 7 w 11"/>
                  <a:gd name="T13" fmla="*/ 3 h 7"/>
                  <a:gd name="T14" fmla="*/ 8 w 11"/>
                  <a:gd name="T15" fmla="*/ 3 h 7"/>
                  <a:gd name="T16" fmla="*/ 9 w 11"/>
                  <a:gd name="T17" fmla="*/ 2 h 7"/>
                  <a:gd name="T18" fmla="*/ 10 w 11"/>
                  <a:gd name="T19" fmla="*/ 1 h 7"/>
                  <a:gd name="T20" fmla="*/ 10 w 11"/>
                  <a:gd name="T21" fmla="*/ 0 h 7"/>
                  <a:gd name="T22" fmla="*/ 8 w 11"/>
                  <a:gd name="T23" fmla="*/ 0 h 7"/>
                  <a:gd name="T24" fmla="*/ 7 w 11"/>
                  <a:gd name="T25" fmla="*/ 1 h 7"/>
                  <a:gd name="T26" fmla="*/ 5 w 11"/>
                  <a:gd name="T27" fmla="*/ 1 h 7"/>
                  <a:gd name="T28" fmla="*/ 4 w 11"/>
                  <a:gd name="T29" fmla="*/ 2 h 7"/>
                  <a:gd name="T30" fmla="*/ 3 w 11"/>
                  <a:gd name="T31" fmla="*/ 3 h 7"/>
                  <a:gd name="T32" fmla="*/ 2 w 11"/>
                  <a:gd name="T33" fmla="*/ 3 h 7"/>
                  <a:gd name="T34" fmla="*/ 1 w 11"/>
                  <a:gd name="T35" fmla="*/ 4 h 7"/>
                  <a:gd name="T36" fmla="*/ 0 w 11"/>
                  <a:gd name="T37" fmla="*/ 5 h 7"/>
                  <a:gd name="T38" fmla="*/ 0 w 11"/>
                  <a:gd name="T39" fmla="*/ 6 h 7"/>
                  <a:gd name="T40" fmla="*/ 0 w 11"/>
                  <a:gd name="T41" fmla="*/ 7 h 7"/>
                  <a:gd name="T42" fmla="*/ 1 w 11"/>
                  <a:gd name="T4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" h="7">
                    <a:moveTo>
                      <a:pt x="1" y="7"/>
                    </a:moveTo>
                    <a:cubicBezTo>
                      <a:pt x="1" y="7"/>
                      <a:pt x="2" y="7"/>
                      <a:pt x="2" y="6"/>
                    </a:cubicBezTo>
                    <a:cubicBezTo>
                      <a:pt x="2" y="6"/>
                      <a:pt x="2" y="6"/>
                      <a:pt x="3" y="5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4" y="5"/>
                      <a:pt x="4" y="4"/>
                      <a:pt x="5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8" y="2"/>
                      <a:pt x="9" y="2"/>
                      <a:pt x="9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10" y="1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4" y="2"/>
                      <a:pt x="4" y="2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4"/>
                      <a:pt x="1" y="4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1" y="7"/>
                      <a:pt x="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8" name="Freeform 157">
                <a:extLst>
                  <a:ext uri="{FF2B5EF4-FFF2-40B4-BE49-F238E27FC236}">
                    <a16:creationId xmlns:a16="http://schemas.microsoft.com/office/drawing/2014/main" id="{33D17337-540A-448F-9861-FA90B2CF4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2852" y="3346451"/>
                <a:ext cx="20638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0 w 2"/>
                  <a:gd name="T5" fmla="*/ 1 h 1"/>
                  <a:gd name="T6" fmla="*/ 1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  <a:gd name="T12" fmla="*/ 1 w 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9" name="Freeform 158">
                <a:extLst>
                  <a:ext uri="{FF2B5EF4-FFF2-40B4-BE49-F238E27FC236}">
                    <a16:creationId xmlns:a16="http://schemas.microsoft.com/office/drawing/2014/main" id="{664AB42A-053D-4FD4-9087-03FA454FB6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6352" y="3324226"/>
                <a:ext cx="44450" cy="22225"/>
              </a:xfrm>
              <a:custGeom>
                <a:avLst/>
                <a:gdLst>
                  <a:gd name="T0" fmla="*/ 1 w 4"/>
                  <a:gd name="T1" fmla="*/ 1 h 2"/>
                  <a:gd name="T2" fmla="*/ 1 w 4"/>
                  <a:gd name="T3" fmla="*/ 1 h 2"/>
                  <a:gd name="T4" fmla="*/ 2 w 4"/>
                  <a:gd name="T5" fmla="*/ 1 h 2"/>
                  <a:gd name="T6" fmla="*/ 3 w 4"/>
                  <a:gd name="T7" fmla="*/ 1 h 2"/>
                  <a:gd name="T8" fmla="*/ 3 w 4"/>
                  <a:gd name="T9" fmla="*/ 1 h 2"/>
                  <a:gd name="T10" fmla="*/ 3 w 4"/>
                  <a:gd name="T11" fmla="*/ 0 h 2"/>
                  <a:gd name="T12" fmla="*/ 3 w 4"/>
                  <a:gd name="T13" fmla="*/ 0 h 2"/>
                  <a:gd name="T14" fmla="*/ 1 w 4"/>
                  <a:gd name="T15" fmla="*/ 1 h 2"/>
                  <a:gd name="T16" fmla="*/ 1 w 4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0" name="Freeform 159">
                <a:extLst>
                  <a:ext uri="{FF2B5EF4-FFF2-40B4-BE49-F238E27FC236}">
                    <a16:creationId xmlns:a16="http://schemas.microsoft.com/office/drawing/2014/main" id="{E3A9663B-86CD-4221-8BDA-D983E74818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0627" y="3227389"/>
                <a:ext cx="42863" cy="42863"/>
              </a:xfrm>
              <a:custGeom>
                <a:avLst/>
                <a:gdLst>
                  <a:gd name="T0" fmla="*/ 2 w 4"/>
                  <a:gd name="T1" fmla="*/ 1 h 4"/>
                  <a:gd name="T2" fmla="*/ 2 w 4"/>
                  <a:gd name="T3" fmla="*/ 1 h 4"/>
                  <a:gd name="T4" fmla="*/ 1 w 4"/>
                  <a:gd name="T5" fmla="*/ 1 h 4"/>
                  <a:gd name="T6" fmla="*/ 0 w 4"/>
                  <a:gd name="T7" fmla="*/ 2 h 4"/>
                  <a:gd name="T8" fmla="*/ 1 w 4"/>
                  <a:gd name="T9" fmla="*/ 3 h 4"/>
                  <a:gd name="T10" fmla="*/ 1 w 4"/>
                  <a:gd name="T11" fmla="*/ 4 h 4"/>
                  <a:gd name="T12" fmla="*/ 2 w 4"/>
                  <a:gd name="T13" fmla="*/ 4 h 4"/>
                  <a:gd name="T14" fmla="*/ 3 w 4"/>
                  <a:gd name="T15" fmla="*/ 4 h 4"/>
                  <a:gd name="T16" fmla="*/ 3 w 4"/>
                  <a:gd name="T17" fmla="*/ 3 h 4"/>
                  <a:gd name="T18" fmla="*/ 3 w 4"/>
                  <a:gd name="T19" fmla="*/ 2 h 4"/>
                  <a:gd name="T20" fmla="*/ 3 w 4"/>
                  <a:gd name="T21" fmla="*/ 2 h 4"/>
                  <a:gd name="T22" fmla="*/ 3 w 4"/>
                  <a:gd name="T23" fmla="*/ 1 h 4"/>
                  <a:gd name="T24" fmla="*/ 4 w 4"/>
                  <a:gd name="T25" fmla="*/ 1 h 4"/>
                  <a:gd name="T26" fmla="*/ 4 w 4"/>
                  <a:gd name="T27" fmla="*/ 0 h 4"/>
                  <a:gd name="T28" fmla="*/ 3 w 4"/>
                  <a:gd name="T29" fmla="*/ 0 h 4"/>
                  <a:gd name="T30" fmla="*/ 2 w 4"/>
                  <a:gd name="T3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4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1" name="Freeform 160">
                <a:extLst>
                  <a:ext uri="{FF2B5EF4-FFF2-40B4-BE49-F238E27FC236}">
                    <a16:creationId xmlns:a16="http://schemas.microsoft.com/office/drawing/2014/main" id="{1907E559-9CB0-4081-9D5F-FCDE8878C2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7" y="3162301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2" name="Freeform 161">
                <a:extLst>
                  <a:ext uri="{FF2B5EF4-FFF2-40B4-BE49-F238E27FC236}">
                    <a16:creationId xmlns:a16="http://schemas.microsoft.com/office/drawing/2014/main" id="{FA1FBA1C-30B3-4024-9C2A-352BBE7C9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7" y="3184526"/>
                <a:ext cx="31750" cy="31750"/>
              </a:xfrm>
              <a:custGeom>
                <a:avLst/>
                <a:gdLst>
                  <a:gd name="T0" fmla="*/ 1 w 3"/>
                  <a:gd name="T1" fmla="*/ 1 h 3"/>
                  <a:gd name="T2" fmla="*/ 1 w 3"/>
                  <a:gd name="T3" fmla="*/ 1 h 3"/>
                  <a:gd name="T4" fmla="*/ 1 w 3"/>
                  <a:gd name="T5" fmla="*/ 2 h 3"/>
                  <a:gd name="T6" fmla="*/ 2 w 3"/>
                  <a:gd name="T7" fmla="*/ 2 h 3"/>
                  <a:gd name="T8" fmla="*/ 3 w 3"/>
                  <a:gd name="T9" fmla="*/ 2 h 3"/>
                  <a:gd name="T10" fmla="*/ 3 w 3"/>
                  <a:gd name="T11" fmla="*/ 2 h 3"/>
                  <a:gd name="T12" fmla="*/ 3 w 3"/>
                  <a:gd name="T13" fmla="*/ 1 h 3"/>
                  <a:gd name="T14" fmla="*/ 3 w 3"/>
                  <a:gd name="T15" fmla="*/ 0 h 3"/>
                  <a:gd name="T16" fmla="*/ 2 w 3"/>
                  <a:gd name="T17" fmla="*/ 0 h 3"/>
                  <a:gd name="T18" fmla="*/ 1 w 3"/>
                  <a:gd name="T19" fmla="*/ 0 h 3"/>
                  <a:gd name="T20" fmla="*/ 1 w 3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3" name="Freeform 162">
                <a:extLst>
                  <a:ext uri="{FF2B5EF4-FFF2-40B4-BE49-F238E27FC236}">
                    <a16:creationId xmlns:a16="http://schemas.microsoft.com/office/drawing/2014/main" id="{DBEFB95A-FC52-44D3-9877-2225BE15A3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3664" y="3173414"/>
                <a:ext cx="74613" cy="42863"/>
              </a:xfrm>
              <a:custGeom>
                <a:avLst/>
                <a:gdLst>
                  <a:gd name="T0" fmla="*/ 7 w 7"/>
                  <a:gd name="T1" fmla="*/ 4 h 4"/>
                  <a:gd name="T2" fmla="*/ 7 w 7"/>
                  <a:gd name="T3" fmla="*/ 3 h 4"/>
                  <a:gd name="T4" fmla="*/ 6 w 7"/>
                  <a:gd name="T5" fmla="*/ 1 h 4"/>
                  <a:gd name="T6" fmla="*/ 5 w 7"/>
                  <a:gd name="T7" fmla="*/ 1 h 4"/>
                  <a:gd name="T8" fmla="*/ 4 w 7"/>
                  <a:gd name="T9" fmla="*/ 0 h 4"/>
                  <a:gd name="T10" fmla="*/ 3 w 7"/>
                  <a:gd name="T11" fmla="*/ 1 h 4"/>
                  <a:gd name="T12" fmla="*/ 2 w 7"/>
                  <a:gd name="T13" fmla="*/ 0 h 4"/>
                  <a:gd name="T14" fmla="*/ 0 w 7"/>
                  <a:gd name="T15" fmla="*/ 0 h 4"/>
                  <a:gd name="T16" fmla="*/ 0 w 7"/>
                  <a:gd name="T17" fmla="*/ 1 h 4"/>
                  <a:gd name="T18" fmla="*/ 0 w 7"/>
                  <a:gd name="T19" fmla="*/ 2 h 4"/>
                  <a:gd name="T20" fmla="*/ 0 w 7"/>
                  <a:gd name="T21" fmla="*/ 3 h 4"/>
                  <a:gd name="T22" fmla="*/ 1 w 7"/>
                  <a:gd name="T23" fmla="*/ 3 h 4"/>
                  <a:gd name="T24" fmla="*/ 3 w 7"/>
                  <a:gd name="T25" fmla="*/ 3 h 4"/>
                  <a:gd name="T26" fmla="*/ 4 w 7"/>
                  <a:gd name="T27" fmla="*/ 3 h 4"/>
                  <a:gd name="T28" fmla="*/ 5 w 7"/>
                  <a:gd name="T29" fmla="*/ 3 h 4"/>
                  <a:gd name="T30" fmla="*/ 6 w 7"/>
                  <a:gd name="T31" fmla="*/ 4 h 4"/>
                  <a:gd name="T32" fmla="*/ 7 w 7"/>
                  <a:gd name="T3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2" y="3"/>
                      <a:pt x="3" y="3"/>
                    </a:cubicBezTo>
                    <a:cubicBezTo>
                      <a:pt x="3" y="3"/>
                      <a:pt x="4" y="2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4"/>
                      <a:pt x="6" y="4"/>
                      <a:pt x="7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4" name="Freeform 163">
                <a:extLst>
                  <a:ext uri="{FF2B5EF4-FFF2-40B4-BE49-F238E27FC236}">
                    <a16:creationId xmlns:a16="http://schemas.microsoft.com/office/drawing/2014/main" id="{5BB4188B-EF66-495B-871B-AEFA3D54B2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7639" y="3313114"/>
                <a:ext cx="42863" cy="33338"/>
              </a:xfrm>
              <a:custGeom>
                <a:avLst/>
                <a:gdLst>
                  <a:gd name="T0" fmla="*/ 3 w 4"/>
                  <a:gd name="T1" fmla="*/ 0 h 3"/>
                  <a:gd name="T2" fmla="*/ 2 w 4"/>
                  <a:gd name="T3" fmla="*/ 0 h 3"/>
                  <a:gd name="T4" fmla="*/ 1 w 4"/>
                  <a:gd name="T5" fmla="*/ 1 h 3"/>
                  <a:gd name="T6" fmla="*/ 1 w 4"/>
                  <a:gd name="T7" fmla="*/ 2 h 3"/>
                  <a:gd name="T8" fmla="*/ 0 w 4"/>
                  <a:gd name="T9" fmla="*/ 3 h 3"/>
                  <a:gd name="T10" fmla="*/ 1 w 4"/>
                  <a:gd name="T11" fmla="*/ 3 h 3"/>
                  <a:gd name="T12" fmla="*/ 2 w 4"/>
                  <a:gd name="T13" fmla="*/ 3 h 3"/>
                  <a:gd name="T14" fmla="*/ 2 w 4"/>
                  <a:gd name="T15" fmla="*/ 2 h 3"/>
                  <a:gd name="T16" fmla="*/ 3 w 4"/>
                  <a:gd name="T17" fmla="*/ 1 h 3"/>
                  <a:gd name="T18" fmla="*/ 4 w 4"/>
                  <a:gd name="T19" fmla="*/ 0 h 3"/>
                  <a:gd name="T20" fmla="*/ 3 w 4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5" name="Freeform 164">
                <a:extLst>
                  <a:ext uri="{FF2B5EF4-FFF2-40B4-BE49-F238E27FC236}">
                    <a16:creationId xmlns:a16="http://schemas.microsoft.com/office/drawing/2014/main" id="{1CC67396-7A90-48E7-9C77-48236EA05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2727" y="3259139"/>
                <a:ext cx="9525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6" name="Freeform 165">
                <a:extLst>
                  <a:ext uri="{FF2B5EF4-FFF2-40B4-BE49-F238E27FC236}">
                    <a16:creationId xmlns:a16="http://schemas.microsoft.com/office/drawing/2014/main" id="{E2D10710-5B81-41D6-91B4-9E826AAB6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4477" y="3259139"/>
                <a:ext cx="31750" cy="53975"/>
              </a:xfrm>
              <a:custGeom>
                <a:avLst/>
                <a:gdLst>
                  <a:gd name="T0" fmla="*/ 2 w 3"/>
                  <a:gd name="T1" fmla="*/ 0 h 5"/>
                  <a:gd name="T2" fmla="*/ 2 w 3"/>
                  <a:gd name="T3" fmla="*/ 1 h 5"/>
                  <a:gd name="T4" fmla="*/ 1 w 3"/>
                  <a:gd name="T5" fmla="*/ 2 h 5"/>
                  <a:gd name="T6" fmla="*/ 0 w 3"/>
                  <a:gd name="T7" fmla="*/ 3 h 5"/>
                  <a:gd name="T8" fmla="*/ 0 w 3"/>
                  <a:gd name="T9" fmla="*/ 4 h 5"/>
                  <a:gd name="T10" fmla="*/ 1 w 3"/>
                  <a:gd name="T11" fmla="*/ 4 h 5"/>
                  <a:gd name="T12" fmla="*/ 2 w 3"/>
                  <a:gd name="T13" fmla="*/ 4 h 5"/>
                  <a:gd name="T14" fmla="*/ 2 w 3"/>
                  <a:gd name="T15" fmla="*/ 2 h 5"/>
                  <a:gd name="T16" fmla="*/ 3 w 3"/>
                  <a:gd name="T17" fmla="*/ 0 h 5"/>
                  <a:gd name="T18" fmla="*/ 2 w 3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5">
                    <a:moveTo>
                      <a:pt x="2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3" y="1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7" name="Freeform 166">
                <a:extLst>
                  <a:ext uri="{FF2B5EF4-FFF2-40B4-BE49-F238E27FC236}">
                    <a16:creationId xmlns:a16="http://schemas.microsoft.com/office/drawing/2014/main" id="{38ED7293-1F50-4C39-9911-03D6C9709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1314" y="3313114"/>
                <a:ext cx="42863" cy="44450"/>
              </a:xfrm>
              <a:custGeom>
                <a:avLst/>
                <a:gdLst>
                  <a:gd name="T0" fmla="*/ 3 w 4"/>
                  <a:gd name="T1" fmla="*/ 1 h 4"/>
                  <a:gd name="T2" fmla="*/ 2 w 4"/>
                  <a:gd name="T3" fmla="*/ 1 h 4"/>
                  <a:gd name="T4" fmla="*/ 1 w 4"/>
                  <a:gd name="T5" fmla="*/ 1 h 4"/>
                  <a:gd name="T6" fmla="*/ 1 w 4"/>
                  <a:gd name="T7" fmla="*/ 2 h 4"/>
                  <a:gd name="T8" fmla="*/ 0 w 4"/>
                  <a:gd name="T9" fmla="*/ 3 h 4"/>
                  <a:gd name="T10" fmla="*/ 0 w 4"/>
                  <a:gd name="T11" fmla="*/ 4 h 4"/>
                  <a:gd name="T12" fmla="*/ 1 w 4"/>
                  <a:gd name="T13" fmla="*/ 4 h 4"/>
                  <a:gd name="T14" fmla="*/ 2 w 4"/>
                  <a:gd name="T15" fmla="*/ 3 h 4"/>
                  <a:gd name="T16" fmla="*/ 3 w 4"/>
                  <a:gd name="T17" fmla="*/ 3 h 4"/>
                  <a:gd name="T18" fmla="*/ 3 w 4"/>
                  <a:gd name="T19" fmla="*/ 2 h 4"/>
                  <a:gd name="T20" fmla="*/ 3 w 4"/>
                  <a:gd name="T21" fmla="*/ 1 h 4"/>
                  <a:gd name="T22" fmla="*/ 3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3" y="1"/>
                    </a:moveTo>
                    <a:cubicBezTo>
                      <a:pt x="3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4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8" name="Freeform 167">
                <a:extLst>
                  <a:ext uri="{FF2B5EF4-FFF2-40B4-BE49-F238E27FC236}">
                    <a16:creationId xmlns:a16="http://schemas.microsoft.com/office/drawing/2014/main" id="{A4B0D41C-7411-4031-B758-25A078F97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8277" y="3097214"/>
                <a:ext cx="269875" cy="269875"/>
              </a:xfrm>
              <a:custGeom>
                <a:avLst/>
                <a:gdLst>
                  <a:gd name="T0" fmla="*/ 5 w 25"/>
                  <a:gd name="T1" fmla="*/ 7 h 25"/>
                  <a:gd name="T2" fmla="*/ 3 w 25"/>
                  <a:gd name="T3" fmla="*/ 7 h 25"/>
                  <a:gd name="T4" fmla="*/ 4 w 25"/>
                  <a:gd name="T5" fmla="*/ 8 h 25"/>
                  <a:gd name="T6" fmla="*/ 4 w 25"/>
                  <a:gd name="T7" fmla="*/ 10 h 25"/>
                  <a:gd name="T8" fmla="*/ 6 w 25"/>
                  <a:gd name="T9" fmla="*/ 11 h 25"/>
                  <a:gd name="T10" fmla="*/ 7 w 25"/>
                  <a:gd name="T11" fmla="*/ 10 h 25"/>
                  <a:gd name="T12" fmla="*/ 9 w 25"/>
                  <a:gd name="T13" fmla="*/ 11 h 25"/>
                  <a:gd name="T14" fmla="*/ 10 w 25"/>
                  <a:gd name="T15" fmla="*/ 12 h 25"/>
                  <a:gd name="T16" fmla="*/ 13 w 25"/>
                  <a:gd name="T17" fmla="*/ 13 h 25"/>
                  <a:gd name="T18" fmla="*/ 16 w 25"/>
                  <a:gd name="T19" fmla="*/ 14 h 25"/>
                  <a:gd name="T20" fmla="*/ 18 w 25"/>
                  <a:gd name="T21" fmla="*/ 16 h 25"/>
                  <a:gd name="T22" fmla="*/ 19 w 25"/>
                  <a:gd name="T23" fmla="*/ 18 h 25"/>
                  <a:gd name="T24" fmla="*/ 20 w 25"/>
                  <a:gd name="T25" fmla="*/ 21 h 25"/>
                  <a:gd name="T26" fmla="*/ 20 w 25"/>
                  <a:gd name="T27" fmla="*/ 23 h 25"/>
                  <a:gd name="T28" fmla="*/ 22 w 25"/>
                  <a:gd name="T29" fmla="*/ 23 h 25"/>
                  <a:gd name="T30" fmla="*/ 24 w 25"/>
                  <a:gd name="T31" fmla="*/ 25 h 25"/>
                  <a:gd name="T32" fmla="*/ 24 w 25"/>
                  <a:gd name="T33" fmla="*/ 21 h 25"/>
                  <a:gd name="T34" fmla="*/ 25 w 25"/>
                  <a:gd name="T35" fmla="*/ 11 h 25"/>
                  <a:gd name="T36" fmla="*/ 25 w 25"/>
                  <a:gd name="T37" fmla="*/ 7 h 25"/>
                  <a:gd name="T38" fmla="*/ 23 w 25"/>
                  <a:gd name="T39" fmla="*/ 6 h 25"/>
                  <a:gd name="T40" fmla="*/ 20 w 25"/>
                  <a:gd name="T41" fmla="*/ 5 h 25"/>
                  <a:gd name="T42" fmla="*/ 19 w 25"/>
                  <a:gd name="T43" fmla="*/ 5 h 25"/>
                  <a:gd name="T44" fmla="*/ 17 w 25"/>
                  <a:gd name="T45" fmla="*/ 4 h 25"/>
                  <a:gd name="T46" fmla="*/ 16 w 25"/>
                  <a:gd name="T47" fmla="*/ 6 h 25"/>
                  <a:gd name="T48" fmla="*/ 14 w 25"/>
                  <a:gd name="T49" fmla="*/ 6 h 25"/>
                  <a:gd name="T50" fmla="*/ 12 w 25"/>
                  <a:gd name="T51" fmla="*/ 7 h 25"/>
                  <a:gd name="T52" fmla="*/ 12 w 25"/>
                  <a:gd name="T53" fmla="*/ 9 h 25"/>
                  <a:gd name="T54" fmla="*/ 10 w 25"/>
                  <a:gd name="T55" fmla="*/ 8 h 25"/>
                  <a:gd name="T56" fmla="*/ 9 w 25"/>
                  <a:gd name="T57" fmla="*/ 6 h 25"/>
                  <a:gd name="T58" fmla="*/ 8 w 25"/>
                  <a:gd name="T59" fmla="*/ 3 h 25"/>
                  <a:gd name="T60" fmla="*/ 7 w 25"/>
                  <a:gd name="T61" fmla="*/ 1 h 25"/>
                  <a:gd name="T62" fmla="*/ 5 w 25"/>
                  <a:gd name="T63" fmla="*/ 1 h 25"/>
                  <a:gd name="T64" fmla="*/ 3 w 25"/>
                  <a:gd name="T65" fmla="*/ 1 h 25"/>
                  <a:gd name="T66" fmla="*/ 1 w 25"/>
                  <a:gd name="T67" fmla="*/ 2 h 25"/>
                  <a:gd name="T68" fmla="*/ 0 w 25"/>
                  <a:gd name="T69" fmla="*/ 3 h 25"/>
                  <a:gd name="T70" fmla="*/ 1 w 25"/>
                  <a:gd name="T71" fmla="*/ 4 h 25"/>
                  <a:gd name="T72" fmla="*/ 2 w 25"/>
                  <a:gd name="T73" fmla="*/ 5 h 25"/>
                  <a:gd name="T74" fmla="*/ 4 w 25"/>
                  <a:gd name="T75" fmla="*/ 6 h 25"/>
                  <a:gd name="T76" fmla="*/ 7 w 25"/>
                  <a:gd name="T77" fmla="*/ 6 h 25"/>
                  <a:gd name="T78" fmla="*/ 5 w 25"/>
                  <a:gd name="T79" fmla="*/ 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" h="25">
                    <a:moveTo>
                      <a:pt x="5" y="6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7"/>
                      <a:pt x="3" y="8"/>
                      <a:pt x="3" y="8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2"/>
                      <a:pt x="6" y="11"/>
                      <a:pt x="6" y="11"/>
                    </a:cubicBezTo>
                    <a:cubicBezTo>
                      <a:pt x="6" y="11"/>
                      <a:pt x="6" y="11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7" y="11"/>
                      <a:pt x="8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2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1" y="12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4"/>
                      <a:pt x="16" y="13"/>
                      <a:pt x="16" y="14"/>
                    </a:cubicBezTo>
                    <a:cubicBezTo>
                      <a:pt x="16" y="14"/>
                      <a:pt x="16" y="14"/>
                      <a:pt x="17" y="15"/>
                    </a:cubicBezTo>
                    <a:cubicBezTo>
                      <a:pt x="17" y="15"/>
                      <a:pt x="18" y="15"/>
                      <a:pt x="18" y="16"/>
                    </a:cubicBezTo>
                    <a:cubicBezTo>
                      <a:pt x="18" y="16"/>
                      <a:pt x="18" y="16"/>
                      <a:pt x="18" y="17"/>
                    </a:cubicBezTo>
                    <a:cubicBezTo>
                      <a:pt x="18" y="17"/>
                      <a:pt x="19" y="18"/>
                      <a:pt x="19" y="18"/>
                    </a:cubicBezTo>
                    <a:cubicBezTo>
                      <a:pt x="19" y="18"/>
                      <a:pt x="19" y="19"/>
                      <a:pt x="19" y="19"/>
                    </a:cubicBezTo>
                    <a:cubicBezTo>
                      <a:pt x="20" y="20"/>
                      <a:pt x="20" y="20"/>
                      <a:pt x="20" y="21"/>
                    </a:cubicBezTo>
                    <a:cubicBezTo>
                      <a:pt x="20" y="21"/>
                      <a:pt x="20" y="21"/>
                      <a:pt x="20" y="22"/>
                    </a:cubicBezTo>
                    <a:cubicBezTo>
                      <a:pt x="20" y="22"/>
                      <a:pt x="19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1" y="23"/>
                      <a:pt x="22" y="23"/>
                      <a:pt x="22" y="23"/>
                    </a:cubicBezTo>
                    <a:cubicBezTo>
                      <a:pt x="23" y="23"/>
                      <a:pt x="23" y="23"/>
                      <a:pt x="23" y="24"/>
                    </a:cubicBezTo>
                    <a:cubicBezTo>
                      <a:pt x="23" y="24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6"/>
                      <a:pt x="24" y="6"/>
                    </a:cubicBezTo>
                    <a:cubicBezTo>
                      <a:pt x="24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2" y="6"/>
                    </a:cubicBezTo>
                    <a:cubicBezTo>
                      <a:pt x="21" y="6"/>
                      <a:pt x="21" y="6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19" y="5"/>
                      <a:pt x="19" y="5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6"/>
                    </a:cubicBezTo>
                    <a:cubicBezTo>
                      <a:pt x="16" y="6"/>
                      <a:pt x="15" y="6"/>
                      <a:pt x="15" y="6"/>
                    </a:cubicBezTo>
                    <a:cubicBezTo>
                      <a:pt x="15" y="6"/>
                      <a:pt x="14" y="6"/>
                      <a:pt x="14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2" y="8"/>
                      <a:pt x="13" y="8"/>
                      <a:pt x="12" y="8"/>
                    </a:cubicBezTo>
                    <a:cubicBezTo>
                      <a:pt x="12" y="8"/>
                      <a:pt x="12" y="9"/>
                      <a:pt x="12" y="9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9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7" y="7"/>
                    </a:cubicBezTo>
                    <a:cubicBezTo>
                      <a:pt x="7" y="7"/>
                      <a:pt x="6" y="6"/>
                      <a:pt x="5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9" name="Freeform 168">
                <a:extLst>
                  <a:ext uri="{FF2B5EF4-FFF2-40B4-BE49-F238E27FC236}">
                    <a16:creationId xmlns:a16="http://schemas.microsoft.com/office/drawing/2014/main" id="{D8B42CC2-F87E-48F6-9998-B5F0F3C7D8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29702" y="3605214"/>
                <a:ext cx="22225" cy="33338"/>
              </a:xfrm>
              <a:custGeom>
                <a:avLst/>
                <a:gdLst>
                  <a:gd name="T0" fmla="*/ 2 w 2"/>
                  <a:gd name="T1" fmla="*/ 2 h 3"/>
                  <a:gd name="T2" fmla="*/ 2 w 2"/>
                  <a:gd name="T3" fmla="*/ 0 h 3"/>
                  <a:gd name="T4" fmla="*/ 1 w 2"/>
                  <a:gd name="T5" fmla="*/ 0 h 3"/>
                  <a:gd name="T6" fmla="*/ 0 w 2"/>
                  <a:gd name="T7" fmla="*/ 0 h 3"/>
                  <a:gd name="T8" fmla="*/ 0 w 2"/>
                  <a:gd name="T9" fmla="*/ 1 h 3"/>
                  <a:gd name="T10" fmla="*/ 0 w 2"/>
                  <a:gd name="T11" fmla="*/ 2 h 3"/>
                  <a:gd name="T12" fmla="*/ 2 w 2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0" name="Freeform 169">
                <a:extLst>
                  <a:ext uri="{FF2B5EF4-FFF2-40B4-BE49-F238E27FC236}">
                    <a16:creationId xmlns:a16="http://schemas.microsoft.com/office/drawing/2014/main" id="{971E52E5-2EAE-41F9-88C9-D91B1A8CC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6839" y="3627439"/>
                <a:ext cx="42863" cy="42863"/>
              </a:xfrm>
              <a:custGeom>
                <a:avLst/>
                <a:gdLst>
                  <a:gd name="T0" fmla="*/ 0 w 4"/>
                  <a:gd name="T1" fmla="*/ 4 h 4"/>
                  <a:gd name="T2" fmla="*/ 2 w 4"/>
                  <a:gd name="T3" fmla="*/ 4 h 4"/>
                  <a:gd name="T4" fmla="*/ 3 w 4"/>
                  <a:gd name="T5" fmla="*/ 3 h 4"/>
                  <a:gd name="T6" fmla="*/ 4 w 4"/>
                  <a:gd name="T7" fmla="*/ 3 h 4"/>
                  <a:gd name="T8" fmla="*/ 4 w 4"/>
                  <a:gd name="T9" fmla="*/ 1 h 4"/>
                  <a:gd name="T10" fmla="*/ 3 w 4"/>
                  <a:gd name="T11" fmla="*/ 1 h 4"/>
                  <a:gd name="T12" fmla="*/ 2 w 4"/>
                  <a:gd name="T13" fmla="*/ 1 h 4"/>
                  <a:gd name="T14" fmla="*/ 1 w 4"/>
                  <a:gd name="T15" fmla="*/ 1 h 4"/>
                  <a:gd name="T16" fmla="*/ 0 w 4"/>
                  <a:gd name="T17" fmla="*/ 2 h 4"/>
                  <a:gd name="T18" fmla="*/ 0 w 4"/>
                  <a:gd name="T19" fmla="*/ 3 h 4"/>
                  <a:gd name="T20" fmla="*/ 0 w 4"/>
                  <a:gd name="T2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3" y="4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0"/>
                      <a:pt x="3" y="0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1" name="Freeform 170">
                <a:extLst>
                  <a:ext uri="{FF2B5EF4-FFF2-40B4-BE49-F238E27FC236}">
                    <a16:creationId xmlns:a16="http://schemas.microsoft.com/office/drawing/2014/main" id="{8D5F5508-493E-4E3E-80E9-A6A7FD3D2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7952" y="3681414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2" name="Freeform 171">
                <a:extLst>
                  <a:ext uri="{FF2B5EF4-FFF2-40B4-BE49-F238E27FC236}">
                    <a16:creationId xmlns:a16="http://schemas.microsoft.com/office/drawing/2014/main" id="{D590C6E4-0CCF-4DED-A6C2-072DE0FC5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7852" y="708026"/>
                <a:ext cx="280988" cy="96838"/>
              </a:xfrm>
              <a:custGeom>
                <a:avLst/>
                <a:gdLst>
                  <a:gd name="T0" fmla="*/ 2 w 26"/>
                  <a:gd name="T1" fmla="*/ 3 h 9"/>
                  <a:gd name="T2" fmla="*/ 3 w 26"/>
                  <a:gd name="T3" fmla="*/ 4 h 9"/>
                  <a:gd name="T4" fmla="*/ 5 w 26"/>
                  <a:gd name="T5" fmla="*/ 5 h 9"/>
                  <a:gd name="T6" fmla="*/ 6 w 26"/>
                  <a:gd name="T7" fmla="*/ 5 h 9"/>
                  <a:gd name="T8" fmla="*/ 7 w 26"/>
                  <a:gd name="T9" fmla="*/ 4 h 9"/>
                  <a:gd name="T10" fmla="*/ 9 w 26"/>
                  <a:gd name="T11" fmla="*/ 5 h 9"/>
                  <a:gd name="T12" fmla="*/ 8 w 26"/>
                  <a:gd name="T13" fmla="*/ 5 h 9"/>
                  <a:gd name="T14" fmla="*/ 6 w 26"/>
                  <a:gd name="T15" fmla="*/ 6 h 9"/>
                  <a:gd name="T16" fmla="*/ 8 w 26"/>
                  <a:gd name="T17" fmla="*/ 6 h 9"/>
                  <a:gd name="T18" fmla="*/ 8 w 26"/>
                  <a:gd name="T19" fmla="*/ 8 h 9"/>
                  <a:gd name="T20" fmla="*/ 9 w 26"/>
                  <a:gd name="T21" fmla="*/ 8 h 9"/>
                  <a:gd name="T22" fmla="*/ 12 w 26"/>
                  <a:gd name="T23" fmla="*/ 9 h 9"/>
                  <a:gd name="T24" fmla="*/ 13 w 26"/>
                  <a:gd name="T25" fmla="*/ 7 h 9"/>
                  <a:gd name="T26" fmla="*/ 14 w 26"/>
                  <a:gd name="T27" fmla="*/ 5 h 9"/>
                  <a:gd name="T28" fmla="*/ 14 w 26"/>
                  <a:gd name="T29" fmla="*/ 5 h 9"/>
                  <a:gd name="T30" fmla="*/ 15 w 26"/>
                  <a:gd name="T31" fmla="*/ 5 h 9"/>
                  <a:gd name="T32" fmla="*/ 17 w 26"/>
                  <a:gd name="T33" fmla="*/ 6 h 9"/>
                  <a:gd name="T34" fmla="*/ 18 w 26"/>
                  <a:gd name="T35" fmla="*/ 8 h 9"/>
                  <a:gd name="T36" fmla="*/ 20 w 26"/>
                  <a:gd name="T37" fmla="*/ 6 h 9"/>
                  <a:gd name="T38" fmla="*/ 20 w 26"/>
                  <a:gd name="T39" fmla="*/ 5 h 9"/>
                  <a:gd name="T40" fmla="*/ 18 w 26"/>
                  <a:gd name="T41" fmla="*/ 4 h 9"/>
                  <a:gd name="T42" fmla="*/ 15 w 26"/>
                  <a:gd name="T43" fmla="*/ 3 h 9"/>
                  <a:gd name="T44" fmla="*/ 16 w 26"/>
                  <a:gd name="T45" fmla="*/ 2 h 9"/>
                  <a:gd name="T46" fmla="*/ 17 w 26"/>
                  <a:gd name="T47" fmla="*/ 3 h 9"/>
                  <a:gd name="T48" fmla="*/ 20 w 26"/>
                  <a:gd name="T49" fmla="*/ 3 h 9"/>
                  <a:gd name="T50" fmla="*/ 23 w 26"/>
                  <a:gd name="T51" fmla="*/ 3 h 9"/>
                  <a:gd name="T52" fmla="*/ 25 w 26"/>
                  <a:gd name="T53" fmla="*/ 3 h 9"/>
                  <a:gd name="T54" fmla="*/ 26 w 26"/>
                  <a:gd name="T55" fmla="*/ 2 h 9"/>
                  <a:gd name="T56" fmla="*/ 24 w 26"/>
                  <a:gd name="T57" fmla="*/ 1 h 9"/>
                  <a:gd name="T58" fmla="*/ 22 w 26"/>
                  <a:gd name="T59" fmla="*/ 1 h 9"/>
                  <a:gd name="T60" fmla="*/ 19 w 26"/>
                  <a:gd name="T61" fmla="*/ 1 h 9"/>
                  <a:gd name="T62" fmla="*/ 14 w 26"/>
                  <a:gd name="T63" fmla="*/ 1 h 9"/>
                  <a:gd name="T64" fmla="*/ 13 w 26"/>
                  <a:gd name="T65" fmla="*/ 2 h 9"/>
                  <a:gd name="T66" fmla="*/ 13 w 26"/>
                  <a:gd name="T67" fmla="*/ 3 h 9"/>
                  <a:gd name="T68" fmla="*/ 11 w 26"/>
                  <a:gd name="T69" fmla="*/ 2 h 9"/>
                  <a:gd name="T70" fmla="*/ 9 w 26"/>
                  <a:gd name="T71" fmla="*/ 2 h 9"/>
                  <a:gd name="T72" fmla="*/ 9 w 26"/>
                  <a:gd name="T73" fmla="*/ 4 h 9"/>
                  <a:gd name="T74" fmla="*/ 8 w 26"/>
                  <a:gd name="T75" fmla="*/ 3 h 9"/>
                  <a:gd name="T76" fmla="*/ 7 w 26"/>
                  <a:gd name="T77" fmla="*/ 2 h 9"/>
                  <a:gd name="T78" fmla="*/ 5 w 26"/>
                  <a:gd name="T79" fmla="*/ 3 h 9"/>
                  <a:gd name="T80" fmla="*/ 4 w 26"/>
                  <a:gd name="T81" fmla="*/ 2 h 9"/>
                  <a:gd name="T82" fmla="*/ 1 w 26"/>
                  <a:gd name="T83" fmla="*/ 2 h 9"/>
                  <a:gd name="T84" fmla="*/ 1 w 26"/>
                  <a:gd name="T8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" h="9">
                    <a:moveTo>
                      <a:pt x="1" y="3"/>
                    </a:move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4"/>
                      <a:pt x="4" y="4"/>
                    </a:cubicBezTo>
                    <a:cubicBezTo>
                      <a:pt x="5" y="4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8" y="4"/>
                      <a:pt x="8" y="4"/>
                      <a:pt x="9" y="4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7"/>
                      <a:pt x="8" y="6"/>
                      <a:pt x="8" y="6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8" y="8"/>
                    </a:cubicBezTo>
                    <a:cubicBezTo>
                      <a:pt x="8" y="8"/>
                      <a:pt x="8" y="7"/>
                      <a:pt x="8" y="7"/>
                    </a:cubicBezTo>
                    <a:cubicBezTo>
                      <a:pt x="9" y="7"/>
                      <a:pt x="9" y="8"/>
                      <a:pt x="9" y="8"/>
                    </a:cubicBezTo>
                    <a:cubicBezTo>
                      <a:pt x="10" y="8"/>
                      <a:pt x="10" y="8"/>
                      <a:pt x="10" y="9"/>
                    </a:cubicBezTo>
                    <a:cubicBezTo>
                      <a:pt x="11" y="9"/>
                      <a:pt x="11" y="9"/>
                      <a:pt x="12" y="9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3" y="7"/>
                    </a:cubicBezTo>
                    <a:cubicBezTo>
                      <a:pt x="13" y="7"/>
                      <a:pt x="13" y="7"/>
                      <a:pt x="14" y="7"/>
                    </a:cubicBezTo>
                    <a:cubicBezTo>
                      <a:pt x="14" y="6"/>
                      <a:pt x="14" y="6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7" y="7"/>
                      <a:pt x="18" y="7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7"/>
                      <a:pt x="20" y="7"/>
                    </a:cubicBezTo>
                    <a:cubicBezTo>
                      <a:pt x="20" y="7"/>
                      <a:pt x="20" y="6"/>
                      <a:pt x="20" y="6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5"/>
                      <a:pt x="19" y="4"/>
                      <a:pt x="19" y="4"/>
                    </a:cubicBezTo>
                    <a:cubicBezTo>
                      <a:pt x="19" y="4"/>
                      <a:pt x="18" y="4"/>
                      <a:pt x="18" y="4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3"/>
                      <a:pt x="16" y="2"/>
                    </a:cubicBezTo>
                    <a:cubicBezTo>
                      <a:pt x="16" y="2"/>
                      <a:pt x="17" y="2"/>
                      <a:pt x="17" y="2"/>
                    </a:cubicBezTo>
                    <a:cubicBezTo>
                      <a:pt x="17" y="2"/>
                      <a:pt x="17" y="3"/>
                      <a:pt x="17" y="3"/>
                    </a:cubicBezTo>
                    <a:cubicBezTo>
                      <a:pt x="17" y="3"/>
                      <a:pt x="18" y="3"/>
                      <a:pt x="18" y="3"/>
                    </a:cubicBezTo>
                    <a:cubicBezTo>
                      <a:pt x="19" y="3"/>
                      <a:pt x="19" y="3"/>
                      <a:pt x="20" y="3"/>
                    </a:cubicBezTo>
                    <a:cubicBezTo>
                      <a:pt x="20" y="3"/>
                      <a:pt x="20" y="3"/>
                      <a:pt x="21" y="3"/>
                    </a:cubicBezTo>
                    <a:cubicBezTo>
                      <a:pt x="22" y="4"/>
                      <a:pt x="22" y="3"/>
                      <a:pt x="23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"/>
                      <a:pt x="24" y="3"/>
                      <a:pt x="25" y="3"/>
                    </a:cubicBezTo>
                    <a:cubicBezTo>
                      <a:pt x="25" y="3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0"/>
                      <a:pt x="25" y="1"/>
                      <a:pt x="24" y="1"/>
                    </a:cubicBezTo>
                    <a:cubicBezTo>
                      <a:pt x="24" y="1"/>
                      <a:pt x="24" y="1"/>
                      <a:pt x="23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1" y="1"/>
                      <a:pt x="21" y="1"/>
                      <a:pt x="20" y="1"/>
                    </a:cubicBezTo>
                    <a:cubicBezTo>
                      <a:pt x="20" y="1"/>
                      <a:pt x="19" y="1"/>
                      <a:pt x="19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2" y="1"/>
                      <a:pt x="13" y="2"/>
                      <a:pt x="13" y="2"/>
                    </a:cubicBezTo>
                    <a:cubicBezTo>
                      <a:pt x="13" y="2"/>
                      <a:pt x="14" y="2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4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2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9" y="2"/>
                      <a:pt x="10" y="3"/>
                      <a:pt x="10" y="3"/>
                    </a:cubicBezTo>
                    <a:cubicBezTo>
                      <a:pt x="9" y="3"/>
                      <a:pt x="9" y="4"/>
                      <a:pt x="9" y="4"/>
                    </a:cubicBezTo>
                    <a:cubicBezTo>
                      <a:pt x="9" y="4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5" y="4"/>
                      <a:pt x="5" y="3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3" name="Freeform 172">
                <a:extLst>
                  <a:ext uri="{FF2B5EF4-FFF2-40B4-BE49-F238E27FC236}">
                    <a16:creationId xmlns:a16="http://schemas.microsoft.com/office/drawing/2014/main" id="{54D7BC38-61C3-4CE8-9FEF-3D93FDE2F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2927" y="3119439"/>
                <a:ext cx="22225" cy="20638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2 w 2"/>
                  <a:gd name="T5" fmla="*/ 2 h 2"/>
                  <a:gd name="T6" fmla="*/ 2 w 2"/>
                  <a:gd name="T7" fmla="*/ 1 h 2"/>
                  <a:gd name="T8" fmla="*/ 1 w 2"/>
                  <a:gd name="T9" fmla="*/ 0 h 2"/>
                  <a:gd name="T10" fmla="*/ 0 w 2"/>
                  <a:gd name="T11" fmla="*/ 0 h 2"/>
                  <a:gd name="T12" fmla="*/ 0 w 2"/>
                  <a:gd name="T13" fmla="*/ 1 h 2"/>
                  <a:gd name="T14" fmla="*/ 1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4" name="Freeform 173">
                <a:extLst>
                  <a:ext uri="{FF2B5EF4-FFF2-40B4-BE49-F238E27FC236}">
                    <a16:creationId xmlns:a16="http://schemas.microsoft.com/office/drawing/2014/main" id="{1AA8AAB6-42F3-478E-BC2E-4EA8340708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6652" y="3270251"/>
                <a:ext cx="11113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1 w 1"/>
                  <a:gd name="T7" fmla="*/ 1 h 2"/>
                  <a:gd name="T8" fmla="*/ 0 w 1"/>
                  <a:gd name="T9" fmla="*/ 1 h 2"/>
                  <a:gd name="T10" fmla="*/ 1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5" name="Freeform 174">
                <a:extLst>
                  <a:ext uri="{FF2B5EF4-FFF2-40B4-BE49-F238E27FC236}">
                    <a16:creationId xmlns:a16="http://schemas.microsoft.com/office/drawing/2014/main" id="{2D6AA8E5-156F-472B-BC07-796754EE1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4677" y="3151189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6" name="Freeform 175">
                <a:extLst>
                  <a:ext uri="{FF2B5EF4-FFF2-40B4-BE49-F238E27FC236}">
                    <a16:creationId xmlns:a16="http://schemas.microsoft.com/office/drawing/2014/main" id="{C844B612-6D2D-4549-87F0-81FFB3388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564" y="3270251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7" name="Freeform 176">
                <a:extLst>
                  <a:ext uri="{FF2B5EF4-FFF2-40B4-BE49-F238E27FC236}">
                    <a16:creationId xmlns:a16="http://schemas.microsoft.com/office/drawing/2014/main" id="{87CD6A14-774F-4A56-8B6C-3A72FDC7B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3364" y="1649414"/>
                <a:ext cx="22225" cy="20638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1 h 2"/>
                  <a:gd name="T4" fmla="*/ 1 w 2"/>
                  <a:gd name="T5" fmla="*/ 2 h 2"/>
                  <a:gd name="T6" fmla="*/ 2 w 2"/>
                  <a:gd name="T7" fmla="*/ 2 h 2"/>
                  <a:gd name="T8" fmla="*/ 2 w 2"/>
                  <a:gd name="T9" fmla="*/ 1 h 2"/>
                  <a:gd name="T10" fmla="*/ 2 w 2"/>
                  <a:gd name="T11" fmla="*/ 0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8" name="Freeform 177">
                <a:extLst>
                  <a:ext uri="{FF2B5EF4-FFF2-40B4-BE49-F238E27FC236}">
                    <a16:creationId xmlns:a16="http://schemas.microsoft.com/office/drawing/2014/main" id="{06C3DB67-D0D1-458D-8512-94E542617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614" y="1670051"/>
                <a:ext cx="31750" cy="44450"/>
              </a:xfrm>
              <a:custGeom>
                <a:avLst/>
                <a:gdLst>
                  <a:gd name="T0" fmla="*/ 2 w 3"/>
                  <a:gd name="T1" fmla="*/ 2 h 4"/>
                  <a:gd name="T2" fmla="*/ 3 w 3"/>
                  <a:gd name="T3" fmla="*/ 1 h 4"/>
                  <a:gd name="T4" fmla="*/ 2 w 3"/>
                  <a:gd name="T5" fmla="*/ 0 h 4"/>
                  <a:gd name="T6" fmla="*/ 1 w 3"/>
                  <a:gd name="T7" fmla="*/ 1 h 4"/>
                  <a:gd name="T8" fmla="*/ 0 w 3"/>
                  <a:gd name="T9" fmla="*/ 2 h 4"/>
                  <a:gd name="T10" fmla="*/ 0 w 3"/>
                  <a:gd name="T11" fmla="*/ 3 h 4"/>
                  <a:gd name="T12" fmla="*/ 0 w 3"/>
                  <a:gd name="T13" fmla="*/ 3 h 4"/>
                  <a:gd name="T14" fmla="*/ 1 w 3"/>
                  <a:gd name="T15" fmla="*/ 3 h 4"/>
                  <a:gd name="T16" fmla="*/ 1 w 3"/>
                  <a:gd name="T17" fmla="*/ 2 h 4"/>
                  <a:gd name="T18" fmla="*/ 2 w 3"/>
                  <a:gd name="T1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9" name="Freeform 178">
                <a:extLst>
                  <a:ext uri="{FF2B5EF4-FFF2-40B4-BE49-F238E27FC236}">
                    <a16:creationId xmlns:a16="http://schemas.microsoft.com/office/drawing/2014/main" id="{5424F6B7-242E-4D70-AD09-9E78CAFF2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6652" y="1400176"/>
                <a:ext cx="227013" cy="258763"/>
              </a:xfrm>
              <a:custGeom>
                <a:avLst/>
                <a:gdLst>
                  <a:gd name="T0" fmla="*/ 19 w 21"/>
                  <a:gd name="T1" fmla="*/ 22 h 24"/>
                  <a:gd name="T2" fmla="*/ 18 w 21"/>
                  <a:gd name="T3" fmla="*/ 20 h 24"/>
                  <a:gd name="T4" fmla="*/ 17 w 21"/>
                  <a:gd name="T5" fmla="*/ 20 h 24"/>
                  <a:gd name="T6" fmla="*/ 16 w 21"/>
                  <a:gd name="T7" fmla="*/ 19 h 24"/>
                  <a:gd name="T8" fmla="*/ 15 w 21"/>
                  <a:gd name="T9" fmla="*/ 18 h 24"/>
                  <a:gd name="T10" fmla="*/ 15 w 21"/>
                  <a:gd name="T11" fmla="*/ 16 h 24"/>
                  <a:gd name="T12" fmla="*/ 14 w 21"/>
                  <a:gd name="T13" fmla="*/ 16 h 24"/>
                  <a:gd name="T14" fmla="*/ 15 w 21"/>
                  <a:gd name="T15" fmla="*/ 15 h 24"/>
                  <a:gd name="T16" fmla="*/ 16 w 21"/>
                  <a:gd name="T17" fmla="*/ 15 h 24"/>
                  <a:gd name="T18" fmla="*/ 17 w 21"/>
                  <a:gd name="T19" fmla="*/ 16 h 24"/>
                  <a:gd name="T20" fmla="*/ 17 w 21"/>
                  <a:gd name="T21" fmla="*/ 17 h 24"/>
                  <a:gd name="T22" fmla="*/ 18 w 21"/>
                  <a:gd name="T23" fmla="*/ 16 h 24"/>
                  <a:gd name="T24" fmla="*/ 18 w 21"/>
                  <a:gd name="T25" fmla="*/ 15 h 24"/>
                  <a:gd name="T26" fmla="*/ 17 w 21"/>
                  <a:gd name="T27" fmla="*/ 15 h 24"/>
                  <a:gd name="T28" fmla="*/ 16 w 21"/>
                  <a:gd name="T29" fmla="*/ 14 h 24"/>
                  <a:gd name="T30" fmla="*/ 16 w 21"/>
                  <a:gd name="T31" fmla="*/ 14 h 24"/>
                  <a:gd name="T32" fmla="*/ 14 w 21"/>
                  <a:gd name="T33" fmla="*/ 13 h 24"/>
                  <a:gd name="T34" fmla="*/ 13 w 21"/>
                  <a:gd name="T35" fmla="*/ 12 h 24"/>
                  <a:gd name="T36" fmla="*/ 12 w 21"/>
                  <a:gd name="T37" fmla="*/ 11 h 24"/>
                  <a:gd name="T38" fmla="*/ 11 w 21"/>
                  <a:gd name="T39" fmla="*/ 10 h 24"/>
                  <a:gd name="T40" fmla="*/ 11 w 21"/>
                  <a:gd name="T41" fmla="*/ 9 h 24"/>
                  <a:gd name="T42" fmla="*/ 10 w 21"/>
                  <a:gd name="T43" fmla="*/ 8 h 24"/>
                  <a:gd name="T44" fmla="*/ 9 w 21"/>
                  <a:gd name="T45" fmla="*/ 8 h 24"/>
                  <a:gd name="T46" fmla="*/ 8 w 21"/>
                  <a:gd name="T47" fmla="*/ 7 h 24"/>
                  <a:gd name="T48" fmla="*/ 7 w 21"/>
                  <a:gd name="T49" fmla="*/ 7 h 24"/>
                  <a:gd name="T50" fmla="*/ 7 w 21"/>
                  <a:gd name="T51" fmla="*/ 6 h 24"/>
                  <a:gd name="T52" fmla="*/ 6 w 21"/>
                  <a:gd name="T53" fmla="*/ 5 h 24"/>
                  <a:gd name="T54" fmla="*/ 5 w 21"/>
                  <a:gd name="T55" fmla="*/ 3 h 24"/>
                  <a:gd name="T56" fmla="*/ 4 w 21"/>
                  <a:gd name="T57" fmla="*/ 2 h 24"/>
                  <a:gd name="T58" fmla="*/ 3 w 21"/>
                  <a:gd name="T59" fmla="*/ 2 h 24"/>
                  <a:gd name="T60" fmla="*/ 2 w 21"/>
                  <a:gd name="T61" fmla="*/ 1 h 24"/>
                  <a:gd name="T62" fmla="*/ 1 w 21"/>
                  <a:gd name="T63" fmla="*/ 1 h 24"/>
                  <a:gd name="T64" fmla="*/ 0 w 21"/>
                  <a:gd name="T65" fmla="*/ 0 h 24"/>
                  <a:gd name="T66" fmla="*/ 1 w 21"/>
                  <a:gd name="T67" fmla="*/ 1 h 24"/>
                  <a:gd name="T68" fmla="*/ 1 w 21"/>
                  <a:gd name="T69" fmla="*/ 2 h 24"/>
                  <a:gd name="T70" fmla="*/ 1 w 21"/>
                  <a:gd name="T71" fmla="*/ 3 h 24"/>
                  <a:gd name="T72" fmla="*/ 2 w 21"/>
                  <a:gd name="T73" fmla="*/ 5 h 24"/>
                  <a:gd name="T74" fmla="*/ 4 w 21"/>
                  <a:gd name="T75" fmla="*/ 6 h 24"/>
                  <a:gd name="T76" fmla="*/ 5 w 21"/>
                  <a:gd name="T77" fmla="*/ 8 h 24"/>
                  <a:gd name="T78" fmla="*/ 6 w 21"/>
                  <a:gd name="T79" fmla="*/ 8 h 24"/>
                  <a:gd name="T80" fmla="*/ 7 w 21"/>
                  <a:gd name="T81" fmla="*/ 9 h 24"/>
                  <a:gd name="T82" fmla="*/ 8 w 21"/>
                  <a:gd name="T83" fmla="*/ 10 h 24"/>
                  <a:gd name="T84" fmla="*/ 9 w 21"/>
                  <a:gd name="T85" fmla="*/ 11 h 24"/>
                  <a:gd name="T86" fmla="*/ 9 w 21"/>
                  <a:gd name="T87" fmla="*/ 13 h 24"/>
                  <a:gd name="T88" fmla="*/ 11 w 21"/>
                  <a:gd name="T89" fmla="*/ 14 h 24"/>
                  <a:gd name="T90" fmla="*/ 12 w 21"/>
                  <a:gd name="T91" fmla="*/ 16 h 24"/>
                  <a:gd name="T92" fmla="*/ 12 w 21"/>
                  <a:gd name="T93" fmla="*/ 17 h 24"/>
                  <a:gd name="T94" fmla="*/ 14 w 21"/>
                  <a:gd name="T95" fmla="*/ 18 h 24"/>
                  <a:gd name="T96" fmla="*/ 14 w 21"/>
                  <a:gd name="T97" fmla="*/ 19 h 24"/>
                  <a:gd name="T98" fmla="*/ 14 w 21"/>
                  <a:gd name="T99" fmla="*/ 20 h 24"/>
                  <a:gd name="T100" fmla="*/ 15 w 21"/>
                  <a:gd name="T101" fmla="*/ 21 h 24"/>
                  <a:gd name="T102" fmla="*/ 16 w 21"/>
                  <a:gd name="T103" fmla="*/ 22 h 24"/>
                  <a:gd name="T104" fmla="*/ 16 w 21"/>
                  <a:gd name="T105" fmla="*/ 23 h 24"/>
                  <a:gd name="T106" fmla="*/ 18 w 21"/>
                  <a:gd name="T107" fmla="*/ 24 h 24"/>
                  <a:gd name="T108" fmla="*/ 18 w 21"/>
                  <a:gd name="T109" fmla="*/ 22 h 24"/>
                  <a:gd name="T110" fmla="*/ 18 w 21"/>
                  <a:gd name="T111" fmla="*/ 22 h 24"/>
                  <a:gd name="T112" fmla="*/ 19 w 21"/>
                  <a:gd name="T113" fmla="*/ 23 h 24"/>
                  <a:gd name="T114" fmla="*/ 21 w 21"/>
                  <a:gd name="T115" fmla="*/ 23 h 24"/>
                  <a:gd name="T116" fmla="*/ 19 w 21"/>
                  <a:gd name="T117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1" h="24">
                    <a:moveTo>
                      <a:pt x="19" y="22"/>
                    </a:moveTo>
                    <a:cubicBezTo>
                      <a:pt x="19" y="21"/>
                      <a:pt x="18" y="21"/>
                      <a:pt x="18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8"/>
                      <a:pt x="15" y="18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5" y="16"/>
                      <a:pt x="14" y="16"/>
                      <a:pt x="14" y="16"/>
                    </a:cubicBezTo>
                    <a:cubicBezTo>
                      <a:pt x="14" y="15"/>
                      <a:pt x="14" y="15"/>
                      <a:pt x="15" y="15"/>
                    </a:cubicBezTo>
                    <a:cubicBezTo>
                      <a:pt x="15" y="15"/>
                      <a:pt x="15" y="15"/>
                      <a:pt x="16" y="15"/>
                    </a:cubicBezTo>
                    <a:cubicBezTo>
                      <a:pt x="16" y="15"/>
                      <a:pt x="16" y="16"/>
                      <a:pt x="17" y="16"/>
                    </a:cubicBezTo>
                    <a:cubicBezTo>
                      <a:pt x="17" y="16"/>
                      <a:pt x="17" y="17"/>
                      <a:pt x="17" y="17"/>
                    </a:cubicBezTo>
                    <a:cubicBezTo>
                      <a:pt x="18" y="17"/>
                      <a:pt x="18" y="17"/>
                      <a:pt x="18" y="16"/>
                    </a:cubicBezTo>
                    <a:cubicBezTo>
                      <a:pt x="19" y="16"/>
                      <a:pt x="18" y="16"/>
                      <a:pt x="18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4" y="12"/>
                      <a:pt x="14" y="12"/>
                      <a:pt x="13" y="12"/>
                    </a:cubicBezTo>
                    <a:cubicBezTo>
                      <a:pt x="13" y="12"/>
                      <a:pt x="13" y="12"/>
                      <a:pt x="12" y="11"/>
                    </a:cubicBezTo>
                    <a:cubicBezTo>
                      <a:pt x="12" y="11"/>
                      <a:pt x="12" y="11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9"/>
                      <a:pt x="10" y="8"/>
                      <a:pt x="10" y="8"/>
                    </a:cubicBezTo>
                    <a:cubicBezTo>
                      <a:pt x="10" y="8"/>
                      <a:pt x="9" y="8"/>
                      <a:pt x="9" y="8"/>
                    </a:cubicBezTo>
                    <a:cubicBezTo>
                      <a:pt x="8" y="8"/>
                      <a:pt x="9" y="7"/>
                      <a:pt x="8" y="7"/>
                    </a:cubicBezTo>
                    <a:cubicBezTo>
                      <a:pt x="8" y="7"/>
                      <a:pt x="8" y="7"/>
                      <a:pt x="7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4"/>
                      <a:pt x="5" y="4"/>
                      <a:pt x="5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1" y="4"/>
                      <a:pt x="2" y="4"/>
                      <a:pt x="2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7"/>
                      <a:pt x="5" y="7"/>
                      <a:pt x="5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8" y="10"/>
                      <a:pt x="8" y="10"/>
                    </a:cubicBezTo>
                    <a:cubicBezTo>
                      <a:pt x="8" y="10"/>
                      <a:pt x="8" y="11"/>
                      <a:pt x="9" y="11"/>
                    </a:cubicBezTo>
                    <a:cubicBezTo>
                      <a:pt x="9" y="12"/>
                      <a:pt x="9" y="12"/>
                      <a:pt x="9" y="13"/>
                    </a:cubicBezTo>
                    <a:cubicBezTo>
                      <a:pt x="10" y="13"/>
                      <a:pt x="10" y="14"/>
                      <a:pt x="11" y="14"/>
                    </a:cubicBezTo>
                    <a:cubicBezTo>
                      <a:pt x="11" y="15"/>
                      <a:pt x="11" y="15"/>
                      <a:pt x="12" y="16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8"/>
                      <a:pt x="13" y="17"/>
                      <a:pt x="14" y="18"/>
                    </a:cubicBezTo>
                    <a:cubicBezTo>
                      <a:pt x="14" y="18"/>
                      <a:pt x="14" y="19"/>
                      <a:pt x="14" y="19"/>
                    </a:cubicBezTo>
                    <a:cubicBezTo>
                      <a:pt x="14" y="19"/>
                      <a:pt x="14" y="20"/>
                      <a:pt x="14" y="20"/>
                    </a:cubicBezTo>
                    <a:cubicBezTo>
                      <a:pt x="14" y="20"/>
                      <a:pt x="15" y="21"/>
                      <a:pt x="15" y="21"/>
                    </a:cubicBezTo>
                    <a:cubicBezTo>
                      <a:pt x="15" y="21"/>
                      <a:pt x="15" y="22"/>
                      <a:pt x="16" y="22"/>
                    </a:cubicBezTo>
                    <a:cubicBezTo>
                      <a:pt x="16" y="22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8" y="24"/>
                    </a:cubicBezTo>
                    <a:cubicBezTo>
                      <a:pt x="18" y="23"/>
                      <a:pt x="17" y="23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1" y="22"/>
                      <a:pt x="20" y="22"/>
                      <a:pt x="19" y="2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0" name="Freeform 179">
                <a:extLst>
                  <a:ext uri="{FF2B5EF4-FFF2-40B4-BE49-F238E27FC236}">
                    <a16:creationId xmlns:a16="http://schemas.microsoft.com/office/drawing/2014/main" id="{9401D204-B0E9-41D4-8E0F-461A3838B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4114" y="2103439"/>
                <a:ext cx="312738" cy="161925"/>
              </a:xfrm>
              <a:custGeom>
                <a:avLst/>
                <a:gdLst>
                  <a:gd name="T0" fmla="*/ 27 w 29"/>
                  <a:gd name="T1" fmla="*/ 15 h 15"/>
                  <a:gd name="T2" fmla="*/ 28 w 29"/>
                  <a:gd name="T3" fmla="*/ 15 h 15"/>
                  <a:gd name="T4" fmla="*/ 28 w 29"/>
                  <a:gd name="T5" fmla="*/ 13 h 15"/>
                  <a:gd name="T6" fmla="*/ 28 w 29"/>
                  <a:gd name="T7" fmla="*/ 13 h 15"/>
                  <a:gd name="T8" fmla="*/ 27 w 29"/>
                  <a:gd name="T9" fmla="*/ 12 h 15"/>
                  <a:gd name="T10" fmla="*/ 27 w 29"/>
                  <a:gd name="T11" fmla="*/ 10 h 15"/>
                  <a:gd name="T12" fmla="*/ 27 w 29"/>
                  <a:gd name="T13" fmla="*/ 10 h 15"/>
                  <a:gd name="T14" fmla="*/ 26 w 29"/>
                  <a:gd name="T15" fmla="*/ 10 h 15"/>
                  <a:gd name="T16" fmla="*/ 25 w 29"/>
                  <a:gd name="T17" fmla="*/ 9 h 15"/>
                  <a:gd name="T18" fmla="*/ 24 w 29"/>
                  <a:gd name="T19" fmla="*/ 9 h 15"/>
                  <a:gd name="T20" fmla="*/ 23 w 29"/>
                  <a:gd name="T21" fmla="*/ 8 h 15"/>
                  <a:gd name="T22" fmla="*/ 22 w 29"/>
                  <a:gd name="T23" fmla="*/ 8 h 15"/>
                  <a:gd name="T24" fmla="*/ 21 w 29"/>
                  <a:gd name="T25" fmla="*/ 9 h 15"/>
                  <a:gd name="T26" fmla="*/ 19 w 29"/>
                  <a:gd name="T27" fmla="*/ 8 h 15"/>
                  <a:gd name="T28" fmla="*/ 19 w 29"/>
                  <a:gd name="T29" fmla="*/ 7 h 15"/>
                  <a:gd name="T30" fmla="*/ 18 w 29"/>
                  <a:gd name="T31" fmla="*/ 7 h 15"/>
                  <a:gd name="T32" fmla="*/ 17 w 29"/>
                  <a:gd name="T33" fmla="*/ 7 h 15"/>
                  <a:gd name="T34" fmla="*/ 16 w 29"/>
                  <a:gd name="T35" fmla="*/ 6 h 15"/>
                  <a:gd name="T36" fmla="*/ 14 w 29"/>
                  <a:gd name="T37" fmla="*/ 5 h 15"/>
                  <a:gd name="T38" fmla="*/ 13 w 29"/>
                  <a:gd name="T39" fmla="*/ 5 h 15"/>
                  <a:gd name="T40" fmla="*/ 13 w 29"/>
                  <a:gd name="T41" fmla="*/ 4 h 15"/>
                  <a:gd name="T42" fmla="*/ 12 w 29"/>
                  <a:gd name="T43" fmla="*/ 4 h 15"/>
                  <a:gd name="T44" fmla="*/ 11 w 29"/>
                  <a:gd name="T45" fmla="*/ 3 h 15"/>
                  <a:gd name="T46" fmla="*/ 10 w 29"/>
                  <a:gd name="T47" fmla="*/ 3 h 15"/>
                  <a:gd name="T48" fmla="*/ 9 w 29"/>
                  <a:gd name="T49" fmla="*/ 2 h 15"/>
                  <a:gd name="T50" fmla="*/ 8 w 29"/>
                  <a:gd name="T51" fmla="*/ 2 h 15"/>
                  <a:gd name="T52" fmla="*/ 7 w 29"/>
                  <a:gd name="T53" fmla="*/ 2 h 15"/>
                  <a:gd name="T54" fmla="*/ 6 w 29"/>
                  <a:gd name="T55" fmla="*/ 2 h 15"/>
                  <a:gd name="T56" fmla="*/ 4 w 29"/>
                  <a:gd name="T57" fmla="*/ 1 h 15"/>
                  <a:gd name="T58" fmla="*/ 3 w 29"/>
                  <a:gd name="T59" fmla="*/ 0 h 15"/>
                  <a:gd name="T60" fmla="*/ 3 w 29"/>
                  <a:gd name="T61" fmla="*/ 0 h 15"/>
                  <a:gd name="T62" fmla="*/ 3 w 29"/>
                  <a:gd name="T63" fmla="*/ 1 h 15"/>
                  <a:gd name="T64" fmla="*/ 2 w 29"/>
                  <a:gd name="T65" fmla="*/ 2 h 15"/>
                  <a:gd name="T66" fmla="*/ 1 w 29"/>
                  <a:gd name="T67" fmla="*/ 3 h 15"/>
                  <a:gd name="T68" fmla="*/ 1 w 29"/>
                  <a:gd name="T69" fmla="*/ 4 h 15"/>
                  <a:gd name="T70" fmla="*/ 2 w 29"/>
                  <a:gd name="T71" fmla="*/ 4 h 15"/>
                  <a:gd name="T72" fmla="*/ 3 w 29"/>
                  <a:gd name="T73" fmla="*/ 5 h 15"/>
                  <a:gd name="T74" fmla="*/ 4 w 29"/>
                  <a:gd name="T75" fmla="*/ 6 h 15"/>
                  <a:gd name="T76" fmla="*/ 5 w 29"/>
                  <a:gd name="T77" fmla="*/ 6 h 15"/>
                  <a:gd name="T78" fmla="*/ 6 w 29"/>
                  <a:gd name="T79" fmla="*/ 6 h 15"/>
                  <a:gd name="T80" fmla="*/ 7 w 29"/>
                  <a:gd name="T81" fmla="*/ 7 h 15"/>
                  <a:gd name="T82" fmla="*/ 8 w 29"/>
                  <a:gd name="T83" fmla="*/ 8 h 15"/>
                  <a:gd name="T84" fmla="*/ 9 w 29"/>
                  <a:gd name="T85" fmla="*/ 9 h 15"/>
                  <a:gd name="T86" fmla="*/ 10 w 29"/>
                  <a:gd name="T87" fmla="*/ 9 h 15"/>
                  <a:gd name="T88" fmla="*/ 11 w 29"/>
                  <a:gd name="T89" fmla="*/ 9 h 15"/>
                  <a:gd name="T90" fmla="*/ 12 w 29"/>
                  <a:gd name="T91" fmla="*/ 10 h 15"/>
                  <a:gd name="T92" fmla="*/ 12 w 29"/>
                  <a:gd name="T93" fmla="*/ 11 h 15"/>
                  <a:gd name="T94" fmla="*/ 13 w 29"/>
                  <a:gd name="T95" fmla="*/ 11 h 15"/>
                  <a:gd name="T96" fmla="*/ 14 w 29"/>
                  <a:gd name="T97" fmla="*/ 11 h 15"/>
                  <a:gd name="T98" fmla="*/ 15 w 29"/>
                  <a:gd name="T99" fmla="*/ 11 h 15"/>
                  <a:gd name="T100" fmla="*/ 15 w 29"/>
                  <a:gd name="T101" fmla="*/ 13 h 15"/>
                  <a:gd name="T102" fmla="*/ 17 w 29"/>
                  <a:gd name="T103" fmla="*/ 13 h 15"/>
                  <a:gd name="T104" fmla="*/ 18 w 29"/>
                  <a:gd name="T105" fmla="*/ 13 h 15"/>
                  <a:gd name="T106" fmla="*/ 19 w 29"/>
                  <a:gd name="T107" fmla="*/ 12 h 15"/>
                  <a:gd name="T108" fmla="*/ 20 w 29"/>
                  <a:gd name="T109" fmla="*/ 12 h 15"/>
                  <a:gd name="T110" fmla="*/ 21 w 29"/>
                  <a:gd name="T111" fmla="*/ 13 h 15"/>
                  <a:gd name="T112" fmla="*/ 22 w 29"/>
                  <a:gd name="T113" fmla="*/ 14 h 15"/>
                  <a:gd name="T114" fmla="*/ 23 w 29"/>
                  <a:gd name="T115" fmla="*/ 14 h 15"/>
                  <a:gd name="T116" fmla="*/ 24 w 29"/>
                  <a:gd name="T117" fmla="*/ 14 h 15"/>
                  <a:gd name="T118" fmla="*/ 25 w 29"/>
                  <a:gd name="T119" fmla="*/ 14 h 15"/>
                  <a:gd name="T120" fmla="*/ 26 w 29"/>
                  <a:gd name="T121" fmla="*/ 15 h 15"/>
                  <a:gd name="T122" fmla="*/ 27 w 29"/>
                  <a:gd name="T12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" h="15">
                    <a:moveTo>
                      <a:pt x="27" y="15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9" y="14"/>
                      <a:pt x="28" y="14"/>
                      <a:pt x="28" y="1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1"/>
                      <a:pt x="27" y="11"/>
                      <a:pt x="27" y="1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6" y="10"/>
                      <a:pt x="26" y="10"/>
                      <a:pt x="25" y="9"/>
                    </a:cubicBezTo>
                    <a:cubicBezTo>
                      <a:pt x="25" y="9"/>
                      <a:pt x="25" y="9"/>
                      <a:pt x="24" y="9"/>
                    </a:cubicBezTo>
                    <a:cubicBezTo>
                      <a:pt x="24" y="9"/>
                      <a:pt x="24" y="8"/>
                      <a:pt x="23" y="8"/>
                    </a:cubicBezTo>
                    <a:cubicBezTo>
                      <a:pt x="23" y="8"/>
                      <a:pt x="23" y="8"/>
                      <a:pt x="22" y="8"/>
                    </a:cubicBezTo>
                    <a:cubicBezTo>
                      <a:pt x="22" y="8"/>
                      <a:pt x="21" y="9"/>
                      <a:pt x="21" y="9"/>
                    </a:cubicBezTo>
                    <a:cubicBezTo>
                      <a:pt x="20" y="9"/>
                      <a:pt x="20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6"/>
                    </a:cubicBezTo>
                    <a:cubicBezTo>
                      <a:pt x="15" y="6"/>
                      <a:pt x="15" y="6"/>
                      <a:pt x="14" y="5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4" y="0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3" y="5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8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9"/>
                      <a:pt x="9" y="9"/>
                      <a:pt x="10" y="9"/>
                    </a:cubicBezTo>
                    <a:cubicBezTo>
                      <a:pt x="10" y="9"/>
                      <a:pt x="10" y="9"/>
                      <a:pt x="11" y="9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2" y="10"/>
                      <a:pt x="12" y="11"/>
                      <a:pt x="12" y="11"/>
                    </a:cubicBezTo>
                    <a:cubicBezTo>
                      <a:pt x="12" y="11"/>
                      <a:pt x="12" y="11"/>
                      <a:pt x="13" y="11"/>
                    </a:cubicBezTo>
                    <a:cubicBezTo>
                      <a:pt x="13" y="11"/>
                      <a:pt x="13" y="11"/>
                      <a:pt x="14" y="11"/>
                    </a:cubicBezTo>
                    <a:cubicBezTo>
                      <a:pt x="14" y="11"/>
                      <a:pt x="14" y="11"/>
                      <a:pt x="15" y="11"/>
                    </a:cubicBezTo>
                    <a:cubicBezTo>
                      <a:pt x="15" y="12"/>
                      <a:pt x="15" y="12"/>
                      <a:pt x="15" y="13"/>
                    </a:cubicBezTo>
                    <a:cubicBezTo>
                      <a:pt x="16" y="13"/>
                      <a:pt x="16" y="13"/>
                      <a:pt x="17" y="13"/>
                    </a:cubicBezTo>
                    <a:cubicBezTo>
                      <a:pt x="17" y="13"/>
                      <a:pt x="18" y="13"/>
                      <a:pt x="18" y="13"/>
                    </a:cubicBezTo>
                    <a:cubicBezTo>
                      <a:pt x="18" y="13"/>
                      <a:pt x="19" y="12"/>
                      <a:pt x="19" y="12"/>
                    </a:cubicBezTo>
                    <a:cubicBezTo>
                      <a:pt x="19" y="12"/>
                      <a:pt x="20" y="12"/>
                      <a:pt x="20" y="12"/>
                    </a:cubicBezTo>
                    <a:cubicBezTo>
                      <a:pt x="20" y="13"/>
                      <a:pt x="20" y="13"/>
                      <a:pt x="21" y="13"/>
                    </a:cubicBezTo>
                    <a:cubicBezTo>
                      <a:pt x="21" y="14"/>
                      <a:pt x="21" y="14"/>
                      <a:pt x="22" y="14"/>
                    </a:cubicBezTo>
                    <a:cubicBezTo>
                      <a:pt x="22" y="14"/>
                      <a:pt x="22" y="14"/>
                      <a:pt x="23" y="14"/>
                    </a:cubicBezTo>
                    <a:cubicBezTo>
                      <a:pt x="23" y="14"/>
                      <a:pt x="23" y="14"/>
                      <a:pt x="24" y="14"/>
                    </a:cubicBezTo>
                    <a:cubicBezTo>
                      <a:pt x="24" y="14"/>
                      <a:pt x="24" y="14"/>
                      <a:pt x="25" y="14"/>
                    </a:cubicBezTo>
                    <a:cubicBezTo>
                      <a:pt x="25" y="14"/>
                      <a:pt x="26" y="14"/>
                      <a:pt x="26" y="15"/>
                    </a:cubicBezTo>
                    <a:cubicBezTo>
                      <a:pt x="26" y="15"/>
                      <a:pt x="27" y="15"/>
                      <a:pt x="27" y="1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1" name="Freeform 180">
                <a:extLst>
                  <a:ext uri="{FF2B5EF4-FFF2-40B4-BE49-F238E27FC236}">
                    <a16:creationId xmlns:a16="http://schemas.microsoft.com/office/drawing/2014/main" id="{2A2BCE4B-331F-4D89-B6DC-03362170B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9" y="2395539"/>
                <a:ext cx="215900" cy="258763"/>
              </a:xfrm>
              <a:custGeom>
                <a:avLst/>
                <a:gdLst>
                  <a:gd name="T0" fmla="*/ 0 w 20"/>
                  <a:gd name="T1" fmla="*/ 3 h 24"/>
                  <a:gd name="T2" fmla="*/ 0 w 20"/>
                  <a:gd name="T3" fmla="*/ 5 h 24"/>
                  <a:gd name="T4" fmla="*/ 1 w 20"/>
                  <a:gd name="T5" fmla="*/ 7 h 24"/>
                  <a:gd name="T6" fmla="*/ 1 w 20"/>
                  <a:gd name="T7" fmla="*/ 9 h 24"/>
                  <a:gd name="T8" fmla="*/ 2 w 20"/>
                  <a:gd name="T9" fmla="*/ 11 h 24"/>
                  <a:gd name="T10" fmla="*/ 2 w 20"/>
                  <a:gd name="T11" fmla="*/ 12 h 24"/>
                  <a:gd name="T12" fmla="*/ 3 w 20"/>
                  <a:gd name="T13" fmla="*/ 13 h 24"/>
                  <a:gd name="T14" fmla="*/ 4 w 20"/>
                  <a:gd name="T15" fmla="*/ 12 h 24"/>
                  <a:gd name="T16" fmla="*/ 6 w 20"/>
                  <a:gd name="T17" fmla="*/ 12 h 24"/>
                  <a:gd name="T18" fmla="*/ 7 w 20"/>
                  <a:gd name="T19" fmla="*/ 12 h 24"/>
                  <a:gd name="T20" fmla="*/ 9 w 20"/>
                  <a:gd name="T21" fmla="*/ 12 h 24"/>
                  <a:gd name="T22" fmla="*/ 10 w 20"/>
                  <a:gd name="T23" fmla="*/ 13 h 24"/>
                  <a:gd name="T24" fmla="*/ 12 w 20"/>
                  <a:gd name="T25" fmla="*/ 15 h 24"/>
                  <a:gd name="T26" fmla="*/ 13 w 20"/>
                  <a:gd name="T27" fmla="*/ 17 h 24"/>
                  <a:gd name="T28" fmla="*/ 14 w 20"/>
                  <a:gd name="T29" fmla="*/ 19 h 24"/>
                  <a:gd name="T30" fmla="*/ 15 w 20"/>
                  <a:gd name="T31" fmla="*/ 21 h 24"/>
                  <a:gd name="T32" fmla="*/ 14 w 20"/>
                  <a:gd name="T33" fmla="*/ 23 h 24"/>
                  <a:gd name="T34" fmla="*/ 14 w 20"/>
                  <a:gd name="T35" fmla="*/ 23 h 24"/>
                  <a:gd name="T36" fmla="*/ 16 w 20"/>
                  <a:gd name="T37" fmla="*/ 24 h 24"/>
                  <a:gd name="T38" fmla="*/ 17 w 20"/>
                  <a:gd name="T39" fmla="*/ 22 h 24"/>
                  <a:gd name="T40" fmla="*/ 19 w 20"/>
                  <a:gd name="T41" fmla="*/ 23 h 24"/>
                  <a:gd name="T42" fmla="*/ 20 w 20"/>
                  <a:gd name="T43" fmla="*/ 21 h 24"/>
                  <a:gd name="T44" fmla="*/ 19 w 20"/>
                  <a:gd name="T45" fmla="*/ 19 h 24"/>
                  <a:gd name="T46" fmla="*/ 18 w 20"/>
                  <a:gd name="T47" fmla="*/ 17 h 24"/>
                  <a:gd name="T48" fmla="*/ 17 w 20"/>
                  <a:gd name="T49" fmla="*/ 16 h 24"/>
                  <a:gd name="T50" fmla="*/ 15 w 20"/>
                  <a:gd name="T51" fmla="*/ 14 h 24"/>
                  <a:gd name="T52" fmla="*/ 14 w 20"/>
                  <a:gd name="T53" fmla="*/ 13 h 24"/>
                  <a:gd name="T54" fmla="*/ 13 w 20"/>
                  <a:gd name="T55" fmla="*/ 11 h 24"/>
                  <a:gd name="T56" fmla="*/ 12 w 20"/>
                  <a:gd name="T57" fmla="*/ 8 h 24"/>
                  <a:gd name="T58" fmla="*/ 10 w 20"/>
                  <a:gd name="T59" fmla="*/ 5 h 24"/>
                  <a:gd name="T60" fmla="*/ 10 w 20"/>
                  <a:gd name="T61" fmla="*/ 4 h 24"/>
                  <a:gd name="T62" fmla="*/ 8 w 20"/>
                  <a:gd name="T63" fmla="*/ 4 h 24"/>
                  <a:gd name="T64" fmla="*/ 6 w 20"/>
                  <a:gd name="T65" fmla="*/ 3 h 24"/>
                  <a:gd name="T66" fmla="*/ 5 w 20"/>
                  <a:gd name="T67" fmla="*/ 1 h 24"/>
                  <a:gd name="T68" fmla="*/ 3 w 20"/>
                  <a:gd name="T69" fmla="*/ 0 h 24"/>
                  <a:gd name="T70" fmla="*/ 2 w 20"/>
                  <a:gd name="T71" fmla="*/ 0 h 24"/>
                  <a:gd name="T72" fmla="*/ 3 w 20"/>
                  <a:gd name="T73" fmla="*/ 2 h 24"/>
                  <a:gd name="T74" fmla="*/ 2 w 20"/>
                  <a:gd name="T75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" h="24">
                    <a:moveTo>
                      <a:pt x="2" y="3"/>
                    </a:moveTo>
                    <a:cubicBezTo>
                      <a:pt x="1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1" y="7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3" y="11"/>
                      <a:pt x="2" y="11"/>
                      <a:pt x="2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3" y="13"/>
                      <a:pt x="3" y="13"/>
                      <a:pt x="3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7" y="13"/>
                      <a:pt x="7" y="13"/>
                    </a:cubicBezTo>
                    <a:cubicBezTo>
                      <a:pt x="7" y="13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3"/>
                      <a:pt x="10" y="13"/>
                    </a:cubicBezTo>
                    <a:cubicBezTo>
                      <a:pt x="11" y="13"/>
                      <a:pt x="11" y="13"/>
                      <a:pt x="11" y="14"/>
                    </a:cubicBezTo>
                    <a:cubicBezTo>
                      <a:pt x="12" y="14"/>
                      <a:pt x="12" y="14"/>
                      <a:pt x="12" y="15"/>
                    </a:cubicBezTo>
                    <a:cubicBezTo>
                      <a:pt x="12" y="15"/>
                      <a:pt x="12" y="15"/>
                      <a:pt x="12" y="16"/>
                    </a:cubicBezTo>
                    <a:cubicBezTo>
                      <a:pt x="12" y="16"/>
                      <a:pt x="12" y="17"/>
                      <a:pt x="13" y="17"/>
                    </a:cubicBezTo>
                    <a:cubicBezTo>
                      <a:pt x="13" y="18"/>
                      <a:pt x="13" y="18"/>
                      <a:pt x="14" y="18"/>
                    </a:cubicBezTo>
                    <a:cubicBezTo>
                      <a:pt x="14" y="18"/>
                      <a:pt x="14" y="18"/>
                      <a:pt x="14" y="19"/>
                    </a:cubicBezTo>
                    <a:cubicBezTo>
                      <a:pt x="15" y="19"/>
                      <a:pt x="14" y="19"/>
                      <a:pt x="15" y="20"/>
                    </a:cubicBezTo>
                    <a:cubicBezTo>
                      <a:pt x="15" y="20"/>
                      <a:pt x="15" y="20"/>
                      <a:pt x="15" y="21"/>
                    </a:cubicBezTo>
                    <a:cubicBezTo>
                      <a:pt x="15" y="21"/>
                      <a:pt x="15" y="21"/>
                      <a:pt x="15" y="22"/>
                    </a:cubicBezTo>
                    <a:cubicBezTo>
                      <a:pt x="15" y="22"/>
                      <a:pt x="15" y="22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5" y="24"/>
                      <a:pt x="15" y="23"/>
                      <a:pt x="15" y="23"/>
                    </a:cubicBezTo>
                    <a:cubicBezTo>
                      <a:pt x="16" y="23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7" y="23"/>
                    </a:cubicBezTo>
                    <a:cubicBezTo>
                      <a:pt x="17" y="23"/>
                      <a:pt x="17" y="22"/>
                      <a:pt x="17" y="22"/>
                    </a:cubicBezTo>
                    <a:cubicBezTo>
                      <a:pt x="17" y="22"/>
                      <a:pt x="18" y="22"/>
                      <a:pt x="18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2"/>
                      <a:pt x="19" y="22"/>
                      <a:pt x="20" y="22"/>
                    </a:cubicBezTo>
                    <a:cubicBezTo>
                      <a:pt x="20" y="22"/>
                      <a:pt x="20" y="21"/>
                      <a:pt x="20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9"/>
                      <a:pt x="19" y="19"/>
                      <a:pt x="19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9" y="17"/>
                      <a:pt x="19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5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2"/>
                      <a:pt x="14" y="12"/>
                    </a:cubicBezTo>
                    <a:cubicBezTo>
                      <a:pt x="14" y="12"/>
                      <a:pt x="13" y="12"/>
                      <a:pt x="13" y="11"/>
                    </a:cubicBezTo>
                    <a:cubicBezTo>
                      <a:pt x="12" y="11"/>
                      <a:pt x="12" y="10"/>
                      <a:pt x="12" y="10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2" y="7"/>
                      <a:pt x="12" y="7"/>
                      <a:pt x="12" y="6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5"/>
                      <a:pt x="7" y="4"/>
                      <a:pt x="7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2" name="Freeform 181">
                <a:extLst>
                  <a:ext uri="{FF2B5EF4-FFF2-40B4-BE49-F238E27FC236}">
                    <a16:creationId xmlns:a16="http://schemas.microsoft.com/office/drawing/2014/main" id="{49D8AD14-1881-48B6-8419-A3B7668D2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1577" y="914401"/>
                <a:ext cx="1758950" cy="874713"/>
              </a:xfrm>
              <a:custGeom>
                <a:avLst/>
                <a:gdLst>
                  <a:gd name="T0" fmla="*/ 89 w 163"/>
                  <a:gd name="T1" fmla="*/ 61 h 81"/>
                  <a:gd name="T2" fmla="*/ 92 w 163"/>
                  <a:gd name="T3" fmla="*/ 67 h 81"/>
                  <a:gd name="T4" fmla="*/ 100 w 163"/>
                  <a:gd name="T5" fmla="*/ 70 h 81"/>
                  <a:gd name="T6" fmla="*/ 96 w 163"/>
                  <a:gd name="T7" fmla="*/ 73 h 81"/>
                  <a:gd name="T8" fmla="*/ 89 w 163"/>
                  <a:gd name="T9" fmla="*/ 80 h 81"/>
                  <a:gd name="T10" fmla="*/ 96 w 163"/>
                  <a:gd name="T11" fmla="*/ 78 h 81"/>
                  <a:gd name="T12" fmla="*/ 104 w 163"/>
                  <a:gd name="T13" fmla="*/ 74 h 81"/>
                  <a:gd name="T14" fmla="*/ 116 w 163"/>
                  <a:gd name="T15" fmla="*/ 72 h 81"/>
                  <a:gd name="T16" fmla="*/ 127 w 163"/>
                  <a:gd name="T17" fmla="*/ 65 h 81"/>
                  <a:gd name="T18" fmla="*/ 130 w 163"/>
                  <a:gd name="T19" fmla="*/ 71 h 81"/>
                  <a:gd name="T20" fmla="*/ 133 w 163"/>
                  <a:gd name="T21" fmla="*/ 71 h 81"/>
                  <a:gd name="T22" fmla="*/ 135 w 163"/>
                  <a:gd name="T23" fmla="*/ 73 h 81"/>
                  <a:gd name="T24" fmla="*/ 139 w 163"/>
                  <a:gd name="T25" fmla="*/ 69 h 81"/>
                  <a:gd name="T26" fmla="*/ 134 w 163"/>
                  <a:gd name="T27" fmla="*/ 63 h 81"/>
                  <a:gd name="T28" fmla="*/ 133 w 163"/>
                  <a:gd name="T29" fmla="*/ 60 h 81"/>
                  <a:gd name="T30" fmla="*/ 130 w 163"/>
                  <a:gd name="T31" fmla="*/ 60 h 81"/>
                  <a:gd name="T32" fmla="*/ 146 w 163"/>
                  <a:gd name="T33" fmla="*/ 57 h 81"/>
                  <a:gd name="T34" fmla="*/ 162 w 163"/>
                  <a:gd name="T35" fmla="*/ 51 h 81"/>
                  <a:gd name="T36" fmla="*/ 159 w 163"/>
                  <a:gd name="T37" fmla="*/ 43 h 81"/>
                  <a:gd name="T38" fmla="*/ 154 w 163"/>
                  <a:gd name="T39" fmla="*/ 38 h 81"/>
                  <a:gd name="T40" fmla="*/ 149 w 163"/>
                  <a:gd name="T41" fmla="*/ 30 h 81"/>
                  <a:gd name="T42" fmla="*/ 141 w 163"/>
                  <a:gd name="T43" fmla="*/ 30 h 81"/>
                  <a:gd name="T44" fmla="*/ 136 w 163"/>
                  <a:gd name="T45" fmla="*/ 24 h 81"/>
                  <a:gd name="T46" fmla="*/ 125 w 163"/>
                  <a:gd name="T47" fmla="*/ 31 h 81"/>
                  <a:gd name="T48" fmla="*/ 122 w 163"/>
                  <a:gd name="T49" fmla="*/ 40 h 81"/>
                  <a:gd name="T50" fmla="*/ 113 w 163"/>
                  <a:gd name="T51" fmla="*/ 47 h 81"/>
                  <a:gd name="T52" fmla="*/ 106 w 163"/>
                  <a:gd name="T53" fmla="*/ 51 h 81"/>
                  <a:gd name="T54" fmla="*/ 103 w 163"/>
                  <a:gd name="T55" fmla="*/ 42 h 81"/>
                  <a:gd name="T56" fmla="*/ 93 w 163"/>
                  <a:gd name="T57" fmla="*/ 37 h 81"/>
                  <a:gd name="T58" fmla="*/ 90 w 163"/>
                  <a:gd name="T59" fmla="*/ 31 h 81"/>
                  <a:gd name="T60" fmla="*/ 98 w 163"/>
                  <a:gd name="T61" fmla="*/ 24 h 81"/>
                  <a:gd name="T62" fmla="*/ 102 w 163"/>
                  <a:gd name="T63" fmla="*/ 20 h 81"/>
                  <a:gd name="T64" fmla="*/ 110 w 163"/>
                  <a:gd name="T65" fmla="*/ 19 h 81"/>
                  <a:gd name="T66" fmla="*/ 118 w 163"/>
                  <a:gd name="T67" fmla="*/ 13 h 81"/>
                  <a:gd name="T68" fmla="*/ 125 w 163"/>
                  <a:gd name="T69" fmla="*/ 13 h 81"/>
                  <a:gd name="T70" fmla="*/ 131 w 163"/>
                  <a:gd name="T71" fmla="*/ 8 h 81"/>
                  <a:gd name="T72" fmla="*/ 125 w 163"/>
                  <a:gd name="T73" fmla="*/ 6 h 81"/>
                  <a:gd name="T74" fmla="*/ 117 w 163"/>
                  <a:gd name="T75" fmla="*/ 10 h 81"/>
                  <a:gd name="T76" fmla="*/ 115 w 163"/>
                  <a:gd name="T77" fmla="*/ 7 h 81"/>
                  <a:gd name="T78" fmla="*/ 115 w 163"/>
                  <a:gd name="T79" fmla="*/ 1 h 81"/>
                  <a:gd name="T80" fmla="*/ 106 w 163"/>
                  <a:gd name="T81" fmla="*/ 4 h 81"/>
                  <a:gd name="T82" fmla="*/ 107 w 163"/>
                  <a:gd name="T83" fmla="*/ 8 h 81"/>
                  <a:gd name="T84" fmla="*/ 101 w 163"/>
                  <a:gd name="T85" fmla="*/ 11 h 81"/>
                  <a:gd name="T86" fmla="*/ 95 w 163"/>
                  <a:gd name="T87" fmla="*/ 10 h 81"/>
                  <a:gd name="T88" fmla="*/ 86 w 163"/>
                  <a:gd name="T89" fmla="*/ 8 h 81"/>
                  <a:gd name="T90" fmla="*/ 80 w 163"/>
                  <a:gd name="T91" fmla="*/ 10 h 81"/>
                  <a:gd name="T92" fmla="*/ 70 w 163"/>
                  <a:gd name="T93" fmla="*/ 10 h 81"/>
                  <a:gd name="T94" fmla="*/ 69 w 163"/>
                  <a:gd name="T95" fmla="*/ 7 h 81"/>
                  <a:gd name="T96" fmla="*/ 54 w 163"/>
                  <a:gd name="T97" fmla="*/ 5 h 81"/>
                  <a:gd name="T98" fmla="*/ 46 w 163"/>
                  <a:gd name="T99" fmla="*/ 5 h 81"/>
                  <a:gd name="T100" fmla="*/ 38 w 163"/>
                  <a:gd name="T101" fmla="*/ 6 h 81"/>
                  <a:gd name="T102" fmla="*/ 36 w 163"/>
                  <a:gd name="T103" fmla="*/ 6 h 81"/>
                  <a:gd name="T104" fmla="*/ 24 w 163"/>
                  <a:gd name="T105" fmla="*/ 6 h 81"/>
                  <a:gd name="T106" fmla="*/ 0 w 163"/>
                  <a:gd name="T107" fmla="*/ 27 h 81"/>
                  <a:gd name="T108" fmla="*/ 7 w 163"/>
                  <a:gd name="T109" fmla="*/ 32 h 81"/>
                  <a:gd name="T110" fmla="*/ 5 w 163"/>
                  <a:gd name="T111" fmla="*/ 44 h 81"/>
                  <a:gd name="T112" fmla="*/ 4 w 163"/>
                  <a:gd name="T113" fmla="*/ 49 h 81"/>
                  <a:gd name="T114" fmla="*/ 5 w 163"/>
                  <a:gd name="T115" fmla="*/ 56 h 81"/>
                  <a:gd name="T116" fmla="*/ 71 w 163"/>
                  <a:gd name="T117" fmla="*/ 59 h 81"/>
                  <a:gd name="T118" fmla="*/ 77 w 163"/>
                  <a:gd name="T119" fmla="*/ 6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81">
                    <a:moveTo>
                      <a:pt x="83" y="62"/>
                    </a:moveTo>
                    <a:cubicBezTo>
                      <a:pt x="84" y="62"/>
                      <a:pt x="84" y="62"/>
                      <a:pt x="84" y="61"/>
                    </a:cubicBezTo>
                    <a:cubicBezTo>
                      <a:pt x="84" y="61"/>
                      <a:pt x="84" y="62"/>
                      <a:pt x="85" y="62"/>
                    </a:cubicBezTo>
                    <a:cubicBezTo>
                      <a:pt x="85" y="62"/>
                      <a:pt x="85" y="61"/>
                      <a:pt x="85" y="61"/>
                    </a:cubicBezTo>
                    <a:cubicBezTo>
                      <a:pt x="86" y="61"/>
                      <a:pt x="86" y="61"/>
                      <a:pt x="86" y="61"/>
                    </a:cubicBezTo>
                    <a:cubicBezTo>
                      <a:pt x="86" y="61"/>
                      <a:pt x="86" y="61"/>
                      <a:pt x="86" y="61"/>
                    </a:cubicBezTo>
                    <a:cubicBezTo>
                      <a:pt x="86" y="61"/>
                      <a:pt x="86" y="61"/>
                      <a:pt x="86" y="61"/>
                    </a:cubicBezTo>
                    <a:cubicBezTo>
                      <a:pt x="86" y="60"/>
                      <a:pt x="87" y="60"/>
                      <a:pt x="87" y="60"/>
                    </a:cubicBezTo>
                    <a:cubicBezTo>
                      <a:pt x="87" y="60"/>
                      <a:pt x="87" y="60"/>
                      <a:pt x="88" y="61"/>
                    </a:cubicBezTo>
                    <a:cubicBezTo>
                      <a:pt x="88" y="61"/>
                      <a:pt x="88" y="61"/>
                      <a:pt x="88" y="61"/>
                    </a:cubicBezTo>
                    <a:cubicBezTo>
                      <a:pt x="88" y="61"/>
                      <a:pt x="88" y="61"/>
                      <a:pt x="88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9" y="61"/>
                      <a:pt x="90" y="61"/>
                      <a:pt x="90" y="61"/>
                    </a:cubicBezTo>
                    <a:cubicBezTo>
                      <a:pt x="90" y="61"/>
                      <a:pt x="90" y="61"/>
                      <a:pt x="90" y="61"/>
                    </a:cubicBezTo>
                    <a:cubicBezTo>
                      <a:pt x="90" y="62"/>
                      <a:pt x="89" y="62"/>
                      <a:pt x="90" y="62"/>
                    </a:cubicBezTo>
                    <a:cubicBezTo>
                      <a:pt x="90" y="63"/>
                      <a:pt x="90" y="62"/>
                      <a:pt x="91" y="63"/>
                    </a:cubicBezTo>
                    <a:cubicBezTo>
                      <a:pt x="91" y="63"/>
                      <a:pt x="91" y="63"/>
                      <a:pt x="91" y="63"/>
                    </a:cubicBezTo>
                    <a:cubicBezTo>
                      <a:pt x="91" y="63"/>
                      <a:pt x="92" y="63"/>
                      <a:pt x="92" y="63"/>
                    </a:cubicBezTo>
                    <a:cubicBezTo>
                      <a:pt x="92" y="63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1" y="65"/>
                      <a:pt x="92" y="65"/>
                      <a:pt x="92" y="66"/>
                    </a:cubicBezTo>
                    <a:cubicBezTo>
                      <a:pt x="92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68"/>
                      <a:pt x="92" y="68"/>
                      <a:pt x="92" y="68"/>
                    </a:cubicBezTo>
                    <a:cubicBezTo>
                      <a:pt x="92" y="68"/>
                      <a:pt x="92" y="68"/>
                      <a:pt x="92" y="68"/>
                    </a:cubicBezTo>
                    <a:cubicBezTo>
                      <a:pt x="92" y="68"/>
                      <a:pt x="92" y="68"/>
                      <a:pt x="92" y="68"/>
                    </a:cubicBezTo>
                    <a:cubicBezTo>
                      <a:pt x="93" y="68"/>
                      <a:pt x="92" y="68"/>
                      <a:pt x="93" y="67"/>
                    </a:cubicBezTo>
                    <a:cubicBezTo>
                      <a:pt x="93" y="67"/>
                      <a:pt x="93" y="68"/>
                      <a:pt x="94" y="68"/>
                    </a:cubicBezTo>
                    <a:cubicBezTo>
                      <a:pt x="94" y="68"/>
                      <a:pt x="95" y="68"/>
                      <a:pt x="95" y="68"/>
                    </a:cubicBezTo>
                    <a:cubicBezTo>
                      <a:pt x="96" y="68"/>
                      <a:pt x="96" y="68"/>
                      <a:pt x="97" y="68"/>
                    </a:cubicBezTo>
                    <a:cubicBezTo>
                      <a:pt x="97" y="68"/>
                      <a:pt x="97" y="68"/>
                      <a:pt x="98" y="68"/>
                    </a:cubicBezTo>
                    <a:cubicBezTo>
                      <a:pt x="98" y="68"/>
                      <a:pt x="99" y="69"/>
                      <a:pt x="99" y="69"/>
                    </a:cubicBezTo>
                    <a:cubicBezTo>
                      <a:pt x="99" y="69"/>
                      <a:pt x="100" y="69"/>
                      <a:pt x="100" y="70"/>
                    </a:cubicBezTo>
                    <a:cubicBezTo>
                      <a:pt x="100" y="70"/>
                      <a:pt x="100" y="70"/>
                      <a:pt x="100" y="71"/>
                    </a:cubicBezTo>
                    <a:cubicBezTo>
                      <a:pt x="100" y="71"/>
                      <a:pt x="100" y="71"/>
                      <a:pt x="100" y="71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1"/>
                      <a:pt x="98" y="71"/>
                      <a:pt x="97" y="71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0"/>
                      <a:pt x="97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2"/>
                    </a:cubicBezTo>
                    <a:cubicBezTo>
                      <a:pt x="96" y="72"/>
                      <a:pt x="97" y="72"/>
                      <a:pt x="96" y="72"/>
                    </a:cubicBezTo>
                    <a:cubicBezTo>
                      <a:pt x="96" y="73"/>
                      <a:pt x="96" y="73"/>
                      <a:pt x="96" y="73"/>
                    </a:cubicBezTo>
                    <a:cubicBezTo>
                      <a:pt x="95" y="73"/>
                      <a:pt x="95" y="73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5"/>
                      <a:pt x="95" y="75"/>
                      <a:pt x="94" y="75"/>
                    </a:cubicBezTo>
                    <a:cubicBezTo>
                      <a:pt x="94" y="75"/>
                      <a:pt x="94" y="76"/>
                      <a:pt x="94" y="76"/>
                    </a:cubicBezTo>
                    <a:cubicBezTo>
                      <a:pt x="93" y="76"/>
                      <a:pt x="93" y="76"/>
                      <a:pt x="93" y="76"/>
                    </a:cubicBezTo>
                    <a:cubicBezTo>
                      <a:pt x="93" y="76"/>
                      <a:pt x="93" y="76"/>
                      <a:pt x="93" y="76"/>
                    </a:cubicBezTo>
                    <a:cubicBezTo>
                      <a:pt x="93" y="76"/>
                      <a:pt x="93" y="76"/>
                      <a:pt x="93" y="76"/>
                    </a:cubicBezTo>
                    <a:cubicBezTo>
                      <a:pt x="92" y="77"/>
                      <a:pt x="92" y="77"/>
                      <a:pt x="92" y="78"/>
                    </a:cubicBezTo>
                    <a:cubicBezTo>
                      <a:pt x="91" y="78"/>
                      <a:pt x="91" y="78"/>
                      <a:pt x="91" y="79"/>
                    </a:cubicBezTo>
                    <a:cubicBezTo>
                      <a:pt x="91" y="79"/>
                      <a:pt x="90" y="78"/>
                      <a:pt x="90" y="79"/>
                    </a:cubicBezTo>
                    <a:cubicBezTo>
                      <a:pt x="90" y="79"/>
                      <a:pt x="90" y="79"/>
                      <a:pt x="89" y="79"/>
                    </a:cubicBezTo>
                    <a:cubicBezTo>
                      <a:pt x="89" y="79"/>
                      <a:pt x="89" y="79"/>
                      <a:pt x="89" y="80"/>
                    </a:cubicBezTo>
                    <a:cubicBezTo>
                      <a:pt x="89" y="80"/>
                      <a:pt x="89" y="80"/>
                      <a:pt x="89" y="81"/>
                    </a:cubicBezTo>
                    <a:cubicBezTo>
                      <a:pt x="89" y="81"/>
                      <a:pt x="89" y="81"/>
                      <a:pt x="89" y="81"/>
                    </a:cubicBezTo>
                    <a:cubicBezTo>
                      <a:pt x="89" y="81"/>
                      <a:pt x="89" y="80"/>
                      <a:pt x="90" y="80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1" y="80"/>
                      <a:pt x="91" y="80"/>
                      <a:pt x="91" y="80"/>
                    </a:cubicBezTo>
                    <a:cubicBezTo>
                      <a:pt x="91" y="80"/>
                      <a:pt x="91" y="79"/>
                      <a:pt x="92" y="79"/>
                    </a:cubicBezTo>
                    <a:cubicBezTo>
                      <a:pt x="92" y="79"/>
                      <a:pt x="92" y="79"/>
                      <a:pt x="92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3" y="79"/>
                      <a:pt x="93" y="78"/>
                      <a:pt x="94" y="78"/>
                    </a:cubicBezTo>
                    <a:cubicBezTo>
                      <a:pt x="94" y="78"/>
                      <a:pt x="94" y="78"/>
                      <a:pt x="94" y="78"/>
                    </a:cubicBezTo>
                    <a:cubicBezTo>
                      <a:pt x="95" y="78"/>
                      <a:pt x="95" y="78"/>
                      <a:pt x="95" y="78"/>
                    </a:cubicBezTo>
                    <a:cubicBezTo>
                      <a:pt x="96" y="78"/>
                      <a:pt x="96" y="78"/>
                      <a:pt x="96" y="78"/>
                    </a:cubicBezTo>
                    <a:cubicBezTo>
                      <a:pt x="97" y="78"/>
                      <a:pt x="97" y="78"/>
                      <a:pt x="97" y="78"/>
                    </a:cubicBezTo>
                    <a:cubicBezTo>
                      <a:pt x="97" y="78"/>
                      <a:pt x="98" y="78"/>
                      <a:pt x="98" y="77"/>
                    </a:cubicBezTo>
                    <a:cubicBezTo>
                      <a:pt x="98" y="77"/>
                      <a:pt x="98" y="77"/>
                      <a:pt x="99" y="77"/>
                    </a:cubicBezTo>
                    <a:cubicBezTo>
                      <a:pt x="99" y="77"/>
                      <a:pt x="99" y="77"/>
                      <a:pt x="99" y="77"/>
                    </a:cubicBezTo>
                    <a:cubicBezTo>
                      <a:pt x="99" y="76"/>
                      <a:pt x="99" y="76"/>
                      <a:pt x="99" y="76"/>
                    </a:cubicBezTo>
                    <a:cubicBezTo>
                      <a:pt x="99" y="76"/>
                      <a:pt x="99" y="76"/>
                      <a:pt x="99" y="76"/>
                    </a:cubicBezTo>
                    <a:cubicBezTo>
                      <a:pt x="99" y="76"/>
                      <a:pt x="99" y="76"/>
                      <a:pt x="99" y="75"/>
                    </a:cubicBezTo>
                    <a:cubicBezTo>
                      <a:pt x="99" y="75"/>
                      <a:pt x="100" y="75"/>
                      <a:pt x="100" y="75"/>
                    </a:cubicBezTo>
                    <a:cubicBezTo>
                      <a:pt x="100" y="75"/>
                      <a:pt x="101" y="75"/>
                      <a:pt x="101" y="75"/>
                    </a:cubicBezTo>
                    <a:cubicBezTo>
                      <a:pt x="102" y="75"/>
                      <a:pt x="102" y="74"/>
                      <a:pt x="102" y="74"/>
                    </a:cubicBezTo>
                    <a:cubicBezTo>
                      <a:pt x="103" y="74"/>
                      <a:pt x="103" y="74"/>
                      <a:pt x="104" y="74"/>
                    </a:cubicBezTo>
                    <a:cubicBezTo>
                      <a:pt x="104" y="74"/>
                      <a:pt x="104" y="74"/>
                      <a:pt x="104" y="74"/>
                    </a:cubicBezTo>
                    <a:cubicBezTo>
                      <a:pt x="105" y="74"/>
                      <a:pt x="105" y="74"/>
                      <a:pt x="105" y="74"/>
                    </a:cubicBezTo>
                    <a:cubicBezTo>
                      <a:pt x="105" y="74"/>
                      <a:pt x="105" y="74"/>
                      <a:pt x="106" y="74"/>
                    </a:cubicBezTo>
                    <a:cubicBezTo>
                      <a:pt x="106" y="74"/>
                      <a:pt x="106" y="74"/>
                      <a:pt x="106" y="74"/>
                    </a:cubicBezTo>
                    <a:cubicBezTo>
                      <a:pt x="107" y="74"/>
                      <a:pt x="107" y="74"/>
                      <a:pt x="107" y="73"/>
                    </a:cubicBezTo>
                    <a:cubicBezTo>
                      <a:pt x="107" y="73"/>
                      <a:pt x="108" y="73"/>
                      <a:pt x="108" y="73"/>
                    </a:cubicBezTo>
                    <a:cubicBezTo>
                      <a:pt x="108" y="73"/>
                      <a:pt x="108" y="73"/>
                      <a:pt x="108" y="73"/>
                    </a:cubicBezTo>
                    <a:cubicBezTo>
                      <a:pt x="108" y="73"/>
                      <a:pt x="109" y="73"/>
                      <a:pt x="109" y="72"/>
                    </a:cubicBezTo>
                    <a:cubicBezTo>
                      <a:pt x="110" y="72"/>
                      <a:pt x="110" y="72"/>
                      <a:pt x="110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2" y="72"/>
                      <a:pt x="112" y="72"/>
                      <a:pt x="113" y="72"/>
                    </a:cubicBezTo>
                    <a:cubicBezTo>
                      <a:pt x="114" y="72"/>
                      <a:pt x="114" y="72"/>
                      <a:pt x="115" y="72"/>
                    </a:cubicBezTo>
                    <a:cubicBezTo>
                      <a:pt x="115" y="72"/>
                      <a:pt x="115" y="72"/>
                      <a:pt x="116" y="72"/>
                    </a:cubicBezTo>
                    <a:cubicBezTo>
                      <a:pt x="116" y="72"/>
                      <a:pt x="117" y="71"/>
                      <a:pt x="117" y="71"/>
                    </a:cubicBezTo>
                    <a:cubicBezTo>
                      <a:pt x="118" y="71"/>
                      <a:pt x="118" y="72"/>
                      <a:pt x="118" y="72"/>
                    </a:cubicBezTo>
                    <a:cubicBezTo>
                      <a:pt x="119" y="72"/>
                      <a:pt x="119" y="71"/>
                      <a:pt x="119" y="71"/>
                    </a:cubicBezTo>
                    <a:cubicBezTo>
                      <a:pt x="119" y="71"/>
                      <a:pt x="119" y="71"/>
                      <a:pt x="119" y="71"/>
                    </a:cubicBezTo>
                    <a:cubicBezTo>
                      <a:pt x="120" y="71"/>
                      <a:pt x="120" y="70"/>
                      <a:pt x="120" y="70"/>
                    </a:cubicBezTo>
                    <a:cubicBezTo>
                      <a:pt x="120" y="70"/>
                      <a:pt x="121" y="71"/>
                      <a:pt x="121" y="70"/>
                    </a:cubicBezTo>
                    <a:cubicBezTo>
                      <a:pt x="121" y="70"/>
                      <a:pt x="122" y="70"/>
                      <a:pt x="122" y="70"/>
                    </a:cubicBezTo>
                    <a:cubicBezTo>
                      <a:pt x="122" y="69"/>
                      <a:pt x="123" y="69"/>
                      <a:pt x="123" y="68"/>
                    </a:cubicBezTo>
                    <a:cubicBezTo>
                      <a:pt x="123" y="68"/>
                      <a:pt x="123" y="68"/>
                      <a:pt x="123" y="67"/>
                    </a:cubicBezTo>
                    <a:cubicBezTo>
                      <a:pt x="124" y="67"/>
                      <a:pt x="124" y="67"/>
                      <a:pt x="124" y="66"/>
                    </a:cubicBezTo>
                    <a:cubicBezTo>
                      <a:pt x="125" y="66"/>
                      <a:pt x="125" y="65"/>
                      <a:pt x="126" y="65"/>
                    </a:cubicBezTo>
                    <a:cubicBezTo>
                      <a:pt x="126" y="65"/>
                      <a:pt x="126" y="65"/>
                      <a:pt x="127" y="65"/>
                    </a:cubicBezTo>
                    <a:cubicBezTo>
                      <a:pt x="127" y="65"/>
                      <a:pt x="127" y="65"/>
                      <a:pt x="127" y="65"/>
                    </a:cubicBezTo>
                    <a:cubicBezTo>
                      <a:pt x="128" y="65"/>
                      <a:pt x="128" y="65"/>
                      <a:pt x="128" y="65"/>
                    </a:cubicBezTo>
                    <a:cubicBezTo>
                      <a:pt x="129" y="65"/>
                      <a:pt x="129" y="65"/>
                      <a:pt x="129" y="65"/>
                    </a:cubicBezTo>
                    <a:cubicBezTo>
                      <a:pt x="130" y="66"/>
                      <a:pt x="129" y="66"/>
                      <a:pt x="129" y="67"/>
                    </a:cubicBezTo>
                    <a:cubicBezTo>
                      <a:pt x="129" y="67"/>
                      <a:pt x="129" y="68"/>
                      <a:pt x="128" y="68"/>
                    </a:cubicBezTo>
                    <a:cubicBezTo>
                      <a:pt x="128" y="69"/>
                      <a:pt x="128" y="69"/>
                      <a:pt x="128" y="69"/>
                    </a:cubicBezTo>
                    <a:cubicBezTo>
                      <a:pt x="128" y="70"/>
                      <a:pt x="129" y="70"/>
                      <a:pt x="129" y="70"/>
                    </a:cubicBezTo>
                    <a:cubicBezTo>
                      <a:pt x="129" y="70"/>
                      <a:pt x="129" y="71"/>
                      <a:pt x="129" y="71"/>
                    </a:cubicBezTo>
                    <a:cubicBezTo>
                      <a:pt x="129" y="71"/>
                      <a:pt x="129" y="71"/>
                      <a:pt x="129" y="72"/>
                    </a:cubicBezTo>
                    <a:cubicBezTo>
                      <a:pt x="129" y="72"/>
                      <a:pt x="129" y="72"/>
                      <a:pt x="129" y="72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0" y="71"/>
                      <a:pt x="130" y="71"/>
                      <a:pt x="130" y="71"/>
                    </a:cubicBezTo>
                    <a:cubicBezTo>
                      <a:pt x="130" y="71"/>
                      <a:pt x="130" y="71"/>
                      <a:pt x="130" y="71"/>
                    </a:cubicBezTo>
                    <a:cubicBezTo>
                      <a:pt x="130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3" y="70"/>
                    </a:cubicBezTo>
                    <a:cubicBezTo>
                      <a:pt x="133" y="70"/>
                      <a:pt x="133" y="70"/>
                      <a:pt x="134" y="70"/>
                    </a:cubicBezTo>
                    <a:cubicBezTo>
                      <a:pt x="134" y="70"/>
                      <a:pt x="135" y="69"/>
                      <a:pt x="135" y="70"/>
                    </a:cubicBezTo>
                    <a:cubicBezTo>
                      <a:pt x="135" y="70"/>
                      <a:pt x="135" y="70"/>
                      <a:pt x="135" y="70"/>
                    </a:cubicBezTo>
                    <a:cubicBezTo>
                      <a:pt x="134" y="71"/>
                      <a:pt x="134" y="71"/>
                      <a:pt x="134" y="71"/>
                    </a:cubicBezTo>
                    <a:cubicBezTo>
                      <a:pt x="134" y="71"/>
                      <a:pt x="134" y="71"/>
                      <a:pt x="134" y="71"/>
                    </a:cubicBezTo>
                    <a:cubicBezTo>
                      <a:pt x="134" y="71"/>
                      <a:pt x="134" y="71"/>
                      <a:pt x="133" y="71"/>
                    </a:cubicBezTo>
                    <a:cubicBezTo>
                      <a:pt x="133" y="71"/>
                      <a:pt x="133" y="72"/>
                      <a:pt x="133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3"/>
                    </a:cubicBezTo>
                    <a:cubicBezTo>
                      <a:pt x="131" y="73"/>
                      <a:pt x="131" y="73"/>
                      <a:pt x="131" y="73"/>
                    </a:cubicBezTo>
                    <a:cubicBezTo>
                      <a:pt x="131" y="73"/>
                      <a:pt x="130" y="73"/>
                      <a:pt x="130" y="74"/>
                    </a:cubicBezTo>
                    <a:cubicBezTo>
                      <a:pt x="130" y="74"/>
                      <a:pt x="131" y="74"/>
                      <a:pt x="131" y="75"/>
                    </a:cubicBezTo>
                    <a:cubicBezTo>
                      <a:pt x="131" y="75"/>
                      <a:pt x="131" y="75"/>
                      <a:pt x="131" y="75"/>
                    </a:cubicBezTo>
                    <a:cubicBezTo>
                      <a:pt x="131" y="75"/>
                      <a:pt x="132" y="76"/>
                      <a:pt x="132" y="76"/>
                    </a:cubicBezTo>
                    <a:cubicBezTo>
                      <a:pt x="132" y="76"/>
                      <a:pt x="132" y="75"/>
                      <a:pt x="133" y="75"/>
                    </a:cubicBezTo>
                    <a:cubicBezTo>
                      <a:pt x="133" y="75"/>
                      <a:pt x="133" y="75"/>
                      <a:pt x="133" y="75"/>
                    </a:cubicBezTo>
                    <a:cubicBezTo>
                      <a:pt x="134" y="75"/>
                      <a:pt x="134" y="75"/>
                      <a:pt x="134" y="74"/>
                    </a:cubicBezTo>
                    <a:cubicBezTo>
                      <a:pt x="135" y="74"/>
                      <a:pt x="135" y="74"/>
                      <a:pt x="135" y="73"/>
                    </a:cubicBezTo>
                    <a:cubicBezTo>
                      <a:pt x="136" y="73"/>
                      <a:pt x="136" y="73"/>
                      <a:pt x="136" y="73"/>
                    </a:cubicBezTo>
                    <a:cubicBezTo>
                      <a:pt x="137" y="73"/>
                      <a:pt x="137" y="73"/>
                      <a:pt x="138" y="73"/>
                    </a:cubicBezTo>
                    <a:cubicBezTo>
                      <a:pt x="138" y="73"/>
                      <a:pt x="138" y="72"/>
                      <a:pt x="139" y="72"/>
                    </a:cubicBezTo>
                    <a:cubicBezTo>
                      <a:pt x="139" y="72"/>
                      <a:pt x="140" y="72"/>
                      <a:pt x="140" y="72"/>
                    </a:cubicBezTo>
                    <a:cubicBezTo>
                      <a:pt x="141" y="72"/>
                      <a:pt x="141" y="72"/>
                      <a:pt x="142" y="71"/>
                    </a:cubicBezTo>
                    <a:cubicBezTo>
                      <a:pt x="142" y="71"/>
                      <a:pt x="142" y="71"/>
                      <a:pt x="143" y="71"/>
                    </a:cubicBezTo>
                    <a:cubicBezTo>
                      <a:pt x="143" y="71"/>
                      <a:pt x="143" y="71"/>
                      <a:pt x="143" y="71"/>
                    </a:cubicBezTo>
                    <a:cubicBezTo>
                      <a:pt x="143" y="71"/>
                      <a:pt x="144" y="71"/>
                      <a:pt x="144" y="70"/>
                    </a:cubicBezTo>
                    <a:cubicBezTo>
                      <a:pt x="144" y="70"/>
                      <a:pt x="144" y="70"/>
                      <a:pt x="143" y="69"/>
                    </a:cubicBezTo>
                    <a:cubicBezTo>
                      <a:pt x="143" y="69"/>
                      <a:pt x="142" y="69"/>
                      <a:pt x="142" y="69"/>
                    </a:cubicBezTo>
                    <a:cubicBezTo>
                      <a:pt x="141" y="69"/>
                      <a:pt x="141" y="69"/>
                      <a:pt x="141" y="69"/>
                    </a:cubicBezTo>
                    <a:cubicBezTo>
                      <a:pt x="140" y="69"/>
                      <a:pt x="140" y="69"/>
                      <a:pt x="139" y="69"/>
                    </a:cubicBezTo>
                    <a:cubicBezTo>
                      <a:pt x="139" y="69"/>
                      <a:pt x="139" y="69"/>
                      <a:pt x="138" y="69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37" y="68"/>
                      <a:pt x="137" y="68"/>
                      <a:pt x="137" y="68"/>
                    </a:cubicBezTo>
                    <a:cubicBezTo>
                      <a:pt x="137" y="67"/>
                      <a:pt x="137" y="67"/>
                      <a:pt x="136" y="67"/>
                    </a:cubicBezTo>
                    <a:cubicBezTo>
                      <a:pt x="136" y="66"/>
                      <a:pt x="137" y="66"/>
                      <a:pt x="136" y="65"/>
                    </a:cubicBezTo>
                    <a:cubicBezTo>
                      <a:pt x="136" y="65"/>
                      <a:pt x="136" y="65"/>
                      <a:pt x="136" y="65"/>
                    </a:cubicBezTo>
                    <a:cubicBezTo>
                      <a:pt x="137" y="64"/>
                      <a:pt x="137" y="64"/>
                      <a:pt x="137" y="64"/>
                    </a:cubicBezTo>
                    <a:cubicBezTo>
                      <a:pt x="137" y="64"/>
                      <a:pt x="137" y="63"/>
                      <a:pt x="137" y="63"/>
                    </a:cubicBezTo>
                    <a:cubicBezTo>
                      <a:pt x="137" y="63"/>
                      <a:pt x="137" y="63"/>
                      <a:pt x="136" y="63"/>
                    </a:cubicBezTo>
                    <a:cubicBezTo>
                      <a:pt x="136" y="63"/>
                      <a:pt x="136" y="63"/>
                      <a:pt x="136" y="63"/>
                    </a:cubicBezTo>
                    <a:cubicBezTo>
                      <a:pt x="135" y="63"/>
                      <a:pt x="135" y="63"/>
                      <a:pt x="135" y="63"/>
                    </a:cubicBezTo>
                    <a:cubicBezTo>
                      <a:pt x="135" y="63"/>
                      <a:pt x="134" y="63"/>
                      <a:pt x="134" y="63"/>
                    </a:cubicBezTo>
                    <a:cubicBezTo>
                      <a:pt x="134" y="63"/>
                      <a:pt x="135" y="62"/>
                      <a:pt x="135" y="62"/>
                    </a:cubicBezTo>
                    <a:cubicBezTo>
                      <a:pt x="135" y="62"/>
                      <a:pt x="136" y="62"/>
                      <a:pt x="136" y="62"/>
                    </a:cubicBezTo>
                    <a:cubicBezTo>
                      <a:pt x="137" y="62"/>
                      <a:pt x="137" y="63"/>
                      <a:pt x="137" y="62"/>
                    </a:cubicBezTo>
                    <a:cubicBezTo>
                      <a:pt x="138" y="62"/>
                      <a:pt x="138" y="62"/>
                      <a:pt x="139" y="62"/>
                    </a:cubicBezTo>
                    <a:cubicBezTo>
                      <a:pt x="139" y="61"/>
                      <a:pt x="139" y="61"/>
                      <a:pt x="139" y="61"/>
                    </a:cubicBezTo>
                    <a:cubicBezTo>
                      <a:pt x="140" y="61"/>
                      <a:pt x="140" y="61"/>
                      <a:pt x="140" y="61"/>
                    </a:cubicBezTo>
                    <a:cubicBezTo>
                      <a:pt x="140" y="60"/>
                      <a:pt x="139" y="60"/>
                      <a:pt x="139" y="60"/>
                    </a:cubicBezTo>
                    <a:cubicBezTo>
                      <a:pt x="139" y="59"/>
                      <a:pt x="139" y="59"/>
                      <a:pt x="138" y="59"/>
                    </a:cubicBezTo>
                    <a:cubicBezTo>
                      <a:pt x="138" y="59"/>
                      <a:pt x="137" y="59"/>
                      <a:pt x="137" y="59"/>
                    </a:cubicBezTo>
                    <a:cubicBezTo>
                      <a:pt x="136" y="59"/>
                      <a:pt x="135" y="59"/>
                      <a:pt x="135" y="59"/>
                    </a:cubicBezTo>
                    <a:cubicBezTo>
                      <a:pt x="134" y="59"/>
                      <a:pt x="134" y="59"/>
                      <a:pt x="134" y="60"/>
                    </a:cubicBezTo>
                    <a:cubicBezTo>
                      <a:pt x="133" y="60"/>
                      <a:pt x="133" y="60"/>
                      <a:pt x="133" y="60"/>
                    </a:cubicBezTo>
                    <a:cubicBezTo>
                      <a:pt x="133" y="60"/>
                      <a:pt x="133" y="60"/>
                      <a:pt x="133" y="60"/>
                    </a:cubicBezTo>
                    <a:cubicBezTo>
                      <a:pt x="132" y="60"/>
                      <a:pt x="132" y="60"/>
                      <a:pt x="132" y="60"/>
                    </a:cubicBezTo>
                    <a:cubicBezTo>
                      <a:pt x="131" y="60"/>
                      <a:pt x="131" y="60"/>
                      <a:pt x="131" y="61"/>
                    </a:cubicBezTo>
                    <a:cubicBezTo>
                      <a:pt x="131" y="61"/>
                      <a:pt x="131" y="61"/>
                      <a:pt x="131" y="61"/>
                    </a:cubicBezTo>
                    <a:cubicBezTo>
                      <a:pt x="130" y="61"/>
                      <a:pt x="130" y="61"/>
                      <a:pt x="129" y="62"/>
                    </a:cubicBezTo>
                    <a:cubicBezTo>
                      <a:pt x="129" y="62"/>
                      <a:pt x="129" y="62"/>
                      <a:pt x="128" y="62"/>
                    </a:cubicBezTo>
                    <a:cubicBezTo>
                      <a:pt x="128" y="62"/>
                      <a:pt x="128" y="63"/>
                      <a:pt x="127" y="63"/>
                    </a:cubicBezTo>
                    <a:cubicBezTo>
                      <a:pt x="127" y="63"/>
                      <a:pt x="126" y="63"/>
                      <a:pt x="126" y="62"/>
                    </a:cubicBezTo>
                    <a:cubicBezTo>
                      <a:pt x="126" y="62"/>
                      <a:pt x="127" y="62"/>
                      <a:pt x="128" y="62"/>
                    </a:cubicBezTo>
                    <a:cubicBezTo>
                      <a:pt x="128" y="61"/>
                      <a:pt x="128" y="61"/>
                      <a:pt x="129" y="61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0"/>
                      <a:pt x="130" y="60"/>
                      <a:pt x="130" y="60"/>
                    </a:cubicBezTo>
                    <a:cubicBezTo>
                      <a:pt x="130" y="60"/>
                      <a:pt x="130" y="60"/>
                      <a:pt x="131" y="60"/>
                    </a:cubicBezTo>
                    <a:cubicBezTo>
                      <a:pt x="131" y="59"/>
                      <a:pt x="132" y="60"/>
                      <a:pt x="132" y="59"/>
                    </a:cubicBezTo>
                    <a:cubicBezTo>
                      <a:pt x="132" y="59"/>
                      <a:pt x="133" y="59"/>
                      <a:pt x="133" y="59"/>
                    </a:cubicBezTo>
                    <a:cubicBezTo>
                      <a:pt x="133" y="59"/>
                      <a:pt x="133" y="59"/>
                      <a:pt x="133" y="59"/>
                    </a:cubicBezTo>
                    <a:cubicBezTo>
                      <a:pt x="134" y="58"/>
                      <a:pt x="134" y="58"/>
                      <a:pt x="134" y="58"/>
                    </a:cubicBezTo>
                    <a:cubicBezTo>
                      <a:pt x="135" y="57"/>
                      <a:pt x="135" y="57"/>
                      <a:pt x="136" y="57"/>
                    </a:cubicBezTo>
                    <a:cubicBezTo>
                      <a:pt x="136" y="57"/>
                      <a:pt x="136" y="57"/>
                      <a:pt x="136" y="57"/>
                    </a:cubicBezTo>
                    <a:cubicBezTo>
                      <a:pt x="137" y="56"/>
                      <a:pt x="138" y="56"/>
                      <a:pt x="138" y="56"/>
                    </a:cubicBezTo>
                    <a:cubicBezTo>
                      <a:pt x="139" y="56"/>
                      <a:pt x="139" y="56"/>
                      <a:pt x="140" y="56"/>
                    </a:cubicBezTo>
                    <a:cubicBezTo>
                      <a:pt x="141" y="56"/>
                      <a:pt x="141" y="57"/>
                      <a:pt x="142" y="57"/>
                    </a:cubicBezTo>
                    <a:cubicBezTo>
                      <a:pt x="143" y="57"/>
                      <a:pt x="143" y="57"/>
                      <a:pt x="144" y="57"/>
                    </a:cubicBezTo>
                    <a:cubicBezTo>
                      <a:pt x="145" y="57"/>
                      <a:pt x="145" y="56"/>
                      <a:pt x="146" y="57"/>
                    </a:cubicBezTo>
                    <a:cubicBezTo>
                      <a:pt x="146" y="57"/>
                      <a:pt x="146" y="57"/>
                      <a:pt x="147" y="57"/>
                    </a:cubicBezTo>
                    <a:cubicBezTo>
                      <a:pt x="147" y="57"/>
                      <a:pt x="148" y="56"/>
                      <a:pt x="148" y="56"/>
                    </a:cubicBezTo>
                    <a:cubicBezTo>
                      <a:pt x="149" y="56"/>
                      <a:pt x="149" y="57"/>
                      <a:pt x="149" y="57"/>
                    </a:cubicBezTo>
                    <a:cubicBezTo>
                      <a:pt x="150" y="57"/>
                      <a:pt x="151" y="57"/>
                      <a:pt x="151" y="57"/>
                    </a:cubicBezTo>
                    <a:cubicBezTo>
                      <a:pt x="151" y="56"/>
                      <a:pt x="152" y="56"/>
                      <a:pt x="152" y="56"/>
                    </a:cubicBezTo>
                    <a:cubicBezTo>
                      <a:pt x="152" y="55"/>
                      <a:pt x="153" y="55"/>
                      <a:pt x="154" y="54"/>
                    </a:cubicBezTo>
                    <a:cubicBezTo>
                      <a:pt x="154" y="54"/>
                      <a:pt x="155" y="53"/>
                      <a:pt x="155" y="53"/>
                    </a:cubicBezTo>
                    <a:cubicBezTo>
                      <a:pt x="156" y="53"/>
                      <a:pt x="156" y="53"/>
                      <a:pt x="157" y="53"/>
                    </a:cubicBezTo>
                    <a:cubicBezTo>
                      <a:pt x="157" y="53"/>
                      <a:pt x="158" y="53"/>
                      <a:pt x="159" y="53"/>
                    </a:cubicBezTo>
                    <a:cubicBezTo>
                      <a:pt x="159" y="52"/>
                      <a:pt x="159" y="52"/>
                      <a:pt x="160" y="52"/>
                    </a:cubicBezTo>
                    <a:cubicBezTo>
                      <a:pt x="160" y="52"/>
                      <a:pt x="161" y="52"/>
                      <a:pt x="161" y="51"/>
                    </a:cubicBezTo>
                    <a:cubicBezTo>
                      <a:pt x="162" y="51"/>
                      <a:pt x="162" y="51"/>
                      <a:pt x="162" y="51"/>
                    </a:cubicBezTo>
                    <a:cubicBezTo>
                      <a:pt x="162" y="51"/>
                      <a:pt x="162" y="50"/>
                      <a:pt x="162" y="50"/>
                    </a:cubicBezTo>
                    <a:cubicBezTo>
                      <a:pt x="162" y="50"/>
                      <a:pt x="162" y="49"/>
                      <a:pt x="162" y="49"/>
                    </a:cubicBezTo>
                    <a:cubicBezTo>
                      <a:pt x="162" y="48"/>
                      <a:pt x="163" y="48"/>
                      <a:pt x="163" y="48"/>
                    </a:cubicBezTo>
                    <a:cubicBezTo>
                      <a:pt x="163" y="48"/>
                      <a:pt x="162" y="48"/>
                      <a:pt x="162" y="47"/>
                    </a:cubicBezTo>
                    <a:cubicBezTo>
                      <a:pt x="162" y="47"/>
                      <a:pt x="162" y="47"/>
                      <a:pt x="162" y="46"/>
                    </a:cubicBezTo>
                    <a:cubicBezTo>
                      <a:pt x="161" y="46"/>
                      <a:pt x="161" y="46"/>
                      <a:pt x="161" y="46"/>
                    </a:cubicBezTo>
                    <a:cubicBezTo>
                      <a:pt x="160" y="46"/>
                      <a:pt x="160" y="47"/>
                      <a:pt x="160" y="46"/>
                    </a:cubicBezTo>
                    <a:cubicBezTo>
                      <a:pt x="160" y="46"/>
                      <a:pt x="160" y="46"/>
                      <a:pt x="160" y="46"/>
                    </a:cubicBezTo>
                    <a:cubicBezTo>
                      <a:pt x="160" y="45"/>
                      <a:pt x="159" y="45"/>
                      <a:pt x="160" y="45"/>
                    </a:cubicBezTo>
                    <a:cubicBezTo>
                      <a:pt x="160" y="44"/>
                      <a:pt x="160" y="44"/>
                      <a:pt x="160" y="44"/>
                    </a:cubicBezTo>
                    <a:cubicBezTo>
                      <a:pt x="160" y="44"/>
                      <a:pt x="160" y="44"/>
                      <a:pt x="160" y="43"/>
                    </a:cubicBezTo>
                    <a:cubicBezTo>
                      <a:pt x="159" y="43"/>
                      <a:pt x="159" y="43"/>
                      <a:pt x="159" y="43"/>
                    </a:cubicBezTo>
                    <a:cubicBezTo>
                      <a:pt x="158" y="43"/>
                      <a:pt x="158" y="43"/>
                      <a:pt x="158" y="43"/>
                    </a:cubicBezTo>
                    <a:cubicBezTo>
                      <a:pt x="157" y="43"/>
                      <a:pt x="158" y="42"/>
                      <a:pt x="157" y="42"/>
                    </a:cubicBezTo>
                    <a:cubicBezTo>
                      <a:pt x="157" y="42"/>
                      <a:pt x="157" y="42"/>
                      <a:pt x="156" y="42"/>
                    </a:cubicBezTo>
                    <a:cubicBezTo>
                      <a:pt x="156" y="42"/>
                      <a:pt x="156" y="42"/>
                      <a:pt x="155" y="42"/>
                    </a:cubicBezTo>
                    <a:cubicBezTo>
                      <a:pt x="155" y="42"/>
                      <a:pt x="155" y="41"/>
                      <a:pt x="155" y="41"/>
                    </a:cubicBezTo>
                    <a:cubicBezTo>
                      <a:pt x="155" y="41"/>
                      <a:pt x="155" y="41"/>
                      <a:pt x="155" y="41"/>
                    </a:cubicBezTo>
                    <a:cubicBezTo>
                      <a:pt x="155" y="40"/>
                      <a:pt x="155" y="40"/>
                      <a:pt x="155" y="40"/>
                    </a:cubicBezTo>
                    <a:cubicBezTo>
                      <a:pt x="154" y="40"/>
                      <a:pt x="154" y="40"/>
                      <a:pt x="154" y="40"/>
                    </a:cubicBezTo>
                    <a:cubicBezTo>
                      <a:pt x="153" y="40"/>
                      <a:pt x="153" y="40"/>
                      <a:pt x="153" y="39"/>
                    </a:cubicBezTo>
                    <a:cubicBezTo>
                      <a:pt x="153" y="39"/>
                      <a:pt x="153" y="39"/>
                      <a:pt x="153" y="39"/>
                    </a:cubicBezTo>
                    <a:cubicBezTo>
                      <a:pt x="153" y="38"/>
                      <a:pt x="153" y="38"/>
                      <a:pt x="153" y="38"/>
                    </a:cubicBezTo>
                    <a:cubicBezTo>
                      <a:pt x="153" y="38"/>
                      <a:pt x="154" y="38"/>
                      <a:pt x="154" y="38"/>
                    </a:cubicBezTo>
                    <a:cubicBezTo>
                      <a:pt x="154" y="38"/>
                      <a:pt x="154" y="38"/>
                      <a:pt x="154" y="37"/>
                    </a:cubicBezTo>
                    <a:cubicBezTo>
                      <a:pt x="154" y="37"/>
                      <a:pt x="154" y="37"/>
                      <a:pt x="154" y="36"/>
                    </a:cubicBezTo>
                    <a:cubicBezTo>
                      <a:pt x="154" y="36"/>
                      <a:pt x="154" y="36"/>
                      <a:pt x="154" y="35"/>
                    </a:cubicBezTo>
                    <a:cubicBezTo>
                      <a:pt x="154" y="35"/>
                      <a:pt x="153" y="35"/>
                      <a:pt x="153" y="35"/>
                    </a:cubicBezTo>
                    <a:cubicBezTo>
                      <a:pt x="153" y="34"/>
                      <a:pt x="153" y="34"/>
                      <a:pt x="153" y="34"/>
                    </a:cubicBezTo>
                    <a:cubicBezTo>
                      <a:pt x="153" y="33"/>
                      <a:pt x="153" y="33"/>
                      <a:pt x="153" y="32"/>
                    </a:cubicBezTo>
                    <a:cubicBezTo>
                      <a:pt x="153" y="32"/>
                      <a:pt x="152" y="31"/>
                      <a:pt x="152" y="31"/>
                    </a:cubicBezTo>
                    <a:cubicBezTo>
                      <a:pt x="152" y="30"/>
                      <a:pt x="152" y="30"/>
                      <a:pt x="152" y="30"/>
                    </a:cubicBezTo>
                    <a:cubicBezTo>
                      <a:pt x="152" y="29"/>
                      <a:pt x="152" y="29"/>
                      <a:pt x="151" y="28"/>
                    </a:cubicBezTo>
                    <a:cubicBezTo>
                      <a:pt x="151" y="28"/>
                      <a:pt x="151" y="29"/>
                      <a:pt x="150" y="29"/>
                    </a:cubicBezTo>
                    <a:cubicBezTo>
                      <a:pt x="150" y="29"/>
                      <a:pt x="150" y="29"/>
                      <a:pt x="150" y="30"/>
                    </a:cubicBezTo>
                    <a:cubicBezTo>
                      <a:pt x="149" y="30"/>
                      <a:pt x="149" y="30"/>
                      <a:pt x="149" y="30"/>
                    </a:cubicBezTo>
                    <a:cubicBezTo>
                      <a:pt x="149" y="31"/>
                      <a:pt x="149" y="31"/>
                      <a:pt x="148" y="32"/>
                    </a:cubicBezTo>
                    <a:cubicBezTo>
                      <a:pt x="148" y="32"/>
                      <a:pt x="148" y="32"/>
                      <a:pt x="148" y="32"/>
                    </a:cubicBezTo>
                    <a:cubicBezTo>
                      <a:pt x="147" y="32"/>
                      <a:pt x="147" y="32"/>
                      <a:pt x="147" y="33"/>
                    </a:cubicBezTo>
                    <a:cubicBezTo>
                      <a:pt x="147" y="33"/>
                      <a:pt x="147" y="33"/>
                      <a:pt x="146" y="33"/>
                    </a:cubicBezTo>
                    <a:cubicBezTo>
                      <a:pt x="146" y="33"/>
                      <a:pt x="146" y="33"/>
                      <a:pt x="145" y="33"/>
                    </a:cubicBezTo>
                    <a:cubicBezTo>
                      <a:pt x="145" y="33"/>
                      <a:pt x="145" y="34"/>
                      <a:pt x="144" y="34"/>
                    </a:cubicBezTo>
                    <a:cubicBezTo>
                      <a:pt x="144" y="34"/>
                      <a:pt x="143" y="34"/>
                      <a:pt x="143" y="34"/>
                    </a:cubicBezTo>
                    <a:cubicBezTo>
                      <a:pt x="143" y="34"/>
                      <a:pt x="142" y="33"/>
                      <a:pt x="142" y="33"/>
                    </a:cubicBezTo>
                    <a:cubicBezTo>
                      <a:pt x="142" y="33"/>
                      <a:pt x="142" y="33"/>
                      <a:pt x="142" y="32"/>
                    </a:cubicBezTo>
                    <a:cubicBezTo>
                      <a:pt x="141" y="32"/>
                      <a:pt x="141" y="33"/>
                      <a:pt x="141" y="32"/>
                    </a:cubicBezTo>
                    <a:cubicBezTo>
                      <a:pt x="140" y="32"/>
                      <a:pt x="141" y="32"/>
                      <a:pt x="141" y="32"/>
                    </a:cubicBezTo>
                    <a:cubicBezTo>
                      <a:pt x="141" y="31"/>
                      <a:pt x="140" y="31"/>
                      <a:pt x="141" y="30"/>
                    </a:cubicBezTo>
                    <a:cubicBezTo>
                      <a:pt x="141" y="30"/>
                      <a:pt x="141" y="30"/>
                      <a:pt x="141" y="29"/>
                    </a:cubicBezTo>
                    <a:cubicBezTo>
                      <a:pt x="141" y="29"/>
                      <a:pt x="142" y="28"/>
                      <a:pt x="142" y="28"/>
                    </a:cubicBezTo>
                    <a:cubicBezTo>
                      <a:pt x="142" y="28"/>
                      <a:pt x="142" y="28"/>
                      <a:pt x="143" y="28"/>
                    </a:cubicBezTo>
                    <a:cubicBezTo>
                      <a:pt x="143" y="27"/>
                      <a:pt x="143" y="27"/>
                      <a:pt x="142" y="27"/>
                    </a:cubicBezTo>
                    <a:cubicBezTo>
                      <a:pt x="142" y="26"/>
                      <a:pt x="142" y="27"/>
                      <a:pt x="141" y="27"/>
                    </a:cubicBezTo>
                    <a:cubicBezTo>
                      <a:pt x="141" y="26"/>
                      <a:pt x="140" y="26"/>
                      <a:pt x="140" y="26"/>
                    </a:cubicBezTo>
                    <a:cubicBezTo>
                      <a:pt x="140" y="26"/>
                      <a:pt x="139" y="27"/>
                      <a:pt x="139" y="26"/>
                    </a:cubicBezTo>
                    <a:cubicBezTo>
                      <a:pt x="139" y="26"/>
                      <a:pt x="139" y="26"/>
                      <a:pt x="139" y="26"/>
                    </a:cubicBezTo>
                    <a:cubicBezTo>
                      <a:pt x="139" y="25"/>
                      <a:pt x="139" y="25"/>
                      <a:pt x="139" y="25"/>
                    </a:cubicBezTo>
                    <a:cubicBezTo>
                      <a:pt x="138" y="25"/>
                      <a:pt x="138" y="25"/>
                      <a:pt x="138" y="25"/>
                    </a:cubicBezTo>
                    <a:cubicBezTo>
                      <a:pt x="138" y="25"/>
                      <a:pt x="138" y="24"/>
                      <a:pt x="137" y="24"/>
                    </a:cubicBezTo>
                    <a:cubicBezTo>
                      <a:pt x="137" y="24"/>
                      <a:pt x="137" y="24"/>
                      <a:pt x="136" y="24"/>
                    </a:cubicBezTo>
                    <a:cubicBezTo>
                      <a:pt x="136" y="23"/>
                      <a:pt x="135" y="24"/>
                      <a:pt x="134" y="24"/>
                    </a:cubicBezTo>
                    <a:cubicBezTo>
                      <a:pt x="134" y="24"/>
                      <a:pt x="133" y="24"/>
                      <a:pt x="133" y="24"/>
                    </a:cubicBezTo>
                    <a:cubicBezTo>
                      <a:pt x="132" y="24"/>
                      <a:pt x="132" y="24"/>
                      <a:pt x="131" y="24"/>
                    </a:cubicBezTo>
                    <a:cubicBezTo>
                      <a:pt x="130" y="24"/>
                      <a:pt x="130" y="24"/>
                      <a:pt x="129" y="24"/>
                    </a:cubicBezTo>
                    <a:cubicBezTo>
                      <a:pt x="128" y="24"/>
                      <a:pt x="128" y="24"/>
                      <a:pt x="127" y="24"/>
                    </a:cubicBezTo>
                    <a:cubicBezTo>
                      <a:pt x="127" y="24"/>
                      <a:pt x="127" y="24"/>
                      <a:pt x="127" y="25"/>
                    </a:cubicBezTo>
                    <a:cubicBezTo>
                      <a:pt x="127" y="25"/>
                      <a:pt x="127" y="25"/>
                      <a:pt x="127" y="26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27" y="27"/>
                      <a:pt x="126" y="27"/>
                      <a:pt x="126" y="28"/>
                    </a:cubicBezTo>
                    <a:cubicBezTo>
                      <a:pt x="126" y="28"/>
                      <a:pt x="126" y="28"/>
                      <a:pt x="125" y="29"/>
                    </a:cubicBezTo>
                    <a:cubicBezTo>
                      <a:pt x="125" y="29"/>
                      <a:pt x="126" y="30"/>
                      <a:pt x="125" y="30"/>
                    </a:cubicBezTo>
                    <a:cubicBezTo>
                      <a:pt x="125" y="30"/>
                      <a:pt x="125" y="30"/>
                      <a:pt x="125" y="31"/>
                    </a:cubicBezTo>
                    <a:cubicBezTo>
                      <a:pt x="125" y="31"/>
                      <a:pt x="124" y="31"/>
                      <a:pt x="124" y="31"/>
                    </a:cubicBezTo>
                    <a:cubicBezTo>
                      <a:pt x="124" y="31"/>
                      <a:pt x="124" y="31"/>
                      <a:pt x="123" y="32"/>
                    </a:cubicBezTo>
                    <a:cubicBezTo>
                      <a:pt x="123" y="32"/>
                      <a:pt x="123" y="32"/>
                      <a:pt x="122" y="32"/>
                    </a:cubicBezTo>
                    <a:cubicBezTo>
                      <a:pt x="122" y="33"/>
                      <a:pt x="121" y="33"/>
                      <a:pt x="121" y="33"/>
                    </a:cubicBezTo>
                    <a:cubicBezTo>
                      <a:pt x="121" y="33"/>
                      <a:pt x="121" y="34"/>
                      <a:pt x="121" y="34"/>
                    </a:cubicBezTo>
                    <a:cubicBezTo>
                      <a:pt x="122" y="34"/>
                      <a:pt x="122" y="34"/>
                      <a:pt x="122" y="34"/>
                    </a:cubicBezTo>
                    <a:cubicBezTo>
                      <a:pt x="123" y="34"/>
                      <a:pt x="123" y="35"/>
                      <a:pt x="123" y="35"/>
                    </a:cubicBezTo>
                    <a:cubicBezTo>
                      <a:pt x="123" y="36"/>
                      <a:pt x="123" y="36"/>
                      <a:pt x="123" y="37"/>
                    </a:cubicBezTo>
                    <a:cubicBezTo>
                      <a:pt x="123" y="37"/>
                      <a:pt x="123" y="38"/>
                      <a:pt x="123" y="38"/>
                    </a:cubicBezTo>
                    <a:cubicBezTo>
                      <a:pt x="123" y="38"/>
                      <a:pt x="122" y="38"/>
                      <a:pt x="122" y="39"/>
                    </a:cubicBezTo>
                    <a:cubicBezTo>
                      <a:pt x="122" y="39"/>
                      <a:pt x="123" y="40"/>
                      <a:pt x="122" y="40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21" y="40"/>
                      <a:pt x="121" y="40"/>
                      <a:pt x="121" y="41"/>
                    </a:cubicBezTo>
                    <a:cubicBezTo>
                      <a:pt x="120" y="41"/>
                      <a:pt x="120" y="41"/>
                      <a:pt x="119" y="42"/>
                    </a:cubicBezTo>
                    <a:cubicBezTo>
                      <a:pt x="119" y="42"/>
                      <a:pt x="119" y="42"/>
                      <a:pt x="119" y="42"/>
                    </a:cubicBezTo>
                    <a:cubicBezTo>
                      <a:pt x="118" y="43"/>
                      <a:pt x="118" y="42"/>
                      <a:pt x="117" y="43"/>
                    </a:cubicBezTo>
                    <a:cubicBezTo>
                      <a:pt x="117" y="43"/>
                      <a:pt x="116" y="43"/>
                      <a:pt x="116" y="43"/>
                    </a:cubicBezTo>
                    <a:cubicBezTo>
                      <a:pt x="115" y="43"/>
                      <a:pt x="115" y="43"/>
                      <a:pt x="115" y="44"/>
                    </a:cubicBezTo>
                    <a:cubicBezTo>
                      <a:pt x="114" y="44"/>
                      <a:pt x="114" y="44"/>
                      <a:pt x="113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2" y="45"/>
                      <a:pt x="113" y="45"/>
                      <a:pt x="113" y="45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2" y="48"/>
                      <a:pt x="112" y="49"/>
                      <a:pt x="112" y="50"/>
                    </a:cubicBezTo>
                    <a:cubicBezTo>
                      <a:pt x="112" y="50"/>
                      <a:pt x="112" y="50"/>
                      <a:pt x="112" y="51"/>
                    </a:cubicBezTo>
                    <a:cubicBezTo>
                      <a:pt x="112" y="51"/>
                      <a:pt x="112" y="51"/>
                      <a:pt x="112" y="51"/>
                    </a:cubicBezTo>
                    <a:cubicBezTo>
                      <a:pt x="111" y="51"/>
                      <a:pt x="111" y="51"/>
                      <a:pt x="111" y="52"/>
                    </a:cubicBezTo>
                    <a:cubicBezTo>
                      <a:pt x="111" y="52"/>
                      <a:pt x="110" y="52"/>
                      <a:pt x="110" y="53"/>
                    </a:cubicBezTo>
                    <a:cubicBezTo>
                      <a:pt x="110" y="53"/>
                      <a:pt x="110" y="53"/>
                      <a:pt x="110" y="53"/>
                    </a:cubicBezTo>
                    <a:cubicBezTo>
                      <a:pt x="109" y="53"/>
                      <a:pt x="109" y="53"/>
                      <a:pt x="109" y="53"/>
                    </a:cubicBezTo>
                    <a:cubicBezTo>
                      <a:pt x="109" y="53"/>
                      <a:pt x="108" y="54"/>
                      <a:pt x="108" y="54"/>
                    </a:cubicBezTo>
                    <a:cubicBezTo>
                      <a:pt x="108" y="54"/>
                      <a:pt x="107" y="54"/>
                      <a:pt x="107" y="54"/>
                    </a:cubicBezTo>
                    <a:cubicBezTo>
                      <a:pt x="106" y="53"/>
                      <a:pt x="106" y="53"/>
                      <a:pt x="106" y="52"/>
                    </a:cubicBezTo>
                    <a:cubicBezTo>
                      <a:pt x="106" y="52"/>
                      <a:pt x="106" y="52"/>
                      <a:pt x="106" y="51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1"/>
                      <a:pt x="106" y="50"/>
                      <a:pt x="106" y="50"/>
                    </a:cubicBezTo>
                    <a:cubicBezTo>
                      <a:pt x="106" y="50"/>
                      <a:pt x="105" y="50"/>
                      <a:pt x="105" y="49"/>
                    </a:cubicBezTo>
                    <a:cubicBezTo>
                      <a:pt x="105" y="49"/>
                      <a:pt x="105" y="49"/>
                      <a:pt x="106" y="48"/>
                    </a:cubicBezTo>
                    <a:cubicBezTo>
                      <a:pt x="106" y="48"/>
                      <a:pt x="106" y="48"/>
                      <a:pt x="106" y="47"/>
                    </a:cubicBezTo>
                    <a:cubicBezTo>
                      <a:pt x="106" y="47"/>
                      <a:pt x="106" y="47"/>
                      <a:pt x="106" y="46"/>
                    </a:cubicBezTo>
                    <a:cubicBezTo>
                      <a:pt x="106" y="46"/>
                      <a:pt x="107" y="46"/>
                      <a:pt x="107" y="46"/>
                    </a:cubicBezTo>
                    <a:cubicBezTo>
                      <a:pt x="107" y="45"/>
                      <a:pt x="107" y="45"/>
                      <a:pt x="107" y="44"/>
                    </a:cubicBezTo>
                    <a:cubicBezTo>
                      <a:pt x="107" y="44"/>
                      <a:pt x="108" y="43"/>
                      <a:pt x="108" y="43"/>
                    </a:cubicBezTo>
                    <a:cubicBezTo>
                      <a:pt x="108" y="43"/>
                      <a:pt x="107" y="43"/>
                      <a:pt x="107" y="42"/>
                    </a:cubicBezTo>
                    <a:cubicBezTo>
                      <a:pt x="107" y="42"/>
                      <a:pt x="106" y="43"/>
                      <a:pt x="106" y="43"/>
                    </a:cubicBezTo>
                    <a:cubicBezTo>
                      <a:pt x="105" y="43"/>
                      <a:pt x="105" y="43"/>
                      <a:pt x="104" y="42"/>
                    </a:cubicBezTo>
                    <a:cubicBezTo>
                      <a:pt x="104" y="42"/>
                      <a:pt x="104" y="42"/>
                      <a:pt x="103" y="42"/>
                    </a:cubicBezTo>
                    <a:cubicBezTo>
                      <a:pt x="103" y="42"/>
                      <a:pt x="102" y="43"/>
                      <a:pt x="102" y="42"/>
                    </a:cubicBezTo>
                    <a:cubicBezTo>
                      <a:pt x="102" y="42"/>
                      <a:pt x="102" y="42"/>
                      <a:pt x="102" y="42"/>
                    </a:cubicBezTo>
                    <a:cubicBezTo>
                      <a:pt x="102" y="41"/>
                      <a:pt x="102" y="41"/>
                      <a:pt x="102" y="41"/>
                    </a:cubicBezTo>
                    <a:cubicBezTo>
                      <a:pt x="102" y="40"/>
                      <a:pt x="100" y="41"/>
                      <a:pt x="100" y="41"/>
                    </a:cubicBezTo>
                    <a:cubicBezTo>
                      <a:pt x="99" y="41"/>
                      <a:pt x="98" y="41"/>
                      <a:pt x="98" y="41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98" y="40"/>
                      <a:pt x="98" y="40"/>
                      <a:pt x="98" y="40"/>
                    </a:cubicBezTo>
                    <a:cubicBezTo>
                      <a:pt x="98" y="39"/>
                      <a:pt x="98" y="39"/>
                      <a:pt x="97" y="39"/>
                    </a:cubicBezTo>
                    <a:cubicBezTo>
                      <a:pt x="97" y="38"/>
                      <a:pt x="97" y="39"/>
                      <a:pt x="96" y="38"/>
                    </a:cubicBezTo>
                    <a:cubicBezTo>
                      <a:pt x="95" y="38"/>
                      <a:pt x="95" y="38"/>
                      <a:pt x="95" y="38"/>
                    </a:cubicBezTo>
                    <a:cubicBezTo>
                      <a:pt x="94" y="38"/>
                      <a:pt x="94" y="38"/>
                      <a:pt x="94" y="37"/>
                    </a:cubicBezTo>
                    <a:cubicBezTo>
                      <a:pt x="94" y="37"/>
                      <a:pt x="94" y="37"/>
                      <a:pt x="93" y="37"/>
                    </a:cubicBezTo>
                    <a:cubicBezTo>
                      <a:pt x="93" y="37"/>
                      <a:pt x="92" y="37"/>
                      <a:pt x="92" y="37"/>
                    </a:cubicBezTo>
                    <a:cubicBezTo>
                      <a:pt x="91" y="38"/>
                      <a:pt x="91" y="38"/>
                      <a:pt x="90" y="38"/>
                    </a:cubicBezTo>
                    <a:cubicBezTo>
                      <a:pt x="90" y="38"/>
                      <a:pt x="89" y="38"/>
                      <a:pt x="89" y="38"/>
                    </a:cubicBezTo>
                    <a:cubicBezTo>
                      <a:pt x="89" y="38"/>
                      <a:pt x="90" y="38"/>
                      <a:pt x="90" y="37"/>
                    </a:cubicBezTo>
                    <a:cubicBezTo>
                      <a:pt x="90" y="37"/>
                      <a:pt x="90" y="37"/>
                      <a:pt x="90" y="36"/>
                    </a:cubicBezTo>
                    <a:cubicBezTo>
                      <a:pt x="90" y="36"/>
                      <a:pt x="90" y="36"/>
                      <a:pt x="90" y="35"/>
                    </a:cubicBezTo>
                    <a:cubicBezTo>
                      <a:pt x="90" y="34"/>
                      <a:pt x="91" y="34"/>
                      <a:pt x="91" y="34"/>
                    </a:cubicBezTo>
                    <a:cubicBezTo>
                      <a:pt x="91" y="33"/>
                      <a:pt x="90" y="33"/>
                      <a:pt x="90" y="33"/>
                    </a:cubicBezTo>
                    <a:cubicBezTo>
                      <a:pt x="90" y="33"/>
                      <a:pt x="90" y="33"/>
                      <a:pt x="89" y="33"/>
                    </a:cubicBezTo>
                    <a:cubicBezTo>
                      <a:pt x="89" y="33"/>
                      <a:pt x="89" y="33"/>
                      <a:pt x="88" y="33"/>
                    </a:cubicBezTo>
                    <a:cubicBezTo>
                      <a:pt x="88" y="32"/>
                      <a:pt x="88" y="32"/>
                      <a:pt x="89" y="31"/>
                    </a:cubicBezTo>
                    <a:cubicBezTo>
                      <a:pt x="89" y="31"/>
                      <a:pt x="89" y="31"/>
                      <a:pt x="90" y="31"/>
                    </a:cubicBezTo>
                    <a:cubicBezTo>
                      <a:pt x="90" y="30"/>
                      <a:pt x="90" y="30"/>
                      <a:pt x="90" y="30"/>
                    </a:cubicBezTo>
                    <a:cubicBezTo>
                      <a:pt x="90" y="30"/>
                      <a:pt x="90" y="29"/>
                      <a:pt x="90" y="29"/>
                    </a:cubicBezTo>
                    <a:cubicBezTo>
                      <a:pt x="91" y="29"/>
                      <a:pt x="91" y="29"/>
                      <a:pt x="91" y="28"/>
                    </a:cubicBezTo>
                    <a:cubicBezTo>
                      <a:pt x="92" y="28"/>
                      <a:pt x="92" y="28"/>
                      <a:pt x="92" y="28"/>
                    </a:cubicBezTo>
                    <a:cubicBezTo>
                      <a:pt x="92" y="28"/>
                      <a:pt x="92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4" y="27"/>
                      <a:pt x="94" y="27"/>
                      <a:pt x="94" y="26"/>
                    </a:cubicBezTo>
                    <a:cubicBezTo>
                      <a:pt x="94" y="26"/>
                      <a:pt x="95" y="26"/>
                      <a:pt x="95" y="26"/>
                    </a:cubicBezTo>
                    <a:cubicBezTo>
                      <a:pt x="95" y="26"/>
                      <a:pt x="95" y="26"/>
                      <a:pt x="96" y="25"/>
                    </a:cubicBezTo>
                    <a:cubicBezTo>
                      <a:pt x="96" y="25"/>
                      <a:pt x="96" y="24"/>
                      <a:pt x="96" y="24"/>
                    </a:cubicBezTo>
                    <a:cubicBezTo>
                      <a:pt x="96" y="24"/>
                      <a:pt x="97" y="24"/>
                      <a:pt x="97" y="24"/>
                    </a:cubicBezTo>
                    <a:cubicBezTo>
                      <a:pt x="97" y="24"/>
                      <a:pt x="97" y="24"/>
                      <a:pt x="98" y="24"/>
                    </a:cubicBezTo>
                    <a:cubicBezTo>
                      <a:pt x="98" y="24"/>
                      <a:pt x="98" y="24"/>
                      <a:pt x="99" y="23"/>
                    </a:cubicBezTo>
                    <a:cubicBezTo>
                      <a:pt x="99" y="23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2"/>
                    </a:cubicBezTo>
                    <a:cubicBezTo>
                      <a:pt x="100" y="22"/>
                      <a:pt x="100" y="22"/>
                      <a:pt x="100" y="22"/>
                    </a:cubicBezTo>
                    <a:cubicBezTo>
                      <a:pt x="100" y="21"/>
                      <a:pt x="100" y="22"/>
                      <a:pt x="101" y="22"/>
                    </a:cubicBezTo>
                    <a:cubicBezTo>
                      <a:pt x="101" y="22"/>
                      <a:pt x="101" y="22"/>
                      <a:pt x="101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3" y="22"/>
                      <a:pt x="103" y="22"/>
                      <a:pt x="103" y="22"/>
                    </a:cubicBezTo>
                    <a:cubicBezTo>
                      <a:pt x="103" y="22"/>
                      <a:pt x="103" y="22"/>
                      <a:pt x="104" y="21"/>
                    </a:cubicBezTo>
                    <a:cubicBezTo>
                      <a:pt x="104" y="21"/>
                      <a:pt x="103" y="21"/>
                      <a:pt x="103" y="21"/>
                    </a:cubicBezTo>
                    <a:cubicBezTo>
                      <a:pt x="103" y="20"/>
                      <a:pt x="103" y="21"/>
                      <a:pt x="102" y="20"/>
                    </a:cubicBezTo>
                    <a:cubicBezTo>
                      <a:pt x="102" y="20"/>
                      <a:pt x="102" y="20"/>
                      <a:pt x="102" y="20"/>
                    </a:cubicBezTo>
                    <a:cubicBezTo>
                      <a:pt x="102" y="20"/>
                      <a:pt x="103" y="20"/>
                      <a:pt x="103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04" y="20"/>
                      <a:pt x="105" y="20"/>
                      <a:pt x="105" y="20"/>
                    </a:cubicBezTo>
                    <a:cubicBezTo>
                      <a:pt x="105" y="20"/>
                      <a:pt x="105" y="20"/>
                      <a:pt x="105" y="20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6" y="20"/>
                      <a:pt x="106" y="20"/>
                      <a:pt x="107" y="20"/>
                    </a:cubicBezTo>
                    <a:cubicBezTo>
                      <a:pt x="107" y="19"/>
                      <a:pt x="107" y="19"/>
                      <a:pt x="107" y="19"/>
                    </a:cubicBezTo>
                    <a:cubicBezTo>
                      <a:pt x="107" y="19"/>
                      <a:pt x="108" y="19"/>
                      <a:pt x="108" y="19"/>
                    </a:cubicBezTo>
                    <a:cubicBezTo>
                      <a:pt x="108" y="19"/>
                      <a:pt x="108" y="20"/>
                      <a:pt x="109" y="20"/>
                    </a:cubicBezTo>
                    <a:cubicBezTo>
                      <a:pt x="109" y="19"/>
                      <a:pt x="109" y="19"/>
                      <a:pt x="110" y="19"/>
                    </a:cubicBezTo>
                    <a:cubicBezTo>
                      <a:pt x="110" y="19"/>
                      <a:pt x="111" y="19"/>
                      <a:pt x="111" y="19"/>
                    </a:cubicBezTo>
                    <a:cubicBezTo>
                      <a:pt x="111" y="19"/>
                      <a:pt x="112" y="18"/>
                      <a:pt x="112" y="18"/>
                    </a:cubicBezTo>
                    <a:cubicBezTo>
                      <a:pt x="113" y="18"/>
                      <a:pt x="113" y="18"/>
                      <a:pt x="113" y="17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115" y="16"/>
                      <a:pt x="114" y="16"/>
                      <a:pt x="115" y="15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17" y="15"/>
                      <a:pt x="117" y="15"/>
                      <a:pt x="117" y="15"/>
                    </a:cubicBezTo>
                    <a:cubicBezTo>
                      <a:pt x="117" y="15"/>
                      <a:pt x="118" y="15"/>
                      <a:pt x="118" y="15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4"/>
                      <a:pt x="118" y="14"/>
                      <a:pt x="118" y="13"/>
                    </a:cubicBezTo>
                    <a:cubicBezTo>
                      <a:pt x="118" y="13"/>
                      <a:pt x="118" y="13"/>
                      <a:pt x="118" y="13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19" y="13"/>
                      <a:pt x="120" y="13"/>
                      <a:pt x="120" y="13"/>
                    </a:cubicBezTo>
                    <a:cubicBezTo>
                      <a:pt x="120" y="13"/>
                      <a:pt x="120" y="13"/>
                      <a:pt x="120" y="13"/>
                    </a:cubicBezTo>
                    <a:cubicBezTo>
                      <a:pt x="121" y="13"/>
                      <a:pt x="120" y="14"/>
                      <a:pt x="121" y="14"/>
                    </a:cubicBezTo>
                    <a:cubicBezTo>
                      <a:pt x="121" y="14"/>
                      <a:pt x="121" y="14"/>
                      <a:pt x="122" y="14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2" y="14"/>
                      <a:pt x="123" y="14"/>
                      <a:pt x="123" y="13"/>
                    </a:cubicBezTo>
                    <a:cubicBezTo>
                      <a:pt x="123" y="13"/>
                      <a:pt x="122" y="13"/>
                      <a:pt x="123" y="13"/>
                    </a:cubicBezTo>
                    <a:cubicBezTo>
                      <a:pt x="123" y="12"/>
                      <a:pt x="123" y="13"/>
                      <a:pt x="123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5" y="13"/>
                      <a:pt x="125" y="13"/>
                      <a:pt x="125" y="13"/>
                    </a:cubicBezTo>
                    <a:cubicBezTo>
                      <a:pt x="126" y="13"/>
                      <a:pt x="126" y="13"/>
                      <a:pt x="126" y="13"/>
                    </a:cubicBezTo>
                    <a:cubicBezTo>
                      <a:pt x="127" y="13"/>
                      <a:pt x="127" y="13"/>
                      <a:pt x="128" y="12"/>
                    </a:cubicBezTo>
                    <a:cubicBezTo>
                      <a:pt x="128" y="12"/>
                      <a:pt x="128" y="12"/>
                      <a:pt x="128" y="12"/>
                    </a:cubicBezTo>
                    <a:cubicBezTo>
                      <a:pt x="129" y="11"/>
                      <a:pt x="129" y="11"/>
                      <a:pt x="129" y="11"/>
                    </a:cubicBezTo>
                    <a:cubicBezTo>
                      <a:pt x="129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30" y="10"/>
                      <a:pt x="129" y="10"/>
                      <a:pt x="129" y="10"/>
                    </a:cubicBezTo>
                    <a:cubicBezTo>
                      <a:pt x="129" y="10"/>
                      <a:pt x="129" y="9"/>
                      <a:pt x="129" y="9"/>
                    </a:cubicBezTo>
                    <a:cubicBezTo>
                      <a:pt x="129" y="9"/>
                      <a:pt x="129" y="9"/>
                      <a:pt x="129" y="8"/>
                    </a:cubicBezTo>
                    <a:cubicBezTo>
                      <a:pt x="129" y="8"/>
                      <a:pt x="129" y="8"/>
                      <a:pt x="130" y="8"/>
                    </a:cubicBezTo>
                    <a:cubicBezTo>
                      <a:pt x="130" y="8"/>
                      <a:pt x="130" y="8"/>
                      <a:pt x="130" y="8"/>
                    </a:cubicBezTo>
                    <a:cubicBezTo>
                      <a:pt x="130" y="8"/>
                      <a:pt x="130" y="8"/>
                      <a:pt x="131" y="8"/>
                    </a:cubicBezTo>
                    <a:cubicBezTo>
                      <a:pt x="131" y="8"/>
                      <a:pt x="131" y="8"/>
                      <a:pt x="131" y="8"/>
                    </a:cubicBezTo>
                    <a:cubicBezTo>
                      <a:pt x="131" y="8"/>
                      <a:pt x="132" y="8"/>
                      <a:pt x="132" y="8"/>
                    </a:cubicBezTo>
                    <a:cubicBezTo>
                      <a:pt x="132" y="8"/>
                      <a:pt x="132" y="7"/>
                      <a:pt x="132" y="7"/>
                    </a:cubicBezTo>
                    <a:cubicBezTo>
                      <a:pt x="132" y="7"/>
                      <a:pt x="132" y="7"/>
                      <a:pt x="132" y="6"/>
                    </a:cubicBezTo>
                    <a:cubicBezTo>
                      <a:pt x="132" y="6"/>
                      <a:pt x="132" y="6"/>
                      <a:pt x="132" y="6"/>
                    </a:cubicBezTo>
                    <a:cubicBezTo>
                      <a:pt x="131" y="6"/>
                      <a:pt x="131" y="6"/>
                      <a:pt x="131" y="6"/>
                    </a:cubicBezTo>
                    <a:cubicBezTo>
                      <a:pt x="131" y="6"/>
                      <a:pt x="131" y="6"/>
                      <a:pt x="131" y="6"/>
                    </a:cubicBezTo>
                    <a:cubicBezTo>
                      <a:pt x="130" y="5"/>
                      <a:pt x="130" y="5"/>
                      <a:pt x="130" y="5"/>
                    </a:cubicBezTo>
                    <a:cubicBezTo>
                      <a:pt x="129" y="5"/>
                      <a:pt x="129" y="5"/>
                      <a:pt x="128" y="5"/>
                    </a:cubicBezTo>
                    <a:cubicBezTo>
                      <a:pt x="128" y="5"/>
                      <a:pt x="127" y="5"/>
                      <a:pt x="127" y="5"/>
                    </a:cubicBezTo>
                    <a:cubicBezTo>
                      <a:pt x="126" y="5"/>
                      <a:pt x="126" y="5"/>
                      <a:pt x="126" y="6"/>
                    </a:cubicBezTo>
                    <a:cubicBezTo>
                      <a:pt x="126" y="6"/>
                      <a:pt x="125" y="6"/>
                      <a:pt x="125" y="6"/>
                    </a:cubicBezTo>
                    <a:cubicBezTo>
                      <a:pt x="125" y="7"/>
                      <a:pt x="125" y="7"/>
                      <a:pt x="125" y="8"/>
                    </a:cubicBezTo>
                    <a:cubicBezTo>
                      <a:pt x="125" y="8"/>
                      <a:pt x="125" y="8"/>
                      <a:pt x="124" y="8"/>
                    </a:cubicBezTo>
                    <a:cubicBezTo>
                      <a:pt x="124" y="8"/>
                      <a:pt x="124" y="8"/>
                      <a:pt x="123" y="8"/>
                    </a:cubicBezTo>
                    <a:cubicBezTo>
                      <a:pt x="123" y="8"/>
                      <a:pt x="123" y="8"/>
                      <a:pt x="123" y="9"/>
                    </a:cubicBezTo>
                    <a:cubicBezTo>
                      <a:pt x="123" y="9"/>
                      <a:pt x="122" y="9"/>
                      <a:pt x="122" y="9"/>
                    </a:cubicBezTo>
                    <a:cubicBezTo>
                      <a:pt x="121" y="10"/>
                      <a:pt x="121" y="10"/>
                      <a:pt x="121" y="10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19" y="10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8" y="11"/>
                    </a:cubicBezTo>
                    <a:cubicBezTo>
                      <a:pt x="118" y="11"/>
                      <a:pt x="117" y="11"/>
                      <a:pt x="117" y="11"/>
                    </a:cubicBezTo>
                    <a:cubicBezTo>
                      <a:pt x="117" y="11"/>
                      <a:pt x="117" y="10"/>
                      <a:pt x="117" y="10"/>
                    </a:cubicBezTo>
                    <a:cubicBezTo>
                      <a:pt x="117" y="10"/>
                      <a:pt x="117" y="10"/>
                      <a:pt x="117" y="10"/>
                    </a:cubicBezTo>
                    <a:cubicBezTo>
                      <a:pt x="117" y="10"/>
                      <a:pt x="116" y="9"/>
                      <a:pt x="117" y="9"/>
                    </a:cubicBezTo>
                    <a:cubicBezTo>
                      <a:pt x="117" y="9"/>
                      <a:pt x="117" y="9"/>
                      <a:pt x="118" y="9"/>
                    </a:cubicBezTo>
                    <a:cubicBezTo>
                      <a:pt x="118" y="8"/>
                      <a:pt x="118" y="9"/>
                      <a:pt x="119" y="8"/>
                    </a:cubicBezTo>
                    <a:cubicBezTo>
                      <a:pt x="119" y="8"/>
                      <a:pt x="119" y="8"/>
                      <a:pt x="119" y="7"/>
                    </a:cubicBezTo>
                    <a:cubicBezTo>
                      <a:pt x="119" y="7"/>
                      <a:pt x="119" y="7"/>
                      <a:pt x="118" y="7"/>
                    </a:cubicBezTo>
                    <a:cubicBezTo>
                      <a:pt x="118" y="6"/>
                      <a:pt x="118" y="6"/>
                      <a:pt x="117" y="7"/>
                    </a:cubicBezTo>
                    <a:cubicBezTo>
                      <a:pt x="117" y="7"/>
                      <a:pt x="117" y="7"/>
                      <a:pt x="116" y="7"/>
                    </a:cubicBezTo>
                    <a:cubicBezTo>
                      <a:pt x="116" y="7"/>
                      <a:pt x="116" y="7"/>
                      <a:pt x="116" y="8"/>
                    </a:cubicBezTo>
                    <a:cubicBezTo>
                      <a:pt x="116" y="8"/>
                      <a:pt x="115" y="8"/>
                      <a:pt x="115" y="8"/>
                    </a:cubicBezTo>
                    <a:cubicBezTo>
                      <a:pt x="115" y="8"/>
                      <a:pt x="115" y="9"/>
                      <a:pt x="114" y="8"/>
                    </a:cubicBezTo>
                    <a:cubicBezTo>
                      <a:pt x="114" y="8"/>
                      <a:pt x="114" y="8"/>
                      <a:pt x="115" y="7"/>
                    </a:cubicBezTo>
                    <a:cubicBezTo>
                      <a:pt x="115" y="7"/>
                      <a:pt x="115" y="7"/>
                      <a:pt x="115" y="6"/>
                    </a:cubicBezTo>
                    <a:cubicBezTo>
                      <a:pt x="115" y="6"/>
                      <a:pt x="116" y="6"/>
                      <a:pt x="116" y="6"/>
                    </a:cubicBezTo>
                    <a:cubicBezTo>
                      <a:pt x="116" y="6"/>
                      <a:pt x="116" y="5"/>
                      <a:pt x="115" y="5"/>
                    </a:cubicBezTo>
                    <a:cubicBezTo>
                      <a:pt x="115" y="5"/>
                      <a:pt x="115" y="5"/>
                      <a:pt x="114" y="5"/>
                    </a:cubicBezTo>
                    <a:cubicBezTo>
                      <a:pt x="114" y="5"/>
                      <a:pt x="114" y="6"/>
                      <a:pt x="113" y="6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13" y="5"/>
                      <a:pt x="114" y="4"/>
                      <a:pt x="114" y="4"/>
                    </a:cubicBezTo>
                    <a:cubicBezTo>
                      <a:pt x="115" y="4"/>
                      <a:pt x="115" y="4"/>
                      <a:pt x="115" y="4"/>
                    </a:cubicBezTo>
                    <a:cubicBezTo>
                      <a:pt x="115" y="4"/>
                      <a:pt x="115" y="4"/>
                      <a:pt x="115" y="4"/>
                    </a:cubicBezTo>
                    <a:cubicBezTo>
                      <a:pt x="115" y="3"/>
                      <a:pt x="115" y="3"/>
                      <a:pt x="115" y="3"/>
                    </a:cubicBezTo>
                    <a:cubicBezTo>
                      <a:pt x="115" y="3"/>
                      <a:pt x="115" y="3"/>
                      <a:pt x="115" y="2"/>
                    </a:cubicBezTo>
                    <a:cubicBezTo>
                      <a:pt x="115" y="2"/>
                      <a:pt x="115" y="2"/>
                      <a:pt x="115" y="1"/>
                    </a:cubicBezTo>
                    <a:cubicBezTo>
                      <a:pt x="115" y="1"/>
                      <a:pt x="115" y="1"/>
                      <a:pt x="114" y="1"/>
                    </a:cubicBezTo>
                    <a:cubicBezTo>
                      <a:pt x="114" y="1"/>
                      <a:pt x="114" y="1"/>
                      <a:pt x="113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2" y="0"/>
                      <a:pt x="112" y="0"/>
                      <a:pt x="112" y="1"/>
                    </a:cubicBezTo>
                    <a:cubicBezTo>
                      <a:pt x="111" y="1"/>
                      <a:pt x="111" y="0"/>
                      <a:pt x="111" y="1"/>
                    </a:cubicBezTo>
                    <a:cubicBezTo>
                      <a:pt x="110" y="1"/>
                      <a:pt x="111" y="1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09" y="1"/>
                      <a:pt x="109" y="2"/>
                      <a:pt x="109" y="2"/>
                    </a:cubicBezTo>
                    <a:cubicBezTo>
                      <a:pt x="109" y="3"/>
                      <a:pt x="108" y="3"/>
                      <a:pt x="108" y="3"/>
                    </a:cubicBezTo>
                    <a:cubicBezTo>
                      <a:pt x="108" y="3"/>
                      <a:pt x="108" y="3"/>
                      <a:pt x="108" y="3"/>
                    </a:cubicBezTo>
                    <a:cubicBezTo>
                      <a:pt x="108" y="4"/>
                      <a:pt x="107" y="4"/>
                      <a:pt x="107" y="4"/>
                    </a:cubicBezTo>
                    <a:cubicBezTo>
                      <a:pt x="107" y="4"/>
                      <a:pt x="107" y="4"/>
                      <a:pt x="106" y="4"/>
                    </a:cubicBezTo>
                    <a:cubicBezTo>
                      <a:pt x="106" y="4"/>
                      <a:pt x="106" y="5"/>
                      <a:pt x="106" y="5"/>
                    </a:cubicBezTo>
                    <a:cubicBezTo>
                      <a:pt x="106" y="5"/>
                      <a:pt x="107" y="5"/>
                      <a:pt x="107" y="5"/>
                    </a:cubicBezTo>
                    <a:cubicBezTo>
                      <a:pt x="107" y="5"/>
                      <a:pt x="108" y="5"/>
                      <a:pt x="108" y="5"/>
                    </a:cubicBezTo>
                    <a:cubicBezTo>
                      <a:pt x="108" y="6"/>
                      <a:pt x="109" y="5"/>
                      <a:pt x="109" y="6"/>
                    </a:cubicBezTo>
                    <a:cubicBezTo>
                      <a:pt x="109" y="6"/>
                      <a:pt x="109" y="7"/>
                      <a:pt x="109" y="7"/>
                    </a:cubicBezTo>
                    <a:cubicBezTo>
                      <a:pt x="108" y="7"/>
                      <a:pt x="108" y="7"/>
                      <a:pt x="107" y="7"/>
                    </a:cubicBezTo>
                    <a:cubicBezTo>
                      <a:pt x="107" y="7"/>
                      <a:pt x="107" y="7"/>
                      <a:pt x="107" y="7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07" y="8"/>
                      <a:pt x="108" y="8"/>
                      <a:pt x="108" y="8"/>
                    </a:cubicBezTo>
                    <a:cubicBezTo>
                      <a:pt x="108" y="8"/>
                      <a:pt x="109" y="8"/>
                      <a:pt x="108" y="8"/>
                    </a:cubicBezTo>
                    <a:cubicBezTo>
                      <a:pt x="108" y="9"/>
                      <a:pt x="108" y="8"/>
                      <a:pt x="108" y="8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07" y="9"/>
                      <a:pt x="107" y="9"/>
                      <a:pt x="106" y="9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5" y="9"/>
                      <a:pt x="105" y="9"/>
                      <a:pt x="105" y="9"/>
                    </a:cubicBezTo>
                    <a:cubicBezTo>
                      <a:pt x="105" y="9"/>
                      <a:pt x="105" y="9"/>
                      <a:pt x="104" y="9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104" y="9"/>
                      <a:pt x="104" y="10"/>
                      <a:pt x="103" y="10"/>
                    </a:cubicBezTo>
                    <a:cubicBezTo>
                      <a:pt x="103" y="10"/>
                      <a:pt x="103" y="10"/>
                      <a:pt x="103" y="10"/>
                    </a:cubicBezTo>
                    <a:cubicBezTo>
                      <a:pt x="103" y="10"/>
                      <a:pt x="103" y="10"/>
                      <a:pt x="103" y="10"/>
                    </a:cubicBezTo>
                    <a:cubicBezTo>
                      <a:pt x="103" y="10"/>
                      <a:pt x="103" y="10"/>
                      <a:pt x="103" y="11"/>
                    </a:cubicBezTo>
                    <a:cubicBezTo>
                      <a:pt x="103" y="11"/>
                      <a:pt x="103" y="11"/>
                      <a:pt x="102" y="12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101" y="11"/>
                      <a:pt x="101" y="10"/>
                      <a:pt x="101" y="10"/>
                    </a:cubicBezTo>
                    <a:cubicBezTo>
                      <a:pt x="102" y="10"/>
                      <a:pt x="102" y="10"/>
                      <a:pt x="102" y="10"/>
                    </a:cubicBezTo>
                    <a:cubicBezTo>
                      <a:pt x="102" y="9"/>
                      <a:pt x="103" y="9"/>
                      <a:pt x="103" y="9"/>
                    </a:cubicBezTo>
                    <a:cubicBezTo>
                      <a:pt x="102" y="9"/>
                      <a:pt x="102" y="9"/>
                      <a:pt x="102" y="9"/>
                    </a:cubicBezTo>
                    <a:cubicBezTo>
                      <a:pt x="101" y="9"/>
                      <a:pt x="101" y="8"/>
                      <a:pt x="101" y="8"/>
                    </a:cubicBezTo>
                    <a:cubicBezTo>
                      <a:pt x="100" y="8"/>
                      <a:pt x="100" y="8"/>
                      <a:pt x="99" y="8"/>
                    </a:cubicBezTo>
                    <a:cubicBezTo>
                      <a:pt x="99" y="9"/>
                      <a:pt x="99" y="9"/>
                      <a:pt x="98" y="9"/>
                    </a:cubicBezTo>
                    <a:cubicBezTo>
                      <a:pt x="98" y="9"/>
                      <a:pt x="98" y="9"/>
                      <a:pt x="97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1"/>
                      <a:pt x="96" y="10"/>
                      <a:pt x="96" y="10"/>
                    </a:cubicBezTo>
                    <a:cubicBezTo>
                      <a:pt x="96" y="10"/>
                      <a:pt x="96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3" y="10"/>
                      <a:pt x="93" y="10"/>
                      <a:pt x="92" y="10"/>
                    </a:cubicBezTo>
                    <a:cubicBezTo>
                      <a:pt x="92" y="10"/>
                      <a:pt x="92" y="10"/>
                      <a:pt x="92" y="10"/>
                    </a:cubicBezTo>
                    <a:cubicBezTo>
                      <a:pt x="91" y="10"/>
                      <a:pt x="91" y="11"/>
                      <a:pt x="90" y="10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89" y="10"/>
                      <a:pt x="89" y="9"/>
                      <a:pt x="89" y="9"/>
                    </a:cubicBezTo>
                    <a:cubicBezTo>
                      <a:pt x="88" y="9"/>
                      <a:pt x="88" y="10"/>
                      <a:pt x="87" y="9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7" y="9"/>
                      <a:pt x="86" y="9"/>
                      <a:pt x="86" y="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7"/>
                      <a:pt x="86" y="7"/>
                      <a:pt x="85" y="7"/>
                    </a:cubicBezTo>
                    <a:cubicBezTo>
                      <a:pt x="85" y="7"/>
                      <a:pt x="84" y="7"/>
                      <a:pt x="84" y="8"/>
                    </a:cubicBezTo>
                    <a:cubicBezTo>
                      <a:pt x="84" y="8"/>
                      <a:pt x="83" y="8"/>
                      <a:pt x="83" y="8"/>
                    </a:cubicBezTo>
                    <a:cubicBezTo>
                      <a:pt x="83" y="8"/>
                      <a:pt x="82" y="8"/>
                      <a:pt x="82" y="8"/>
                    </a:cubicBezTo>
                    <a:cubicBezTo>
                      <a:pt x="82" y="8"/>
                      <a:pt x="81" y="8"/>
                      <a:pt x="81" y="8"/>
                    </a:cubicBezTo>
                    <a:cubicBezTo>
                      <a:pt x="81" y="8"/>
                      <a:pt x="81" y="8"/>
                      <a:pt x="80" y="8"/>
                    </a:cubicBezTo>
                    <a:cubicBezTo>
                      <a:pt x="80" y="8"/>
                      <a:pt x="80" y="8"/>
                      <a:pt x="79" y="9"/>
                    </a:cubicBezTo>
                    <a:cubicBezTo>
                      <a:pt x="79" y="9"/>
                      <a:pt x="79" y="9"/>
                      <a:pt x="80" y="9"/>
                    </a:cubicBezTo>
                    <a:cubicBezTo>
                      <a:pt x="80" y="9"/>
                      <a:pt x="80" y="9"/>
                      <a:pt x="80" y="9"/>
                    </a:cubicBezTo>
                    <a:cubicBezTo>
                      <a:pt x="82" y="9"/>
                      <a:pt x="84" y="8"/>
                      <a:pt x="84" y="9"/>
                    </a:cubicBezTo>
                    <a:cubicBezTo>
                      <a:pt x="84" y="10"/>
                      <a:pt x="82" y="9"/>
                      <a:pt x="81" y="10"/>
                    </a:cubicBezTo>
                    <a:cubicBezTo>
                      <a:pt x="81" y="10"/>
                      <a:pt x="80" y="10"/>
                      <a:pt x="80" y="10"/>
                    </a:cubicBezTo>
                    <a:cubicBezTo>
                      <a:pt x="80" y="10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2"/>
                      <a:pt x="79" y="12"/>
                    </a:cubicBezTo>
                    <a:cubicBezTo>
                      <a:pt x="78" y="12"/>
                      <a:pt x="78" y="11"/>
                      <a:pt x="78" y="11"/>
                    </a:cubicBezTo>
                    <a:cubicBezTo>
                      <a:pt x="77" y="11"/>
                      <a:pt x="77" y="10"/>
                      <a:pt x="77" y="10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10"/>
                      <a:pt x="73" y="10"/>
                      <a:pt x="73" y="10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71" y="10"/>
                      <a:pt x="70" y="10"/>
                      <a:pt x="70" y="10"/>
                    </a:cubicBezTo>
                    <a:cubicBezTo>
                      <a:pt x="70" y="10"/>
                      <a:pt x="69" y="10"/>
                      <a:pt x="69" y="10"/>
                    </a:cubicBezTo>
                    <a:cubicBezTo>
                      <a:pt x="69" y="10"/>
                      <a:pt x="69" y="10"/>
                      <a:pt x="68" y="10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7" y="11"/>
                      <a:pt x="67" y="11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9"/>
                      <a:pt x="68" y="9"/>
                      <a:pt x="68" y="9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70" y="7"/>
                      <a:pt x="69" y="7"/>
                      <a:pt x="69" y="7"/>
                    </a:cubicBezTo>
                    <a:cubicBezTo>
                      <a:pt x="68" y="7"/>
                      <a:pt x="68" y="7"/>
                      <a:pt x="67" y="7"/>
                    </a:cubicBezTo>
                    <a:cubicBezTo>
                      <a:pt x="67" y="7"/>
                      <a:pt x="67" y="7"/>
                      <a:pt x="66" y="7"/>
                    </a:cubicBezTo>
                    <a:cubicBezTo>
                      <a:pt x="66" y="7"/>
                      <a:pt x="65" y="7"/>
                      <a:pt x="65" y="7"/>
                    </a:cubicBezTo>
                    <a:cubicBezTo>
                      <a:pt x="64" y="7"/>
                      <a:pt x="64" y="7"/>
                      <a:pt x="63" y="6"/>
                    </a:cubicBezTo>
                    <a:cubicBezTo>
                      <a:pt x="63" y="6"/>
                      <a:pt x="63" y="6"/>
                      <a:pt x="62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60" y="6"/>
                      <a:pt x="60" y="5"/>
                      <a:pt x="60" y="5"/>
                    </a:cubicBezTo>
                    <a:cubicBezTo>
                      <a:pt x="59" y="5"/>
                      <a:pt x="59" y="5"/>
                      <a:pt x="58" y="5"/>
                    </a:cubicBezTo>
                    <a:cubicBezTo>
                      <a:pt x="58" y="5"/>
                      <a:pt x="57" y="5"/>
                      <a:pt x="57" y="5"/>
                    </a:cubicBezTo>
                    <a:cubicBezTo>
                      <a:pt x="56" y="5"/>
                      <a:pt x="56" y="5"/>
                      <a:pt x="56" y="6"/>
                    </a:cubicBezTo>
                    <a:cubicBezTo>
                      <a:pt x="55" y="6"/>
                      <a:pt x="55" y="7"/>
                      <a:pt x="54" y="6"/>
                    </a:cubicBezTo>
                    <a:cubicBezTo>
                      <a:pt x="54" y="6"/>
                      <a:pt x="54" y="6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4"/>
                      <a:pt x="53" y="4"/>
                      <a:pt x="53" y="5"/>
                    </a:cubicBezTo>
                    <a:cubicBezTo>
                      <a:pt x="53" y="5"/>
                      <a:pt x="53" y="5"/>
                      <a:pt x="52" y="5"/>
                    </a:cubicBezTo>
                    <a:cubicBezTo>
                      <a:pt x="52" y="5"/>
                      <a:pt x="52" y="6"/>
                      <a:pt x="52" y="6"/>
                    </a:cubicBezTo>
                    <a:cubicBezTo>
                      <a:pt x="52" y="6"/>
                      <a:pt x="51" y="6"/>
                      <a:pt x="51" y="6"/>
                    </a:cubicBezTo>
                    <a:cubicBezTo>
                      <a:pt x="51" y="6"/>
                      <a:pt x="50" y="6"/>
                      <a:pt x="50" y="6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0" y="3"/>
                      <a:pt x="50" y="4"/>
                      <a:pt x="49" y="4"/>
                    </a:cubicBezTo>
                    <a:cubicBezTo>
                      <a:pt x="49" y="4"/>
                      <a:pt x="49" y="4"/>
                      <a:pt x="48" y="4"/>
                    </a:cubicBezTo>
                    <a:cubicBezTo>
                      <a:pt x="48" y="5"/>
                      <a:pt x="48" y="5"/>
                      <a:pt x="47" y="5"/>
                    </a:cubicBezTo>
                    <a:cubicBezTo>
                      <a:pt x="47" y="5"/>
                      <a:pt x="46" y="5"/>
                      <a:pt x="46" y="5"/>
                    </a:cubicBezTo>
                    <a:cubicBezTo>
                      <a:pt x="45" y="5"/>
                      <a:pt x="45" y="5"/>
                      <a:pt x="45" y="6"/>
                    </a:cubicBezTo>
                    <a:cubicBezTo>
                      <a:pt x="44" y="6"/>
                      <a:pt x="44" y="6"/>
                      <a:pt x="43" y="6"/>
                    </a:cubicBezTo>
                    <a:cubicBezTo>
                      <a:pt x="42" y="6"/>
                      <a:pt x="42" y="7"/>
                      <a:pt x="42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9" y="7"/>
                    </a:cubicBezTo>
                    <a:cubicBezTo>
                      <a:pt x="38" y="7"/>
                      <a:pt x="38" y="7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6" y="9"/>
                      <a:pt x="36" y="8"/>
                      <a:pt x="35" y="8"/>
                    </a:cubicBezTo>
                    <a:cubicBezTo>
                      <a:pt x="35" y="8"/>
                      <a:pt x="35" y="7"/>
                      <a:pt x="35" y="7"/>
                    </a:cubicBezTo>
                    <a:cubicBezTo>
                      <a:pt x="35" y="7"/>
                      <a:pt x="36" y="7"/>
                      <a:pt x="36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1" y="6"/>
                      <a:pt x="41" y="6"/>
                      <a:pt x="42" y="6"/>
                    </a:cubicBezTo>
                    <a:cubicBezTo>
                      <a:pt x="42" y="5"/>
                      <a:pt x="43" y="5"/>
                      <a:pt x="43" y="5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3" y="4"/>
                    </a:cubicBezTo>
                    <a:cubicBezTo>
                      <a:pt x="43" y="4"/>
                      <a:pt x="43" y="4"/>
                      <a:pt x="42" y="4"/>
                    </a:cubicBezTo>
                    <a:cubicBezTo>
                      <a:pt x="42" y="5"/>
                      <a:pt x="41" y="4"/>
                      <a:pt x="41" y="4"/>
                    </a:cubicBezTo>
                    <a:cubicBezTo>
                      <a:pt x="40" y="4"/>
                      <a:pt x="40" y="5"/>
                      <a:pt x="40" y="5"/>
                    </a:cubicBezTo>
                    <a:cubicBezTo>
                      <a:pt x="39" y="5"/>
                      <a:pt x="39" y="5"/>
                      <a:pt x="38" y="5"/>
                    </a:cubicBezTo>
                    <a:cubicBezTo>
                      <a:pt x="38" y="5"/>
                      <a:pt x="38" y="5"/>
                      <a:pt x="37" y="5"/>
                    </a:cubicBezTo>
                    <a:cubicBezTo>
                      <a:pt x="37" y="5"/>
                      <a:pt x="37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5"/>
                      <a:pt x="35" y="5"/>
                    </a:cubicBezTo>
                    <a:cubicBezTo>
                      <a:pt x="35" y="5"/>
                      <a:pt x="35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2" y="6"/>
                      <a:pt x="32" y="6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0" y="8"/>
                      <a:pt x="30" y="8"/>
                    </a:cubicBezTo>
                    <a:cubicBezTo>
                      <a:pt x="30" y="8"/>
                      <a:pt x="29" y="7"/>
                      <a:pt x="29" y="7"/>
                    </a:cubicBezTo>
                    <a:cubicBezTo>
                      <a:pt x="28" y="7"/>
                      <a:pt x="28" y="7"/>
                      <a:pt x="27" y="7"/>
                    </a:cubicBezTo>
                    <a:cubicBezTo>
                      <a:pt x="27" y="7"/>
                      <a:pt x="27" y="6"/>
                      <a:pt x="26" y="6"/>
                    </a:cubicBezTo>
                    <a:cubicBezTo>
                      <a:pt x="26" y="6"/>
                      <a:pt x="26" y="6"/>
                      <a:pt x="25" y="6"/>
                    </a:cubicBezTo>
                    <a:cubicBezTo>
                      <a:pt x="25" y="6"/>
                      <a:pt x="25" y="6"/>
                      <a:pt x="24" y="6"/>
                    </a:cubicBezTo>
                    <a:cubicBezTo>
                      <a:pt x="24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0" y="7"/>
                      <a:pt x="20" y="8"/>
                      <a:pt x="18" y="9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5" y="11"/>
                      <a:pt x="14" y="12"/>
                      <a:pt x="13" y="13"/>
                    </a:cubicBezTo>
                    <a:cubicBezTo>
                      <a:pt x="11" y="15"/>
                      <a:pt x="10" y="16"/>
                      <a:pt x="8" y="17"/>
                    </a:cubicBezTo>
                    <a:cubicBezTo>
                      <a:pt x="7" y="19"/>
                      <a:pt x="6" y="19"/>
                      <a:pt x="5" y="20"/>
                    </a:cubicBezTo>
                    <a:cubicBezTo>
                      <a:pt x="5" y="20"/>
                      <a:pt x="5" y="21"/>
                      <a:pt x="5" y="21"/>
                    </a:cubicBezTo>
                    <a:cubicBezTo>
                      <a:pt x="3" y="22"/>
                      <a:pt x="2" y="23"/>
                      <a:pt x="1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0"/>
                      <a:pt x="1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1" y="32"/>
                      <a:pt x="0" y="33"/>
                      <a:pt x="0" y="33"/>
                    </a:cubicBezTo>
                    <a:cubicBezTo>
                      <a:pt x="1" y="33"/>
                      <a:pt x="1" y="33"/>
                      <a:pt x="2" y="32"/>
                    </a:cubicBezTo>
                    <a:cubicBezTo>
                      <a:pt x="2" y="32"/>
                      <a:pt x="2" y="32"/>
                      <a:pt x="3" y="32"/>
                    </a:cubicBezTo>
                    <a:cubicBezTo>
                      <a:pt x="3" y="32"/>
                      <a:pt x="4" y="32"/>
                      <a:pt x="4" y="31"/>
                    </a:cubicBezTo>
                    <a:cubicBezTo>
                      <a:pt x="4" y="31"/>
                      <a:pt x="4" y="31"/>
                      <a:pt x="5" y="31"/>
                    </a:cubicBezTo>
                    <a:cubicBezTo>
                      <a:pt x="5" y="31"/>
                      <a:pt x="5" y="31"/>
                      <a:pt x="6" y="31"/>
                    </a:cubicBezTo>
                    <a:cubicBezTo>
                      <a:pt x="6" y="31"/>
                      <a:pt x="6" y="31"/>
                      <a:pt x="7" y="31"/>
                    </a:cubicBezTo>
                    <a:cubicBezTo>
                      <a:pt x="7" y="31"/>
                      <a:pt x="7" y="32"/>
                      <a:pt x="7" y="32"/>
                    </a:cubicBezTo>
                    <a:cubicBezTo>
                      <a:pt x="6" y="32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7" y="35"/>
                      <a:pt x="7" y="36"/>
                      <a:pt x="7" y="36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6" y="37"/>
                      <a:pt x="6" y="37"/>
                      <a:pt x="6" y="38"/>
                    </a:cubicBezTo>
                    <a:cubicBezTo>
                      <a:pt x="6" y="38"/>
                      <a:pt x="6" y="39"/>
                      <a:pt x="6" y="39"/>
                    </a:cubicBezTo>
                    <a:cubicBezTo>
                      <a:pt x="7" y="39"/>
                      <a:pt x="7" y="39"/>
                      <a:pt x="7" y="40"/>
                    </a:cubicBezTo>
                    <a:cubicBezTo>
                      <a:pt x="7" y="40"/>
                      <a:pt x="8" y="40"/>
                      <a:pt x="8" y="40"/>
                    </a:cubicBezTo>
                    <a:cubicBezTo>
                      <a:pt x="8" y="40"/>
                      <a:pt x="8" y="40"/>
                      <a:pt x="8" y="41"/>
                    </a:cubicBezTo>
                    <a:cubicBezTo>
                      <a:pt x="8" y="41"/>
                      <a:pt x="8" y="41"/>
                      <a:pt x="7" y="42"/>
                    </a:cubicBezTo>
                    <a:cubicBezTo>
                      <a:pt x="7" y="42"/>
                      <a:pt x="7" y="43"/>
                      <a:pt x="7" y="43"/>
                    </a:cubicBezTo>
                    <a:cubicBezTo>
                      <a:pt x="6" y="43"/>
                      <a:pt x="5" y="43"/>
                      <a:pt x="5" y="44"/>
                    </a:cubicBezTo>
                    <a:cubicBezTo>
                      <a:pt x="5" y="44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5"/>
                    </a:cubicBezTo>
                    <a:cubicBezTo>
                      <a:pt x="4" y="45"/>
                      <a:pt x="4" y="46"/>
                      <a:pt x="4" y="46"/>
                    </a:cubicBezTo>
                    <a:cubicBezTo>
                      <a:pt x="3" y="46"/>
                      <a:pt x="3" y="46"/>
                      <a:pt x="3" y="47"/>
                    </a:cubicBezTo>
                    <a:cubicBezTo>
                      <a:pt x="3" y="47"/>
                      <a:pt x="3" y="47"/>
                      <a:pt x="2" y="47"/>
                    </a:cubicBezTo>
                    <a:cubicBezTo>
                      <a:pt x="2" y="47"/>
                      <a:pt x="2" y="47"/>
                      <a:pt x="2" y="48"/>
                    </a:cubicBezTo>
                    <a:cubicBezTo>
                      <a:pt x="2" y="48"/>
                      <a:pt x="2" y="49"/>
                      <a:pt x="3" y="49"/>
                    </a:cubicBezTo>
                    <a:cubicBezTo>
                      <a:pt x="3" y="49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4" y="48"/>
                      <a:pt x="4" y="49"/>
                      <a:pt x="4" y="49"/>
                    </a:cubicBezTo>
                    <a:cubicBezTo>
                      <a:pt x="4" y="49"/>
                      <a:pt x="3" y="49"/>
                      <a:pt x="3" y="49"/>
                    </a:cubicBezTo>
                    <a:cubicBezTo>
                      <a:pt x="3" y="50"/>
                      <a:pt x="4" y="50"/>
                      <a:pt x="4" y="50"/>
                    </a:cubicBezTo>
                    <a:cubicBezTo>
                      <a:pt x="4" y="50"/>
                      <a:pt x="4" y="51"/>
                      <a:pt x="4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5" y="52"/>
                      <a:pt x="5" y="52"/>
                    </a:cubicBezTo>
                    <a:cubicBezTo>
                      <a:pt x="5" y="52"/>
                      <a:pt x="4" y="52"/>
                      <a:pt x="4" y="52"/>
                    </a:cubicBezTo>
                    <a:cubicBezTo>
                      <a:pt x="3" y="52"/>
                      <a:pt x="4" y="53"/>
                      <a:pt x="3" y="53"/>
                    </a:cubicBezTo>
                    <a:cubicBezTo>
                      <a:pt x="3" y="53"/>
                      <a:pt x="3" y="54"/>
                      <a:pt x="3" y="54"/>
                    </a:cubicBezTo>
                    <a:cubicBezTo>
                      <a:pt x="3" y="54"/>
                      <a:pt x="3" y="55"/>
                      <a:pt x="3" y="55"/>
                    </a:cubicBezTo>
                    <a:cubicBezTo>
                      <a:pt x="3" y="55"/>
                      <a:pt x="4" y="55"/>
                      <a:pt x="4" y="55"/>
                    </a:cubicBezTo>
                    <a:cubicBezTo>
                      <a:pt x="4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6"/>
                      <a:pt x="7" y="56"/>
                      <a:pt x="7" y="57"/>
                    </a:cubicBezTo>
                    <a:cubicBezTo>
                      <a:pt x="7" y="57"/>
                      <a:pt x="7" y="57"/>
                      <a:pt x="7" y="58"/>
                    </a:cubicBezTo>
                    <a:cubicBezTo>
                      <a:pt x="7" y="58"/>
                      <a:pt x="7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9" y="59"/>
                      <a:pt x="9" y="60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70" y="60"/>
                      <a:pt x="70" y="60"/>
                      <a:pt x="70" y="60"/>
                    </a:cubicBezTo>
                    <a:cubicBezTo>
                      <a:pt x="70" y="60"/>
                      <a:pt x="70" y="60"/>
                      <a:pt x="70" y="60"/>
                    </a:cubicBezTo>
                    <a:cubicBezTo>
                      <a:pt x="70" y="60"/>
                      <a:pt x="71" y="59"/>
                      <a:pt x="71" y="59"/>
                    </a:cubicBezTo>
                    <a:cubicBezTo>
                      <a:pt x="71" y="59"/>
                      <a:pt x="71" y="59"/>
                      <a:pt x="72" y="59"/>
                    </a:cubicBezTo>
                    <a:cubicBezTo>
                      <a:pt x="72" y="59"/>
                      <a:pt x="72" y="60"/>
                      <a:pt x="72" y="60"/>
                    </a:cubicBezTo>
                    <a:cubicBezTo>
                      <a:pt x="72" y="61"/>
                      <a:pt x="72" y="61"/>
                      <a:pt x="71" y="61"/>
                    </a:cubicBezTo>
                    <a:cubicBezTo>
                      <a:pt x="71" y="61"/>
                      <a:pt x="71" y="61"/>
                      <a:pt x="71" y="61"/>
                    </a:cubicBezTo>
                    <a:cubicBezTo>
                      <a:pt x="71" y="61"/>
                      <a:pt x="71" y="61"/>
                      <a:pt x="72" y="61"/>
                    </a:cubicBezTo>
                    <a:cubicBezTo>
                      <a:pt x="72" y="62"/>
                      <a:pt x="72" y="61"/>
                      <a:pt x="72" y="61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3" y="61"/>
                      <a:pt x="73" y="61"/>
                      <a:pt x="74" y="61"/>
                    </a:cubicBezTo>
                    <a:cubicBezTo>
                      <a:pt x="74" y="61"/>
                      <a:pt x="74" y="61"/>
                      <a:pt x="75" y="61"/>
                    </a:cubicBezTo>
                    <a:cubicBezTo>
                      <a:pt x="75" y="61"/>
                      <a:pt x="75" y="61"/>
                      <a:pt x="7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7" y="62"/>
                      <a:pt x="77" y="63"/>
                      <a:pt x="77" y="63"/>
                    </a:cubicBezTo>
                    <a:cubicBezTo>
                      <a:pt x="78" y="63"/>
                      <a:pt x="78" y="63"/>
                      <a:pt x="78" y="63"/>
                    </a:cubicBezTo>
                    <a:cubicBezTo>
                      <a:pt x="78" y="63"/>
                      <a:pt x="78" y="62"/>
                      <a:pt x="79" y="62"/>
                    </a:cubicBezTo>
                    <a:cubicBezTo>
                      <a:pt x="79" y="62"/>
                      <a:pt x="79" y="62"/>
                      <a:pt x="79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2" y="63"/>
                      <a:pt x="82" y="63"/>
                    </a:cubicBezTo>
                    <a:cubicBezTo>
                      <a:pt x="82" y="63"/>
                      <a:pt x="82" y="63"/>
                      <a:pt x="83" y="62"/>
                    </a:cubicBezTo>
                    <a:cubicBezTo>
                      <a:pt x="83" y="62"/>
                      <a:pt x="83" y="62"/>
                      <a:pt x="83" y="6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3" name="Freeform 182">
                <a:extLst>
                  <a:ext uri="{FF2B5EF4-FFF2-40B4-BE49-F238E27FC236}">
                    <a16:creationId xmlns:a16="http://schemas.microsoft.com/office/drawing/2014/main" id="{7065EA3F-7D9C-4FB9-BB37-38C0AF78F5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1589" y="11842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4" name="Freeform 183">
                <a:extLst>
                  <a:ext uri="{FF2B5EF4-FFF2-40B4-BE49-F238E27FC236}">
                    <a16:creationId xmlns:a16="http://schemas.microsoft.com/office/drawing/2014/main" id="{9138A9B1-69DB-4C71-9D22-BB02FF18D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0727" y="773114"/>
                <a:ext cx="173038" cy="42863"/>
              </a:xfrm>
              <a:custGeom>
                <a:avLst/>
                <a:gdLst>
                  <a:gd name="T0" fmla="*/ 1 w 16"/>
                  <a:gd name="T1" fmla="*/ 4 h 4"/>
                  <a:gd name="T2" fmla="*/ 2 w 16"/>
                  <a:gd name="T3" fmla="*/ 4 h 4"/>
                  <a:gd name="T4" fmla="*/ 3 w 16"/>
                  <a:gd name="T5" fmla="*/ 4 h 4"/>
                  <a:gd name="T6" fmla="*/ 4 w 16"/>
                  <a:gd name="T7" fmla="*/ 4 h 4"/>
                  <a:gd name="T8" fmla="*/ 5 w 16"/>
                  <a:gd name="T9" fmla="*/ 4 h 4"/>
                  <a:gd name="T10" fmla="*/ 6 w 16"/>
                  <a:gd name="T11" fmla="*/ 3 h 4"/>
                  <a:gd name="T12" fmla="*/ 7 w 16"/>
                  <a:gd name="T13" fmla="*/ 3 h 4"/>
                  <a:gd name="T14" fmla="*/ 7 w 16"/>
                  <a:gd name="T15" fmla="*/ 3 h 4"/>
                  <a:gd name="T16" fmla="*/ 8 w 16"/>
                  <a:gd name="T17" fmla="*/ 3 h 4"/>
                  <a:gd name="T18" fmla="*/ 9 w 16"/>
                  <a:gd name="T19" fmla="*/ 3 h 4"/>
                  <a:gd name="T20" fmla="*/ 9 w 16"/>
                  <a:gd name="T21" fmla="*/ 3 h 4"/>
                  <a:gd name="T22" fmla="*/ 11 w 16"/>
                  <a:gd name="T23" fmla="*/ 3 h 4"/>
                  <a:gd name="T24" fmla="*/ 12 w 16"/>
                  <a:gd name="T25" fmla="*/ 2 h 4"/>
                  <a:gd name="T26" fmla="*/ 13 w 16"/>
                  <a:gd name="T27" fmla="*/ 2 h 4"/>
                  <a:gd name="T28" fmla="*/ 14 w 16"/>
                  <a:gd name="T29" fmla="*/ 2 h 4"/>
                  <a:gd name="T30" fmla="*/ 15 w 16"/>
                  <a:gd name="T31" fmla="*/ 1 h 4"/>
                  <a:gd name="T32" fmla="*/ 16 w 16"/>
                  <a:gd name="T33" fmla="*/ 1 h 4"/>
                  <a:gd name="T34" fmla="*/ 16 w 16"/>
                  <a:gd name="T35" fmla="*/ 1 h 4"/>
                  <a:gd name="T36" fmla="*/ 15 w 16"/>
                  <a:gd name="T37" fmla="*/ 0 h 4"/>
                  <a:gd name="T38" fmla="*/ 14 w 16"/>
                  <a:gd name="T39" fmla="*/ 0 h 4"/>
                  <a:gd name="T40" fmla="*/ 13 w 16"/>
                  <a:gd name="T41" fmla="*/ 1 h 4"/>
                  <a:gd name="T42" fmla="*/ 12 w 16"/>
                  <a:gd name="T43" fmla="*/ 1 h 4"/>
                  <a:gd name="T44" fmla="*/ 11 w 16"/>
                  <a:gd name="T45" fmla="*/ 1 h 4"/>
                  <a:gd name="T46" fmla="*/ 10 w 16"/>
                  <a:gd name="T47" fmla="*/ 1 h 4"/>
                  <a:gd name="T48" fmla="*/ 9 w 16"/>
                  <a:gd name="T49" fmla="*/ 0 h 4"/>
                  <a:gd name="T50" fmla="*/ 8 w 16"/>
                  <a:gd name="T51" fmla="*/ 0 h 4"/>
                  <a:gd name="T52" fmla="*/ 8 w 16"/>
                  <a:gd name="T53" fmla="*/ 1 h 4"/>
                  <a:gd name="T54" fmla="*/ 6 w 16"/>
                  <a:gd name="T55" fmla="*/ 1 h 4"/>
                  <a:gd name="T56" fmla="*/ 5 w 16"/>
                  <a:gd name="T57" fmla="*/ 2 h 4"/>
                  <a:gd name="T58" fmla="*/ 4 w 16"/>
                  <a:gd name="T59" fmla="*/ 2 h 4"/>
                  <a:gd name="T60" fmla="*/ 3 w 16"/>
                  <a:gd name="T61" fmla="*/ 2 h 4"/>
                  <a:gd name="T62" fmla="*/ 2 w 16"/>
                  <a:gd name="T63" fmla="*/ 3 h 4"/>
                  <a:gd name="T64" fmla="*/ 1 w 16"/>
                  <a:gd name="T65" fmla="*/ 3 h 4"/>
                  <a:gd name="T66" fmla="*/ 0 w 16"/>
                  <a:gd name="T67" fmla="*/ 3 h 4"/>
                  <a:gd name="T68" fmla="*/ 0 w 16"/>
                  <a:gd name="T69" fmla="*/ 4 h 4"/>
                  <a:gd name="T70" fmla="*/ 1 w 16"/>
                  <a:gd name="T7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" h="4">
                    <a:moveTo>
                      <a:pt x="1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5" y="3"/>
                      <a:pt x="6" y="3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0" y="3"/>
                      <a:pt x="11" y="3"/>
                    </a:cubicBezTo>
                    <a:cubicBezTo>
                      <a:pt x="11" y="3"/>
                      <a:pt x="11" y="2"/>
                      <a:pt x="12" y="2"/>
                    </a:cubicBezTo>
                    <a:cubicBezTo>
                      <a:pt x="12" y="2"/>
                      <a:pt x="12" y="2"/>
                      <a:pt x="13" y="2"/>
                    </a:cubicBezTo>
                    <a:cubicBezTo>
                      <a:pt x="13" y="2"/>
                      <a:pt x="13" y="2"/>
                      <a:pt x="14" y="2"/>
                    </a:cubicBezTo>
                    <a:cubicBezTo>
                      <a:pt x="14" y="1"/>
                      <a:pt x="14" y="1"/>
                      <a:pt x="15" y="1"/>
                    </a:cubicBezTo>
                    <a:cubicBezTo>
                      <a:pt x="15" y="1"/>
                      <a:pt x="15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5" name="Freeform 184">
                <a:extLst>
                  <a:ext uri="{FF2B5EF4-FFF2-40B4-BE49-F238E27FC236}">
                    <a16:creationId xmlns:a16="http://schemas.microsoft.com/office/drawing/2014/main" id="{3731F5F0-5C86-4A9C-9340-5F8329AA4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164" y="849314"/>
                <a:ext cx="236538" cy="85725"/>
              </a:xfrm>
              <a:custGeom>
                <a:avLst/>
                <a:gdLst>
                  <a:gd name="T0" fmla="*/ 1 w 22"/>
                  <a:gd name="T1" fmla="*/ 7 h 8"/>
                  <a:gd name="T2" fmla="*/ 1 w 22"/>
                  <a:gd name="T3" fmla="*/ 7 h 8"/>
                  <a:gd name="T4" fmla="*/ 1 w 22"/>
                  <a:gd name="T5" fmla="*/ 8 h 8"/>
                  <a:gd name="T6" fmla="*/ 2 w 22"/>
                  <a:gd name="T7" fmla="*/ 8 h 8"/>
                  <a:gd name="T8" fmla="*/ 4 w 22"/>
                  <a:gd name="T9" fmla="*/ 8 h 8"/>
                  <a:gd name="T10" fmla="*/ 5 w 22"/>
                  <a:gd name="T11" fmla="*/ 7 h 8"/>
                  <a:gd name="T12" fmla="*/ 6 w 22"/>
                  <a:gd name="T13" fmla="*/ 7 h 8"/>
                  <a:gd name="T14" fmla="*/ 7 w 22"/>
                  <a:gd name="T15" fmla="*/ 7 h 8"/>
                  <a:gd name="T16" fmla="*/ 8 w 22"/>
                  <a:gd name="T17" fmla="*/ 6 h 8"/>
                  <a:gd name="T18" fmla="*/ 9 w 22"/>
                  <a:gd name="T19" fmla="*/ 5 h 8"/>
                  <a:gd name="T20" fmla="*/ 10 w 22"/>
                  <a:gd name="T21" fmla="*/ 5 h 8"/>
                  <a:gd name="T22" fmla="*/ 12 w 22"/>
                  <a:gd name="T23" fmla="*/ 5 h 8"/>
                  <a:gd name="T24" fmla="*/ 13 w 22"/>
                  <a:gd name="T25" fmla="*/ 4 h 8"/>
                  <a:gd name="T26" fmla="*/ 14 w 22"/>
                  <a:gd name="T27" fmla="*/ 4 h 8"/>
                  <a:gd name="T28" fmla="*/ 16 w 22"/>
                  <a:gd name="T29" fmla="*/ 3 h 8"/>
                  <a:gd name="T30" fmla="*/ 17 w 22"/>
                  <a:gd name="T31" fmla="*/ 3 h 8"/>
                  <a:gd name="T32" fmla="*/ 19 w 22"/>
                  <a:gd name="T33" fmla="*/ 3 h 8"/>
                  <a:gd name="T34" fmla="*/ 20 w 22"/>
                  <a:gd name="T35" fmla="*/ 3 h 8"/>
                  <a:gd name="T36" fmla="*/ 21 w 22"/>
                  <a:gd name="T37" fmla="*/ 2 h 8"/>
                  <a:gd name="T38" fmla="*/ 21 w 22"/>
                  <a:gd name="T39" fmla="*/ 2 h 8"/>
                  <a:gd name="T40" fmla="*/ 21 w 22"/>
                  <a:gd name="T41" fmla="*/ 2 h 8"/>
                  <a:gd name="T42" fmla="*/ 21 w 22"/>
                  <a:gd name="T43" fmla="*/ 2 h 8"/>
                  <a:gd name="T44" fmla="*/ 21 w 22"/>
                  <a:gd name="T45" fmla="*/ 1 h 8"/>
                  <a:gd name="T46" fmla="*/ 20 w 22"/>
                  <a:gd name="T47" fmla="*/ 1 h 8"/>
                  <a:gd name="T48" fmla="*/ 19 w 22"/>
                  <a:gd name="T49" fmla="*/ 0 h 8"/>
                  <a:gd name="T50" fmla="*/ 18 w 22"/>
                  <a:gd name="T51" fmla="*/ 1 h 8"/>
                  <a:gd name="T52" fmla="*/ 16 w 22"/>
                  <a:gd name="T53" fmla="*/ 1 h 8"/>
                  <a:gd name="T54" fmla="*/ 15 w 22"/>
                  <a:gd name="T55" fmla="*/ 1 h 8"/>
                  <a:gd name="T56" fmla="*/ 14 w 22"/>
                  <a:gd name="T57" fmla="*/ 0 h 8"/>
                  <a:gd name="T58" fmla="*/ 13 w 22"/>
                  <a:gd name="T59" fmla="*/ 0 h 8"/>
                  <a:gd name="T60" fmla="*/ 12 w 22"/>
                  <a:gd name="T61" fmla="*/ 0 h 8"/>
                  <a:gd name="T62" fmla="*/ 10 w 22"/>
                  <a:gd name="T63" fmla="*/ 0 h 8"/>
                  <a:gd name="T64" fmla="*/ 8 w 22"/>
                  <a:gd name="T65" fmla="*/ 0 h 8"/>
                  <a:gd name="T66" fmla="*/ 8 w 22"/>
                  <a:gd name="T67" fmla="*/ 1 h 8"/>
                  <a:gd name="T68" fmla="*/ 8 w 22"/>
                  <a:gd name="T69" fmla="*/ 2 h 8"/>
                  <a:gd name="T70" fmla="*/ 7 w 22"/>
                  <a:gd name="T71" fmla="*/ 2 h 8"/>
                  <a:gd name="T72" fmla="*/ 6 w 22"/>
                  <a:gd name="T73" fmla="*/ 3 h 8"/>
                  <a:gd name="T74" fmla="*/ 4 w 22"/>
                  <a:gd name="T75" fmla="*/ 3 h 8"/>
                  <a:gd name="T76" fmla="*/ 3 w 22"/>
                  <a:gd name="T77" fmla="*/ 4 h 8"/>
                  <a:gd name="T78" fmla="*/ 2 w 22"/>
                  <a:gd name="T79" fmla="*/ 5 h 8"/>
                  <a:gd name="T80" fmla="*/ 1 w 22"/>
                  <a:gd name="T81" fmla="*/ 5 h 8"/>
                  <a:gd name="T82" fmla="*/ 0 w 22"/>
                  <a:gd name="T83" fmla="*/ 5 h 8"/>
                  <a:gd name="T84" fmla="*/ 0 w 22"/>
                  <a:gd name="T85" fmla="*/ 6 h 8"/>
                  <a:gd name="T86" fmla="*/ 1 w 22"/>
                  <a:gd name="T8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" h="8">
                    <a:moveTo>
                      <a:pt x="1" y="7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4" y="8"/>
                    </a:cubicBezTo>
                    <a:cubicBezTo>
                      <a:pt x="4" y="8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7" y="7"/>
                      <a:pt x="8" y="7"/>
                      <a:pt x="8" y="6"/>
                    </a:cubicBezTo>
                    <a:cubicBezTo>
                      <a:pt x="9" y="6"/>
                      <a:pt x="9" y="6"/>
                      <a:pt x="9" y="5"/>
                    </a:cubicBezTo>
                    <a:cubicBezTo>
                      <a:pt x="10" y="5"/>
                      <a:pt x="10" y="6"/>
                      <a:pt x="10" y="5"/>
                    </a:cubicBezTo>
                    <a:cubicBezTo>
                      <a:pt x="11" y="5"/>
                      <a:pt x="11" y="5"/>
                      <a:pt x="12" y="5"/>
                    </a:cubicBezTo>
                    <a:cubicBezTo>
                      <a:pt x="12" y="5"/>
                      <a:pt x="12" y="4"/>
                      <a:pt x="13" y="4"/>
                    </a:cubicBezTo>
                    <a:cubicBezTo>
                      <a:pt x="13" y="4"/>
                      <a:pt x="14" y="4"/>
                      <a:pt x="14" y="4"/>
                    </a:cubicBezTo>
                    <a:cubicBezTo>
                      <a:pt x="15" y="4"/>
                      <a:pt x="15" y="4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8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20" y="3"/>
                    </a:cubicBezTo>
                    <a:cubicBezTo>
                      <a:pt x="20" y="3"/>
                      <a:pt x="21" y="3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2" y="2"/>
                      <a:pt x="21" y="2"/>
                      <a:pt x="21" y="2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8" y="1"/>
                      <a:pt x="18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5" y="1"/>
                      <a:pt x="15" y="0"/>
                      <a:pt x="14" y="0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6" y="2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6" name="Freeform 185">
                <a:extLst>
                  <a:ext uri="{FF2B5EF4-FFF2-40B4-BE49-F238E27FC236}">
                    <a16:creationId xmlns:a16="http://schemas.microsoft.com/office/drawing/2014/main" id="{ED44FDD3-1475-4607-B9E2-4853021F5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889" y="881064"/>
                <a:ext cx="334963" cy="130175"/>
              </a:xfrm>
              <a:custGeom>
                <a:avLst/>
                <a:gdLst>
                  <a:gd name="T0" fmla="*/ 28 w 31"/>
                  <a:gd name="T1" fmla="*/ 8 h 12"/>
                  <a:gd name="T2" fmla="*/ 30 w 31"/>
                  <a:gd name="T3" fmla="*/ 8 h 12"/>
                  <a:gd name="T4" fmla="*/ 31 w 31"/>
                  <a:gd name="T5" fmla="*/ 7 h 12"/>
                  <a:gd name="T6" fmla="*/ 29 w 31"/>
                  <a:gd name="T7" fmla="*/ 7 h 12"/>
                  <a:gd name="T8" fmla="*/ 27 w 31"/>
                  <a:gd name="T9" fmla="*/ 6 h 12"/>
                  <a:gd name="T10" fmla="*/ 27 w 31"/>
                  <a:gd name="T11" fmla="*/ 5 h 12"/>
                  <a:gd name="T12" fmla="*/ 28 w 31"/>
                  <a:gd name="T13" fmla="*/ 4 h 12"/>
                  <a:gd name="T14" fmla="*/ 29 w 31"/>
                  <a:gd name="T15" fmla="*/ 2 h 12"/>
                  <a:gd name="T16" fmla="*/ 29 w 31"/>
                  <a:gd name="T17" fmla="*/ 1 h 12"/>
                  <a:gd name="T18" fmla="*/ 27 w 31"/>
                  <a:gd name="T19" fmla="*/ 0 h 12"/>
                  <a:gd name="T20" fmla="*/ 25 w 31"/>
                  <a:gd name="T21" fmla="*/ 0 h 12"/>
                  <a:gd name="T22" fmla="*/ 24 w 31"/>
                  <a:gd name="T23" fmla="*/ 2 h 12"/>
                  <a:gd name="T24" fmla="*/ 24 w 31"/>
                  <a:gd name="T25" fmla="*/ 3 h 12"/>
                  <a:gd name="T26" fmla="*/ 22 w 31"/>
                  <a:gd name="T27" fmla="*/ 4 h 12"/>
                  <a:gd name="T28" fmla="*/ 23 w 31"/>
                  <a:gd name="T29" fmla="*/ 2 h 12"/>
                  <a:gd name="T30" fmla="*/ 21 w 31"/>
                  <a:gd name="T31" fmla="*/ 1 h 12"/>
                  <a:gd name="T32" fmla="*/ 20 w 31"/>
                  <a:gd name="T33" fmla="*/ 1 h 12"/>
                  <a:gd name="T34" fmla="*/ 18 w 31"/>
                  <a:gd name="T35" fmla="*/ 1 h 12"/>
                  <a:gd name="T36" fmla="*/ 17 w 31"/>
                  <a:gd name="T37" fmla="*/ 1 h 12"/>
                  <a:gd name="T38" fmla="*/ 15 w 31"/>
                  <a:gd name="T39" fmla="*/ 1 h 12"/>
                  <a:gd name="T40" fmla="*/ 14 w 31"/>
                  <a:gd name="T41" fmla="*/ 2 h 12"/>
                  <a:gd name="T42" fmla="*/ 14 w 31"/>
                  <a:gd name="T43" fmla="*/ 0 h 12"/>
                  <a:gd name="T44" fmla="*/ 11 w 31"/>
                  <a:gd name="T45" fmla="*/ 1 h 12"/>
                  <a:gd name="T46" fmla="*/ 8 w 31"/>
                  <a:gd name="T47" fmla="*/ 2 h 12"/>
                  <a:gd name="T48" fmla="*/ 5 w 31"/>
                  <a:gd name="T49" fmla="*/ 2 h 12"/>
                  <a:gd name="T50" fmla="*/ 3 w 31"/>
                  <a:gd name="T51" fmla="*/ 3 h 12"/>
                  <a:gd name="T52" fmla="*/ 4 w 31"/>
                  <a:gd name="T53" fmla="*/ 4 h 12"/>
                  <a:gd name="T54" fmla="*/ 5 w 31"/>
                  <a:gd name="T55" fmla="*/ 5 h 12"/>
                  <a:gd name="T56" fmla="*/ 3 w 31"/>
                  <a:gd name="T57" fmla="*/ 5 h 12"/>
                  <a:gd name="T58" fmla="*/ 2 w 31"/>
                  <a:gd name="T59" fmla="*/ 6 h 12"/>
                  <a:gd name="T60" fmla="*/ 2 w 31"/>
                  <a:gd name="T61" fmla="*/ 6 h 12"/>
                  <a:gd name="T62" fmla="*/ 4 w 31"/>
                  <a:gd name="T63" fmla="*/ 6 h 12"/>
                  <a:gd name="T64" fmla="*/ 5 w 31"/>
                  <a:gd name="T65" fmla="*/ 6 h 12"/>
                  <a:gd name="T66" fmla="*/ 8 w 31"/>
                  <a:gd name="T67" fmla="*/ 6 h 12"/>
                  <a:gd name="T68" fmla="*/ 10 w 31"/>
                  <a:gd name="T69" fmla="*/ 6 h 12"/>
                  <a:gd name="T70" fmla="*/ 11 w 31"/>
                  <a:gd name="T71" fmla="*/ 7 h 12"/>
                  <a:gd name="T72" fmla="*/ 9 w 31"/>
                  <a:gd name="T73" fmla="*/ 8 h 12"/>
                  <a:gd name="T74" fmla="*/ 5 w 31"/>
                  <a:gd name="T75" fmla="*/ 8 h 12"/>
                  <a:gd name="T76" fmla="*/ 2 w 31"/>
                  <a:gd name="T77" fmla="*/ 8 h 12"/>
                  <a:gd name="T78" fmla="*/ 0 w 31"/>
                  <a:gd name="T79" fmla="*/ 8 h 12"/>
                  <a:gd name="T80" fmla="*/ 2 w 31"/>
                  <a:gd name="T81" fmla="*/ 9 h 12"/>
                  <a:gd name="T82" fmla="*/ 5 w 31"/>
                  <a:gd name="T83" fmla="*/ 9 h 12"/>
                  <a:gd name="T84" fmla="*/ 5 w 31"/>
                  <a:gd name="T85" fmla="*/ 10 h 12"/>
                  <a:gd name="T86" fmla="*/ 5 w 31"/>
                  <a:gd name="T87" fmla="*/ 11 h 12"/>
                  <a:gd name="T88" fmla="*/ 8 w 31"/>
                  <a:gd name="T89" fmla="*/ 11 h 12"/>
                  <a:gd name="T90" fmla="*/ 10 w 31"/>
                  <a:gd name="T91" fmla="*/ 11 h 12"/>
                  <a:gd name="T92" fmla="*/ 13 w 31"/>
                  <a:gd name="T93" fmla="*/ 10 h 12"/>
                  <a:gd name="T94" fmla="*/ 16 w 31"/>
                  <a:gd name="T95" fmla="*/ 10 h 12"/>
                  <a:gd name="T96" fmla="*/ 18 w 31"/>
                  <a:gd name="T97" fmla="*/ 10 h 12"/>
                  <a:gd name="T98" fmla="*/ 20 w 31"/>
                  <a:gd name="T99" fmla="*/ 10 h 12"/>
                  <a:gd name="T100" fmla="*/ 23 w 31"/>
                  <a:gd name="T101" fmla="*/ 10 h 12"/>
                  <a:gd name="T102" fmla="*/ 26 w 31"/>
                  <a:gd name="T103" fmla="*/ 10 h 12"/>
                  <a:gd name="T104" fmla="*/ 27 w 31"/>
                  <a:gd name="T105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1" h="12">
                    <a:moveTo>
                      <a:pt x="27" y="9"/>
                    </a:move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30" y="8"/>
                    </a:cubicBezTo>
                    <a:cubicBezTo>
                      <a:pt x="30" y="8"/>
                      <a:pt x="30" y="8"/>
                      <a:pt x="31" y="8"/>
                    </a:cubicBezTo>
                    <a:cubicBezTo>
                      <a:pt x="31" y="8"/>
                      <a:pt x="31" y="8"/>
                      <a:pt x="31" y="7"/>
                    </a:cubicBezTo>
                    <a:cubicBezTo>
                      <a:pt x="31" y="7"/>
                      <a:pt x="31" y="7"/>
                      <a:pt x="30" y="7"/>
                    </a:cubicBezTo>
                    <a:cubicBezTo>
                      <a:pt x="30" y="7"/>
                      <a:pt x="30" y="7"/>
                      <a:pt x="29" y="7"/>
                    </a:cubicBezTo>
                    <a:cubicBezTo>
                      <a:pt x="29" y="6"/>
                      <a:pt x="29" y="6"/>
                      <a:pt x="28" y="6"/>
                    </a:cubicBezTo>
                    <a:cubicBezTo>
                      <a:pt x="28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5"/>
                      <a:pt x="27" y="5"/>
                    </a:cubicBezTo>
                    <a:cubicBezTo>
                      <a:pt x="27" y="5"/>
                      <a:pt x="27" y="5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3"/>
                      <a:pt x="28" y="3"/>
                    </a:cubicBezTo>
                    <a:cubicBezTo>
                      <a:pt x="28" y="3"/>
                      <a:pt x="28" y="2"/>
                      <a:pt x="29" y="2"/>
                    </a:cubicBezTo>
                    <a:cubicBezTo>
                      <a:pt x="29" y="2"/>
                      <a:pt x="29" y="2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0"/>
                      <a:pt x="28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5" y="0"/>
                      <a:pt x="25" y="0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1" y="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19" y="1"/>
                      <a:pt x="19" y="1"/>
                    </a:cubicBezTo>
                    <a:cubicBezTo>
                      <a:pt x="19" y="1"/>
                      <a:pt x="18" y="2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1"/>
                      <a:pt x="15" y="1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4" y="4"/>
                    </a:cubicBezTo>
                    <a:cubicBezTo>
                      <a:pt x="4" y="4"/>
                      <a:pt x="5" y="4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5" y="5"/>
                      <a:pt x="4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8" y="6"/>
                      <a:pt x="9" y="6"/>
                      <a:pt x="9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6"/>
                      <a:pt x="11" y="6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8"/>
                      <a:pt x="10" y="8"/>
                      <a:pt x="10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7"/>
                      <a:pt x="8" y="8"/>
                      <a:pt x="7" y="8"/>
                    </a:cubicBezTo>
                    <a:cubicBezTo>
                      <a:pt x="6" y="8"/>
                      <a:pt x="6" y="7"/>
                      <a:pt x="5" y="8"/>
                    </a:cubicBezTo>
                    <a:cubicBezTo>
                      <a:pt x="4" y="8"/>
                      <a:pt x="4" y="8"/>
                      <a:pt x="3" y="8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0" y="8"/>
                      <a:pt x="0" y="8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9"/>
                      <a:pt x="4" y="9"/>
                      <a:pt x="5" y="9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6" y="10"/>
                      <a:pt x="5" y="10"/>
                    </a:cubicBezTo>
                    <a:cubicBezTo>
                      <a:pt x="5" y="11"/>
                      <a:pt x="5" y="10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1"/>
                      <a:pt x="7" y="11"/>
                    </a:cubicBezTo>
                    <a:cubicBezTo>
                      <a:pt x="7" y="12"/>
                      <a:pt x="7" y="12"/>
                      <a:pt x="8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2" y="11"/>
                    </a:cubicBezTo>
                    <a:cubicBezTo>
                      <a:pt x="12" y="10"/>
                      <a:pt x="12" y="10"/>
                      <a:pt x="13" y="10"/>
                    </a:cubicBezTo>
                    <a:cubicBezTo>
                      <a:pt x="14" y="10"/>
                      <a:pt x="14" y="10"/>
                      <a:pt x="15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10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2" y="11"/>
                      <a:pt x="22" y="10"/>
                      <a:pt x="23" y="10"/>
                    </a:cubicBezTo>
                    <a:cubicBezTo>
                      <a:pt x="23" y="10"/>
                      <a:pt x="24" y="10"/>
                      <a:pt x="24" y="10"/>
                    </a:cubicBezTo>
                    <a:cubicBezTo>
                      <a:pt x="25" y="10"/>
                      <a:pt x="25" y="10"/>
                      <a:pt x="26" y="10"/>
                    </a:cubicBezTo>
                    <a:cubicBezTo>
                      <a:pt x="27" y="10"/>
                      <a:pt x="28" y="10"/>
                      <a:pt x="28" y="10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7" name="Freeform 186">
                <a:extLst>
                  <a:ext uri="{FF2B5EF4-FFF2-40B4-BE49-F238E27FC236}">
                    <a16:creationId xmlns:a16="http://schemas.microsoft.com/office/drawing/2014/main" id="{45A814F8-D2E3-4569-BC21-6A0DDCFE30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6627" y="750889"/>
                <a:ext cx="33338" cy="22225"/>
              </a:xfrm>
              <a:custGeom>
                <a:avLst/>
                <a:gdLst>
                  <a:gd name="T0" fmla="*/ 0 w 3"/>
                  <a:gd name="T1" fmla="*/ 2 h 2"/>
                  <a:gd name="T2" fmla="*/ 1 w 3"/>
                  <a:gd name="T3" fmla="*/ 2 h 2"/>
                  <a:gd name="T4" fmla="*/ 1 w 3"/>
                  <a:gd name="T5" fmla="*/ 2 h 2"/>
                  <a:gd name="T6" fmla="*/ 2 w 3"/>
                  <a:gd name="T7" fmla="*/ 2 h 2"/>
                  <a:gd name="T8" fmla="*/ 3 w 3"/>
                  <a:gd name="T9" fmla="*/ 1 h 2"/>
                  <a:gd name="T10" fmla="*/ 1 w 3"/>
                  <a:gd name="T11" fmla="*/ 1 h 2"/>
                  <a:gd name="T12" fmla="*/ 0 w 3"/>
                  <a:gd name="T13" fmla="*/ 1 h 2"/>
                  <a:gd name="T14" fmla="*/ 0 w 3"/>
                  <a:gd name="T15" fmla="*/ 2 h 2"/>
                  <a:gd name="T16" fmla="*/ 0 w 3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8" name="Freeform 187">
                <a:extLst>
                  <a:ext uri="{FF2B5EF4-FFF2-40B4-BE49-F238E27FC236}">
                    <a16:creationId xmlns:a16="http://schemas.microsoft.com/office/drawing/2014/main" id="{8AA72ABA-B8BF-4245-BCA2-E844E5558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852" y="762001"/>
                <a:ext cx="65088" cy="22225"/>
              </a:xfrm>
              <a:custGeom>
                <a:avLst/>
                <a:gdLst>
                  <a:gd name="T0" fmla="*/ 0 w 6"/>
                  <a:gd name="T1" fmla="*/ 1 h 2"/>
                  <a:gd name="T2" fmla="*/ 0 w 6"/>
                  <a:gd name="T3" fmla="*/ 2 h 2"/>
                  <a:gd name="T4" fmla="*/ 1 w 6"/>
                  <a:gd name="T5" fmla="*/ 2 h 2"/>
                  <a:gd name="T6" fmla="*/ 2 w 6"/>
                  <a:gd name="T7" fmla="*/ 2 h 2"/>
                  <a:gd name="T8" fmla="*/ 3 w 6"/>
                  <a:gd name="T9" fmla="*/ 2 h 2"/>
                  <a:gd name="T10" fmla="*/ 4 w 6"/>
                  <a:gd name="T11" fmla="*/ 1 h 2"/>
                  <a:gd name="T12" fmla="*/ 5 w 6"/>
                  <a:gd name="T13" fmla="*/ 1 h 2"/>
                  <a:gd name="T14" fmla="*/ 6 w 6"/>
                  <a:gd name="T15" fmla="*/ 1 h 2"/>
                  <a:gd name="T16" fmla="*/ 6 w 6"/>
                  <a:gd name="T17" fmla="*/ 0 h 2"/>
                  <a:gd name="T18" fmla="*/ 5 w 6"/>
                  <a:gd name="T19" fmla="*/ 0 h 2"/>
                  <a:gd name="T20" fmla="*/ 4 w 6"/>
                  <a:gd name="T21" fmla="*/ 0 h 2"/>
                  <a:gd name="T22" fmla="*/ 3 w 6"/>
                  <a:gd name="T23" fmla="*/ 0 h 2"/>
                  <a:gd name="T24" fmla="*/ 1 w 6"/>
                  <a:gd name="T25" fmla="*/ 0 h 2"/>
                  <a:gd name="T26" fmla="*/ 1 w 6"/>
                  <a:gd name="T27" fmla="*/ 1 h 2"/>
                  <a:gd name="T28" fmla="*/ 0 w 6"/>
                  <a:gd name="T2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" h="2">
                    <a:moveTo>
                      <a:pt x="0" y="1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9" name="Freeform 188">
                <a:extLst>
                  <a:ext uri="{FF2B5EF4-FFF2-40B4-BE49-F238E27FC236}">
                    <a16:creationId xmlns:a16="http://schemas.microsoft.com/office/drawing/2014/main" id="{FD94957C-B9DF-4A70-902B-59933497F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0602" y="741364"/>
                <a:ext cx="65088" cy="20638"/>
              </a:xfrm>
              <a:custGeom>
                <a:avLst/>
                <a:gdLst>
                  <a:gd name="T0" fmla="*/ 1 w 6"/>
                  <a:gd name="T1" fmla="*/ 2 h 2"/>
                  <a:gd name="T2" fmla="*/ 1 w 6"/>
                  <a:gd name="T3" fmla="*/ 2 h 2"/>
                  <a:gd name="T4" fmla="*/ 3 w 6"/>
                  <a:gd name="T5" fmla="*/ 1 h 2"/>
                  <a:gd name="T6" fmla="*/ 3 w 6"/>
                  <a:gd name="T7" fmla="*/ 2 h 2"/>
                  <a:gd name="T8" fmla="*/ 5 w 6"/>
                  <a:gd name="T9" fmla="*/ 2 h 2"/>
                  <a:gd name="T10" fmla="*/ 5 w 6"/>
                  <a:gd name="T11" fmla="*/ 1 h 2"/>
                  <a:gd name="T12" fmla="*/ 5 w 6"/>
                  <a:gd name="T13" fmla="*/ 0 h 2"/>
                  <a:gd name="T14" fmla="*/ 4 w 6"/>
                  <a:gd name="T15" fmla="*/ 0 h 2"/>
                  <a:gd name="T16" fmla="*/ 3 w 6"/>
                  <a:gd name="T17" fmla="*/ 0 h 2"/>
                  <a:gd name="T18" fmla="*/ 2 w 6"/>
                  <a:gd name="T19" fmla="*/ 0 h 2"/>
                  <a:gd name="T20" fmla="*/ 1 w 6"/>
                  <a:gd name="T21" fmla="*/ 1 h 2"/>
                  <a:gd name="T22" fmla="*/ 0 w 6"/>
                  <a:gd name="T23" fmla="*/ 1 h 2"/>
                  <a:gd name="T24" fmla="*/ 1 w 6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6" y="1"/>
                      <a:pt x="6" y="1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0" name="Freeform 189">
                <a:extLst>
                  <a:ext uri="{FF2B5EF4-FFF2-40B4-BE49-F238E27FC236}">
                    <a16:creationId xmlns:a16="http://schemas.microsoft.com/office/drawing/2014/main" id="{3EB213DE-88CC-4A9B-A5B4-92FD03B1B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5814" y="795339"/>
                <a:ext cx="238125" cy="65088"/>
              </a:xfrm>
              <a:custGeom>
                <a:avLst/>
                <a:gdLst>
                  <a:gd name="T0" fmla="*/ 9 w 22"/>
                  <a:gd name="T1" fmla="*/ 1 h 6"/>
                  <a:gd name="T2" fmla="*/ 8 w 22"/>
                  <a:gd name="T3" fmla="*/ 1 h 6"/>
                  <a:gd name="T4" fmla="*/ 7 w 22"/>
                  <a:gd name="T5" fmla="*/ 1 h 6"/>
                  <a:gd name="T6" fmla="*/ 6 w 22"/>
                  <a:gd name="T7" fmla="*/ 1 h 6"/>
                  <a:gd name="T8" fmla="*/ 5 w 22"/>
                  <a:gd name="T9" fmla="*/ 2 h 6"/>
                  <a:gd name="T10" fmla="*/ 4 w 22"/>
                  <a:gd name="T11" fmla="*/ 2 h 6"/>
                  <a:gd name="T12" fmla="*/ 3 w 22"/>
                  <a:gd name="T13" fmla="*/ 3 h 6"/>
                  <a:gd name="T14" fmla="*/ 2 w 22"/>
                  <a:gd name="T15" fmla="*/ 3 h 6"/>
                  <a:gd name="T16" fmla="*/ 1 w 22"/>
                  <a:gd name="T17" fmla="*/ 3 h 6"/>
                  <a:gd name="T18" fmla="*/ 0 w 22"/>
                  <a:gd name="T19" fmla="*/ 3 h 6"/>
                  <a:gd name="T20" fmla="*/ 0 w 22"/>
                  <a:gd name="T21" fmla="*/ 4 h 6"/>
                  <a:gd name="T22" fmla="*/ 1 w 22"/>
                  <a:gd name="T23" fmla="*/ 4 h 6"/>
                  <a:gd name="T24" fmla="*/ 2 w 22"/>
                  <a:gd name="T25" fmla="*/ 4 h 6"/>
                  <a:gd name="T26" fmla="*/ 2 w 22"/>
                  <a:gd name="T27" fmla="*/ 4 h 6"/>
                  <a:gd name="T28" fmla="*/ 4 w 22"/>
                  <a:gd name="T29" fmla="*/ 3 h 6"/>
                  <a:gd name="T30" fmla="*/ 4 w 22"/>
                  <a:gd name="T31" fmla="*/ 4 h 6"/>
                  <a:gd name="T32" fmla="*/ 5 w 22"/>
                  <a:gd name="T33" fmla="*/ 3 h 6"/>
                  <a:gd name="T34" fmla="*/ 7 w 22"/>
                  <a:gd name="T35" fmla="*/ 4 h 6"/>
                  <a:gd name="T36" fmla="*/ 6 w 22"/>
                  <a:gd name="T37" fmla="*/ 4 h 6"/>
                  <a:gd name="T38" fmla="*/ 5 w 22"/>
                  <a:gd name="T39" fmla="*/ 4 h 6"/>
                  <a:gd name="T40" fmla="*/ 4 w 22"/>
                  <a:gd name="T41" fmla="*/ 4 h 6"/>
                  <a:gd name="T42" fmla="*/ 4 w 22"/>
                  <a:gd name="T43" fmla="*/ 5 h 6"/>
                  <a:gd name="T44" fmla="*/ 4 w 22"/>
                  <a:gd name="T45" fmla="*/ 5 h 6"/>
                  <a:gd name="T46" fmla="*/ 6 w 22"/>
                  <a:gd name="T47" fmla="*/ 5 h 6"/>
                  <a:gd name="T48" fmla="*/ 7 w 22"/>
                  <a:gd name="T49" fmla="*/ 5 h 6"/>
                  <a:gd name="T50" fmla="*/ 9 w 22"/>
                  <a:gd name="T51" fmla="*/ 5 h 6"/>
                  <a:gd name="T52" fmla="*/ 10 w 22"/>
                  <a:gd name="T53" fmla="*/ 4 h 6"/>
                  <a:gd name="T54" fmla="*/ 12 w 22"/>
                  <a:gd name="T55" fmla="*/ 4 h 6"/>
                  <a:gd name="T56" fmla="*/ 13 w 22"/>
                  <a:gd name="T57" fmla="*/ 4 h 6"/>
                  <a:gd name="T58" fmla="*/ 14 w 22"/>
                  <a:gd name="T59" fmla="*/ 4 h 6"/>
                  <a:gd name="T60" fmla="*/ 16 w 22"/>
                  <a:gd name="T61" fmla="*/ 4 h 6"/>
                  <a:gd name="T62" fmla="*/ 17 w 22"/>
                  <a:gd name="T63" fmla="*/ 4 h 6"/>
                  <a:gd name="T64" fmla="*/ 18 w 22"/>
                  <a:gd name="T65" fmla="*/ 4 h 6"/>
                  <a:gd name="T66" fmla="*/ 19 w 22"/>
                  <a:gd name="T67" fmla="*/ 4 h 6"/>
                  <a:gd name="T68" fmla="*/ 21 w 22"/>
                  <a:gd name="T69" fmla="*/ 3 h 6"/>
                  <a:gd name="T70" fmla="*/ 22 w 22"/>
                  <a:gd name="T71" fmla="*/ 3 h 6"/>
                  <a:gd name="T72" fmla="*/ 22 w 22"/>
                  <a:gd name="T73" fmla="*/ 2 h 6"/>
                  <a:gd name="T74" fmla="*/ 21 w 22"/>
                  <a:gd name="T75" fmla="*/ 1 h 6"/>
                  <a:gd name="T76" fmla="*/ 20 w 22"/>
                  <a:gd name="T77" fmla="*/ 1 h 6"/>
                  <a:gd name="T78" fmla="*/ 19 w 22"/>
                  <a:gd name="T79" fmla="*/ 2 h 6"/>
                  <a:gd name="T80" fmla="*/ 18 w 22"/>
                  <a:gd name="T81" fmla="*/ 2 h 6"/>
                  <a:gd name="T82" fmla="*/ 19 w 22"/>
                  <a:gd name="T83" fmla="*/ 1 h 6"/>
                  <a:gd name="T84" fmla="*/ 19 w 22"/>
                  <a:gd name="T85" fmla="*/ 0 h 6"/>
                  <a:gd name="T86" fmla="*/ 18 w 22"/>
                  <a:gd name="T87" fmla="*/ 0 h 6"/>
                  <a:gd name="T88" fmla="*/ 16 w 22"/>
                  <a:gd name="T89" fmla="*/ 0 h 6"/>
                  <a:gd name="T90" fmla="*/ 15 w 22"/>
                  <a:gd name="T91" fmla="*/ 1 h 6"/>
                  <a:gd name="T92" fmla="*/ 16 w 22"/>
                  <a:gd name="T93" fmla="*/ 2 h 6"/>
                  <a:gd name="T94" fmla="*/ 15 w 22"/>
                  <a:gd name="T95" fmla="*/ 3 h 6"/>
                  <a:gd name="T96" fmla="*/ 14 w 22"/>
                  <a:gd name="T97" fmla="*/ 3 h 6"/>
                  <a:gd name="T98" fmla="*/ 12 w 22"/>
                  <a:gd name="T99" fmla="*/ 2 h 6"/>
                  <a:gd name="T100" fmla="*/ 11 w 22"/>
                  <a:gd name="T101" fmla="*/ 2 h 6"/>
                  <a:gd name="T102" fmla="*/ 10 w 22"/>
                  <a:gd name="T103" fmla="*/ 1 h 6"/>
                  <a:gd name="T104" fmla="*/ 9 w 22"/>
                  <a:gd name="T10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2" h="6">
                    <a:moveTo>
                      <a:pt x="9" y="1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2" y="3"/>
                      <a:pt x="2" y="2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6" y="3"/>
                      <a:pt x="7" y="3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6"/>
                      <a:pt x="5" y="5"/>
                      <a:pt x="6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5"/>
                      <a:pt x="10" y="5"/>
                      <a:pt x="10" y="4"/>
                    </a:cubicBezTo>
                    <a:cubicBezTo>
                      <a:pt x="11" y="4"/>
                      <a:pt x="11" y="4"/>
                      <a:pt x="12" y="4"/>
                    </a:cubicBezTo>
                    <a:cubicBezTo>
                      <a:pt x="12" y="4"/>
                      <a:pt x="13" y="4"/>
                      <a:pt x="13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5" y="4"/>
                      <a:pt x="15" y="4"/>
                      <a:pt x="16" y="4"/>
                    </a:cubicBezTo>
                    <a:cubicBezTo>
                      <a:pt x="16" y="4"/>
                      <a:pt x="17" y="4"/>
                      <a:pt x="17" y="4"/>
                    </a:cubicBezTo>
                    <a:cubicBezTo>
                      <a:pt x="17" y="4"/>
                      <a:pt x="18" y="4"/>
                      <a:pt x="18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3"/>
                      <a:pt x="20" y="3"/>
                      <a:pt x="21" y="3"/>
                    </a:cubicBezTo>
                    <a:cubicBezTo>
                      <a:pt x="21" y="3"/>
                      <a:pt x="22" y="3"/>
                      <a:pt x="22" y="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19" y="1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1"/>
                      <a:pt x="16" y="1"/>
                      <a:pt x="16" y="2"/>
                    </a:cubicBezTo>
                    <a:cubicBezTo>
                      <a:pt x="15" y="2"/>
                      <a:pt x="15" y="3"/>
                      <a:pt x="15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3"/>
                      <a:pt x="13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1" name="Freeform 190">
                <a:extLst>
                  <a:ext uri="{FF2B5EF4-FFF2-40B4-BE49-F238E27FC236}">
                    <a16:creationId xmlns:a16="http://schemas.microsoft.com/office/drawing/2014/main" id="{79330E09-BF97-4D3E-BC18-ABACDDA04E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852" y="968376"/>
                <a:ext cx="76200" cy="31750"/>
              </a:xfrm>
              <a:custGeom>
                <a:avLst/>
                <a:gdLst>
                  <a:gd name="T0" fmla="*/ 1 w 7"/>
                  <a:gd name="T1" fmla="*/ 3 h 3"/>
                  <a:gd name="T2" fmla="*/ 2 w 7"/>
                  <a:gd name="T3" fmla="*/ 2 h 3"/>
                  <a:gd name="T4" fmla="*/ 3 w 7"/>
                  <a:gd name="T5" fmla="*/ 3 h 3"/>
                  <a:gd name="T6" fmla="*/ 4 w 7"/>
                  <a:gd name="T7" fmla="*/ 3 h 3"/>
                  <a:gd name="T8" fmla="*/ 5 w 7"/>
                  <a:gd name="T9" fmla="*/ 3 h 3"/>
                  <a:gd name="T10" fmla="*/ 6 w 7"/>
                  <a:gd name="T11" fmla="*/ 3 h 3"/>
                  <a:gd name="T12" fmla="*/ 7 w 7"/>
                  <a:gd name="T13" fmla="*/ 2 h 3"/>
                  <a:gd name="T14" fmla="*/ 7 w 7"/>
                  <a:gd name="T15" fmla="*/ 1 h 3"/>
                  <a:gd name="T16" fmla="*/ 7 w 7"/>
                  <a:gd name="T17" fmla="*/ 1 h 3"/>
                  <a:gd name="T18" fmla="*/ 6 w 7"/>
                  <a:gd name="T19" fmla="*/ 1 h 3"/>
                  <a:gd name="T20" fmla="*/ 5 w 7"/>
                  <a:gd name="T21" fmla="*/ 0 h 3"/>
                  <a:gd name="T22" fmla="*/ 5 w 7"/>
                  <a:gd name="T23" fmla="*/ 0 h 3"/>
                  <a:gd name="T24" fmla="*/ 4 w 7"/>
                  <a:gd name="T25" fmla="*/ 0 h 3"/>
                  <a:gd name="T26" fmla="*/ 3 w 7"/>
                  <a:gd name="T27" fmla="*/ 0 h 3"/>
                  <a:gd name="T28" fmla="*/ 3 w 7"/>
                  <a:gd name="T29" fmla="*/ 1 h 3"/>
                  <a:gd name="T30" fmla="*/ 2 w 7"/>
                  <a:gd name="T31" fmla="*/ 2 h 3"/>
                  <a:gd name="T32" fmla="*/ 1 w 7"/>
                  <a:gd name="T33" fmla="*/ 2 h 3"/>
                  <a:gd name="T34" fmla="*/ 0 w 7"/>
                  <a:gd name="T35" fmla="*/ 2 h 3"/>
                  <a:gd name="T36" fmla="*/ 1 w 7"/>
                  <a:gd name="T3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" h="3">
                    <a:moveTo>
                      <a:pt x="1" y="3"/>
                    </a:move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3"/>
                      <a:pt x="7" y="3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2"/>
                    </a:cubicBezTo>
                    <a:cubicBezTo>
                      <a:pt x="1" y="2"/>
                      <a:pt x="1" y="1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2" name="Freeform 191">
                <a:extLst>
                  <a:ext uri="{FF2B5EF4-FFF2-40B4-BE49-F238E27FC236}">
                    <a16:creationId xmlns:a16="http://schemas.microsoft.com/office/drawing/2014/main" id="{AED7FCB6-FA6B-4B95-A6A4-B75B3BF2C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739" y="869951"/>
                <a:ext cx="42863" cy="22225"/>
              </a:xfrm>
              <a:custGeom>
                <a:avLst/>
                <a:gdLst>
                  <a:gd name="T0" fmla="*/ 3 w 4"/>
                  <a:gd name="T1" fmla="*/ 1 h 2"/>
                  <a:gd name="T2" fmla="*/ 4 w 4"/>
                  <a:gd name="T3" fmla="*/ 1 h 2"/>
                  <a:gd name="T4" fmla="*/ 4 w 4"/>
                  <a:gd name="T5" fmla="*/ 0 h 2"/>
                  <a:gd name="T6" fmla="*/ 3 w 4"/>
                  <a:gd name="T7" fmla="*/ 0 h 2"/>
                  <a:gd name="T8" fmla="*/ 3 w 4"/>
                  <a:gd name="T9" fmla="*/ 0 h 2"/>
                  <a:gd name="T10" fmla="*/ 2 w 4"/>
                  <a:gd name="T11" fmla="*/ 0 h 2"/>
                  <a:gd name="T12" fmla="*/ 0 w 4"/>
                  <a:gd name="T13" fmla="*/ 0 h 2"/>
                  <a:gd name="T14" fmla="*/ 0 w 4"/>
                  <a:gd name="T15" fmla="*/ 0 h 2"/>
                  <a:gd name="T16" fmla="*/ 0 w 4"/>
                  <a:gd name="T17" fmla="*/ 1 h 2"/>
                  <a:gd name="T18" fmla="*/ 0 w 4"/>
                  <a:gd name="T19" fmla="*/ 1 h 2"/>
                  <a:gd name="T20" fmla="*/ 1 w 4"/>
                  <a:gd name="T21" fmla="*/ 2 h 2"/>
                  <a:gd name="T22" fmla="*/ 2 w 4"/>
                  <a:gd name="T23" fmla="*/ 1 h 2"/>
                  <a:gd name="T24" fmla="*/ 3 w 4"/>
                  <a:gd name="T2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2">
                    <a:moveTo>
                      <a:pt x="3" y="1"/>
                    </a:move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3" name="Freeform 192">
                <a:extLst>
                  <a:ext uri="{FF2B5EF4-FFF2-40B4-BE49-F238E27FC236}">
                    <a16:creationId xmlns:a16="http://schemas.microsoft.com/office/drawing/2014/main" id="{B828BC4F-370B-40EA-9C89-336B1293C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2827" y="827089"/>
                <a:ext cx="31750" cy="11113"/>
              </a:xfrm>
              <a:custGeom>
                <a:avLst/>
                <a:gdLst>
                  <a:gd name="T0" fmla="*/ 1 w 3"/>
                  <a:gd name="T1" fmla="*/ 0 h 1"/>
                  <a:gd name="T2" fmla="*/ 1 w 3"/>
                  <a:gd name="T3" fmla="*/ 0 h 1"/>
                  <a:gd name="T4" fmla="*/ 0 w 3"/>
                  <a:gd name="T5" fmla="*/ 1 h 1"/>
                  <a:gd name="T6" fmla="*/ 1 w 3"/>
                  <a:gd name="T7" fmla="*/ 1 h 1"/>
                  <a:gd name="T8" fmla="*/ 2 w 3"/>
                  <a:gd name="T9" fmla="*/ 1 h 1"/>
                  <a:gd name="T10" fmla="*/ 3 w 3"/>
                  <a:gd name="T11" fmla="*/ 0 h 1"/>
                  <a:gd name="T12" fmla="*/ 3 w 3"/>
                  <a:gd name="T13" fmla="*/ 0 h 1"/>
                  <a:gd name="T14" fmla="*/ 2 w 3"/>
                  <a:gd name="T15" fmla="*/ 0 h 1"/>
                  <a:gd name="T16" fmla="*/ 1 w 3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4" name="Freeform 193">
                <a:extLst>
                  <a:ext uri="{FF2B5EF4-FFF2-40B4-BE49-F238E27FC236}">
                    <a16:creationId xmlns:a16="http://schemas.microsoft.com/office/drawing/2014/main" id="{29AF7A40-D640-4EF3-8155-8543A8A83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6802" y="762001"/>
                <a:ext cx="22225" cy="33338"/>
              </a:xfrm>
              <a:custGeom>
                <a:avLst/>
                <a:gdLst>
                  <a:gd name="T0" fmla="*/ 1 w 2"/>
                  <a:gd name="T1" fmla="*/ 2 h 3"/>
                  <a:gd name="T2" fmla="*/ 1 w 2"/>
                  <a:gd name="T3" fmla="*/ 2 h 3"/>
                  <a:gd name="T4" fmla="*/ 2 w 2"/>
                  <a:gd name="T5" fmla="*/ 2 h 3"/>
                  <a:gd name="T6" fmla="*/ 2 w 2"/>
                  <a:gd name="T7" fmla="*/ 2 h 3"/>
                  <a:gd name="T8" fmla="*/ 2 w 2"/>
                  <a:gd name="T9" fmla="*/ 1 h 3"/>
                  <a:gd name="T10" fmla="*/ 1 w 2"/>
                  <a:gd name="T11" fmla="*/ 0 h 3"/>
                  <a:gd name="T12" fmla="*/ 0 w 2"/>
                  <a:gd name="T13" fmla="*/ 1 h 3"/>
                  <a:gd name="T14" fmla="*/ 0 w 2"/>
                  <a:gd name="T15" fmla="*/ 2 h 3"/>
                  <a:gd name="T16" fmla="*/ 1 w 2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5" name="Freeform 194">
                <a:extLst>
                  <a:ext uri="{FF2B5EF4-FFF2-40B4-BE49-F238E27FC236}">
                    <a16:creationId xmlns:a16="http://schemas.microsoft.com/office/drawing/2014/main" id="{0F3A0871-9C74-4964-8934-781736521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5689" y="795339"/>
                <a:ext cx="33338" cy="31750"/>
              </a:xfrm>
              <a:custGeom>
                <a:avLst/>
                <a:gdLst>
                  <a:gd name="T0" fmla="*/ 1 w 3"/>
                  <a:gd name="T1" fmla="*/ 1 h 3"/>
                  <a:gd name="T2" fmla="*/ 1 w 3"/>
                  <a:gd name="T3" fmla="*/ 3 h 3"/>
                  <a:gd name="T4" fmla="*/ 2 w 3"/>
                  <a:gd name="T5" fmla="*/ 3 h 3"/>
                  <a:gd name="T6" fmla="*/ 2 w 3"/>
                  <a:gd name="T7" fmla="*/ 2 h 3"/>
                  <a:gd name="T8" fmla="*/ 2 w 3"/>
                  <a:gd name="T9" fmla="*/ 1 h 3"/>
                  <a:gd name="T10" fmla="*/ 2 w 3"/>
                  <a:gd name="T11" fmla="*/ 1 h 3"/>
                  <a:gd name="T12" fmla="*/ 2 w 3"/>
                  <a:gd name="T13" fmla="*/ 0 h 3"/>
                  <a:gd name="T14" fmla="*/ 1 w 3"/>
                  <a:gd name="T15" fmla="*/ 0 h 3"/>
                  <a:gd name="T16" fmla="*/ 0 w 3"/>
                  <a:gd name="T17" fmla="*/ 0 h 3"/>
                  <a:gd name="T18" fmla="*/ 0 w 3"/>
                  <a:gd name="T19" fmla="*/ 1 h 3"/>
                  <a:gd name="T20" fmla="*/ 1 w 3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6" name="Freeform 195">
                <a:extLst>
                  <a:ext uri="{FF2B5EF4-FFF2-40B4-BE49-F238E27FC236}">
                    <a16:creationId xmlns:a16="http://schemas.microsoft.com/office/drawing/2014/main" id="{C6B201FA-D39A-4B86-8A81-3051AE2C6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0602" y="860426"/>
                <a:ext cx="141288" cy="74613"/>
              </a:xfrm>
              <a:custGeom>
                <a:avLst/>
                <a:gdLst>
                  <a:gd name="T0" fmla="*/ 4 w 13"/>
                  <a:gd name="T1" fmla="*/ 1 h 7"/>
                  <a:gd name="T2" fmla="*/ 4 w 13"/>
                  <a:gd name="T3" fmla="*/ 2 h 7"/>
                  <a:gd name="T4" fmla="*/ 5 w 13"/>
                  <a:gd name="T5" fmla="*/ 2 h 7"/>
                  <a:gd name="T6" fmla="*/ 4 w 13"/>
                  <a:gd name="T7" fmla="*/ 3 h 7"/>
                  <a:gd name="T8" fmla="*/ 4 w 13"/>
                  <a:gd name="T9" fmla="*/ 3 h 7"/>
                  <a:gd name="T10" fmla="*/ 3 w 13"/>
                  <a:gd name="T11" fmla="*/ 3 h 7"/>
                  <a:gd name="T12" fmla="*/ 2 w 13"/>
                  <a:gd name="T13" fmla="*/ 3 h 7"/>
                  <a:gd name="T14" fmla="*/ 1 w 13"/>
                  <a:gd name="T15" fmla="*/ 2 h 7"/>
                  <a:gd name="T16" fmla="*/ 1 w 13"/>
                  <a:gd name="T17" fmla="*/ 3 h 7"/>
                  <a:gd name="T18" fmla="*/ 0 w 13"/>
                  <a:gd name="T19" fmla="*/ 3 h 7"/>
                  <a:gd name="T20" fmla="*/ 0 w 13"/>
                  <a:gd name="T21" fmla="*/ 4 h 7"/>
                  <a:gd name="T22" fmla="*/ 1 w 13"/>
                  <a:gd name="T23" fmla="*/ 4 h 7"/>
                  <a:gd name="T24" fmla="*/ 2 w 13"/>
                  <a:gd name="T25" fmla="*/ 5 h 7"/>
                  <a:gd name="T26" fmla="*/ 3 w 13"/>
                  <a:gd name="T27" fmla="*/ 6 h 7"/>
                  <a:gd name="T28" fmla="*/ 3 w 13"/>
                  <a:gd name="T29" fmla="*/ 6 h 7"/>
                  <a:gd name="T30" fmla="*/ 5 w 13"/>
                  <a:gd name="T31" fmla="*/ 6 h 7"/>
                  <a:gd name="T32" fmla="*/ 6 w 13"/>
                  <a:gd name="T33" fmla="*/ 6 h 7"/>
                  <a:gd name="T34" fmla="*/ 7 w 13"/>
                  <a:gd name="T35" fmla="*/ 6 h 7"/>
                  <a:gd name="T36" fmla="*/ 8 w 13"/>
                  <a:gd name="T37" fmla="*/ 6 h 7"/>
                  <a:gd name="T38" fmla="*/ 9 w 13"/>
                  <a:gd name="T39" fmla="*/ 5 h 7"/>
                  <a:gd name="T40" fmla="*/ 10 w 13"/>
                  <a:gd name="T41" fmla="*/ 4 h 7"/>
                  <a:gd name="T42" fmla="*/ 10 w 13"/>
                  <a:gd name="T43" fmla="*/ 4 h 7"/>
                  <a:gd name="T44" fmla="*/ 10 w 13"/>
                  <a:gd name="T45" fmla="*/ 3 h 7"/>
                  <a:gd name="T46" fmla="*/ 9 w 13"/>
                  <a:gd name="T47" fmla="*/ 3 h 7"/>
                  <a:gd name="T48" fmla="*/ 10 w 13"/>
                  <a:gd name="T49" fmla="*/ 2 h 7"/>
                  <a:gd name="T50" fmla="*/ 11 w 13"/>
                  <a:gd name="T51" fmla="*/ 2 h 7"/>
                  <a:gd name="T52" fmla="*/ 12 w 13"/>
                  <a:gd name="T53" fmla="*/ 2 h 7"/>
                  <a:gd name="T54" fmla="*/ 12 w 13"/>
                  <a:gd name="T55" fmla="*/ 1 h 7"/>
                  <a:gd name="T56" fmla="*/ 11 w 13"/>
                  <a:gd name="T57" fmla="*/ 1 h 7"/>
                  <a:gd name="T58" fmla="*/ 9 w 13"/>
                  <a:gd name="T59" fmla="*/ 1 h 7"/>
                  <a:gd name="T60" fmla="*/ 8 w 13"/>
                  <a:gd name="T61" fmla="*/ 1 h 7"/>
                  <a:gd name="T62" fmla="*/ 6 w 13"/>
                  <a:gd name="T63" fmla="*/ 1 h 7"/>
                  <a:gd name="T64" fmla="*/ 4 w 13"/>
                  <a:gd name="T65" fmla="*/ 1 h 7"/>
                  <a:gd name="T66" fmla="*/ 4 w 13"/>
                  <a:gd name="T6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" h="7">
                    <a:moveTo>
                      <a:pt x="4" y="1"/>
                    </a:moveTo>
                    <a:cubicBezTo>
                      <a:pt x="3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2" y="5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7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8" y="5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10" y="3"/>
                      <a:pt x="10" y="2"/>
                    </a:cubicBezTo>
                    <a:cubicBezTo>
                      <a:pt x="10" y="2"/>
                      <a:pt x="11" y="2"/>
                      <a:pt x="11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3" y="1"/>
                      <a:pt x="12" y="1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7" name="Freeform 196">
                <a:extLst>
                  <a:ext uri="{FF2B5EF4-FFF2-40B4-BE49-F238E27FC236}">
                    <a16:creationId xmlns:a16="http://schemas.microsoft.com/office/drawing/2014/main" id="{C52DE51A-9738-404E-9B14-7032E4103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9664" y="730251"/>
                <a:ext cx="96838" cy="53975"/>
              </a:xfrm>
              <a:custGeom>
                <a:avLst/>
                <a:gdLst>
                  <a:gd name="T0" fmla="*/ 1 w 9"/>
                  <a:gd name="T1" fmla="*/ 3 h 5"/>
                  <a:gd name="T2" fmla="*/ 2 w 9"/>
                  <a:gd name="T3" fmla="*/ 3 h 5"/>
                  <a:gd name="T4" fmla="*/ 4 w 9"/>
                  <a:gd name="T5" fmla="*/ 3 h 5"/>
                  <a:gd name="T6" fmla="*/ 5 w 9"/>
                  <a:gd name="T7" fmla="*/ 3 h 5"/>
                  <a:gd name="T8" fmla="*/ 6 w 9"/>
                  <a:gd name="T9" fmla="*/ 4 h 5"/>
                  <a:gd name="T10" fmla="*/ 6 w 9"/>
                  <a:gd name="T11" fmla="*/ 5 h 5"/>
                  <a:gd name="T12" fmla="*/ 7 w 9"/>
                  <a:gd name="T13" fmla="*/ 4 h 5"/>
                  <a:gd name="T14" fmla="*/ 8 w 9"/>
                  <a:gd name="T15" fmla="*/ 3 h 5"/>
                  <a:gd name="T16" fmla="*/ 9 w 9"/>
                  <a:gd name="T17" fmla="*/ 3 h 5"/>
                  <a:gd name="T18" fmla="*/ 9 w 9"/>
                  <a:gd name="T19" fmla="*/ 2 h 5"/>
                  <a:gd name="T20" fmla="*/ 8 w 9"/>
                  <a:gd name="T21" fmla="*/ 1 h 5"/>
                  <a:gd name="T22" fmla="*/ 7 w 9"/>
                  <a:gd name="T23" fmla="*/ 1 h 5"/>
                  <a:gd name="T24" fmla="*/ 6 w 9"/>
                  <a:gd name="T25" fmla="*/ 1 h 5"/>
                  <a:gd name="T26" fmla="*/ 5 w 9"/>
                  <a:gd name="T27" fmla="*/ 1 h 5"/>
                  <a:gd name="T28" fmla="*/ 3 w 9"/>
                  <a:gd name="T29" fmla="*/ 0 h 5"/>
                  <a:gd name="T30" fmla="*/ 2 w 9"/>
                  <a:gd name="T31" fmla="*/ 1 h 5"/>
                  <a:gd name="T32" fmla="*/ 1 w 9"/>
                  <a:gd name="T33" fmla="*/ 1 h 5"/>
                  <a:gd name="T34" fmla="*/ 1 w 9"/>
                  <a:gd name="T35" fmla="*/ 2 h 5"/>
                  <a:gd name="T36" fmla="*/ 0 w 9"/>
                  <a:gd name="T37" fmla="*/ 2 h 5"/>
                  <a:gd name="T38" fmla="*/ 1 w 9"/>
                  <a:gd name="T3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" h="5">
                    <a:moveTo>
                      <a:pt x="1" y="3"/>
                    </a:moveTo>
                    <a:cubicBezTo>
                      <a:pt x="1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5" y="2"/>
                      <a:pt x="5" y="3"/>
                    </a:cubicBezTo>
                    <a:cubicBezTo>
                      <a:pt x="6" y="3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5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7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9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9" y="2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8" name="Freeform 197">
                <a:extLst>
                  <a:ext uri="{FF2B5EF4-FFF2-40B4-BE49-F238E27FC236}">
                    <a16:creationId xmlns:a16="http://schemas.microsoft.com/office/drawing/2014/main" id="{A22C7BBE-6DBD-49B4-8BAE-37CE07A71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8552" y="795339"/>
                <a:ext cx="87313" cy="42863"/>
              </a:xfrm>
              <a:custGeom>
                <a:avLst/>
                <a:gdLst>
                  <a:gd name="T0" fmla="*/ 0 w 8"/>
                  <a:gd name="T1" fmla="*/ 3 h 4"/>
                  <a:gd name="T2" fmla="*/ 0 w 8"/>
                  <a:gd name="T3" fmla="*/ 4 h 4"/>
                  <a:gd name="T4" fmla="*/ 1 w 8"/>
                  <a:gd name="T5" fmla="*/ 4 h 4"/>
                  <a:gd name="T6" fmla="*/ 3 w 8"/>
                  <a:gd name="T7" fmla="*/ 4 h 4"/>
                  <a:gd name="T8" fmla="*/ 4 w 8"/>
                  <a:gd name="T9" fmla="*/ 4 h 4"/>
                  <a:gd name="T10" fmla="*/ 5 w 8"/>
                  <a:gd name="T11" fmla="*/ 3 h 4"/>
                  <a:gd name="T12" fmla="*/ 5 w 8"/>
                  <a:gd name="T13" fmla="*/ 3 h 4"/>
                  <a:gd name="T14" fmla="*/ 7 w 8"/>
                  <a:gd name="T15" fmla="*/ 2 h 4"/>
                  <a:gd name="T16" fmla="*/ 7 w 8"/>
                  <a:gd name="T17" fmla="*/ 1 h 4"/>
                  <a:gd name="T18" fmla="*/ 8 w 8"/>
                  <a:gd name="T19" fmla="*/ 1 h 4"/>
                  <a:gd name="T20" fmla="*/ 7 w 8"/>
                  <a:gd name="T21" fmla="*/ 0 h 4"/>
                  <a:gd name="T22" fmla="*/ 6 w 8"/>
                  <a:gd name="T23" fmla="*/ 1 h 4"/>
                  <a:gd name="T24" fmla="*/ 6 w 8"/>
                  <a:gd name="T25" fmla="*/ 1 h 4"/>
                  <a:gd name="T26" fmla="*/ 5 w 8"/>
                  <a:gd name="T27" fmla="*/ 0 h 4"/>
                  <a:gd name="T28" fmla="*/ 4 w 8"/>
                  <a:gd name="T29" fmla="*/ 0 h 4"/>
                  <a:gd name="T30" fmla="*/ 3 w 8"/>
                  <a:gd name="T31" fmla="*/ 0 h 4"/>
                  <a:gd name="T32" fmla="*/ 2 w 8"/>
                  <a:gd name="T33" fmla="*/ 0 h 4"/>
                  <a:gd name="T34" fmla="*/ 1 w 8"/>
                  <a:gd name="T35" fmla="*/ 1 h 4"/>
                  <a:gd name="T36" fmla="*/ 1 w 8"/>
                  <a:gd name="T37" fmla="*/ 1 h 4"/>
                  <a:gd name="T38" fmla="*/ 0 w 8"/>
                  <a:gd name="T39" fmla="*/ 2 h 4"/>
                  <a:gd name="T40" fmla="*/ 0 w 8"/>
                  <a:gd name="T41" fmla="*/ 3 h 4"/>
                  <a:gd name="T42" fmla="*/ 0 w 8"/>
                  <a:gd name="T4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" h="4">
                    <a:moveTo>
                      <a:pt x="0" y="3"/>
                    </a:moveTo>
                    <a:cubicBezTo>
                      <a:pt x="1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4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6" y="3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9" name="Freeform 198">
                <a:extLst>
                  <a:ext uri="{FF2B5EF4-FFF2-40B4-BE49-F238E27FC236}">
                    <a16:creationId xmlns:a16="http://schemas.microsoft.com/office/drawing/2014/main" id="{57BFF810-5983-448C-97D4-5522B53F8B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4752" y="827089"/>
                <a:ext cx="53975" cy="22225"/>
              </a:xfrm>
              <a:custGeom>
                <a:avLst/>
                <a:gdLst>
                  <a:gd name="T0" fmla="*/ 2 w 5"/>
                  <a:gd name="T1" fmla="*/ 2 h 2"/>
                  <a:gd name="T2" fmla="*/ 4 w 5"/>
                  <a:gd name="T3" fmla="*/ 1 h 2"/>
                  <a:gd name="T4" fmla="*/ 4 w 5"/>
                  <a:gd name="T5" fmla="*/ 1 h 2"/>
                  <a:gd name="T6" fmla="*/ 5 w 5"/>
                  <a:gd name="T7" fmla="*/ 1 h 2"/>
                  <a:gd name="T8" fmla="*/ 4 w 5"/>
                  <a:gd name="T9" fmla="*/ 0 h 2"/>
                  <a:gd name="T10" fmla="*/ 4 w 5"/>
                  <a:gd name="T11" fmla="*/ 0 h 2"/>
                  <a:gd name="T12" fmla="*/ 3 w 5"/>
                  <a:gd name="T13" fmla="*/ 0 h 2"/>
                  <a:gd name="T14" fmla="*/ 1 w 5"/>
                  <a:gd name="T15" fmla="*/ 0 h 2"/>
                  <a:gd name="T16" fmla="*/ 0 w 5"/>
                  <a:gd name="T17" fmla="*/ 0 h 2"/>
                  <a:gd name="T18" fmla="*/ 0 w 5"/>
                  <a:gd name="T19" fmla="*/ 1 h 2"/>
                  <a:gd name="T20" fmla="*/ 0 w 5"/>
                  <a:gd name="T21" fmla="*/ 1 h 2"/>
                  <a:gd name="T22" fmla="*/ 1 w 5"/>
                  <a:gd name="T23" fmla="*/ 2 h 2"/>
                  <a:gd name="T24" fmla="*/ 2 w 5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2">
                    <a:moveTo>
                      <a:pt x="2" y="2"/>
                    </a:move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0" name="Freeform 199">
                <a:extLst>
                  <a:ext uri="{FF2B5EF4-FFF2-40B4-BE49-F238E27FC236}">
                    <a16:creationId xmlns:a16="http://schemas.microsoft.com/office/drawing/2014/main" id="{ED288130-30F9-4EB1-8213-785707599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7" y="860426"/>
                <a:ext cx="130175" cy="53975"/>
              </a:xfrm>
              <a:custGeom>
                <a:avLst/>
                <a:gdLst>
                  <a:gd name="T0" fmla="*/ 3 w 12"/>
                  <a:gd name="T1" fmla="*/ 1 h 5"/>
                  <a:gd name="T2" fmla="*/ 2 w 12"/>
                  <a:gd name="T3" fmla="*/ 1 h 5"/>
                  <a:gd name="T4" fmla="*/ 2 w 12"/>
                  <a:gd name="T5" fmla="*/ 2 h 5"/>
                  <a:gd name="T6" fmla="*/ 1 w 12"/>
                  <a:gd name="T7" fmla="*/ 2 h 5"/>
                  <a:gd name="T8" fmla="*/ 0 w 12"/>
                  <a:gd name="T9" fmla="*/ 3 h 5"/>
                  <a:gd name="T10" fmla="*/ 0 w 12"/>
                  <a:gd name="T11" fmla="*/ 4 h 5"/>
                  <a:gd name="T12" fmla="*/ 0 w 12"/>
                  <a:gd name="T13" fmla="*/ 5 h 5"/>
                  <a:gd name="T14" fmla="*/ 1 w 12"/>
                  <a:gd name="T15" fmla="*/ 5 h 5"/>
                  <a:gd name="T16" fmla="*/ 2 w 12"/>
                  <a:gd name="T17" fmla="*/ 5 h 5"/>
                  <a:gd name="T18" fmla="*/ 3 w 12"/>
                  <a:gd name="T19" fmla="*/ 4 h 5"/>
                  <a:gd name="T20" fmla="*/ 3 w 12"/>
                  <a:gd name="T21" fmla="*/ 4 h 5"/>
                  <a:gd name="T22" fmla="*/ 4 w 12"/>
                  <a:gd name="T23" fmla="*/ 3 h 5"/>
                  <a:gd name="T24" fmla="*/ 5 w 12"/>
                  <a:gd name="T25" fmla="*/ 3 h 5"/>
                  <a:gd name="T26" fmla="*/ 6 w 12"/>
                  <a:gd name="T27" fmla="*/ 3 h 5"/>
                  <a:gd name="T28" fmla="*/ 7 w 12"/>
                  <a:gd name="T29" fmla="*/ 3 h 5"/>
                  <a:gd name="T30" fmla="*/ 8 w 12"/>
                  <a:gd name="T31" fmla="*/ 3 h 5"/>
                  <a:gd name="T32" fmla="*/ 9 w 12"/>
                  <a:gd name="T33" fmla="*/ 2 h 5"/>
                  <a:gd name="T34" fmla="*/ 10 w 12"/>
                  <a:gd name="T35" fmla="*/ 2 h 5"/>
                  <a:gd name="T36" fmla="*/ 11 w 12"/>
                  <a:gd name="T37" fmla="*/ 1 h 5"/>
                  <a:gd name="T38" fmla="*/ 12 w 12"/>
                  <a:gd name="T39" fmla="*/ 0 h 5"/>
                  <a:gd name="T40" fmla="*/ 12 w 12"/>
                  <a:gd name="T41" fmla="*/ 0 h 5"/>
                  <a:gd name="T42" fmla="*/ 11 w 12"/>
                  <a:gd name="T43" fmla="*/ 0 h 5"/>
                  <a:gd name="T44" fmla="*/ 10 w 12"/>
                  <a:gd name="T45" fmla="*/ 0 h 5"/>
                  <a:gd name="T46" fmla="*/ 9 w 12"/>
                  <a:gd name="T47" fmla="*/ 0 h 5"/>
                  <a:gd name="T48" fmla="*/ 8 w 12"/>
                  <a:gd name="T49" fmla="*/ 0 h 5"/>
                  <a:gd name="T50" fmla="*/ 6 w 12"/>
                  <a:gd name="T51" fmla="*/ 0 h 5"/>
                  <a:gd name="T52" fmla="*/ 5 w 12"/>
                  <a:gd name="T53" fmla="*/ 0 h 5"/>
                  <a:gd name="T54" fmla="*/ 3 w 12"/>
                  <a:gd name="T5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" h="5">
                    <a:moveTo>
                      <a:pt x="3" y="1"/>
                    </a:move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8" y="3"/>
                      <a:pt x="8" y="3"/>
                      <a:pt x="9" y="2"/>
                    </a:cubicBezTo>
                    <a:cubicBezTo>
                      <a:pt x="9" y="2"/>
                      <a:pt x="9" y="2"/>
                      <a:pt x="10" y="2"/>
                    </a:cubicBezTo>
                    <a:cubicBezTo>
                      <a:pt x="10" y="2"/>
                      <a:pt x="11" y="2"/>
                      <a:pt x="11" y="1"/>
                    </a:cubicBezTo>
                    <a:cubicBezTo>
                      <a:pt x="12" y="1"/>
                      <a:pt x="12" y="1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4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1" name="Freeform 200">
                <a:extLst>
                  <a:ext uri="{FF2B5EF4-FFF2-40B4-BE49-F238E27FC236}">
                    <a16:creationId xmlns:a16="http://schemas.microsoft.com/office/drawing/2014/main" id="{E37B6430-FEFD-470B-B5DA-B4F9EC7F0C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727" y="750889"/>
                <a:ext cx="53975" cy="22225"/>
              </a:xfrm>
              <a:custGeom>
                <a:avLst/>
                <a:gdLst>
                  <a:gd name="T0" fmla="*/ 1 w 5"/>
                  <a:gd name="T1" fmla="*/ 1 h 2"/>
                  <a:gd name="T2" fmla="*/ 2 w 5"/>
                  <a:gd name="T3" fmla="*/ 1 h 2"/>
                  <a:gd name="T4" fmla="*/ 2 w 5"/>
                  <a:gd name="T5" fmla="*/ 1 h 2"/>
                  <a:gd name="T6" fmla="*/ 4 w 5"/>
                  <a:gd name="T7" fmla="*/ 1 h 2"/>
                  <a:gd name="T8" fmla="*/ 5 w 5"/>
                  <a:gd name="T9" fmla="*/ 1 h 2"/>
                  <a:gd name="T10" fmla="*/ 5 w 5"/>
                  <a:gd name="T11" fmla="*/ 1 h 2"/>
                  <a:gd name="T12" fmla="*/ 5 w 5"/>
                  <a:gd name="T13" fmla="*/ 0 h 2"/>
                  <a:gd name="T14" fmla="*/ 4 w 5"/>
                  <a:gd name="T15" fmla="*/ 0 h 2"/>
                  <a:gd name="T16" fmla="*/ 3 w 5"/>
                  <a:gd name="T17" fmla="*/ 0 h 2"/>
                  <a:gd name="T18" fmla="*/ 2 w 5"/>
                  <a:gd name="T19" fmla="*/ 0 h 2"/>
                  <a:gd name="T20" fmla="*/ 1 w 5"/>
                  <a:gd name="T21" fmla="*/ 0 h 2"/>
                  <a:gd name="T22" fmla="*/ 1 w 5"/>
                  <a:gd name="T23" fmla="*/ 0 h 2"/>
                  <a:gd name="T24" fmla="*/ 1 w 5"/>
                  <a:gd name="T25" fmla="*/ 1 h 2"/>
                  <a:gd name="T26" fmla="*/ 1 w 5"/>
                  <a:gd name="T2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2">
                    <a:moveTo>
                      <a:pt x="1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2" name="Freeform 201">
                <a:extLst>
                  <a:ext uri="{FF2B5EF4-FFF2-40B4-BE49-F238E27FC236}">
                    <a16:creationId xmlns:a16="http://schemas.microsoft.com/office/drawing/2014/main" id="{D27DD4E0-6624-42B0-9FB9-E69EBA9F7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9839" y="773114"/>
                <a:ext cx="53975" cy="11113"/>
              </a:xfrm>
              <a:custGeom>
                <a:avLst/>
                <a:gdLst>
                  <a:gd name="T0" fmla="*/ 3 w 5"/>
                  <a:gd name="T1" fmla="*/ 0 h 1"/>
                  <a:gd name="T2" fmla="*/ 1 w 5"/>
                  <a:gd name="T3" fmla="*/ 0 h 1"/>
                  <a:gd name="T4" fmla="*/ 1 w 5"/>
                  <a:gd name="T5" fmla="*/ 0 h 1"/>
                  <a:gd name="T6" fmla="*/ 1 w 5"/>
                  <a:gd name="T7" fmla="*/ 1 h 1"/>
                  <a:gd name="T8" fmla="*/ 2 w 5"/>
                  <a:gd name="T9" fmla="*/ 1 h 1"/>
                  <a:gd name="T10" fmla="*/ 2 w 5"/>
                  <a:gd name="T11" fmla="*/ 1 h 1"/>
                  <a:gd name="T12" fmla="*/ 3 w 5"/>
                  <a:gd name="T13" fmla="*/ 1 h 1"/>
                  <a:gd name="T14" fmla="*/ 5 w 5"/>
                  <a:gd name="T15" fmla="*/ 1 h 1"/>
                  <a:gd name="T16" fmla="*/ 5 w 5"/>
                  <a:gd name="T17" fmla="*/ 0 h 1"/>
                  <a:gd name="T18" fmla="*/ 4 w 5"/>
                  <a:gd name="T19" fmla="*/ 0 h 1"/>
                  <a:gd name="T20" fmla="*/ 3 w 5"/>
                  <a:gd name="T2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1">
                    <a:moveTo>
                      <a:pt x="3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3" name="Freeform 202">
                <a:extLst>
                  <a:ext uri="{FF2B5EF4-FFF2-40B4-BE49-F238E27FC236}">
                    <a16:creationId xmlns:a16="http://schemas.microsoft.com/office/drawing/2014/main" id="{17A77965-EC2C-4BB3-88CC-2006FAB01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6502" y="784226"/>
                <a:ext cx="280988" cy="76200"/>
              </a:xfrm>
              <a:custGeom>
                <a:avLst/>
                <a:gdLst>
                  <a:gd name="T0" fmla="*/ 1 w 26"/>
                  <a:gd name="T1" fmla="*/ 2 h 7"/>
                  <a:gd name="T2" fmla="*/ 2 w 26"/>
                  <a:gd name="T3" fmla="*/ 2 h 7"/>
                  <a:gd name="T4" fmla="*/ 4 w 26"/>
                  <a:gd name="T5" fmla="*/ 2 h 7"/>
                  <a:gd name="T6" fmla="*/ 5 w 26"/>
                  <a:gd name="T7" fmla="*/ 2 h 7"/>
                  <a:gd name="T8" fmla="*/ 5 w 26"/>
                  <a:gd name="T9" fmla="*/ 2 h 7"/>
                  <a:gd name="T10" fmla="*/ 5 w 26"/>
                  <a:gd name="T11" fmla="*/ 3 h 7"/>
                  <a:gd name="T12" fmla="*/ 5 w 26"/>
                  <a:gd name="T13" fmla="*/ 4 h 7"/>
                  <a:gd name="T14" fmla="*/ 4 w 26"/>
                  <a:gd name="T15" fmla="*/ 4 h 7"/>
                  <a:gd name="T16" fmla="*/ 4 w 26"/>
                  <a:gd name="T17" fmla="*/ 5 h 7"/>
                  <a:gd name="T18" fmla="*/ 4 w 26"/>
                  <a:gd name="T19" fmla="*/ 5 h 7"/>
                  <a:gd name="T20" fmla="*/ 5 w 26"/>
                  <a:gd name="T21" fmla="*/ 5 h 7"/>
                  <a:gd name="T22" fmla="*/ 6 w 26"/>
                  <a:gd name="T23" fmla="*/ 6 h 7"/>
                  <a:gd name="T24" fmla="*/ 7 w 26"/>
                  <a:gd name="T25" fmla="*/ 6 h 7"/>
                  <a:gd name="T26" fmla="*/ 8 w 26"/>
                  <a:gd name="T27" fmla="*/ 5 h 7"/>
                  <a:gd name="T28" fmla="*/ 9 w 26"/>
                  <a:gd name="T29" fmla="*/ 5 h 7"/>
                  <a:gd name="T30" fmla="*/ 9 w 26"/>
                  <a:gd name="T31" fmla="*/ 6 h 7"/>
                  <a:gd name="T32" fmla="*/ 10 w 26"/>
                  <a:gd name="T33" fmla="*/ 6 h 7"/>
                  <a:gd name="T34" fmla="*/ 12 w 26"/>
                  <a:gd name="T35" fmla="*/ 6 h 7"/>
                  <a:gd name="T36" fmla="*/ 13 w 26"/>
                  <a:gd name="T37" fmla="*/ 5 h 7"/>
                  <a:gd name="T38" fmla="*/ 15 w 26"/>
                  <a:gd name="T39" fmla="*/ 6 h 7"/>
                  <a:gd name="T40" fmla="*/ 16 w 26"/>
                  <a:gd name="T41" fmla="*/ 6 h 7"/>
                  <a:gd name="T42" fmla="*/ 17 w 26"/>
                  <a:gd name="T43" fmla="*/ 5 h 7"/>
                  <a:gd name="T44" fmla="*/ 18 w 26"/>
                  <a:gd name="T45" fmla="*/ 6 h 7"/>
                  <a:gd name="T46" fmla="*/ 19 w 26"/>
                  <a:gd name="T47" fmla="*/ 6 h 7"/>
                  <a:gd name="T48" fmla="*/ 21 w 26"/>
                  <a:gd name="T49" fmla="*/ 7 h 7"/>
                  <a:gd name="T50" fmla="*/ 22 w 26"/>
                  <a:gd name="T51" fmla="*/ 6 h 7"/>
                  <a:gd name="T52" fmla="*/ 23 w 26"/>
                  <a:gd name="T53" fmla="*/ 6 h 7"/>
                  <a:gd name="T54" fmla="*/ 24 w 26"/>
                  <a:gd name="T55" fmla="*/ 6 h 7"/>
                  <a:gd name="T56" fmla="*/ 25 w 26"/>
                  <a:gd name="T57" fmla="*/ 5 h 7"/>
                  <a:gd name="T58" fmla="*/ 25 w 26"/>
                  <a:gd name="T59" fmla="*/ 5 h 7"/>
                  <a:gd name="T60" fmla="*/ 26 w 26"/>
                  <a:gd name="T61" fmla="*/ 4 h 7"/>
                  <a:gd name="T62" fmla="*/ 25 w 26"/>
                  <a:gd name="T63" fmla="*/ 3 h 7"/>
                  <a:gd name="T64" fmla="*/ 24 w 26"/>
                  <a:gd name="T65" fmla="*/ 3 h 7"/>
                  <a:gd name="T66" fmla="*/ 23 w 26"/>
                  <a:gd name="T67" fmla="*/ 3 h 7"/>
                  <a:gd name="T68" fmla="*/ 22 w 26"/>
                  <a:gd name="T69" fmla="*/ 3 h 7"/>
                  <a:gd name="T70" fmla="*/ 21 w 26"/>
                  <a:gd name="T71" fmla="*/ 3 h 7"/>
                  <a:gd name="T72" fmla="*/ 20 w 26"/>
                  <a:gd name="T73" fmla="*/ 3 h 7"/>
                  <a:gd name="T74" fmla="*/ 19 w 26"/>
                  <a:gd name="T75" fmla="*/ 3 h 7"/>
                  <a:gd name="T76" fmla="*/ 18 w 26"/>
                  <a:gd name="T77" fmla="*/ 3 h 7"/>
                  <a:gd name="T78" fmla="*/ 16 w 26"/>
                  <a:gd name="T79" fmla="*/ 3 h 7"/>
                  <a:gd name="T80" fmla="*/ 15 w 26"/>
                  <a:gd name="T81" fmla="*/ 4 h 7"/>
                  <a:gd name="T82" fmla="*/ 13 w 26"/>
                  <a:gd name="T83" fmla="*/ 4 h 7"/>
                  <a:gd name="T84" fmla="*/ 12 w 26"/>
                  <a:gd name="T85" fmla="*/ 3 h 7"/>
                  <a:gd name="T86" fmla="*/ 11 w 26"/>
                  <a:gd name="T87" fmla="*/ 3 h 7"/>
                  <a:gd name="T88" fmla="*/ 10 w 26"/>
                  <a:gd name="T89" fmla="*/ 4 h 7"/>
                  <a:gd name="T90" fmla="*/ 10 w 26"/>
                  <a:gd name="T91" fmla="*/ 3 h 7"/>
                  <a:gd name="T92" fmla="*/ 10 w 26"/>
                  <a:gd name="T93" fmla="*/ 3 h 7"/>
                  <a:gd name="T94" fmla="*/ 11 w 26"/>
                  <a:gd name="T95" fmla="*/ 2 h 7"/>
                  <a:gd name="T96" fmla="*/ 10 w 26"/>
                  <a:gd name="T97" fmla="*/ 2 h 7"/>
                  <a:gd name="T98" fmla="*/ 9 w 26"/>
                  <a:gd name="T99" fmla="*/ 1 h 7"/>
                  <a:gd name="T100" fmla="*/ 8 w 26"/>
                  <a:gd name="T101" fmla="*/ 1 h 7"/>
                  <a:gd name="T102" fmla="*/ 6 w 26"/>
                  <a:gd name="T103" fmla="*/ 1 h 7"/>
                  <a:gd name="T104" fmla="*/ 6 w 26"/>
                  <a:gd name="T105" fmla="*/ 1 h 7"/>
                  <a:gd name="T106" fmla="*/ 5 w 26"/>
                  <a:gd name="T107" fmla="*/ 1 h 7"/>
                  <a:gd name="T108" fmla="*/ 3 w 26"/>
                  <a:gd name="T109" fmla="*/ 1 h 7"/>
                  <a:gd name="T110" fmla="*/ 2 w 26"/>
                  <a:gd name="T111" fmla="*/ 1 h 7"/>
                  <a:gd name="T112" fmla="*/ 1 w 26"/>
                  <a:gd name="T113" fmla="*/ 1 h 7"/>
                  <a:gd name="T114" fmla="*/ 0 w 26"/>
                  <a:gd name="T115" fmla="*/ 1 h 7"/>
                  <a:gd name="T116" fmla="*/ 1 w 26"/>
                  <a:gd name="T1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6" h="7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4" y="4"/>
                      <a:pt x="3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6"/>
                      <a:pt x="8" y="5"/>
                      <a:pt x="8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10" y="6"/>
                      <a:pt x="10" y="6"/>
                    </a:cubicBezTo>
                    <a:cubicBezTo>
                      <a:pt x="11" y="6"/>
                      <a:pt x="12" y="6"/>
                      <a:pt x="12" y="6"/>
                    </a:cubicBezTo>
                    <a:cubicBezTo>
                      <a:pt x="13" y="6"/>
                      <a:pt x="13" y="5"/>
                      <a:pt x="13" y="5"/>
                    </a:cubicBezTo>
                    <a:cubicBezTo>
                      <a:pt x="14" y="5"/>
                      <a:pt x="14" y="6"/>
                      <a:pt x="15" y="6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6" y="6"/>
                      <a:pt x="17" y="5"/>
                      <a:pt x="17" y="5"/>
                    </a:cubicBezTo>
                    <a:cubicBezTo>
                      <a:pt x="18" y="5"/>
                      <a:pt x="18" y="5"/>
                      <a:pt x="18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7"/>
                      <a:pt x="20" y="7"/>
                      <a:pt x="21" y="7"/>
                    </a:cubicBezTo>
                    <a:cubicBezTo>
                      <a:pt x="21" y="7"/>
                      <a:pt x="21" y="7"/>
                      <a:pt x="22" y="6"/>
                    </a:cubicBezTo>
                    <a:cubicBezTo>
                      <a:pt x="22" y="6"/>
                      <a:pt x="23" y="6"/>
                      <a:pt x="23" y="6"/>
                    </a:cubicBezTo>
                    <a:cubicBezTo>
                      <a:pt x="23" y="6"/>
                      <a:pt x="24" y="6"/>
                      <a:pt x="24" y="6"/>
                    </a:cubicBezTo>
                    <a:cubicBezTo>
                      <a:pt x="24" y="6"/>
                      <a:pt x="24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6" y="5"/>
                      <a:pt x="26" y="5"/>
                      <a:pt x="26" y="4"/>
                    </a:cubicBezTo>
                    <a:cubicBezTo>
                      <a:pt x="25" y="4"/>
                      <a:pt x="25" y="4"/>
                      <a:pt x="25" y="3"/>
                    </a:cubicBezTo>
                    <a:cubicBezTo>
                      <a:pt x="25" y="3"/>
                      <a:pt x="24" y="3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4"/>
                      <a:pt x="17" y="3"/>
                      <a:pt x="16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4"/>
                      <a:pt x="14" y="4"/>
                      <a:pt x="13" y="4"/>
                    </a:cubicBezTo>
                    <a:cubicBezTo>
                      <a:pt x="13" y="4"/>
                      <a:pt x="13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1" y="2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10" y="2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4" name="Freeform 203">
                <a:extLst>
                  <a:ext uri="{FF2B5EF4-FFF2-40B4-BE49-F238E27FC236}">
                    <a16:creationId xmlns:a16="http://schemas.microsoft.com/office/drawing/2014/main" id="{0771EF7E-37FA-4274-837F-32F6338C75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452" y="773114"/>
                <a:ext cx="44450" cy="11113"/>
              </a:xfrm>
              <a:custGeom>
                <a:avLst/>
                <a:gdLst>
                  <a:gd name="T0" fmla="*/ 3 w 4"/>
                  <a:gd name="T1" fmla="*/ 0 h 1"/>
                  <a:gd name="T2" fmla="*/ 2 w 4"/>
                  <a:gd name="T3" fmla="*/ 0 h 1"/>
                  <a:gd name="T4" fmla="*/ 1 w 4"/>
                  <a:gd name="T5" fmla="*/ 0 h 1"/>
                  <a:gd name="T6" fmla="*/ 0 w 4"/>
                  <a:gd name="T7" fmla="*/ 1 h 1"/>
                  <a:gd name="T8" fmla="*/ 1 w 4"/>
                  <a:gd name="T9" fmla="*/ 1 h 1"/>
                  <a:gd name="T10" fmla="*/ 2 w 4"/>
                  <a:gd name="T11" fmla="*/ 1 h 1"/>
                  <a:gd name="T12" fmla="*/ 3 w 4"/>
                  <a:gd name="T13" fmla="*/ 1 h 1"/>
                  <a:gd name="T14" fmla="*/ 3 w 4"/>
                  <a:gd name="T15" fmla="*/ 1 h 1"/>
                  <a:gd name="T16" fmla="*/ 4 w 4"/>
                  <a:gd name="T17" fmla="*/ 0 h 1"/>
                  <a:gd name="T18" fmla="*/ 3 w 4"/>
                  <a:gd name="T1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1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5" name="Freeform 204">
                <a:extLst>
                  <a:ext uri="{FF2B5EF4-FFF2-40B4-BE49-F238E27FC236}">
                    <a16:creationId xmlns:a16="http://schemas.microsoft.com/office/drawing/2014/main" id="{750A042C-57B3-4852-9DD6-555057547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8552" y="1076326"/>
                <a:ext cx="161925" cy="74613"/>
              </a:xfrm>
              <a:custGeom>
                <a:avLst/>
                <a:gdLst>
                  <a:gd name="T0" fmla="*/ 14 w 15"/>
                  <a:gd name="T1" fmla="*/ 5 h 7"/>
                  <a:gd name="T2" fmla="*/ 14 w 15"/>
                  <a:gd name="T3" fmla="*/ 4 h 7"/>
                  <a:gd name="T4" fmla="*/ 13 w 15"/>
                  <a:gd name="T5" fmla="*/ 4 h 7"/>
                  <a:gd name="T6" fmla="*/ 13 w 15"/>
                  <a:gd name="T7" fmla="*/ 4 h 7"/>
                  <a:gd name="T8" fmla="*/ 12 w 15"/>
                  <a:gd name="T9" fmla="*/ 3 h 7"/>
                  <a:gd name="T10" fmla="*/ 11 w 15"/>
                  <a:gd name="T11" fmla="*/ 2 h 7"/>
                  <a:gd name="T12" fmla="*/ 10 w 15"/>
                  <a:gd name="T13" fmla="*/ 1 h 7"/>
                  <a:gd name="T14" fmla="*/ 9 w 15"/>
                  <a:gd name="T15" fmla="*/ 1 h 7"/>
                  <a:gd name="T16" fmla="*/ 9 w 15"/>
                  <a:gd name="T17" fmla="*/ 0 h 7"/>
                  <a:gd name="T18" fmla="*/ 9 w 15"/>
                  <a:gd name="T19" fmla="*/ 0 h 7"/>
                  <a:gd name="T20" fmla="*/ 7 w 15"/>
                  <a:gd name="T21" fmla="*/ 0 h 7"/>
                  <a:gd name="T22" fmla="*/ 6 w 15"/>
                  <a:gd name="T23" fmla="*/ 1 h 7"/>
                  <a:gd name="T24" fmla="*/ 5 w 15"/>
                  <a:gd name="T25" fmla="*/ 2 h 7"/>
                  <a:gd name="T26" fmla="*/ 5 w 15"/>
                  <a:gd name="T27" fmla="*/ 3 h 7"/>
                  <a:gd name="T28" fmla="*/ 4 w 15"/>
                  <a:gd name="T29" fmla="*/ 3 h 7"/>
                  <a:gd name="T30" fmla="*/ 3 w 15"/>
                  <a:gd name="T31" fmla="*/ 4 h 7"/>
                  <a:gd name="T32" fmla="*/ 2 w 15"/>
                  <a:gd name="T33" fmla="*/ 4 h 7"/>
                  <a:gd name="T34" fmla="*/ 2 w 15"/>
                  <a:gd name="T35" fmla="*/ 4 h 7"/>
                  <a:gd name="T36" fmla="*/ 1 w 15"/>
                  <a:gd name="T37" fmla="*/ 5 h 7"/>
                  <a:gd name="T38" fmla="*/ 1 w 15"/>
                  <a:gd name="T39" fmla="*/ 5 h 7"/>
                  <a:gd name="T40" fmla="*/ 1 w 15"/>
                  <a:gd name="T41" fmla="*/ 6 h 7"/>
                  <a:gd name="T42" fmla="*/ 1 w 15"/>
                  <a:gd name="T43" fmla="*/ 5 h 7"/>
                  <a:gd name="T44" fmla="*/ 2 w 15"/>
                  <a:gd name="T45" fmla="*/ 5 h 7"/>
                  <a:gd name="T46" fmla="*/ 3 w 15"/>
                  <a:gd name="T47" fmla="*/ 6 h 7"/>
                  <a:gd name="T48" fmla="*/ 3 w 15"/>
                  <a:gd name="T49" fmla="*/ 7 h 7"/>
                  <a:gd name="T50" fmla="*/ 5 w 15"/>
                  <a:gd name="T51" fmla="*/ 6 h 7"/>
                  <a:gd name="T52" fmla="*/ 5 w 15"/>
                  <a:gd name="T53" fmla="*/ 6 h 7"/>
                  <a:gd name="T54" fmla="*/ 6 w 15"/>
                  <a:gd name="T55" fmla="*/ 6 h 7"/>
                  <a:gd name="T56" fmla="*/ 7 w 15"/>
                  <a:gd name="T57" fmla="*/ 5 h 7"/>
                  <a:gd name="T58" fmla="*/ 8 w 15"/>
                  <a:gd name="T59" fmla="*/ 5 h 7"/>
                  <a:gd name="T60" fmla="*/ 8 w 15"/>
                  <a:gd name="T61" fmla="*/ 4 h 7"/>
                  <a:gd name="T62" fmla="*/ 9 w 15"/>
                  <a:gd name="T63" fmla="*/ 5 h 7"/>
                  <a:gd name="T64" fmla="*/ 10 w 15"/>
                  <a:gd name="T65" fmla="*/ 5 h 7"/>
                  <a:gd name="T66" fmla="*/ 11 w 15"/>
                  <a:gd name="T67" fmla="*/ 6 h 7"/>
                  <a:gd name="T68" fmla="*/ 12 w 15"/>
                  <a:gd name="T69" fmla="*/ 6 h 7"/>
                  <a:gd name="T70" fmla="*/ 13 w 15"/>
                  <a:gd name="T71" fmla="*/ 6 h 7"/>
                  <a:gd name="T72" fmla="*/ 14 w 15"/>
                  <a:gd name="T73" fmla="*/ 6 h 7"/>
                  <a:gd name="T74" fmla="*/ 14 w 15"/>
                  <a:gd name="T7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" h="7">
                    <a:moveTo>
                      <a:pt x="14" y="5"/>
                    </a:moveTo>
                    <a:cubicBezTo>
                      <a:pt x="14" y="5"/>
                      <a:pt x="15" y="4"/>
                      <a:pt x="14" y="4"/>
                    </a:cubicBezTo>
                    <a:cubicBezTo>
                      <a:pt x="14" y="4"/>
                      <a:pt x="14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2" y="3"/>
                      <a:pt x="12" y="3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2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2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4" y="4"/>
                      <a:pt x="3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9" y="4"/>
                      <a:pt x="9" y="4"/>
                      <a:pt x="9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1" y="6"/>
                      <a:pt x="12" y="6"/>
                      <a:pt x="12" y="6"/>
                    </a:cubicBezTo>
                    <a:cubicBezTo>
                      <a:pt x="12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4" y="6"/>
                    </a:cubicBezTo>
                    <a:cubicBezTo>
                      <a:pt x="14" y="7"/>
                      <a:pt x="14" y="6"/>
                      <a:pt x="14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6" name="Freeform 206">
                <a:extLst>
                  <a:ext uri="{FF2B5EF4-FFF2-40B4-BE49-F238E27FC236}">
                    <a16:creationId xmlns:a16="http://schemas.microsoft.com/office/drawing/2014/main" id="{F190DB3B-6BDB-4F14-81A3-8022ECB1BE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1" y="1150939"/>
                <a:ext cx="63500" cy="33338"/>
              </a:xfrm>
              <a:custGeom>
                <a:avLst/>
                <a:gdLst>
                  <a:gd name="T0" fmla="*/ 4 w 6"/>
                  <a:gd name="T1" fmla="*/ 2 h 3"/>
                  <a:gd name="T2" fmla="*/ 5 w 6"/>
                  <a:gd name="T3" fmla="*/ 1 h 3"/>
                  <a:gd name="T4" fmla="*/ 5 w 6"/>
                  <a:gd name="T5" fmla="*/ 0 h 3"/>
                  <a:gd name="T6" fmla="*/ 5 w 6"/>
                  <a:gd name="T7" fmla="*/ 0 h 3"/>
                  <a:gd name="T8" fmla="*/ 3 w 6"/>
                  <a:gd name="T9" fmla="*/ 0 h 3"/>
                  <a:gd name="T10" fmla="*/ 2 w 6"/>
                  <a:gd name="T11" fmla="*/ 0 h 3"/>
                  <a:gd name="T12" fmla="*/ 1 w 6"/>
                  <a:gd name="T13" fmla="*/ 1 h 3"/>
                  <a:gd name="T14" fmla="*/ 1 w 6"/>
                  <a:gd name="T15" fmla="*/ 2 h 3"/>
                  <a:gd name="T16" fmla="*/ 1 w 6"/>
                  <a:gd name="T17" fmla="*/ 2 h 3"/>
                  <a:gd name="T18" fmla="*/ 2 w 6"/>
                  <a:gd name="T19" fmla="*/ 2 h 3"/>
                  <a:gd name="T20" fmla="*/ 3 w 6"/>
                  <a:gd name="T21" fmla="*/ 2 h 3"/>
                  <a:gd name="T22" fmla="*/ 4 w 6"/>
                  <a:gd name="T2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3">
                    <a:moveTo>
                      <a:pt x="4" y="2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6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7" name="Freeform 207">
                <a:extLst>
                  <a:ext uri="{FF2B5EF4-FFF2-40B4-BE49-F238E27FC236}">
                    <a16:creationId xmlns:a16="http://schemas.microsoft.com/office/drawing/2014/main" id="{EB3EFF82-7B43-4F2E-B203-196C2095F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701" y="1130301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0 w 2"/>
                  <a:gd name="T5" fmla="*/ 1 h 2"/>
                  <a:gd name="T6" fmla="*/ 1 w 2"/>
                  <a:gd name="T7" fmla="*/ 2 h 2"/>
                  <a:gd name="T8" fmla="*/ 1 w 2"/>
                  <a:gd name="T9" fmla="*/ 2 h 2"/>
                  <a:gd name="T10" fmla="*/ 2 w 2"/>
                  <a:gd name="T11" fmla="*/ 1 h 2"/>
                  <a:gd name="T12" fmla="*/ 1 w 2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8" name="Freeform 208">
                <a:extLst>
                  <a:ext uri="{FF2B5EF4-FFF2-40B4-BE49-F238E27FC236}">
                    <a16:creationId xmlns:a16="http://schemas.microsoft.com/office/drawing/2014/main" id="{3312CB04-8D11-42DF-B3A3-95536B275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451" y="1130301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  <a:gd name="T10" fmla="*/ 0 w 1"/>
                  <a:gd name="T11" fmla="*/ 1 h 1"/>
                  <a:gd name="T12" fmla="*/ 0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9" name="Freeform 209">
                <a:extLst>
                  <a:ext uri="{FF2B5EF4-FFF2-40B4-BE49-F238E27FC236}">
                    <a16:creationId xmlns:a16="http://schemas.microsoft.com/office/drawing/2014/main" id="{BAC49819-35FB-4447-9805-72338D125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8901" y="968376"/>
                <a:ext cx="31750" cy="31750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0 w 3"/>
                  <a:gd name="T5" fmla="*/ 2 h 3"/>
                  <a:gd name="T6" fmla="*/ 1 w 3"/>
                  <a:gd name="T7" fmla="*/ 3 h 3"/>
                  <a:gd name="T8" fmla="*/ 3 w 3"/>
                  <a:gd name="T9" fmla="*/ 2 h 3"/>
                  <a:gd name="T10" fmla="*/ 3 w 3"/>
                  <a:gd name="T11" fmla="*/ 2 h 3"/>
                  <a:gd name="T12" fmla="*/ 3 w 3"/>
                  <a:gd name="T13" fmla="*/ 1 h 3"/>
                  <a:gd name="T14" fmla="*/ 2 w 3"/>
                  <a:gd name="T1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2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0" name="Freeform 210">
                <a:extLst>
                  <a:ext uri="{FF2B5EF4-FFF2-40B4-BE49-F238E27FC236}">
                    <a16:creationId xmlns:a16="http://schemas.microsoft.com/office/drawing/2014/main" id="{724B2241-1307-456D-B259-099D34F3D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4926" y="687389"/>
                <a:ext cx="182563" cy="85725"/>
              </a:xfrm>
              <a:custGeom>
                <a:avLst/>
                <a:gdLst>
                  <a:gd name="T0" fmla="*/ 1 w 17"/>
                  <a:gd name="T1" fmla="*/ 5 h 8"/>
                  <a:gd name="T2" fmla="*/ 2 w 17"/>
                  <a:gd name="T3" fmla="*/ 5 h 8"/>
                  <a:gd name="T4" fmla="*/ 4 w 17"/>
                  <a:gd name="T5" fmla="*/ 5 h 8"/>
                  <a:gd name="T6" fmla="*/ 5 w 17"/>
                  <a:gd name="T7" fmla="*/ 5 h 8"/>
                  <a:gd name="T8" fmla="*/ 6 w 17"/>
                  <a:gd name="T9" fmla="*/ 5 h 8"/>
                  <a:gd name="T10" fmla="*/ 6 w 17"/>
                  <a:gd name="T11" fmla="*/ 5 h 8"/>
                  <a:gd name="T12" fmla="*/ 4 w 17"/>
                  <a:gd name="T13" fmla="*/ 5 h 8"/>
                  <a:gd name="T14" fmla="*/ 3 w 17"/>
                  <a:gd name="T15" fmla="*/ 6 h 8"/>
                  <a:gd name="T16" fmla="*/ 2 w 17"/>
                  <a:gd name="T17" fmla="*/ 5 h 8"/>
                  <a:gd name="T18" fmla="*/ 1 w 17"/>
                  <a:gd name="T19" fmla="*/ 5 h 8"/>
                  <a:gd name="T20" fmla="*/ 2 w 17"/>
                  <a:gd name="T21" fmla="*/ 6 h 8"/>
                  <a:gd name="T22" fmla="*/ 3 w 17"/>
                  <a:gd name="T23" fmla="*/ 7 h 8"/>
                  <a:gd name="T24" fmla="*/ 3 w 17"/>
                  <a:gd name="T25" fmla="*/ 7 h 8"/>
                  <a:gd name="T26" fmla="*/ 5 w 17"/>
                  <a:gd name="T27" fmla="*/ 7 h 8"/>
                  <a:gd name="T28" fmla="*/ 7 w 17"/>
                  <a:gd name="T29" fmla="*/ 7 h 8"/>
                  <a:gd name="T30" fmla="*/ 7 w 17"/>
                  <a:gd name="T31" fmla="*/ 7 h 8"/>
                  <a:gd name="T32" fmla="*/ 8 w 17"/>
                  <a:gd name="T33" fmla="*/ 6 h 8"/>
                  <a:gd name="T34" fmla="*/ 9 w 17"/>
                  <a:gd name="T35" fmla="*/ 6 h 8"/>
                  <a:gd name="T36" fmla="*/ 11 w 17"/>
                  <a:gd name="T37" fmla="*/ 6 h 8"/>
                  <a:gd name="T38" fmla="*/ 12 w 17"/>
                  <a:gd name="T39" fmla="*/ 5 h 8"/>
                  <a:gd name="T40" fmla="*/ 13 w 17"/>
                  <a:gd name="T41" fmla="*/ 5 h 8"/>
                  <a:gd name="T42" fmla="*/ 15 w 17"/>
                  <a:gd name="T43" fmla="*/ 5 h 8"/>
                  <a:gd name="T44" fmla="*/ 16 w 17"/>
                  <a:gd name="T45" fmla="*/ 5 h 8"/>
                  <a:gd name="T46" fmla="*/ 17 w 17"/>
                  <a:gd name="T47" fmla="*/ 5 h 8"/>
                  <a:gd name="T48" fmla="*/ 17 w 17"/>
                  <a:gd name="T49" fmla="*/ 3 h 8"/>
                  <a:gd name="T50" fmla="*/ 16 w 17"/>
                  <a:gd name="T51" fmla="*/ 4 h 8"/>
                  <a:gd name="T52" fmla="*/ 15 w 17"/>
                  <a:gd name="T53" fmla="*/ 4 h 8"/>
                  <a:gd name="T54" fmla="*/ 14 w 17"/>
                  <a:gd name="T55" fmla="*/ 4 h 8"/>
                  <a:gd name="T56" fmla="*/ 15 w 17"/>
                  <a:gd name="T57" fmla="*/ 3 h 8"/>
                  <a:gd name="T58" fmla="*/ 15 w 17"/>
                  <a:gd name="T59" fmla="*/ 3 h 8"/>
                  <a:gd name="T60" fmla="*/ 15 w 17"/>
                  <a:gd name="T61" fmla="*/ 2 h 8"/>
                  <a:gd name="T62" fmla="*/ 14 w 17"/>
                  <a:gd name="T63" fmla="*/ 3 h 8"/>
                  <a:gd name="T64" fmla="*/ 13 w 17"/>
                  <a:gd name="T65" fmla="*/ 3 h 8"/>
                  <a:gd name="T66" fmla="*/ 13 w 17"/>
                  <a:gd name="T67" fmla="*/ 2 h 8"/>
                  <a:gd name="T68" fmla="*/ 12 w 17"/>
                  <a:gd name="T69" fmla="*/ 2 h 8"/>
                  <a:gd name="T70" fmla="*/ 11 w 17"/>
                  <a:gd name="T71" fmla="*/ 2 h 8"/>
                  <a:gd name="T72" fmla="*/ 10 w 17"/>
                  <a:gd name="T73" fmla="*/ 1 h 8"/>
                  <a:gd name="T74" fmla="*/ 9 w 17"/>
                  <a:gd name="T75" fmla="*/ 1 h 8"/>
                  <a:gd name="T76" fmla="*/ 8 w 17"/>
                  <a:gd name="T77" fmla="*/ 1 h 8"/>
                  <a:gd name="T78" fmla="*/ 7 w 17"/>
                  <a:gd name="T79" fmla="*/ 1 h 8"/>
                  <a:gd name="T80" fmla="*/ 5 w 17"/>
                  <a:gd name="T81" fmla="*/ 1 h 8"/>
                  <a:gd name="T82" fmla="*/ 4 w 17"/>
                  <a:gd name="T83" fmla="*/ 2 h 8"/>
                  <a:gd name="T84" fmla="*/ 3 w 17"/>
                  <a:gd name="T85" fmla="*/ 3 h 8"/>
                  <a:gd name="T86" fmla="*/ 1 w 17"/>
                  <a:gd name="T87" fmla="*/ 3 h 8"/>
                  <a:gd name="T88" fmla="*/ 0 w 17"/>
                  <a:gd name="T89" fmla="*/ 3 h 8"/>
                  <a:gd name="T90" fmla="*/ 0 w 17"/>
                  <a:gd name="T91" fmla="*/ 3 h 8"/>
                  <a:gd name="T92" fmla="*/ 0 w 17"/>
                  <a:gd name="T93" fmla="*/ 4 h 8"/>
                  <a:gd name="T94" fmla="*/ 1 w 17"/>
                  <a:gd name="T95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" h="8">
                    <a:moveTo>
                      <a:pt x="1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5"/>
                      <a:pt x="5" y="5"/>
                      <a:pt x="5" y="5"/>
                    </a:cubicBezTo>
                    <a:cubicBezTo>
                      <a:pt x="6" y="4"/>
                      <a:pt x="7" y="4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4" y="5"/>
                    </a:cubicBezTo>
                    <a:cubicBezTo>
                      <a:pt x="4" y="5"/>
                      <a:pt x="4" y="6"/>
                      <a:pt x="3" y="6"/>
                    </a:cubicBezTo>
                    <a:cubicBezTo>
                      <a:pt x="3" y="6"/>
                      <a:pt x="3" y="5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6"/>
                      <a:pt x="1" y="6"/>
                      <a:pt x="2" y="6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6" y="8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8" y="6"/>
                      <a:pt x="8" y="6"/>
                    </a:cubicBezTo>
                    <a:cubicBezTo>
                      <a:pt x="8" y="6"/>
                      <a:pt x="8" y="6"/>
                      <a:pt x="9" y="6"/>
                    </a:cubicBezTo>
                    <a:cubicBezTo>
                      <a:pt x="9" y="6"/>
                      <a:pt x="10" y="6"/>
                      <a:pt x="11" y="6"/>
                    </a:cubicBezTo>
                    <a:cubicBezTo>
                      <a:pt x="11" y="6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5"/>
                      <a:pt x="14" y="5"/>
                      <a:pt x="15" y="5"/>
                    </a:cubicBezTo>
                    <a:cubicBezTo>
                      <a:pt x="15" y="5"/>
                      <a:pt x="15" y="5"/>
                      <a:pt x="16" y="5"/>
                    </a:cubicBezTo>
                    <a:cubicBezTo>
                      <a:pt x="16" y="5"/>
                      <a:pt x="16" y="5"/>
                      <a:pt x="17" y="5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6" y="3"/>
                      <a:pt x="16" y="4"/>
                      <a:pt x="16" y="4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5" y="4"/>
                      <a:pt x="14" y="4"/>
                      <a:pt x="14" y="4"/>
                    </a:cubicBezTo>
                    <a:cubicBezTo>
                      <a:pt x="14" y="4"/>
                      <a:pt x="15" y="4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2"/>
                      <a:pt x="14" y="3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0"/>
                      <a:pt x="8" y="0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3" y="2"/>
                      <a:pt x="3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5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1" name="Freeform 211">
                <a:extLst>
                  <a:ext uri="{FF2B5EF4-FFF2-40B4-BE49-F238E27FC236}">
                    <a16:creationId xmlns:a16="http://schemas.microsoft.com/office/drawing/2014/main" id="{CDE64ADF-9C28-4C66-8174-E100E511E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6676" y="654051"/>
                <a:ext cx="593725" cy="173038"/>
              </a:xfrm>
              <a:custGeom>
                <a:avLst/>
                <a:gdLst>
                  <a:gd name="T0" fmla="*/ 53 w 55"/>
                  <a:gd name="T1" fmla="*/ 2 h 16"/>
                  <a:gd name="T2" fmla="*/ 50 w 55"/>
                  <a:gd name="T3" fmla="*/ 1 h 16"/>
                  <a:gd name="T4" fmla="*/ 48 w 55"/>
                  <a:gd name="T5" fmla="*/ 1 h 16"/>
                  <a:gd name="T6" fmla="*/ 43 w 55"/>
                  <a:gd name="T7" fmla="*/ 1 h 16"/>
                  <a:gd name="T8" fmla="*/ 41 w 55"/>
                  <a:gd name="T9" fmla="*/ 1 h 16"/>
                  <a:gd name="T10" fmla="*/ 39 w 55"/>
                  <a:gd name="T11" fmla="*/ 1 h 16"/>
                  <a:gd name="T12" fmla="*/ 37 w 55"/>
                  <a:gd name="T13" fmla="*/ 0 h 16"/>
                  <a:gd name="T14" fmla="*/ 34 w 55"/>
                  <a:gd name="T15" fmla="*/ 1 h 16"/>
                  <a:gd name="T16" fmla="*/ 31 w 55"/>
                  <a:gd name="T17" fmla="*/ 1 h 16"/>
                  <a:gd name="T18" fmla="*/ 29 w 55"/>
                  <a:gd name="T19" fmla="*/ 1 h 16"/>
                  <a:gd name="T20" fmla="*/ 26 w 55"/>
                  <a:gd name="T21" fmla="*/ 1 h 16"/>
                  <a:gd name="T22" fmla="*/ 24 w 55"/>
                  <a:gd name="T23" fmla="*/ 2 h 16"/>
                  <a:gd name="T24" fmla="*/ 22 w 55"/>
                  <a:gd name="T25" fmla="*/ 2 h 16"/>
                  <a:gd name="T26" fmla="*/ 19 w 55"/>
                  <a:gd name="T27" fmla="*/ 2 h 16"/>
                  <a:gd name="T28" fmla="*/ 17 w 55"/>
                  <a:gd name="T29" fmla="*/ 3 h 16"/>
                  <a:gd name="T30" fmla="*/ 12 w 55"/>
                  <a:gd name="T31" fmla="*/ 3 h 16"/>
                  <a:gd name="T32" fmla="*/ 9 w 55"/>
                  <a:gd name="T33" fmla="*/ 3 h 16"/>
                  <a:gd name="T34" fmla="*/ 10 w 55"/>
                  <a:gd name="T35" fmla="*/ 4 h 16"/>
                  <a:gd name="T36" fmla="*/ 12 w 55"/>
                  <a:gd name="T37" fmla="*/ 5 h 16"/>
                  <a:gd name="T38" fmla="*/ 14 w 55"/>
                  <a:gd name="T39" fmla="*/ 5 h 16"/>
                  <a:gd name="T40" fmla="*/ 18 w 55"/>
                  <a:gd name="T41" fmla="*/ 5 h 16"/>
                  <a:gd name="T42" fmla="*/ 20 w 55"/>
                  <a:gd name="T43" fmla="*/ 5 h 16"/>
                  <a:gd name="T44" fmla="*/ 17 w 55"/>
                  <a:gd name="T45" fmla="*/ 6 h 16"/>
                  <a:gd name="T46" fmla="*/ 14 w 55"/>
                  <a:gd name="T47" fmla="*/ 6 h 16"/>
                  <a:gd name="T48" fmla="*/ 15 w 55"/>
                  <a:gd name="T49" fmla="*/ 8 h 16"/>
                  <a:gd name="T50" fmla="*/ 16 w 55"/>
                  <a:gd name="T51" fmla="*/ 8 h 16"/>
                  <a:gd name="T52" fmla="*/ 15 w 55"/>
                  <a:gd name="T53" fmla="*/ 9 h 16"/>
                  <a:gd name="T54" fmla="*/ 12 w 55"/>
                  <a:gd name="T55" fmla="*/ 9 h 16"/>
                  <a:gd name="T56" fmla="*/ 10 w 55"/>
                  <a:gd name="T57" fmla="*/ 9 h 16"/>
                  <a:gd name="T58" fmla="*/ 8 w 55"/>
                  <a:gd name="T59" fmla="*/ 10 h 16"/>
                  <a:gd name="T60" fmla="*/ 6 w 55"/>
                  <a:gd name="T61" fmla="*/ 10 h 16"/>
                  <a:gd name="T62" fmla="*/ 5 w 55"/>
                  <a:gd name="T63" fmla="*/ 11 h 16"/>
                  <a:gd name="T64" fmla="*/ 4 w 55"/>
                  <a:gd name="T65" fmla="*/ 12 h 16"/>
                  <a:gd name="T66" fmla="*/ 2 w 55"/>
                  <a:gd name="T67" fmla="*/ 12 h 16"/>
                  <a:gd name="T68" fmla="*/ 0 w 55"/>
                  <a:gd name="T69" fmla="*/ 13 h 16"/>
                  <a:gd name="T70" fmla="*/ 2 w 55"/>
                  <a:gd name="T71" fmla="*/ 14 h 16"/>
                  <a:gd name="T72" fmla="*/ 5 w 55"/>
                  <a:gd name="T73" fmla="*/ 14 h 16"/>
                  <a:gd name="T74" fmla="*/ 7 w 55"/>
                  <a:gd name="T75" fmla="*/ 14 h 16"/>
                  <a:gd name="T76" fmla="*/ 10 w 55"/>
                  <a:gd name="T77" fmla="*/ 14 h 16"/>
                  <a:gd name="T78" fmla="*/ 13 w 55"/>
                  <a:gd name="T79" fmla="*/ 13 h 16"/>
                  <a:gd name="T80" fmla="*/ 13 w 55"/>
                  <a:gd name="T81" fmla="*/ 15 h 16"/>
                  <a:gd name="T82" fmla="*/ 17 w 55"/>
                  <a:gd name="T83" fmla="*/ 14 h 16"/>
                  <a:gd name="T84" fmla="*/ 20 w 55"/>
                  <a:gd name="T85" fmla="*/ 14 h 16"/>
                  <a:gd name="T86" fmla="*/ 20 w 55"/>
                  <a:gd name="T87" fmla="*/ 12 h 16"/>
                  <a:gd name="T88" fmla="*/ 21 w 55"/>
                  <a:gd name="T89" fmla="*/ 12 h 16"/>
                  <a:gd name="T90" fmla="*/ 23 w 55"/>
                  <a:gd name="T91" fmla="*/ 10 h 16"/>
                  <a:gd name="T92" fmla="*/ 25 w 55"/>
                  <a:gd name="T93" fmla="*/ 10 h 16"/>
                  <a:gd name="T94" fmla="*/ 27 w 55"/>
                  <a:gd name="T95" fmla="*/ 10 h 16"/>
                  <a:gd name="T96" fmla="*/ 28 w 55"/>
                  <a:gd name="T97" fmla="*/ 8 h 16"/>
                  <a:gd name="T98" fmla="*/ 29 w 55"/>
                  <a:gd name="T99" fmla="*/ 7 h 16"/>
                  <a:gd name="T100" fmla="*/ 31 w 55"/>
                  <a:gd name="T101" fmla="*/ 6 h 16"/>
                  <a:gd name="T102" fmla="*/ 34 w 55"/>
                  <a:gd name="T103" fmla="*/ 7 h 16"/>
                  <a:gd name="T104" fmla="*/ 37 w 55"/>
                  <a:gd name="T105" fmla="*/ 7 h 16"/>
                  <a:gd name="T106" fmla="*/ 38 w 55"/>
                  <a:gd name="T107" fmla="*/ 6 h 16"/>
                  <a:gd name="T108" fmla="*/ 41 w 55"/>
                  <a:gd name="T109" fmla="*/ 6 h 16"/>
                  <a:gd name="T110" fmla="*/ 44 w 55"/>
                  <a:gd name="T111" fmla="*/ 5 h 16"/>
                  <a:gd name="T112" fmla="*/ 46 w 55"/>
                  <a:gd name="T113" fmla="*/ 4 h 16"/>
                  <a:gd name="T114" fmla="*/ 47 w 55"/>
                  <a:gd name="T115" fmla="*/ 3 h 16"/>
                  <a:gd name="T116" fmla="*/ 50 w 55"/>
                  <a:gd name="T117" fmla="*/ 3 h 16"/>
                  <a:gd name="T118" fmla="*/ 54 w 55"/>
                  <a:gd name="T119" fmla="*/ 3 h 16"/>
                  <a:gd name="T120" fmla="*/ 55 w 55"/>
                  <a:gd name="T12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5" h="16">
                    <a:moveTo>
                      <a:pt x="54" y="2"/>
                    </a:moveTo>
                    <a:cubicBezTo>
                      <a:pt x="54" y="2"/>
                      <a:pt x="53" y="2"/>
                      <a:pt x="53" y="2"/>
                    </a:cubicBezTo>
                    <a:cubicBezTo>
                      <a:pt x="52" y="1"/>
                      <a:pt x="52" y="2"/>
                      <a:pt x="51" y="2"/>
                    </a:cubicBezTo>
                    <a:cubicBezTo>
                      <a:pt x="51" y="1"/>
                      <a:pt x="51" y="1"/>
                      <a:pt x="50" y="1"/>
                    </a:cubicBezTo>
                    <a:cubicBezTo>
                      <a:pt x="49" y="1"/>
                      <a:pt x="49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7" y="1"/>
                      <a:pt x="47" y="1"/>
                      <a:pt x="46" y="1"/>
                    </a:cubicBezTo>
                    <a:cubicBezTo>
                      <a:pt x="45" y="1"/>
                      <a:pt x="45" y="1"/>
                      <a:pt x="43" y="1"/>
                    </a:cubicBezTo>
                    <a:cubicBezTo>
                      <a:pt x="43" y="1"/>
                      <a:pt x="43" y="1"/>
                      <a:pt x="42" y="1"/>
                    </a:cubicBezTo>
                    <a:cubicBezTo>
                      <a:pt x="42" y="1"/>
                      <a:pt x="42" y="1"/>
                      <a:pt x="41" y="1"/>
                    </a:cubicBezTo>
                    <a:cubicBezTo>
                      <a:pt x="41" y="1"/>
                      <a:pt x="41" y="1"/>
                      <a:pt x="40" y="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8" y="1"/>
                      <a:pt x="38" y="1"/>
                      <a:pt x="37" y="1"/>
                    </a:cubicBezTo>
                    <a:cubicBezTo>
                      <a:pt x="37" y="1"/>
                      <a:pt x="37" y="1"/>
                      <a:pt x="37" y="0"/>
                    </a:cubicBezTo>
                    <a:cubicBezTo>
                      <a:pt x="36" y="0"/>
                      <a:pt x="36" y="1"/>
                      <a:pt x="35" y="1"/>
                    </a:cubicBezTo>
                    <a:cubicBezTo>
                      <a:pt x="35" y="1"/>
                      <a:pt x="34" y="1"/>
                      <a:pt x="34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2" y="1"/>
                      <a:pt x="32" y="1"/>
                      <a:pt x="31" y="1"/>
                    </a:cubicBezTo>
                    <a:cubicBezTo>
                      <a:pt x="31" y="1"/>
                      <a:pt x="31" y="1"/>
                      <a:pt x="30" y="1"/>
                    </a:cubicBezTo>
                    <a:cubicBezTo>
                      <a:pt x="30" y="1"/>
                      <a:pt x="30" y="1"/>
                      <a:pt x="29" y="1"/>
                    </a:cubicBezTo>
                    <a:cubicBezTo>
                      <a:pt x="29" y="1"/>
                      <a:pt x="29" y="1"/>
                      <a:pt x="28" y="1"/>
                    </a:cubicBezTo>
                    <a:cubicBezTo>
                      <a:pt x="27" y="1"/>
                      <a:pt x="27" y="1"/>
                      <a:pt x="26" y="1"/>
                    </a:cubicBezTo>
                    <a:cubicBezTo>
                      <a:pt x="26" y="1"/>
                      <a:pt x="25" y="1"/>
                      <a:pt x="25" y="1"/>
                    </a:cubicBezTo>
                    <a:cubicBezTo>
                      <a:pt x="24" y="1"/>
                      <a:pt x="24" y="2"/>
                      <a:pt x="24" y="2"/>
                    </a:cubicBezTo>
                    <a:cubicBezTo>
                      <a:pt x="24" y="2"/>
                      <a:pt x="23" y="2"/>
                      <a:pt x="23" y="2"/>
                    </a:cubicBezTo>
                    <a:cubicBezTo>
                      <a:pt x="23" y="2"/>
                      <a:pt x="22" y="2"/>
                      <a:pt x="22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3"/>
                      <a:pt x="15" y="3"/>
                      <a:pt x="14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4"/>
                    </a:cubicBezTo>
                    <a:cubicBezTo>
                      <a:pt x="9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1" y="5"/>
                      <a:pt x="11" y="5"/>
                      <a:pt x="12" y="5"/>
                    </a:cubicBezTo>
                    <a:cubicBezTo>
                      <a:pt x="12" y="5"/>
                      <a:pt x="13" y="5"/>
                      <a:pt x="13" y="5"/>
                    </a:cubicBezTo>
                    <a:cubicBezTo>
                      <a:pt x="13" y="5"/>
                      <a:pt x="14" y="5"/>
                      <a:pt x="14" y="5"/>
                    </a:cubicBezTo>
                    <a:cubicBezTo>
                      <a:pt x="15" y="5"/>
                      <a:pt x="15" y="5"/>
                      <a:pt x="16" y="5"/>
                    </a:cubicBezTo>
                    <a:cubicBezTo>
                      <a:pt x="17" y="5"/>
                      <a:pt x="17" y="5"/>
                      <a:pt x="18" y="5"/>
                    </a:cubicBezTo>
                    <a:cubicBezTo>
                      <a:pt x="18" y="5"/>
                      <a:pt x="18" y="5"/>
                      <a:pt x="19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8" y="6"/>
                      <a:pt x="18" y="6"/>
                      <a:pt x="17" y="6"/>
                    </a:cubicBezTo>
                    <a:cubicBezTo>
                      <a:pt x="16" y="6"/>
                      <a:pt x="16" y="6"/>
                      <a:pt x="15" y="6"/>
                    </a:cubicBezTo>
                    <a:cubicBezTo>
                      <a:pt x="15" y="6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7"/>
                    </a:cubicBezTo>
                    <a:cubicBezTo>
                      <a:pt x="14" y="7"/>
                      <a:pt x="15" y="7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6" y="8"/>
                      <a:pt x="16" y="8"/>
                    </a:cubicBezTo>
                    <a:cubicBezTo>
                      <a:pt x="16" y="9"/>
                      <a:pt x="17" y="9"/>
                      <a:pt x="17" y="9"/>
                    </a:cubicBezTo>
                    <a:cubicBezTo>
                      <a:pt x="16" y="10"/>
                      <a:pt x="16" y="9"/>
                      <a:pt x="15" y="9"/>
                    </a:cubicBezTo>
                    <a:cubicBezTo>
                      <a:pt x="15" y="9"/>
                      <a:pt x="14" y="9"/>
                      <a:pt x="14" y="9"/>
                    </a:cubicBezTo>
                    <a:cubicBezTo>
                      <a:pt x="13" y="9"/>
                      <a:pt x="13" y="9"/>
                      <a:pt x="12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4" y="12"/>
                    </a:cubicBezTo>
                    <a:cubicBezTo>
                      <a:pt x="4" y="12"/>
                      <a:pt x="4" y="12"/>
                      <a:pt x="3" y="12"/>
                    </a:cubicBezTo>
                    <a:cubicBezTo>
                      <a:pt x="3" y="12"/>
                      <a:pt x="3" y="12"/>
                      <a:pt x="2" y="12"/>
                    </a:cubicBezTo>
                    <a:cubicBezTo>
                      <a:pt x="2" y="13"/>
                      <a:pt x="1" y="13"/>
                      <a:pt x="1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5"/>
                      <a:pt x="1" y="14"/>
                      <a:pt x="2" y="14"/>
                    </a:cubicBezTo>
                    <a:cubicBezTo>
                      <a:pt x="3" y="14"/>
                      <a:pt x="3" y="14"/>
                      <a:pt x="4" y="14"/>
                    </a:cubicBezTo>
                    <a:cubicBezTo>
                      <a:pt x="4" y="14"/>
                      <a:pt x="4" y="14"/>
                      <a:pt x="5" y="14"/>
                    </a:cubicBezTo>
                    <a:cubicBezTo>
                      <a:pt x="5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3"/>
                      <a:pt x="8" y="13"/>
                      <a:pt x="9" y="13"/>
                    </a:cubicBezTo>
                    <a:cubicBezTo>
                      <a:pt x="9" y="13"/>
                      <a:pt x="9" y="14"/>
                      <a:pt x="10" y="14"/>
                    </a:cubicBezTo>
                    <a:cubicBezTo>
                      <a:pt x="10" y="14"/>
                      <a:pt x="11" y="14"/>
                      <a:pt x="11" y="14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4"/>
                      <a:pt x="13" y="14"/>
                      <a:pt x="13" y="15"/>
                    </a:cubicBezTo>
                    <a:cubicBezTo>
                      <a:pt x="13" y="16"/>
                      <a:pt x="14" y="15"/>
                      <a:pt x="15" y="14"/>
                    </a:cubicBezTo>
                    <a:cubicBezTo>
                      <a:pt x="16" y="14"/>
                      <a:pt x="16" y="14"/>
                      <a:pt x="17" y="14"/>
                    </a:cubicBezTo>
                    <a:cubicBezTo>
                      <a:pt x="17" y="14"/>
                      <a:pt x="17" y="14"/>
                      <a:pt x="18" y="14"/>
                    </a:cubicBezTo>
                    <a:cubicBezTo>
                      <a:pt x="19" y="14"/>
                      <a:pt x="19" y="14"/>
                      <a:pt x="20" y="14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13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1" y="12"/>
                    </a:cubicBezTo>
                    <a:cubicBezTo>
                      <a:pt x="21" y="11"/>
                      <a:pt x="21" y="12"/>
                      <a:pt x="21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0"/>
                      <a:pt x="23" y="10"/>
                    </a:cubicBezTo>
                    <a:cubicBezTo>
                      <a:pt x="23" y="10"/>
                      <a:pt x="23" y="11"/>
                      <a:pt x="24" y="11"/>
                    </a:cubicBezTo>
                    <a:cubicBezTo>
                      <a:pt x="24" y="11"/>
                      <a:pt x="24" y="10"/>
                      <a:pt x="25" y="10"/>
                    </a:cubicBezTo>
                    <a:cubicBezTo>
                      <a:pt x="25" y="10"/>
                      <a:pt x="26" y="10"/>
                      <a:pt x="26" y="10"/>
                    </a:cubicBezTo>
                    <a:cubicBezTo>
                      <a:pt x="26" y="10"/>
                      <a:pt x="27" y="10"/>
                      <a:pt x="27" y="10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9" y="8"/>
                      <a:pt x="29" y="8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9" y="6"/>
                      <a:pt x="30" y="6"/>
                    </a:cubicBezTo>
                    <a:cubicBezTo>
                      <a:pt x="30" y="6"/>
                      <a:pt x="31" y="6"/>
                      <a:pt x="31" y="6"/>
                    </a:cubicBezTo>
                    <a:cubicBezTo>
                      <a:pt x="32" y="6"/>
                      <a:pt x="32" y="6"/>
                      <a:pt x="33" y="6"/>
                    </a:cubicBezTo>
                    <a:cubicBezTo>
                      <a:pt x="33" y="7"/>
                      <a:pt x="33" y="7"/>
                      <a:pt x="34" y="7"/>
                    </a:cubicBezTo>
                    <a:cubicBezTo>
                      <a:pt x="34" y="7"/>
                      <a:pt x="35" y="7"/>
                      <a:pt x="35" y="7"/>
                    </a:cubicBezTo>
                    <a:cubicBezTo>
                      <a:pt x="36" y="7"/>
                      <a:pt x="36" y="7"/>
                      <a:pt x="37" y="7"/>
                    </a:cubicBezTo>
                    <a:cubicBezTo>
                      <a:pt x="37" y="7"/>
                      <a:pt x="37" y="7"/>
                      <a:pt x="37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9" y="6"/>
                      <a:pt x="39" y="6"/>
                    </a:cubicBezTo>
                    <a:cubicBezTo>
                      <a:pt x="40" y="6"/>
                      <a:pt x="40" y="6"/>
                      <a:pt x="41" y="6"/>
                    </a:cubicBezTo>
                    <a:cubicBezTo>
                      <a:pt x="42" y="6"/>
                      <a:pt x="42" y="5"/>
                      <a:pt x="43" y="5"/>
                    </a:cubicBezTo>
                    <a:cubicBezTo>
                      <a:pt x="43" y="5"/>
                      <a:pt x="43" y="5"/>
                      <a:pt x="44" y="5"/>
                    </a:cubicBezTo>
                    <a:cubicBezTo>
                      <a:pt x="44" y="4"/>
                      <a:pt x="45" y="5"/>
                      <a:pt x="45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7" y="4"/>
                      <a:pt x="46" y="3"/>
                      <a:pt x="46" y="3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8" y="3"/>
                      <a:pt x="48" y="3"/>
                      <a:pt x="49" y="3"/>
                    </a:cubicBezTo>
                    <a:cubicBezTo>
                      <a:pt x="49" y="3"/>
                      <a:pt x="50" y="3"/>
                      <a:pt x="50" y="3"/>
                    </a:cubicBezTo>
                    <a:cubicBezTo>
                      <a:pt x="51" y="3"/>
                      <a:pt x="51" y="3"/>
                      <a:pt x="52" y="3"/>
                    </a:cubicBezTo>
                    <a:cubicBezTo>
                      <a:pt x="53" y="3"/>
                      <a:pt x="53" y="3"/>
                      <a:pt x="54" y="3"/>
                    </a:cubicBezTo>
                    <a:cubicBezTo>
                      <a:pt x="54" y="3"/>
                      <a:pt x="54" y="3"/>
                      <a:pt x="55" y="3"/>
                    </a:cubicBezTo>
                    <a:cubicBezTo>
                      <a:pt x="55" y="3"/>
                      <a:pt x="55" y="3"/>
                      <a:pt x="55" y="2"/>
                    </a:cubicBezTo>
                    <a:cubicBezTo>
                      <a:pt x="55" y="2"/>
                      <a:pt x="54" y="2"/>
                      <a:pt x="5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2" name="Freeform 212">
                <a:extLst>
                  <a:ext uri="{FF2B5EF4-FFF2-40B4-BE49-F238E27FC236}">
                    <a16:creationId xmlns:a16="http://schemas.microsoft.com/office/drawing/2014/main" id="{700352AC-D905-48F2-870E-E2EA4F104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3989" y="869951"/>
                <a:ext cx="85725" cy="22225"/>
              </a:xfrm>
              <a:custGeom>
                <a:avLst/>
                <a:gdLst>
                  <a:gd name="T0" fmla="*/ 2 w 8"/>
                  <a:gd name="T1" fmla="*/ 0 h 2"/>
                  <a:gd name="T2" fmla="*/ 1 w 8"/>
                  <a:gd name="T3" fmla="*/ 0 h 2"/>
                  <a:gd name="T4" fmla="*/ 1 w 8"/>
                  <a:gd name="T5" fmla="*/ 0 h 2"/>
                  <a:gd name="T6" fmla="*/ 0 w 8"/>
                  <a:gd name="T7" fmla="*/ 1 h 2"/>
                  <a:gd name="T8" fmla="*/ 1 w 8"/>
                  <a:gd name="T9" fmla="*/ 2 h 2"/>
                  <a:gd name="T10" fmla="*/ 3 w 8"/>
                  <a:gd name="T11" fmla="*/ 2 h 2"/>
                  <a:gd name="T12" fmla="*/ 4 w 8"/>
                  <a:gd name="T13" fmla="*/ 1 h 2"/>
                  <a:gd name="T14" fmla="*/ 5 w 8"/>
                  <a:gd name="T15" fmla="*/ 1 h 2"/>
                  <a:gd name="T16" fmla="*/ 6 w 8"/>
                  <a:gd name="T17" fmla="*/ 1 h 2"/>
                  <a:gd name="T18" fmla="*/ 8 w 8"/>
                  <a:gd name="T19" fmla="*/ 1 h 2"/>
                  <a:gd name="T20" fmla="*/ 7 w 8"/>
                  <a:gd name="T21" fmla="*/ 1 h 2"/>
                  <a:gd name="T22" fmla="*/ 6 w 8"/>
                  <a:gd name="T23" fmla="*/ 0 h 2"/>
                  <a:gd name="T24" fmla="*/ 4 w 8"/>
                  <a:gd name="T25" fmla="*/ 0 h 2"/>
                  <a:gd name="T26" fmla="*/ 2 w 8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2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1"/>
                      <a:pt x="4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7" y="2"/>
                      <a:pt x="7" y="2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3" name="Freeform 213">
                <a:extLst>
                  <a:ext uri="{FF2B5EF4-FFF2-40B4-BE49-F238E27FC236}">
                    <a16:creationId xmlns:a16="http://schemas.microsoft.com/office/drawing/2014/main" id="{F52AB602-8F73-4162-B1BF-1CF3A36A8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539" y="1011239"/>
                <a:ext cx="65088" cy="20638"/>
              </a:xfrm>
              <a:custGeom>
                <a:avLst/>
                <a:gdLst>
                  <a:gd name="T0" fmla="*/ 0 w 6"/>
                  <a:gd name="T1" fmla="*/ 2 h 2"/>
                  <a:gd name="T2" fmla="*/ 1 w 6"/>
                  <a:gd name="T3" fmla="*/ 2 h 2"/>
                  <a:gd name="T4" fmla="*/ 2 w 6"/>
                  <a:gd name="T5" fmla="*/ 2 h 2"/>
                  <a:gd name="T6" fmla="*/ 4 w 6"/>
                  <a:gd name="T7" fmla="*/ 2 h 2"/>
                  <a:gd name="T8" fmla="*/ 4 w 6"/>
                  <a:gd name="T9" fmla="*/ 2 h 2"/>
                  <a:gd name="T10" fmla="*/ 5 w 6"/>
                  <a:gd name="T11" fmla="*/ 1 h 2"/>
                  <a:gd name="T12" fmla="*/ 6 w 6"/>
                  <a:gd name="T13" fmla="*/ 0 h 2"/>
                  <a:gd name="T14" fmla="*/ 5 w 6"/>
                  <a:gd name="T15" fmla="*/ 0 h 2"/>
                  <a:gd name="T16" fmla="*/ 4 w 6"/>
                  <a:gd name="T17" fmla="*/ 0 h 2"/>
                  <a:gd name="T18" fmla="*/ 3 w 6"/>
                  <a:gd name="T19" fmla="*/ 0 h 2"/>
                  <a:gd name="T20" fmla="*/ 2 w 6"/>
                  <a:gd name="T21" fmla="*/ 0 h 2"/>
                  <a:gd name="T22" fmla="*/ 1 w 6"/>
                  <a:gd name="T23" fmla="*/ 1 h 2"/>
                  <a:gd name="T24" fmla="*/ 0 w 6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4" name="Freeform 214">
                <a:extLst>
                  <a:ext uri="{FF2B5EF4-FFF2-40B4-BE49-F238E27FC236}">
                    <a16:creationId xmlns:a16="http://schemas.microsoft.com/office/drawing/2014/main" id="{588670BB-216C-40EB-B627-EC06855F99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6" y="1011239"/>
                <a:ext cx="22225" cy="20638"/>
              </a:xfrm>
              <a:custGeom>
                <a:avLst/>
                <a:gdLst>
                  <a:gd name="T0" fmla="*/ 0 w 2"/>
                  <a:gd name="T1" fmla="*/ 2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0 h 2"/>
                  <a:gd name="T8" fmla="*/ 1 w 2"/>
                  <a:gd name="T9" fmla="*/ 0 h 2"/>
                  <a:gd name="T10" fmla="*/ 0 w 2"/>
                  <a:gd name="T11" fmla="*/ 0 h 2"/>
                  <a:gd name="T12" fmla="*/ 0 w 2"/>
                  <a:gd name="T13" fmla="*/ 1 h 2"/>
                  <a:gd name="T14" fmla="*/ 0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5" name="Freeform 215">
                <a:extLst>
                  <a:ext uri="{FF2B5EF4-FFF2-40B4-BE49-F238E27FC236}">
                    <a16:creationId xmlns:a16="http://schemas.microsoft.com/office/drawing/2014/main" id="{358071ED-B96F-44E0-A377-D5A32A948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976" y="860426"/>
                <a:ext cx="496888" cy="323850"/>
              </a:xfrm>
              <a:custGeom>
                <a:avLst/>
                <a:gdLst>
                  <a:gd name="T0" fmla="*/ 43 w 46"/>
                  <a:gd name="T1" fmla="*/ 16 h 30"/>
                  <a:gd name="T2" fmla="*/ 42 w 46"/>
                  <a:gd name="T3" fmla="*/ 15 h 30"/>
                  <a:gd name="T4" fmla="*/ 38 w 46"/>
                  <a:gd name="T5" fmla="*/ 14 h 30"/>
                  <a:gd name="T6" fmla="*/ 38 w 46"/>
                  <a:gd name="T7" fmla="*/ 12 h 30"/>
                  <a:gd name="T8" fmla="*/ 39 w 46"/>
                  <a:gd name="T9" fmla="*/ 11 h 30"/>
                  <a:gd name="T10" fmla="*/ 39 w 46"/>
                  <a:gd name="T11" fmla="*/ 9 h 30"/>
                  <a:gd name="T12" fmla="*/ 36 w 46"/>
                  <a:gd name="T13" fmla="*/ 8 h 30"/>
                  <a:gd name="T14" fmla="*/ 33 w 46"/>
                  <a:gd name="T15" fmla="*/ 6 h 30"/>
                  <a:gd name="T16" fmla="*/ 29 w 46"/>
                  <a:gd name="T17" fmla="*/ 3 h 30"/>
                  <a:gd name="T18" fmla="*/ 24 w 46"/>
                  <a:gd name="T19" fmla="*/ 4 h 30"/>
                  <a:gd name="T20" fmla="*/ 19 w 46"/>
                  <a:gd name="T21" fmla="*/ 5 h 30"/>
                  <a:gd name="T22" fmla="*/ 20 w 46"/>
                  <a:gd name="T23" fmla="*/ 1 h 30"/>
                  <a:gd name="T24" fmla="*/ 15 w 46"/>
                  <a:gd name="T25" fmla="*/ 2 h 30"/>
                  <a:gd name="T26" fmla="*/ 12 w 46"/>
                  <a:gd name="T27" fmla="*/ 3 h 30"/>
                  <a:gd name="T28" fmla="*/ 11 w 46"/>
                  <a:gd name="T29" fmla="*/ 6 h 30"/>
                  <a:gd name="T30" fmla="*/ 9 w 46"/>
                  <a:gd name="T31" fmla="*/ 5 h 30"/>
                  <a:gd name="T32" fmla="*/ 13 w 46"/>
                  <a:gd name="T33" fmla="*/ 2 h 30"/>
                  <a:gd name="T34" fmla="*/ 12 w 46"/>
                  <a:gd name="T35" fmla="*/ 0 h 30"/>
                  <a:gd name="T36" fmla="*/ 5 w 46"/>
                  <a:gd name="T37" fmla="*/ 2 h 30"/>
                  <a:gd name="T38" fmla="*/ 1 w 46"/>
                  <a:gd name="T39" fmla="*/ 6 h 30"/>
                  <a:gd name="T40" fmla="*/ 5 w 46"/>
                  <a:gd name="T41" fmla="*/ 7 h 30"/>
                  <a:gd name="T42" fmla="*/ 0 w 46"/>
                  <a:gd name="T43" fmla="*/ 8 h 30"/>
                  <a:gd name="T44" fmla="*/ 4 w 46"/>
                  <a:gd name="T45" fmla="*/ 9 h 30"/>
                  <a:gd name="T46" fmla="*/ 8 w 46"/>
                  <a:gd name="T47" fmla="*/ 9 h 30"/>
                  <a:gd name="T48" fmla="*/ 12 w 46"/>
                  <a:gd name="T49" fmla="*/ 10 h 30"/>
                  <a:gd name="T50" fmla="*/ 17 w 46"/>
                  <a:gd name="T51" fmla="*/ 10 h 30"/>
                  <a:gd name="T52" fmla="*/ 19 w 46"/>
                  <a:gd name="T53" fmla="*/ 9 h 30"/>
                  <a:gd name="T54" fmla="*/ 23 w 46"/>
                  <a:gd name="T55" fmla="*/ 11 h 30"/>
                  <a:gd name="T56" fmla="*/ 20 w 46"/>
                  <a:gd name="T57" fmla="*/ 13 h 30"/>
                  <a:gd name="T58" fmla="*/ 24 w 46"/>
                  <a:gd name="T59" fmla="*/ 13 h 30"/>
                  <a:gd name="T60" fmla="*/ 27 w 46"/>
                  <a:gd name="T61" fmla="*/ 15 h 30"/>
                  <a:gd name="T62" fmla="*/ 25 w 46"/>
                  <a:gd name="T63" fmla="*/ 17 h 30"/>
                  <a:gd name="T64" fmla="*/ 22 w 46"/>
                  <a:gd name="T65" fmla="*/ 19 h 30"/>
                  <a:gd name="T66" fmla="*/ 21 w 46"/>
                  <a:gd name="T67" fmla="*/ 21 h 30"/>
                  <a:gd name="T68" fmla="*/ 17 w 46"/>
                  <a:gd name="T69" fmla="*/ 22 h 30"/>
                  <a:gd name="T70" fmla="*/ 14 w 46"/>
                  <a:gd name="T71" fmla="*/ 21 h 30"/>
                  <a:gd name="T72" fmla="*/ 11 w 46"/>
                  <a:gd name="T73" fmla="*/ 23 h 30"/>
                  <a:gd name="T74" fmla="*/ 14 w 46"/>
                  <a:gd name="T75" fmla="*/ 24 h 30"/>
                  <a:gd name="T76" fmla="*/ 17 w 46"/>
                  <a:gd name="T77" fmla="*/ 24 h 30"/>
                  <a:gd name="T78" fmla="*/ 20 w 46"/>
                  <a:gd name="T79" fmla="*/ 24 h 30"/>
                  <a:gd name="T80" fmla="*/ 23 w 46"/>
                  <a:gd name="T81" fmla="*/ 26 h 30"/>
                  <a:gd name="T82" fmla="*/ 24 w 46"/>
                  <a:gd name="T83" fmla="*/ 28 h 30"/>
                  <a:gd name="T84" fmla="*/ 28 w 46"/>
                  <a:gd name="T85" fmla="*/ 29 h 30"/>
                  <a:gd name="T86" fmla="*/ 31 w 46"/>
                  <a:gd name="T87" fmla="*/ 30 h 30"/>
                  <a:gd name="T88" fmla="*/ 29 w 46"/>
                  <a:gd name="T89" fmla="*/ 27 h 30"/>
                  <a:gd name="T90" fmla="*/ 29 w 46"/>
                  <a:gd name="T91" fmla="*/ 26 h 30"/>
                  <a:gd name="T92" fmla="*/ 33 w 46"/>
                  <a:gd name="T93" fmla="*/ 27 h 30"/>
                  <a:gd name="T94" fmla="*/ 35 w 46"/>
                  <a:gd name="T95" fmla="*/ 26 h 30"/>
                  <a:gd name="T96" fmla="*/ 36 w 46"/>
                  <a:gd name="T97" fmla="*/ 24 h 30"/>
                  <a:gd name="T98" fmla="*/ 33 w 46"/>
                  <a:gd name="T99" fmla="*/ 21 h 30"/>
                  <a:gd name="T100" fmla="*/ 34 w 46"/>
                  <a:gd name="T101" fmla="*/ 18 h 30"/>
                  <a:gd name="T102" fmla="*/ 37 w 46"/>
                  <a:gd name="T103" fmla="*/ 20 h 30"/>
                  <a:gd name="T104" fmla="*/ 40 w 46"/>
                  <a:gd name="T105" fmla="*/ 22 h 30"/>
                  <a:gd name="T106" fmla="*/ 43 w 46"/>
                  <a:gd name="T107" fmla="*/ 20 h 30"/>
                  <a:gd name="T108" fmla="*/ 46 w 46"/>
                  <a:gd name="T109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6" h="30">
                    <a:moveTo>
                      <a:pt x="46" y="17"/>
                    </a:moveTo>
                    <a:cubicBezTo>
                      <a:pt x="45" y="17"/>
                      <a:pt x="45" y="17"/>
                      <a:pt x="45" y="17"/>
                    </a:cubicBezTo>
                    <a:cubicBezTo>
                      <a:pt x="44" y="17"/>
                      <a:pt x="44" y="17"/>
                      <a:pt x="44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6"/>
                      <a:pt x="42" y="17"/>
                      <a:pt x="42" y="16"/>
                    </a:cubicBezTo>
                    <a:cubicBezTo>
                      <a:pt x="42" y="16"/>
                      <a:pt x="42" y="16"/>
                      <a:pt x="42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0" y="14"/>
                    </a:cubicBezTo>
                    <a:cubicBezTo>
                      <a:pt x="40" y="14"/>
                      <a:pt x="40" y="14"/>
                      <a:pt x="39" y="14"/>
                    </a:cubicBezTo>
                    <a:cubicBezTo>
                      <a:pt x="39" y="14"/>
                      <a:pt x="38" y="14"/>
                      <a:pt x="38" y="14"/>
                    </a:cubicBezTo>
                    <a:cubicBezTo>
                      <a:pt x="37" y="14"/>
                      <a:pt x="37" y="14"/>
                      <a:pt x="37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2"/>
                      <a:pt x="36" y="12"/>
                      <a:pt x="37" y="12"/>
                    </a:cubicBezTo>
                    <a:cubicBezTo>
                      <a:pt x="37" y="12"/>
                      <a:pt x="37" y="12"/>
                      <a:pt x="38" y="12"/>
                    </a:cubicBezTo>
                    <a:cubicBezTo>
                      <a:pt x="38" y="12"/>
                      <a:pt x="38" y="12"/>
                      <a:pt x="39" y="12"/>
                    </a:cubicBezTo>
                    <a:cubicBezTo>
                      <a:pt x="39" y="12"/>
                      <a:pt x="39" y="12"/>
                      <a:pt x="40" y="12"/>
                    </a:cubicBezTo>
                    <a:cubicBezTo>
                      <a:pt x="40" y="12"/>
                      <a:pt x="40" y="11"/>
                      <a:pt x="40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7" y="10"/>
                      <a:pt x="39" y="11"/>
                      <a:pt x="39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9"/>
                      <a:pt x="39" y="8"/>
                      <a:pt x="3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7" y="8"/>
                    </a:cubicBezTo>
                    <a:cubicBezTo>
                      <a:pt x="37" y="8"/>
                      <a:pt x="37" y="8"/>
                      <a:pt x="36" y="8"/>
                    </a:cubicBezTo>
                    <a:cubicBezTo>
                      <a:pt x="36" y="7"/>
                      <a:pt x="35" y="7"/>
                      <a:pt x="35" y="7"/>
                    </a:cubicBezTo>
                    <a:cubicBezTo>
                      <a:pt x="35" y="7"/>
                      <a:pt x="35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2" y="6"/>
                      <a:pt x="32" y="6"/>
                      <a:pt x="31" y="6"/>
                    </a:cubicBezTo>
                    <a:cubicBezTo>
                      <a:pt x="31" y="6"/>
                      <a:pt x="31" y="5"/>
                      <a:pt x="31" y="5"/>
                    </a:cubicBezTo>
                    <a:cubicBezTo>
                      <a:pt x="30" y="5"/>
                      <a:pt x="30" y="4"/>
                      <a:pt x="30" y="4"/>
                    </a:cubicBezTo>
                    <a:cubicBezTo>
                      <a:pt x="29" y="4"/>
                      <a:pt x="29" y="3"/>
                      <a:pt x="29" y="3"/>
                    </a:cubicBezTo>
                    <a:cubicBezTo>
                      <a:pt x="28" y="3"/>
                      <a:pt x="27" y="3"/>
                      <a:pt x="27" y="3"/>
                    </a:cubicBezTo>
                    <a:cubicBezTo>
                      <a:pt x="26" y="3"/>
                      <a:pt x="26" y="3"/>
                      <a:pt x="25" y="3"/>
                    </a:cubicBezTo>
                    <a:cubicBezTo>
                      <a:pt x="25" y="3"/>
                      <a:pt x="24" y="3"/>
                      <a:pt x="24" y="3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4"/>
                      <a:pt x="21" y="4"/>
                      <a:pt x="20" y="4"/>
                    </a:cubicBezTo>
                    <a:cubicBezTo>
                      <a:pt x="20" y="4"/>
                      <a:pt x="20" y="5"/>
                      <a:pt x="19" y="5"/>
                    </a:cubicBezTo>
                    <a:cubicBezTo>
                      <a:pt x="19" y="5"/>
                      <a:pt x="20" y="4"/>
                      <a:pt x="20" y="4"/>
                    </a:cubicBezTo>
                    <a:cubicBezTo>
                      <a:pt x="21" y="3"/>
                      <a:pt x="21" y="4"/>
                      <a:pt x="21" y="3"/>
                    </a:cubicBezTo>
                    <a:cubicBezTo>
                      <a:pt x="22" y="3"/>
                      <a:pt x="21" y="3"/>
                      <a:pt x="21" y="2"/>
                    </a:cubicBezTo>
                    <a:cubicBezTo>
                      <a:pt x="21" y="2"/>
                      <a:pt x="21" y="1"/>
                      <a:pt x="20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7" y="1"/>
                      <a:pt x="17" y="1"/>
                      <a:pt x="16" y="2"/>
                    </a:cubicBezTo>
                    <a:cubicBezTo>
                      <a:pt x="16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3"/>
                      <a:pt x="13" y="2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1" y="6"/>
                      <a:pt x="11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1" y="2"/>
                      <a:pt x="11" y="2"/>
                    </a:cubicBezTo>
                    <a:cubicBezTo>
                      <a:pt x="12" y="2"/>
                      <a:pt x="12" y="2"/>
                      <a:pt x="13" y="2"/>
                    </a:cubicBezTo>
                    <a:cubicBezTo>
                      <a:pt x="13" y="2"/>
                      <a:pt x="14" y="2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8" y="1"/>
                      <a:pt x="8" y="1"/>
                      <a:pt x="7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4" y="3"/>
                      <a:pt x="4" y="3"/>
                      <a:pt x="3" y="4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5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7"/>
                      <a:pt x="0" y="7"/>
                      <a:pt x="0" y="8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3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7" y="10"/>
                      <a:pt x="7" y="9"/>
                      <a:pt x="8" y="9"/>
                    </a:cubicBezTo>
                    <a:cubicBezTo>
                      <a:pt x="8" y="9"/>
                      <a:pt x="9" y="9"/>
                      <a:pt x="9" y="10"/>
                    </a:cubicBezTo>
                    <a:cubicBezTo>
                      <a:pt x="9" y="10"/>
                      <a:pt x="10" y="10"/>
                      <a:pt x="10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2" y="10"/>
                      <a:pt x="12" y="10"/>
                    </a:cubicBezTo>
                    <a:cubicBezTo>
                      <a:pt x="12" y="10"/>
                      <a:pt x="13" y="10"/>
                      <a:pt x="13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10"/>
                      <a:pt x="16" y="10"/>
                      <a:pt x="17" y="10"/>
                    </a:cubicBezTo>
                    <a:cubicBezTo>
                      <a:pt x="17" y="10"/>
                      <a:pt x="17" y="10"/>
                      <a:pt x="18" y="10"/>
                    </a:cubicBezTo>
                    <a:cubicBezTo>
                      <a:pt x="18" y="10"/>
                      <a:pt x="18" y="10"/>
                      <a:pt x="19" y="9"/>
                    </a:cubicBezTo>
                    <a:cubicBezTo>
                      <a:pt x="19" y="9"/>
                      <a:pt x="18" y="9"/>
                      <a:pt x="18" y="9"/>
                    </a:cubicBezTo>
                    <a:cubicBezTo>
                      <a:pt x="19" y="8"/>
                      <a:pt x="19" y="8"/>
                      <a:pt x="19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11"/>
                      <a:pt x="21" y="11"/>
                    </a:cubicBezTo>
                    <a:cubicBezTo>
                      <a:pt x="22" y="11"/>
                      <a:pt x="23" y="11"/>
                      <a:pt x="23" y="11"/>
                    </a:cubicBezTo>
                    <a:cubicBezTo>
                      <a:pt x="22" y="12"/>
                      <a:pt x="22" y="11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4"/>
                      <a:pt x="21" y="13"/>
                      <a:pt x="22" y="13"/>
                    </a:cubicBezTo>
                    <a:cubicBezTo>
                      <a:pt x="22" y="13"/>
                      <a:pt x="22" y="13"/>
                      <a:pt x="23" y="13"/>
                    </a:cubicBezTo>
                    <a:cubicBezTo>
                      <a:pt x="23" y="13"/>
                      <a:pt x="23" y="12"/>
                      <a:pt x="23" y="12"/>
                    </a:cubicBezTo>
                    <a:cubicBezTo>
                      <a:pt x="24" y="12"/>
                      <a:pt x="24" y="13"/>
                      <a:pt x="24" y="13"/>
                    </a:cubicBezTo>
                    <a:cubicBezTo>
                      <a:pt x="24" y="13"/>
                      <a:pt x="25" y="13"/>
                      <a:pt x="25" y="14"/>
                    </a:cubicBezTo>
                    <a:cubicBezTo>
                      <a:pt x="25" y="14"/>
                      <a:pt x="26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5"/>
                      <a:pt x="26" y="15"/>
                      <a:pt x="27" y="15"/>
                    </a:cubicBezTo>
                    <a:cubicBezTo>
                      <a:pt x="27" y="15"/>
                      <a:pt x="27" y="15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8"/>
                      <a:pt x="24" y="18"/>
                      <a:pt x="24" y="18"/>
                    </a:cubicBezTo>
                    <a:cubicBezTo>
                      <a:pt x="24" y="18"/>
                      <a:pt x="24" y="17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ubicBezTo>
                      <a:pt x="20" y="21"/>
                      <a:pt x="20" y="21"/>
                      <a:pt x="19" y="21"/>
                    </a:cubicBezTo>
                    <a:cubicBezTo>
                      <a:pt x="19" y="21"/>
                      <a:pt x="19" y="21"/>
                      <a:pt x="18" y="21"/>
                    </a:cubicBezTo>
                    <a:cubicBezTo>
                      <a:pt x="18" y="21"/>
                      <a:pt x="18" y="22"/>
                      <a:pt x="17" y="22"/>
                    </a:cubicBezTo>
                    <a:cubicBezTo>
                      <a:pt x="17" y="22"/>
                      <a:pt x="17" y="21"/>
                      <a:pt x="16" y="21"/>
                    </a:cubicBezTo>
                    <a:cubicBezTo>
                      <a:pt x="16" y="21"/>
                      <a:pt x="16" y="21"/>
                      <a:pt x="15" y="21"/>
                    </a:cubicBezTo>
                    <a:cubicBezTo>
                      <a:pt x="15" y="21"/>
                      <a:pt x="15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21"/>
                      <a:pt x="13" y="21"/>
                      <a:pt x="13" y="22"/>
                    </a:cubicBezTo>
                    <a:cubicBezTo>
                      <a:pt x="13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1" y="22"/>
                    </a:cubicBezTo>
                    <a:cubicBezTo>
                      <a:pt x="11" y="22"/>
                      <a:pt x="11" y="22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5"/>
                      <a:pt x="12" y="24"/>
                      <a:pt x="13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6" y="23"/>
                      <a:pt x="16" y="23"/>
                    </a:cubicBezTo>
                    <a:cubicBezTo>
                      <a:pt x="16" y="23"/>
                      <a:pt x="16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3"/>
                      <a:pt x="18" y="24"/>
                      <a:pt x="19" y="24"/>
                    </a:cubicBezTo>
                    <a:cubicBezTo>
                      <a:pt x="19" y="24"/>
                      <a:pt x="19" y="24"/>
                      <a:pt x="20" y="24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1" y="23"/>
                      <a:pt x="20" y="24"/>
                      <a:pt x="20" y="24"/>
                    </a:cubicBezTo>
                    <a:cubicBezTo>
                      <a:pt x="20" y="25"/>
                      <a:pt x="21" y="25"/>
                      <a:pt x="21" y="25"/>
                    </a:cubicBezTo>
                    <a:cubicBezTo>
                      <a:pt x="21" y="25"/>
                      <a:pt x="21" y="25"/>
                      <a:pt x="22" y="25"/>
                    </a:cubicBezTo>
                    <a:cubicBezTo>
                      <a:pt x="22" y="25"/>
                      <a:pt x="23" y="25"/>
                      <a:pt x="23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1" y="27"/>
                      <a:pt x="21" y="27"/>
                    </a:cubicBezTo>
                    <a:cubicBezTo>
                      <a:pt x="21" y="28"/>
                      <a:pt x="22" y="27"/>
                      <a:pt x="23" y="27"/>
                    </a:cubicBezTo>
                    <a:cubicBezTo>
                      <a:pt x="23" y="27"/>
                      <a:pt x="23" y="27"/>
                      <a:pt x="24" y="28"/>
                    </a:cubicBezTo>
                    <a:cubicBezTo>
                      <a:pt x="24" y="28"/>
                      <a:pt x="24" y="27"/>
                      <a:pt x="25" y="28"/>
                    </a:cubicBezTo>
                    <a:cubicBezTo>
                      <a:pt x="25" y="28"/>
                      <a:pt x="25" y="28"/>
                      <a:pt x="25" y="29"/>
                    </a:cubicBezTo>
                    <a:cubicBezTo>
                      <a:pt x="25" y="29"/>
                      <a:pt x="26" y="29"/>
                      <a:pt x="27" y="29"/>
                    </a:cubicBezTo>
                    <a:cubicBezTo>
                      <a:pt x="27" y="29"/>
                      <a:pt x="27" y="29"/>
                      <a:pt x="28" y="29"/>
                    </a:cubicBezTo>
                    <a:cubicBezTo>
                      <a:pt x="28" y="29"/>
                      <a:pt x="28" y="29"/>
                      <a:pt x="29" y="29"/>
                    </a:cubicBezTo>
                    <a:cubicBezTo>
                      <a:pt x="29" y="29"/>
                      <a:pt x="29" y="30"/>
                      <a:pt x="29" y="30"/>
                    </a:cubicBezTo>
                    <a:cubicBezTo>
                      <a:pt x="30" y="30"/>
                      <a:pt x="30" y="30"/>
                      <a:pt x="31" y="30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2" y="29"/>
                      <a:pt x="31" y="29"/>
                      <a:pt x="31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7"/>
                    </a:cubicBezTo>
                    <a:cubicBezTo>
                      <a:pt x="30" y="27"/>
                      <a:pt x="29" y="27"/>
                      <a:pt x="29" y="27"/>
                    </a:cubicBezTo>
                    <a:cubicBezTo>
                      <a:pt x="29" y="27"/>
                      <a:pt x="29" y="27"/>
                      <a:pt x="28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6"/>
                      <a:pt x="28" y="25"/>
                      <a:pt x="28" y="25"/>
                    </a:cubicBezTo>
                    <a:cubicBezTo>
                      <a:pt x="28" y="25"/>
                      <a:pt x="29" y="26"/>
                      <a:pt x="2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1" y="26"/>
                      <a:pt x="31" y="27"/>
                      <a:pt x="31" y="27"/>
                    </a:cubicBezTo>
                    <a:cubicBezTo>
                      <a:pt x="31" y="27"/>
                      <a:pt x="32" y="27"/>
                      <a:pt x="32" y="28"/>
                    </a:cubicBezTo>
                    <a:cubicBezTo>
                      <a:pt x="32" y="28"/>
                      <a:pt x="32" y="27"/>
                      <a:pt x="33" y="27"/>
                    </a:cubicBezTo>
                    <a:cubicBezTo>
                      <a:pt x="33" y="27"/>
                      <a:pt x="33" y="29"/>
                      <a:pt x="34" y="28"/>
                    </a:cubicBezTo>
                    <a:cubicBezTo>
                      <a:pt x="34" y="28"/>
                      <a:pt x="34" y="28"/>
                      <a:pt x="34" y="27"/>
                    </a:cubicBezTo>
                    <a:cubicBezTo>
                      <a:pt x="34" y="27"/>
                      <a:pt x="34" y="27"/>
                      <a:pt x="35" y="27"/>
                    </a:cubicBezTo>
                    <a:cubicBezTo>
                      <a:pt x="35" y="27"/>
                      <a:pt x="34" y="26"/>
                      <a:pt x="35" y="26"/>
                    </a:cubicBezTo>
                    <a:cubicBezTo>
                      <a:pt x="35" y="26"/>
                      <a:pt x="36" y="26"/>
                      <a:pt x="36" y="26"/>
                    </a:cubicBezTo>
                    <a:cubicBezTo>
                      <a:pt x="36" y="26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3" y="22"/>
                      <a:pt x="33" y="21"/>
                      <a:pt x="33" y="21"/>
                    </a:cubicBezTo>
                    <a:cubicBezTo>
                      <a:pt x="33" y="21"/>
                      <a:pt x="33" y="20"/>
                      <a:pt x="33" y="20"/>
                    </a:cubicBezTo>
                    <a:cubicBezTo>
                      <a:pt x="33" y="20"/>
                      <a:pt x="33" y="19"/>
                      <a:pt x="33" y="19"/>
                    </a:cubicBezTo>
                    <a:cubicBezTo>
                      <a:pt x="33" y="19"/>
                      <a:pt x="33" y="19"/>
                      <a:pt x="34" y="19"/>
                    </a:cubicBezTo>
                    <a:cubicBezTo>
                      <a:pt x="34" y="19"/>
                      <a:pt x="34" y="18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8"/>
                      <a:pt x="35" y="18"/>
                      <a:pt x="36" y="19"/>
                    </a:cubicBezTo>
                    <a:cubicBezTo>
                      <a:pt x="36" y="19"/>
                      <a:pt x="36" y="19"/>
                      <a:pt x="37" y="19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1"/>
                      <a:pt x="38" y="21"/>
                    </a:cubicBezTo>
                    <a:cubicBezTo>
                      <a:pt x="38" y="21"/>
                      <a:pt x="38" y="21"/>
                      <a:pt x="38" y="22"/>
                    </a:cubicBezTo>
                    <a:cubicBezTo>
                      <a:pt x="38" y="22"/>
                      <a:pt x="39" y="22"/>
                      <a:pt x="39" y="22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0"/>
                      <a:pt x="41" y="20"/>
                      <a:pt x="42" y="20"/>
                    </a:cubicBezTo>
                    <a:cubicBezTo>
                      <a:pt x="42" y="20"/>
                      <a:pt x="42" y="21"/>
                      <a:pt x="43" y="21"/>
                    </a:cubicBezTo>
                    <a:cubicBezTo>
                      <a:pt x="43" y="21"/>
                      <a:pt x="43" y="20"/>
                      <a:pt x="43" y="20"/>
                    </a:cubicBezTo>
                    <a:cubicBezTo>
                      <a:pt x="44" y="20"/>
                      <a:pt x="44" y="20"/>
                      <a:pt x="44" y="19"/>
                    </a:cubicBezTo>
                    <a:cubicBezTo>
                      <a:pt x="45" y="19"/>
                      <a:pt x="44" y="19"/>
                      <a:pt x="45" y="19"/>
                    </a:cubicBezTo>
                    <a:cubicBezTo>
                      <a:pt x="45" y="18"/>
                      <a:pt x="45" y="19"/>
                      <a:pt x="45" y="19"/>
                    </a:cubicBezTo>
                    <a:cubicBezTo>
                      <a:pt x="46" y="19"/>
                      <a:pt x="46" y="19"/>
                      <a:pt x="46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7"/>
                      <a:pt x="46" y="17"/>
                      <a:pt x="46" y="1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6" name="Freeform 216">
                <a:extLst>
                  <a:ext uri="{FF2B5EF4-FFF2-40B4-BE49-F238E27FC236}">
                    <a16:creationId xmlns:a16="http://schemas.microsoft.com/office/drawing/2014/main" id="{34D8DAEF-0D75-43DF-B036-5DF7E60C0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7614" y="1173164"/>
                <a:ext cx="33338" cy="22225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0 h 2"/>
                  <a:gd name="T4" fmla="*/ 0 w 3"/>
                  <a:gd name="T5" fmla="*/ 1 h 2"/>
                  <a:gd name="T6" fmla="*/ 0 w 3"/>
                  <a:gd name="T7" fmla="*/ 1 h 2"/>
                  <a:gd name="T8" fmla="*/ 1 w 3"/>
                  <a:gd name="T9" fmla="*/ 2 h 2"/>
                  <a:gd name="T10" fmla="*/ 1 w 3"/>
                  <a:gd name="T11" fmla="*/ 1 h 2"/>
                  <a:gd name="T12" fmla="*/ 2 w 3"/>
                  <a:gd name="T13" fmla="*/ 1 h 2"/>
                  <a:gd name="T14" fmla="*/ 2 w 3"/>
                  <a:gd name="T15" fmla="*/ 0 h 2"/>
                  <a:gd name="T16" fmla="*/ 2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7" name="Freeform 217">
                <a:extLst>
                  <a:ext uri="{FF2B5EF4-FFF2-40B4-BE49-F238E27FC236}">
                    <a16:creationId xmlns:a16="http://schemas.microsoft.com/office/drawing/2014/main" id="{704ACAF9-65B5-497A-9D85-C619AA345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9714" y="1476376"/>
                <a:ext cx="173038" cy="161925"/>
              </a:xfrm>
              <a:custGeom>
                <a:avLst/>
                <a:gdLst>
                  <a:gd name="T0" fmla="*/ 14 w 16"/>
                  <a:gd name="T1" fmla="*/ 11 h 15"/>
                  <a:gd name="T2" fmla="*/ 14 w 16"/>
                  <a:gd name="T3" fmla="*/ 10 h 15"/>
                  <a:gd name="T4" fmla="*/ 14 w 16"/>
                  <a:gd name="T5" fmla="*/ 9 h 15"/>
                  <a:gd name="T6" fmla="*/ 15 w 16"/>
                  <a:gd name="T7" fmla="*/ 7 h 15"/>
                  <a:gd name="T8" fmla="*/ 14 w 16"/>
                  <a:gd name="T9" fmla="*/ 6 h 15"/>
                  <a:gd name="T10" fmla="*/ 13 w 16"/>
                  <a:gd name="T11" fmla="*/ 6 h 15"/>
                  <a:gd name="T12" fmla="*/ 12 w 16"/>
                  <a:gd name="T13" fmla="*/ 6 h 15"/>
                  <a:gd name="T14" fmla="*/ 10 w 16"/>
                  <a:gd name="T15" fmla="*/ 6 h 15"/>
                  <a:gd name="T16" fmla="*/ 10 w 16"/>
                  <a:gd name="T17" fmla="*/ 5 h 15"/>
                  <a:gd name="T18" fmla="*/ 9 w 16"/>
                  <a:gd name="T19" fmla="*/ 4 h 15"/>
                  <a:gd name="T20" fmla="*/ 11 w 16"/>
                  <a:gd name="T21" fmla="*/ 2 h 15"/>
                  <a:gd name="T22" fmla="*/ 12 w 16"/>
                  <a:gd name="T23" fmla="*/ 1 h 15"/>
                  <a:gd name="T24" fmla="*/ 10 w 16"/>
                  <a:gd name="T25" fmla="*/ 1 h 15"/>
                  <a:gd name="T26" fmla="*/ 8 w 16"/>
                  <a:gd name="T27" fmla="*/ 3 h 15"/>
                  <a:gd name="T28" fmla="*/ 6 w 16"/>
                  <a:gd name="T29" fmla="*/ 5 h 15"/>
                  <a:gd name="T30" fmla="*/ 4 w 16"/>
                  <a:gd name="T31" fmla="*/ 7 h 15"/>
                  <a:gd name="T32" fmla="*/ 2 w 16"/>
                  <a:gd name="T33" fmla="*/ 8 h 15"/>
                  <a:gd name="T34" fmla="*/ 2 w 16"/>
                  <a:gd name="T35" fmla="*/ 10 h 15"/>
                  <a:gd name="T36" fmla="*/ 0 w 16"/>
                  <a:gd name="T37" fmla="*/ 12 h 15"/>
                  <a:gd name="T38" fmla="*/ 3 w 16"/>
                  <a:gd name="T39" fmla="*/ 12 h 15"/>
                  <a:gd name="T40" fmla="*/ 5 w 16"/>
                  <a:gd name="T41" fmla="*/ 12 h 15"/>
                  <a:gd name="T42" fmla="*/ 7 w 16"/>
                  <a:gd name="T43" fmla="*/ 12 h 15"/>
                  <a:gd name="T44" fmla="*/ 9 w 16"/>
                  <a:gd name="T45" fmla="*/ 12 h 15"/>
                  <a:gd name="T46" fmla="*/ 8 w 16"/>
                  <a:gd name="T47" fmla="*/ 13 h 15"/>
                  <a:gd name="T48" fmla="*/ 8 w 16"/>
                  <a:gd name="T49" fmla="*/ 14 h 15"/>
                  <a:gd name="T50" fmla="*/ 10 w 16"/>
                  <a:gd name="T51" fmla="*/ 13 h 15"/>
                  <a:gd name="T52" fmla="*/ 12 w 16"/>
                  <a:gd name="T53" fmla="*/ 12 h 15"/>
                  <a:gd name="T54" fmla="*/ 12 w 16"/>
                  <a:gd name="T55" fmla="*/ 13 h 15"/>
                  <a:gd name="T56" fmla="*/ 11 w 16"/>
                  <a:gd name="T57" fmla="*/ 14 h 15"/>
                  <a:gd name="T58" fmla="*/ 13 w 16"/>
                  <a:gd name="T59" fmla="*/ 15 h 15"/>
                  <a:gd name="T60" fmla="*/ 14 w 16"/>
                  <a:gd name="T61" fmla="*/ 14 h 15"/>
                  <a:gd name="T62" fmla="*/ 16 w 16"/>
                  <a:gd name="T63" fmla="*/ 12 h 15"/>
                  <a:gd name="T64" fmla="*/ 15 w 16"/>
                  <a:gd name="T65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" h="15">
                    <a:moveTo>
                      <a:pt x="15" y="11"/>
                    </a:moveTo>
                    <a:cubicBezTo>
                      <a:pt x="14" y="11"/>
                      <a:pt x="14" y="12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5" y="10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8"/>
                      <a:pt x="14" y="8"/>
                    </a:cubicBezTo>
                    <a:cubicBezTo>
                      <a:pt x="14" y="8"/>
                      <a:pt x="15" y="8"/>
                      <a:pt x="15" y="7"/>
                    </a:cubicBezTo>
                    <a:cubicBezTo>
                      <a:pt x="15" y="7"/>
                      <a:pt x="14" y="7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0" y="6"/>
                    </a:cubicBezTo>
                    <a:cubicBezTo>
                      <a:pt x="10" y="5"/>
                      <a:pt x="11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4"/>
                    </a:cubicBezTo>
                    <a:cubicBezTo>
                      <a:pt x="9" y="4"/>
                      <a:pt x="10" y="4"/>
                      <a:pt x="10" y="3"/>
                    </a:cubicBezTo>
                    <a:cubicBezTo>
                      <a:pt x="10" y="3"/>
                      <a:pt x="11" y="3"/>
                      <a:pt x="11" y="2"/>
                    </a:cubicBezTo>
                    <a:cubicBezTo>
                      <a:pt x="11" y="2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7" y="3"/>
                      <a:pt x="7" y="3"/>
                      <a:pt x="7" y="4"/>
                    </a:cubicBezTo>
                    <a:cubicBezTo>
                      <a:pt x="7" y="4"/>
                      <a:pt x="6" y="4"/>
                      <a:pt x="6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1"/>
                      <a:pt x="0" y="10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3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3"/>
                      <a:pt x="7" y="13"/>
                      <a:pt x="7" y="13"/>
                    </a:cubicBezTo>
                    <a:cubicBezTo>
                      <a:pt x="7" y="14"/>
                      <a:pt x="8" y="14"/>
                      <a:pt x="8" y="14"/>
                    </a:cubicBezTo>
                    <a:cubicBezTo>
                      <a:pt x="8" y="14"/>
                      <a:pt x="9" y="14"/>
                      <a:pt x="9" y="14"/>
                    </a:cubicBezTo>
                    <a:cubicBezTo>
                      <a:pt x="10" y="14"/>
                      <a:pt x="10" y="14"/>
                      <a:pt x="10" y="13"/>
                    </a:cubicBezTo>
                    <a:cubicBezTo>
                      <a:pt x="10" y="13"/>
                      <a:pt x="10" y="13"/>
                      <a:pt x="11" y="12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3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5"/>
                      <a:pt x="13" y="15"/>
                    </a:cubicBezTo>
                    <a:cubicBezTo>
                      <a:pt x="13" y="15"/>
                      <a:pt x="14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6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6" y="11"/>
                      <a:pt x="15" y="11"/>
                      <a:pt x="15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8" name="Freeform 218">
                <a:extLst>
                  <a:ext uri="{FF2B5EF4-FFF2-40B4-BE49-F238E27FC236}">
                    <a16:creationId xmlns:a16="http://schemas.microsoft.com/office/drawing/2014/main" id="{7A108C5B-F99E-4619-A946-460F6D029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2876" y="1530351"/>
                <a:ext cx="65088" cy="31750"/>
              </a:xfrm>
              <a:custGeom>
                <a:avLst/>
                <a:gdLst>
                  <a:gd name="T0" fmla="*/ 3 w 6"/>
                  <a:gd name="T1" fmla="*/ 3 h 3"/>
                  <a:gd name="T2" fmla="*/ 4 w 6"/>
                  <a:gd name="T3" fmla="*/ 3 h 3"/>
                  <a:gd name="T4" fmla="*/ 6 w 6"/>
                  <a:gd name="T5" fmla="*/ 2 h 3"/>
                  <a:gd name="T6" fmla="*/ 5 w 6"/>
                  <a:gd name="T7" fmla="*/ 1 h 3"/>
                  <a:gd name="T8" fmla="*/ 4 w 6"/>
                  <a:gd name="T9" fmla="*/ 1 h 3"/>
                  <a:gd name="T10" fmla="*/ 3 w 6"/>
                  <a:gd name="T11" fmla="*/ 1 h 3"/>
                  <a:gd name="T12" fmla="*/ 3 w 6"/>
                  <a:gd name="T13" fmla="*/ 0 h 3"/>
                  <a:gd name="T14" fmla="*/ 1 w 6"/>
                  <a:gd name="T15" fmla="*/ 0 h 3"/>
                  <a:gd name="T16" fmla="*/ 0 w 6"/>
                  <a:gd name="T17" fmla="*/ 0 h 3"/>
                  <a:gd name="T18" fmla="*/ 0 w 6"/>
                  <a:gd name="T19" fmla="*/ 1 h 3"/>
                  <a:gd name="T20" fmla="*/ 1 w 6"/>
                  <a:gd name="T21" fmla="*/ 1 h 3"/>
                  <a:gd name="T22" fmla="*/ 1 w 6"/>
                  <a:gd name="T23" fmla="*/ 1 h 3"/>
                  <a:gd name="T24" fmla="*/ 2 w 6"/>
                  <a:gd name="T25" fmla="*/ 2 h 3"/>
                  <a:gd name="T26" fmla="*/ 3 w 6"/>
                  <a:gd name="T27" fmla="*/ 3 h 3"/>
                  <a:gd name="T28" fmla="*/ 3 w 6"/>
                  <a:gd name="T2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" h="3">
                    <a:moveTo>
                      <a:pt x="3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3"/>
                      <a:pt x="6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9" name="Freeform 219">
                <a:extLst>
                  <a:ext uri="{FF2B5EF4-FFF2-40B4-BE49-F238E27FC236}">
                    <a16:creationId xmlns:a16="http://schemas.microsoft.com/office/drawing/2014/main" id="{57F1337B-FA28-46A4-8C23-53B888FDB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6" y="1595439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2 h 2"/>
                  <a:gd name="T8" fmla="*/ 1 w 2"/>
                  <a:gd name="T9" fmla="*/ 1 h 2"/>
                  <a:gd name="T10" fmla="*/ 1 w 2"/>
                  <a:gd name="T11" fmla="*/ 0 h 2"/>
                  <a:gd name="T12" fmla="*/ 1 w 2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2" y="1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0" name="Freeform 220">
                <a:extLst>
                  <a:ext uri="{FF2B5EF4-FFF2-40B4-BE49-F238E27FC236}">
                    <a16:creationId xmlns:a16="http://schemas.microsoft.com/office/drawing/2014/main" id="{33D4CC2F-CFBE-4FCC-863B-A9171049B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539" y="1616076"/>
                <a:ext cx="65088" cy="42863"/>
              </a:xfrm>
              <a:custGeom>
                <a:avLst/>
                <a:gdLst>
                  <a:gd name="T0" fmla="*/ 1 w 6"/>
                  <a:gd name="T1" fmla="*/ 0 h 4"/>
                  <a:gd name="T2" fmla="*/ 1 w 6"/>
                  <a:gd name="T3" fmla="*/ 0 h 4"/>
                  <a:gd name="T4" fmla="*/ 0 w 6"/>
                  <a:gd name="T5" fmla="*/ 1 h 4"/>
                  <a:gd name="T6" fmla="*/ 0 w 6"/>
                  <a:gd name="T7" fmla="*/ 2 h 4"/>
                  <a:gd name="T8" fmla="*/ 1 w 6"/>
                  <a:gd name="T9" fmla="*/ 3 h 4"/>
                  <a:gd name="T10" fmla="*/ 2 w 6"/>
                  <a:gd name="T11" fmla="*/ 3 h 4"/>
                  <a:gd name="T12" fmla="*/ 3 w 6"/>
                  <a:gd name="T13" fmla="*/ 3 h 4"/>
                  <a:gd name="T14" fmla="*/ 3 w 6"/>
                  <a:gd name="T15" fmla="*/ 4 h 4"/>
                  <a:gd name="T16" fmla="*/ 4 w 6"/>
                  <a:gd name="T17" fmla="*/ 3 h 4"/>
                  <a:gd name="T18" fmla="*/ 5 w 6"/>
                  <a:gd name="T19" fmla="*/ 3 h 4"/>
                  <a:gd name="T20" fmla="*/ 6 w 6"/>
                  <a:gd name="T21" fmla="*/ 2 h 4"/>
                  <a:gd name="T22" fmla="*/ 5 w 6"/>
                  <a:gd name="T23" fmla="*/ 2 h 4"/>
                  <a:gd name="T24" fmla="*/ 4 w 6"/>
                  <a:gd name="T25" fmla="*/ 2 h 4"/>
                  <a:gd name="T26" fmla="*/ 3 w 6"/>
                  <a:gd name="T27" fmla="*/ 2 h 4"/>
                  <a:gd name="T28" fmla="*/ 2 w 6"/>
                  <a:gd name="T29" fmla="*/ 1 h 4"/>
                  <a:gd name="T30" fmla="*/ 2 w 6"/>
                  <a:gd name="T31" fmla="*/ 1 h 4"/>
                  <a:gd name="T32" fmla="*/ 1 w 6"/>
                  <a:gd name="T3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" h="4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2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1" name="Freeform 221">
                <a:extLst>
                  <a:ext uri="{FF2B5EF4-FFF2-40B4-BE49-F238E27FC236}">
                    <a16:creationId xmlns:a16="http://schemas.microsoft.com/office/drawing/2014/main" id="{C4160E95-3A0A-43D8-8FE4-97BD81F81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6" y="1616076"/>
                <a:ext cx="42863" cy="42863"/>
              </a:xfrm>
              <a:custGeom>
                <a:avLst/>
                <a:gdLst>
                  <a:gd name="T0" fmla="*/ 4 w 4"/>
                  <a:gd name="T1" fmla="*/ 2 h 4"/>
                  <a:gd name="T2" fmla="*/ 4 w 4"/>
                  <a:gd name="T3" fmla="*/ 0 h 4"/>
                  <a:gd name="T4" fmla="*/ 3 w 4"/>
                  <a:gd name="T5" fmla="*/ 0 h 4"/>
                  <a:gd name="T6" fmla="*/ 2 w 4"/>
                  <a:gd name="T7" fmla="*/ 1 h 4"/>
                  <a:gd name="T8" fmla="*/ 2 w 4"/>
                  <a:gd name="T9" fmla="*/ 1 h 4"/>
                  <a:gd name="T10" fmla="*/ 1 w 4"/>
                  <a:gd name="T11" fmla="*/ 2 h 4"/>
                  <a:gd name="T12" fmla="*/ 1 w 4"/>
                  <a:gd name="T13" fmla="*/ 3 h 4"/>
                  <a:gd name="T14" fmla="*/ 0 w 4"/>
                  <a:gd name="T15" fmla="*/ 3 h 4"/>
                  <a:gd name="T16" fmla="*/ 0 w 4"/>
                  <a:gd name="T17" fmla="*/ 3 h 4"/>
                  <a:gd name="T18" fmla="*/ 1 w 4"/>
                  <a:gd name="T19" fmla="*/ 4 h 4"/>
                  <a:gd name="T20" fmla="*/ 2 w 4"/>
                  <a:gd name="T21" fmla="*/ 4 h 4"/>
                  <a:gd name="T22" fmla="*/ 3 w 4"/>
                  <a:gd name="T23" fmla="*/ 4 h 4"/>
                  <a:gd name="T24" fmla="*/ 4 w 4"/>
                  <a:gd name="T25" fmla="*/ 4 h 4"/>
                  <a:gd name="T26" fmla="*/ 4 w 4"/>
                  <a:gd name="T27" fmla="*/ 3 h 4"/>
                  <a:gd name="T28" fmla="*/ 3 w 4"/>
                  <a:gd name="T29" fmla="*/ 2 h 4"/>
                  <a:gd name="T30" fmla="*/ 4 w 4"/>
                  <a:gd name="T3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4" y="1"/>
                      <a:pt x="4" y="1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2" name="Freeform 222">
                <a:extLst>
                  <a:ext uri="{FF2B5EF4-FFF2-40B4-BE49-F238E27FC236}">
                    <a16:creationId xmlns:a16="http://schemas.microsoft.com/office/drawing/2014/main" id="{BEBCC9B5-57CF-41F5-AC26-44BB65B24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1464" y="1184276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  <a:gd name="T12" fmla="*/ 0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3" name="Freeform 223">
                <a:extLst>
                  <a:ext uri="{FF2B5EF4-FFF2-40B4-BE49-F238E27FC236}">
                    <a16:creationId xmlns:a16="http://schemas.microsoft.com/office/drawing/2014/main" id="{089FE77B-E233-4F2C-8087-182057F94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1" y="1335089"/>
                <a:ext cx="20638" cy="22225"/>
              </a:xfrm>
              <a:custGeom>
                <a:avLst/>
                <a:gdLst>
                  <a:gd name="T0" fmla="*/ 6 w 13"/>
                  <a:gd name="T1" fmla="*/ 0 h 14"/>
                  <a:gd name="T2" fmla="*/ 0 w 13"/>
                  <a:gd name="T3" fmla="*/ 7 h 14"/>
                  <a:gd name="T4" fmla="*/ 0 w 13"/>
                  <a:gd name="T5" fmla="*/ 14 h 14"/>
                  <a:gd name="T6" fmla="*/ 0 w 13"/>
                  <a:gd name="T7" fmla="*/ 14 h 14"/>
                  <a:gd name="T8" fmla="*/ 6 w 13"/>
                  <a:gd name="T9" fmla="*/ 14 h 14"/>
                  <a:gd name="T10" fmla="*/ 13 w 13"/>
                  <a:gd name="T11" fmla="*/ 7 h 14"/>
                  <a:gd name="T12" fmla="*/ 13 w 13"/>
                  <a:gd name="T13" fmla="*/ 0 h 14"/>
                  <a:gd name="T14" fmla="*/ 6 w 13"/>
                  <a:gd name="T15" fmla="*/ 0 h 14"/>
                  <a:gd name="T16" fmla="*/ 6 w 13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lnTo>
                      <a:pt x="0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6" y="14"/>
                    </a:lnTo>
                    <a:lnTo>
                      <a:pt x="13" y="7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4" name="Freeform 224">
                <a:extLst>
                  <a:ext uri="{FF2B5EF4-FFF2-40B4-BE49-F238E27FC236}">
                    <a16:creationId xmlns:a16="http://schemas.microsoft.com/office/drawing/2014/main" id="{5924E380-D741-43C9-AD02-54EC109640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1" y="1335089"/>
                <a:ext cx="20638" cy="22225"/>
              </a:xfrm>
              <a:custGeom>
                <a:avLst/>
                <a:gdLst>
                  <a:gd name="T0" fmla="*/ 6 w 13"/>
                  <a:gd name="T1" fmla="*/ 0 h 14"/>
                  <a:gd name="T2" fmla="*/ 0 w 13"/>
                  <a:gd name="T3" fmla="*/ 7 h 14"/>
                  <a:gd name="T4" fmla="*/ 0 w 13"/>
                  <a:gd name="T5" fmla="*/ 14 h 14"/>
                  <a:gd name="T6" fmla="*/ 0 w 13"/>
                  <a:gd name="T7" fmla="*/ 14 h 14"/>
                  <a:gd name="T8" fmla="*/ 6 w 13"/>
                  <a:gd name="T9" fmla="*/ 14 h 14"/>
                  <a:gd name="T10" fmla="*/ 13 w 13"/>
                  <a:gd name="T11" fmla="*/ 7 h 14"/>
                  <a:gd name="T12" fmla="*/ 13 w 13"/>
                  <a:gd name="T13" fmla="*/ 0 h 14"/>
                  <a:gd name="T14" fmla="*/ 6 w 13"/>
                  <a:gd name="T15" fmla="*/ 0 h 14"/>
                  <a:gd name="T16" fmla="*/ 6 w 13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lnTo>
                      <a:pt x="0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6" y="14"/>
                    </a:lnTo>
                    <a:lnTo>
                      <a:pt x="13" y="7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6" y="0"/>
                    </a:ln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5" name="Freeform 227">
                <a:extLst>
                  <a:ext uri="{FF2B5EF4-FFF2-40B4-BE49-F238E27FC236}">
                    <a16:creationId xmlns:a16="http://schemas.microsoft.com/office/drawing/2014/main" id="{815987C6-D0B4-4B40-9298-ACCCD8814F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126" y="1431926"/>
                <a:ext cx="22225" cy="44450"/>
              </a:xfrm>
              <a:custGeom>
                <a:avLst/>
                <a:gdLst>
                  <a:gd name="T0" fmla="*/ 1 w 2"/>
                  <a:gd name="T1" fmla="*/ 2 h 4"/>
                  <a:gd name="T2" fmla="*/ 1 w 2"/>
                  <a:gd name="T3" fmla="*/ 3 h 4"/>
                  <a:gd name="T4" fmla="*/ 1 w 2"/>
                  <a:gd name="T5" fmla="*/ 4 h 4"/>
                  <a:gd name="T6" fmla="*/ 2 w 2"/>
                  <a:gd name="T7" fmla="*/ 3 h 4"/>
                  <a:gd name="T8" fmla="*/ 2 w 2"/>
                  <a:gd name="T9" fmla="*/ 2 h 4"/>
                  <a:gd name="T10" fmla="*/ 2 w 2"/>
                  <a:gd name="T11" fmla="*/ 1 h 4"/>
                  <a:gd name="T12" fmla="*/ 2 w 2"/>
                  <a:gd name="T13" fmla="*/ 1 h 4"/>
                  <a:gd name="T14" fmla="*/ 1 w 2"/>
                  <a:gd name="T15" fmla="*/ 1 h 4"/>
                  <a:gd name="T16" fmla="*/ 0 w 2"/>
                  <a:gd name="T17" fmla="*/ 1 h 4"/>
                  <a:gd name="T18" fmla="*/ 0 w 2"/>
                  <a:gd name="T19" fmla="*/ 1 h 4"/>
                  <a:gd name="T20" fmla="*/ 1 w 2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4">
                    <a:moveTo>
                      <a:pt x="1" y="2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6" name="Freeform 228">
                <a:extLst>
                  <a:ext uri="{FF2B5EF4-FFF2-40B4-BE49-F238E27FC236}">
                    <a16:creationId xmlns:a16="http://schemas.microsoft.com/office/drawing/2014/main" id="{8FECDECC-82D5-418F-8832-B0411E2FA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126" y="1411289"/>
                <a:ext cx="53975" cy="20638"/>
              </a:xfrm>
              <a:custGeom>
                <a:avLst/>
                <a:gdLst>
                  <a:gd name="T0" fmla="*/ 1 w 5"/>
                  <a:gd name="T1" fmla="*/ 2 h 2"/>
                  <a:gd name="T2" fmla="*/ 2 w 5"/>
                  <a:gd name="T3" fmla="*/ 2 h 2"/>
                  <a:gd name="T4" fmla="*/ 3 w 5"/>
                  <a:gd name="T5" fmla="*/ 2 h 2"/>
                  <a:gd name="T6" fmla="*/ 3 w 5"/>
                  <a:gd name="T7" fmla="*/ 1 h 2"/>
                  <a:gd name="T8" fmla="*/ 5 w 5"/>
                  <a:gd name="T9" fmla="*/ 0 h 2"/>
                  <a:gd name="T10" fmla="*/ 4 w 5"/>
                  <a:gd name="T11" fmla="*/ 0 h 2"/>
                  <a:gd name="T12" fmla="*/ 3 w 5"/>
                  <a:gd name="T13" fmla="*/ 0 h 2"/>
                  <a:gd name="T14" fmla="*/ 2 w 5"/>
                  <a:gd name="T15" fmla="*/ 0 h 2"/>
                  <a:gd name="T16" fmla="*/ 1 w 5"/>
                  <a:gd name="T17" fmla="*/ 0 h 2"/>
                  <a:gd name="T18" fmla="*/ 0 w 5"/>
                  <a:gd name="T19" fmla="*/ 1 h 2"/>
                  <a:gd name="T20" fmla="*/ 1 w 5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2">
                    <a:moveTo>
                      <a:pt x="1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4" y="1"/>
                      <a:pt x="5" y="1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7" name="Freeform 229">
                <a:extLst>
                  <a:ext uri="{FF2B5EF4-FFF2-40B4-BE49-F238E27FC236}">
                    <a16:creationId xmlns:a16="http://schemas.microsoft.com/office/drawing/2014/main" id="{2DF0A911-035F-45EE-BB8C-886729DE36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1497014"/>
                <a:ext cx="85725" cy="87313"/>
              </a:xfrm>
              <a:custGeom>
                <a:avLst/>
                <a:gdLst>
                  <a:gd name="T0" fmla="*/ 7 w 8"/>
                  <a:gd name="T1" fmla="*/ 3 h 8"/>
                  <a:gd name="T2" fmla="*/ 6 w 8"/>
                  <a:gd name="T3" fmla="*/ 2 h 8"/>
                  <a:gd name="T4" fmla="*/ 5 w 8"/>
                  <a:gd name="T5" fmla="*/ 2 h 8"/>
                  <a:gd name="T6" fmla="*/ 4 w 8"/>
                  <a:gd name="T7" fmla="*/ 2 h 8"/>
                  <a:gd name="T8" fmla="*/ 3 w 8"/>
                  <a:gd name="T9" fmla="*/ 1 h 8"/>
                  <a:gd name="T10" fmla="*/ 2 w 8"/>
                  <a:gd name="T11" fmla="*/ 1 h 8"/>
                  <a:gd name="T12" fmla="*/ 1 w 8"/>
                  <a:gd name="T13" fmla="*/ 1 h 8"/>
                  <a:gd name="T14" fmla="*/ 1 w 8"/>
                  <a:gd name="T15" fmla="*/ 2 h 8"/>
                  <a:gd name="T16" fmla="*/ 1 w 8"/>
                  <a:gd name="T17" fmla="*/ 3 h 8"/>
                  <a:gd name="T18" fmla="*/ 2 w 8"/>
                  <a:gd name="T19" fmla="*/ 3 h 8"/>
                  <a:gd name="T20" fmla="*/ 2 w 8"/>
                  <a:gd name="T21" fmla="*/ 4 h 8"/>
                  <a:gd name="T22" fmla="*/ 4 w 8"/>
                  <a:gd name="T23" fmla="*/ 5 h 8"/>
                  <a:gd name="T24" fmla="*/ 4 w 8"/>
                  <a:gd name="T25" fmla="*/ 6 h 8"/>
                  <a:gd name="T26" fmla="*/ 4 w 8"/>
                  <a:gd name="T27" fmla="*/ 7 h 8"/>
                  <a:gd name="T28" fmla="*/ 6 w 8"/>
                  <a:gd name="T29" fmla="*/ 7 h 8"/>
                  <a:gd name="T30" fmla="*/ 6 w 8"/>
                  <a:gd name="T31" fmla="*/ 7 h 8"/>
                  <a:gd name="T32" fmla="*/ 7 w 8"/>
                  <a:gd name="T33" fmla="*/ 8 h 8"/>
                  <a:gd name="T34" fmla="*/ 8 w 8"/>
                  <a:gd name="T35" fmla="*/ 7 h 8"/>
                  <a:gd name="T36" fmla="*/ 8 w 8"/>
                  <a:gd name="T37" fmla="*/ 7 h 8"/>
                  <a:gd name="T38" fmla="*/ 8 w 8"/>
                  <a:gd name="T39" fmla="*/ 6 h 8"/>
                  <a:gd name="T40" fmla="*/ 7 w 8"/>
                  <a:gd name="T41" fmla="*/ 5 h 8"/>
                  <a:gd name="T42" fmla="*/ 7 w 8"/>
                  <a:gd name="T43" fmla="*/ 4 h 8"/>
                  <a:gd name="T44" fmla="*/ 7 w 8"/>
                  <a:gd name="T4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" h="8">
                    <a:moveTo>
                      <a:pt x="7" y="3"/>
                    </a:move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1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5"/>
                      <a:pt x="7" y="6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7" y="4"/>
                      <a:pt x="7" y="4"/>
                      <a:pt x="7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8" name="Freeform 230">
                <a:extLst>
                  <a:ext uri="{FF2B5EF4-FFF2-40B4-BE49-F238E27FC236}">
                    <a16:creationId xmlns:a16="http://schemas.microsoft.com/office/drawing/2014/main" id="{5F1794EE-D945-48B4-864F-E9DC4466F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801" y="2611439"/>
                <a:ext cx="130175" cy="128588"/>
              </a:xfrm>
              <a:custGeom>
                <a:avLst/>
                <a:gdLst>
                  <a:gd name="T0" fmla="*/ 11 w 12"/>
                  <a:gd name="T1" fmla="*/ 0 h 12"/>
                  <a:gd name="T2" fmla="*/ 10 w 12"/>
                  <a:gd name="T3" fmla="*/ 1 h 12"/>
                  <a:gd name="T4" fmla="*/ 9 w 12"/>
                  <a:gd name="T5" fmla="*/ 1 h 12"/>
                  <a:gd name="T6" fmla="*/ 9 w 12"/>
                  <a:gd name="T7" fmla="*/ 1 h 12"/>
                  <a:gd name="T8" fmla="*/ 8 w 12"/>
                  <a:gd name="T9" fmla="*/ 2 h 12"/>
                  <a:gd name="T10" fmla="*/ 7 w 12"/>
                  <a:gd name="T11" fmla="*/ 2 h 12"/>
                  <a:gd name="T12" fmla="*/ 7 w 12"/>
                  <a:gd name="T13" fmla="*/ 1 h 12"/>
                  <a:gd name="T14" fmla="*/ 6 w 12"/>
                  <a:gd name="T15" fmla="*/ 2 h 12"/>
                  <a:gd name="T16" fmla="*/ 5 w 12"/>
                  <a:gd name="T17" fmla="*/ 3 h 12"/>
                  <a:gd name="T18" fmla="*/ 5 w 12"/>
                  <a:gd name="T19" fmla="*/ 4 h 12"/>
                  <a:gd name="T20" fmla="*/ 3 w 12"/>
                  <a:gd name="T21" fmla="*/ 3 h 12"/>
                  <a:gd name="T22" fmla="*/ 3 w 12"/>
                  <a:gd name="T23" fmla="*/ 4 h 12"/>
                  <a:gd name="T24" fmla="*/ 2 w 12"/>
                  <a:gd name="T25" fmla="*/ 4 h 12"/>
                  <a:gd name="T26" fmla="*/ 2 w 12"/>
                  <a:gd name="T27" fmla="*/ 5 h 12"/>
                  <a:gd name="T28" fmla="*/ 1 w 12"/>
                  <a:gd name="T29" fmla="*/ 6 h 12"/>
                  <a:gd name="T30" fmla="*/ 0 w 12"/>
                  <a:gd name="T31" fmla="*/ 6 h 12"/>
                  <a:gd name="T32" fmla="*/ 0 w 12"/>
                  <a:gd name="T33" fmla="*/ 6 h 12"/>
                  <a:gd name="T34" fmla="*/ 0 w 12"/>
                  <a:gd name="T35" fmla="*/ 7 h 12"/>
                  <a:gd name="T36" fmla="*/ 1 w 12"/>
                  <a:gd name="T37" fmla="*/ 7 h 12"/>
                  <a:gd name="T38" fmla="*/ 1 w 12"/>
                  <a:gd name="T39" fmla="*/ 8 h 12"/>
                  <a:gd name="T40" fmla="*/ 2 w 12"/>
                  <a:gd name="T41" fmla="*/ 9 h 12"/>
                  <a:gd name="T42" fmla="*/ 3 w 12"/>
                  <a:gd name="T43" fmla="*/ 10 h 12"/>
                  <a:gd name="T44" fmla="*/ 4 w 12"/>
                  <a:gd name="T45" fmla="*/ 11 h 12"/>
                  <a:gd name="T46" fmla="*/ 4 w 12"/>
                  <a:gd name="T47" fmla="*/ 11 h 12"/>
                  <a:gd name="T48" fmla="*/ 5 w 12"/>
                  <a:gd name="T49" fmla="*/ 11 h 12"/>
                  <a:gd name="T50" fmla="*/ 6 w 12"/>
                  <a:gd name="T51" fmla="*/ 12 h 12"/>
                  <a:gd name="T52" fmla="*/ 6 w 12"/>
                  <a:gd name="T53" fmla="*/ 12 h 12"/>
                  <a:gd name="T54" fmla="*/ 7 w 12"/>
                  <a:gd name="T55" fmla="*/ 12 h 12"/>
                  <a:gd name="T56" fmla="*/ 8 w 12"/>
                  <a:gd name="T57" fmla="*/ 12 h 12"/>
                  <a:gd name="T58" fmla="*/ 9 w 12"/>
                  <a:gd name="T59" fmla="*/ 12 h 12"/>
                  <a:gd name="T60" fmla="*/ 9 w 12"/>
                  <a:gd name="T61" fmla="*/ 12 h 12"/>
                  <a:gd name="T62" fmla="*/ 10 w 12"/>
                  <a:gd name="T63" fmla="*/ 12 h 12"/>
                  <a:gd name="T64" fmla="*/ 10 w 12"/>
                  <a:gd name="T65" fmla="*/ 10 h 12"/>
                  <a:gd name="T66" fmla="*/ 10 w 12"/>
                  <a:gd name="T67" fmla="*/ 9 h 12"/>
                  <a:gd name="T68" fmla="*/ 10 w 12"/>
                  <a:gd name="T69" fmla="*/ 8 h 12"/>
                  <a:gd name="T70" fmla="*/ 11 w 12"/>
                  <a:gd name="T71" fmla="*/ 7 h 12"/>
                  <a:gd name="T72" fmla="*/ 10 w 12"/>
                  <a:gd name="T73" fmla="*/ 5 h 12"/>
                  <a:gd name="T74" fmla="*/ 11 w 12"/>
                  <a:gd name="T75" fmla="*/ 4 h 12"/>
                  <a:gd name="T76" fmla="*/ 11 w 12"/>
                  <a:gd name="T77" fmla="*/ 3 h 12"/>
                  <a:gd name="T78" fmla="*/ 12 w 12"/>
                  <a:gd name="T79" fmla="*/ 2 h 12"/>
                  <a:gd name="T80" fmla="*/ 12 w 12"/>
                  <a:gd name="T81" fmla="*/ 0 h 12"/>
                  <a:gd name="T82" fmla="*/ 11 w 12"/>
                  <a:gd name="T8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" h="12">
                    <a:moveTo>
                      <a:pt x="11" y="0"/>
                    </a:moveTo>
                    <a:cubicBezTo>
                      <a:pt x="11" y="0"/>
                      <a:pt x="10" y="0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6" y="2"/>
                      <a:pt x="5" y="2"/>
                      <a:pt x="5" y="3"/>
                    </a:cubicBezTo>
                    <a:cubicBezTo>
                      <a:pt x="5" y="3"/>
                      <a:pt x="5" y="3"/>
                      <a:pt x="5" y="4"/>
                    </a:cubicBezTo>
                    <a:cubicBezTo>
                      <a:pt x="4" y="4"/>
                      <a:pt x="4" y="3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2"/>
                      <a:pt x="7" y="11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9" y="11"/>
                      <a:pt x="10" y="10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7"/>
                      <a:pt x="11" y="7"/>
                      <a:pt x="11" y="7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1" y="5"/>
                      <a:pt x="10" y="4"/>
                      <a:pt x="11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3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9" name="Freeform 231">
                <a:extLst>
                  <a:ext uri="{FF2B5EF4-FFF2-40B4-BE49-F238E27FC236}">
                    <a16:creationId xmlns:a16="http://schemas.microsoft.com/office/drawing/2014/main" id="{9793B124-34CA-4EEF-B406-F7BE38F2E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1714" y="2459039"/>
                <a:ext cx="96838" cy="76200"/>
              </a:xfrm>
              <a:custGeom>
                <a:avLst/>
                <a:gdLst>
                  <a:gd name="T0" fmla="*/ 9 w 9"/>
                  <a:gd name="T1" fmla="*/ 4 h 7"/>
                  <a:gd name="T2" fmla="*/ 9 w 9"/>
                  <a:gd name="T3" fmla="*/ 3 h 7"/>
                  <a:gd name="T4" fmla="*/ 8 w 9"/>
                  <a:gd name="T5" fmla="*/ 3 h 7"/>
                  <a:gd name="T6" fmla="*/ 7 w 9"/>
                  <a:gd name="T7" fmla="*/ 3 h 7"/>
                  <a:gd name="T8" fmla="*/ 6 w 9"/>
                  <a:gd name="T9" fmla="*/ 2 h 7"/>
                  <a:gd name="T10" fmla="*/ 5 w 9"/>
                  <a:gd name="T11" fmla="*/ 1 h 7"/>
                  <a:gd name="T12" fmla="*/ 4 w 9"/>
                  <a:gd name="T13" fmla="*/ 1 h 7"/>
                  <a:gd name="T14" fmla="*/ 3 w 9"/>
                  <a:gd name="T15" fmla="*/ 0 h 7"/>
                  <a:gd name="T16" fmla="*/ 2 w 9"/>
                  <a:gd name="T17" fmla="*/ 0 h 7"/>
                  <a:gd name="T18" fmla="*/ 1 w 9"/>
                  <a:gd name="T19" fmla="*/ 0 h 7"/>
                  <a:gd name="T20" fmla="*/ 1 w 9"/>
                  <a:gd name="T21" fmla="*/ 1 h 7"/>
                  <a:gd name="T22" fmla="*/ 1 w 9"/>
                  <a:gd name="T23" fmla="*/ 2 h 7"/>
                  <a:gd name="T24" fmla="*/ 0 w 9"/>
                  <a:gd name="T25" fmla="*/ 3 h 7"/>
                  <a:gd name="T26" fmla="*/ 0 w 9"/>
                  <a:gd name="T27" fmla="*/ 4 h 7"/>
                  <a:gd name="T28" fmla="*/ 0 w 9"/>
                  <a:gd name="T29" fmla="*/ 5 h 7"/>
                  <a:gd name="T30" fmla="*/ 0 w 9"/>
                  <a:gd name="T31" fmla="*/ 6 h 7"/>
                  <a:gd name="T32" fmla="*/ 0 w 9"/>
                  <a:gd name="T33" fmla="*/ 7 h 7"/>
                  <a:gd name="T34" fmla="*/ 1 w 9"/>
                  <a:gd name="T35" fmla="*/ 7 h 7"/>
                  <a:gd name="T36" fmla="*/ 2 w 9"/>
                  <a:gd name="T37" fmla="*/ 7 h 7"/>
                  <a:gd name="T38" fmla="*/ 2 w 9"/>
                  <a:gd name="T39" fmla="*/ 6 h 7"/>
                  <a:gd name="T40" fmla="*/ 3 w 9"/>
                  <a:gd name="T41" fmla="*/ 5 h 7"/>
                  <a:gd name="T42" fmla="*/ 3 w 9"/>
                  <a:gd name="T43" fmla="*/ 5 h 7"/>
                  <a:gd name="T44" fmla="*/ 4 w 9"/>
                  <a:gd name="T45" fmla="*/ 5 h 7"/>
                  <a:gd name="T46" fmla="*/ 5 w 9"/>
                  <a:gd name="T47" fmla="*/ 5 h 7"/>
                  <a:gd name="T48" fmla="*/ 5 w 9"/>
                  <a:gd name="T49" fmla="*/ 5 h 7"/>
                  <a:gd name="T50" fmla="*/ 6 w 9"/>
                  <a:gd name="T51" fmla="*/ 5 h 7"/>
                  <a:gd name="T52" fmla="*/ 7 w 9"/>
                  <a:gd name="T53" fmla="*/ 5 h 7"/>
                  <a:gd name="T54" fmla="*/ 8 w 9"/>
                  <a:gd name="T55" fmla="*/ 5 h 7"/>
                  <a:gd name="T56" fmla="*/ 8 w 9"/>
                  <a:gd name="T57" fmla="*/ 5 h 7"/>
                  <a:gd name="T58" fmla="*/ 8 w 9"/>
                  <a:gd name="T59" fmla="*/ 5 h 7"/>
                  <a:gd name="T60" fmla="*/ 9 w 9"/>
                  <a:gd name="T61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" h="7">
                    <a:moveTo>
                      <a:pt x="9" y="4"/>
                    </a:moveTo>
                    <a:cubicBezTo>
                      <a:pt x="9" y="4"/>
                      <a:pt x="9" y="4"/>
                      <a:pt x="9" y="3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7" y="3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2" y="6"/>
                      <a:pt x="2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5" y="6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6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9" y="4"/>
                      <a:pt x="9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0" name="Freeform 232">
                <a:extLst>
                  <a:ext uri="{FF2B5EF4-FFF2-40B4-BE49-F238E27FC236}">
                    <a16:creationId xmlns:a16="http://schemas.microsoft.com/office/drawing/2014/main" id="{9E8B3F04-279E-4C59-878D-538726637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5814" y="2697164"/>
                <a:ext cx="334963" cy="519113"/>
              </a:xfrm>
              <a:custGeom>
                <a:avLst/>
                <a:gdLst>
                  <a:gd name="T0" fmla="*/ 31 w 31"/>
                  <a:gd name="T1" fmla="*/ 33 h 48"/>
                  <a:gd name="T2" fmla="*/ 30 w 31"/>
                  <a:gd name="T3" fmla="*/ 30 h 48"/>
                  <a:gd name="T4" fmla="*/ 28 w 31"/>
                  <a:gd name="T5" fmla="*/ 27 h 48"/>
                  <a:gd name="T6" fmla="*/ 28 w 31"/>
                  <a:gd name="T7" fmla="*/ 24 h 48"/>
                  <a:gd name="T8" fmla="*/ 28 w 31"/>
                  <a:gd name="T9" fmla="*/ 20 h 48"/>
                  <a:gd name="T10" fmla="*/ 27 w 31"/>
                  <a:gd name="T11" fmla="*/ 18 h 48"/>
                  <a:gd name="T12" fmla="*/ 23 w 31"/>
                  <a:gd name="T13" fmla="*/ 17 h 48"/>
                  <a:gd name="T14" fmla="*/ 19 w 31"/>
                  <a:gd name="T15" fmla="*/ 16 h 48"/>
                  <a:gd name="T16" fmla="*/ 17 w 31"/>
                  <a:gd name="T17" fmla="*/ 12 h 48"/>
                  <a:gd name="T18" fmla="*/ 15 w 31"/>
                  <a:gd name="T19" fmla="*/ 9 h 48"/>
                  <a:gd name="T20" fmla="*/ 16 w 31"/>
                  <a:gd name="T21" fmla="*/ 5 h 48"/>
                  <a:gd name="T22" fmla="*/ 19 w 31"/>
                  <a:gd name="T23" fmla="*/ 3 h 48"/>
                  <a:gd name="T24" fmla="*/ 20 w 31"/>
                  <a:gd name="T25" fmla="*/ 2 h 48"/>
                  <a:gd name="T26" fmla="*/ 20 w 31"/>
                  <a:gd name="T27" fmla="*/ 0 h 48"/>
                  <a:gd name="T28" fmla="*/ 17 w 31"/>
                  <a:gd name="T29" fmla="*/ 2 h 48"/>
                  <a:gd name="T30" fmla="*/ 13 w 31"/>
                  <a:gd name="T31" fmla="*/ 3 h 48"/>
                  <a:gd name="T32" fmla="*/ 10 w 31"/>
                  <a:gd name="T33" fmla="*/ 4 h 48"/>
                  <a:gd name="T34" fmla="*/ 9 w 31"/>
                  <a:gd name="T35" fmla="*/ 9 h 48"/>
                  <a:gd name="T36" fmla="*/ 7 w 31"/>
                  <a:gd name="T37" fmla="*/ 10 h 48"/>
                  <a:gd name="T38" fmla="*/ 4 w 31"/>
                  <a:gd name="T39" fmla="*/ 12 h 48"/>
                  <a:gd name="T40" fmla="*/ 4 w 31"/>
                  <a:gd name="T41" fmla="*/ 14 h 48"/>
                  <a:gd name="T42" fmla="*/ 3 w 31"/>
                  <a:gd name="T43" fmla="*/ 15 h 48"/>
                  <a:gd name="T44" fmla="*/ 4 w 31"/>
                  <a:gd name="T45" fmla="*/ 18 h 48"/>
                  <a:gd name="T46" fmla="*/ 3 w 31"/>
                  <a:gd name="T47" fmla="*/ 22 h 48"/>
                  <a:gd name="T48" fmla="*/ 2 w 31"/>
                  <a:gd name="T49" fmla="*/ 27 h 48"/>
                  <a:gd name="T50" fmla="*/ 0 w 31"/>
                  <a:gd name="T51" fmla="*/ 30 h 48"/>
                  <a:gd name="T52" fmla="*/ 1 w 31"/>
                  <a:gd name="T53" fmla="*/ 32 h 48"/>
                  <a:gd name="T54" fmla="*/ 4 w 31"/>
                  <a:gd name="T55" fmla="*/ 34 h 48"/>
                  <a:gd name="T56" fmla="*/ 6 w 31"/>
                  <a:gd name="T57" fmla="*/ 34 h 48"/>
                  <a:gd name="T58" fmla="*/ 8 w 31"/>
                  <a:gd name="T59" fmla="*/ 36 h 48"/>
                  <a:gd name="T60" fmla="*/ 11 w 31"/>
                  <a:gd name="T61" fmla="*/ 37 h 48"/>
                  <a:gd name="T62" fmla="*/ 13 w 31"/>
                  <a:gd name="T63" fmla="*/ 40 h 48"/>
                  <a:gd name="T64" fmla="*/ 15 w 31"/>
                  <a:gd name="T65" fmla="*/ 43 h 48"/>
                  <a:gd name="T66" fmla="*/ 18 w 31"/>
                  <a:gd name="T67" fmla="*/ 42 h 48"/>
                  <a:gd name="T68" fmla="*/ 20 w 31"/>
                  <a:gd name="T69" fmla="*/ 43 h 48"/>
                  <a:gd name="T70" fmla="*/ 22 w 31"/>
                  <a:gd name="T71" fmla="*/ 44 h 48"/>
                  <a:gd name="T72" fmla="*/ 20 w 31"/>
                  <a:gd name="T73" fmla="*/ 46 h 48"/>
                  <a:gd name="T74" fmla="*/ 21 w 31"/>
                  <a:gd name="T75" fmla="*/ 48 h 48"/>
                  <a:gd name="T76" fmla="*/ 23 w 31"/>
                  <a:gd name="T77" fmla="*/ 46 h 48"/>
                  <a:gd name="T78" fmla="*/ 23 w 31"/>
                  <a:gd name="T79" fmla="*/ 41 h 48"/>
                  <a:gd name="T80" fmla="*/ 22 w 31"/>
                  <a:gd name="T81" fmla="*/ 36 h 48"/>
                  <a:gd name="T82" fmla="*/ 24 w 31"/>
                  <a:gd name="T83" fmla="*/ 34 h 48"/>
                  <a:gd name="T84" fmla="*/ 23 w 31"/>
                  <a:gd name="T85" fmla="*/ 31 h 48"/>
                  <a:gd name="T86" fmla="*/ 28 w 31"/>
                  <a:gd name="T87" fmla="*/ 3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1" h="48">
                    <a:moveTo>
                      <a:pt x="29" y="32"/>
                    </a:moveTo>
                    <a:cubicBezTo>
                      <a:pt x="30" y="32"/>
                      <a:pt x="29" y="32"/>
                      <a:pt x="30" y="33"/>
                    </a:cubicBezTo>
                    <a:cubicBezTo>
                      <a:pt x="30" y="33"/>
                      <a:pt x="30" y="33"/>
                      <a:pt x="31" y="33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32"/>
                      <a:pt x="30" y="32"/>
                      <a:pt x="30" y="32"/>
                    </a:cubicBezTo>
                    <a:cubicBezTo>
                      <a:pt x="30" y="31"/>
                      <a:pt x="30" y="31"/>
                      <a:pt x="30" y="30"/>
                    </a:cubicBezTo>
                    <a:cubicBezTo>
                      <a:pt x="30" y="30"/>
                      <a:pt x="30" y="29"/>
                      <a:pt x="30" y="29"/>
                    </a:cubicBezTo>
                    <a:cubicBezTo>
                      <a:pt x="29" y="28"/>
                      <a:pt x="29" y="29"/>
                      <a:pt x="28" y="28"/>
                    </a:cubicBezTo>
                    <a:cubicBezTo>
                      <a:pt x="28" y="28"/>
                      <a:pt x="28" y="27"/>
                      <a:pt x="28" y="27"/>
                    </a:cubicBezTo>
                    <a:cubicBezTo>
                      <a:pt x="28" y="26"/>
                      <a:pt x="29" y="26"/>
                      <a:pt x="29" y="26"/>
                    </a:cubicBezTo>
                    <a:cubicBezTo>
                      <a:pt x="29" y="25"/>
                      <a:pt x="28" y="25"/>
                      <a:pt x="28" y="25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4"/>
                      <a:pt x="28" y="24"/>
                      <a:pt x="28" y="23"/>
                    </a:cubicBezTo>
                    <a:cubicBezTo>
                      <a:pt x="28" y="23"/>
                      <a:pt x="28" y="22"/>
                      <a:pt x="28" y="21"/>
                    </a:cubicBezTo>
                    <a:cubicBezTo>
                      <a:pt x="28" y="21"/>
                      <a:pt x="28" y="21"/>
                      <a:pt x="28" y="20"/>
                    </a:cubicBezTo>
                    <a:cubicBezTo>
                      <a:pt x="29" y="19"/>
                      <a:pt x="29" y="19"/>
                      <a:pt x="29" y="18"/>
                    </a:cubicBezTo>
                    <a:cubicBezTo>
                      <a:pt x="29" y="18"/>
                      <a:pt x="29" y="18"/>
                      <a:pt x="28" y="18"/>
                    </a:cubicBezTo>
                    <a:cubicBezTo>
                      <a:pt x="28" y="18"/>
                      <a:pt x="28" y="18"/>
                      <a:pt x="27" y="18"/>
                    </a:cubicBezTo>
                    <a:cubicBezTo>
                      <a:pt x="27" y="18"/>
                      <a:pt x="26" y="18"/>
                      <a:pt x="25" y="18"/>
                    </a:cubicBezTo>
                    <a:cubicBezTo>
                      <a:pt x="25" y="18"/>
                      <a:pt x="24" y="18"/>
                      <a:pt x="24" y="18"/>
                    </a:cubicBezTo>
                    <a:cubicBezTo>
                      <a:pt x="24" y="18"/>
                      <a:pt x="23" y="18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2" y="16"/>
                      <a:pt x="22" y="16"/>
                      <a:pt x="21" y="16"/>
                    </a:cubicBezTo>
                    <a:cubicBezTo>
                      <a:pt x="20" y="16"/>
                      <a:pt x="20" y="16"/>
                      <a:pt x="19" y="16"/>
                    </a:cubicBezTo>
                    <a:cubicBezTo>
                      <a:pt x="18" y="16"/>
                      <a:pt x="18" y="16"/>
                      <a:pt x="17" y="15"/>
                    </a:cubicBezTo>
                    <a:cubicBezTo>
                      <a:pt x="17" y="15"/>
                      <a:pt x="17" y="14"/>
                      <a:pt x="17" y="13"/>
                    </a:cubicBezTo>
                    <a:cubicBezTo>
                      <a:pt x="17" y="13"/>
                      <a:pt x="17" y="13"/>
                      <a:pt x="17" y="12"/>
                    </a:cubicBezTo>
                    <a:cubicBezTo>
                      <a:pt x="17" y="11"/>
                      <a:pt x="16" y="11"/>
                      <a:pt x="16" y="11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9"/>
                      <a:pt x="15" y="9"/>
                    </a:cubicBezTo>
                    <a:cubicBezTo>
                      <a:pt x="15" y="8"/>
                      <a:pt x="15" y="8"/>
                      <a:pt x="16" y="8"/>
                    </a:cubicBezTo>
                    <a:cubicBezTo>
                      <a:pt x="16" y="7"/>
                      <a:pt x="16" y="7"/>
                      <a:pt x="16" y="6"/>
                    </a:cubicBezTo>
                    <a:cubicBezTo>
                      <a:pt x="16" y="6"/>
                      <a:pt x="16" y="6"/>
                      <a:pt x="16" y="5"/>
                    </a:cubicBezTo>
                    <a:cubicBezTo>
                      <a:pt x="16" y="5"/>
                      <a:pt x="16" y="4"/>
                      <a:pt x="17" y="4"/>
                    </a:cubicBezTo>
                    <a:cubicBezTo>
                      <a:pt x="17" y="3"/>
                      <a:pt x="18" y="4"/>
                      <a:pt x="18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19" y="2"/>
                    </a:cubicBezTo>
                    <a:cubicBezTo>
                      <a:pt x="19" y="2"/>
                      <a:pt x="19" y="2"/>
                      <a:pt x="20" y="2"/>
                    </a:cubicBezTo>
                    <a:cubicBezTo>
                      <a:pt x="20" y="2"/>
                      <a:pt x="21" y="2"/>
                      <a:pt x="21" y="1"/>
                    </a:cubicBezTo>
                    <a:cubicBezTo>
                      <a:pt x="21" y="1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9" y="0"/>
                      <a:pt x="18" y="0"/>
                    </a:cubicBezTo>
                    <a:cubicBezTo>
                      <a:pt x="18" y="1"/>
                      <a:pt x="18" y="1"/>
                      <a:pt x="18" y="2"/>
                    </a:cubicBezTo>
                    <a:cubicBezTo>
                      <a:pt x="18" y="2"/>
                      <a:pt x="17" y="1"/>
                      <a:pt x="17" y="2"/>
                    </a:cubicBezTo>
                    <a:cubicBezTo>
                      <a:pt x="16" y="2"/>
                      <a:pt x="16" y="2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5"/>
                      <a:pt x="9" y="5"/>
                    </a:cubicBezTo>
                    <a:cubicBezTo>
                      <a:pt x="9" y="6"/>
                      <a:pt x="9" y="6"/>
                      <a:pt x="9" y="7"/>
                    </a:cubicBezTo>
                    <a:cubicBezTo>
                      <a:pt x="9" y="8"/>
                      <a:pt x="9" y="8"/>
                      <a:pt x="9" y="9"/>
                    </a:cubicBezTo>
                    <a:cubicBezTo>
                      <a:pt x="8" y="9"/>
                      <a:pt x="8" y="8"/>
                      <a:pt x="7" y="9"/>
                    </a:cubicBezTo>
                    <a:cubicBezTo>
                      <a:pt x="7" y="9"/>
                      <a:pt x="7" y="9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1"/>
                      <a:pt x="6" y="10"/>
                      <a:pt x="5" y="11"/>
                    </a:cubicBezTo>
                    <a:cubicBezTo>
                      <a:pt x="5" y="11"/>
                      <a:pt x="6" y="12"/>
                      <a:pt x="5" y="12"/>
                    </a:cubicBezTo>
                    <a:cubicBezTo>
                      <a:pt x="5" y="12"/>
                      <a:pt x="5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4" y="16"/>
                      <a:pt x="4" y="17"/>
                    </a:cubicBezTo>
                    <a:cubicBezTo>
                      <a:pt x="4" y="17"/>
                      <a:pt x="4" y="18"/>
                      <a:pt x="4" y="18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3" y="22"/>
                      <a:pt x="3" y="22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5"/>
                      <a:pt x="3" y="26"/>
                      <a:pt x="2" y="27"/>
                    </a:cubicBezTo>
                    <a:cubicBezTo>
                      <a:pt x="2" y="27"/>
                      <a:pt x="3" y="28"/>
                      <a:pt x="2" y="28"/>
                    </a:cubicBezTo>
                    <a:cubicBezTo>
                      <a:pt x="2" y="29"/>
                      <a:pt x="1" y="28"/>
                      <a:pt x="1" y="29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1" y="32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3" y="34"/>
                      <a:pt x="3" y="34"/>
                      <a:pt x="4" y="34"/>
                    </a:cubicBezTo>
                    <a:cubicBezTo>
                      <a:pt x="4" y="34"/>
                      <a:pt x="4" y="35"/>
                      <a:pt x="4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6" y="35"/>
                      <a:pt x="6" y="34"/>
                      <a:pt x="6" y="34"/>
                    </a:cubicBezTo>
                    <a:cubicBezTo>
                      <a:pt x="7" y="34"/>
                      <a:pt x="7" y="35"/>
                      <a:pt x="7" y="35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10" y="36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1" y="37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2" y="39"/>
                      <a:pt x="13" y="39"/>
                      <a:pt x="13" y="39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4" y="41"/>
                      <a:pt x="14" y="41"/>
                    </a:cubicBezTo>
                    <a:cubicBezTo>
                      <a:pt x="14" y="41"/>
                      <a:pt x="14" y="42"/>
                      <a:pt x="14" y="42"/>
                    </a:cubicBezTo>
                    <a:cubicBezTo>
                      <a:pt x="15" y="42"/>
                      <a:pt x="15" y="43"/>
                      <a:pt x="15" y="43"/>
                    </a:cubicBezTo>
                    <a:cubicBezTo>
                      <a:pt x="15" y="43"/>
                      <a:pt x="16" y="43"/>
                      <a:pt x="16" y="43"/>
                    </a:cubicBezTo>
                    <a:cubicBezTo>
                      <a:pt x="16" y="43"/>
                      <a:pt x="17" y="43"/>
                      <a:pt x="17" y="43"/>
                    </a:cubicBezTo>
                    <a:cubicBezTo>
                      <a:pt x="17" y="43"/>
                      <a:pt x="17" y="42"/>
                      <a:pt x="18" y="42"/>
                    </a:cubicBezTo>
                    <a:cubicBezTo>
                      <a:pt x="18" y="42"/>
                      <a:pt x="18" y="42"/>
                      <a:pt x="19" y="42"/>
                    </a:cubicBezTo>
                    <a:cubicBezTo>
                      <a:pt x="19" y="43"/>
                      <a:pt x="20" y="42"/>
                      <a:pt x="20" y="42"/>
                    </a:cubicBezTo>
                    <a:cubicBezTo>
                      <a:pt x="20" y="42"/>
                      <a:pt x="20" y="43"/>
                      <a:pt x="20" y="43"/>
                    </a:cubicBezTo>
                    <a:cubicBezTo>
                      <a:pt x="20" y="43"/>
                      <a:pt x="21" y="43"/>
                      <a:pt x="21" y="43"/>
                    </a:cubicBezTo>
                    <a:cubicBezTo>
                      <a:pt x="22" y="43"/>
                      <a:pt x="22" y="42"/>
                      <a:pt x="22" y="43"/>
                    </a:cubicBezTo>
                    <a:cubicBezTo>
                      <a:pt x="22" y="43"/>
                      <a:pt x="22" y="43"/>
                      <a:pt x="22" y="44"/>
                    </a:cubicBezTo>
                    <a:cubicBezTo>
                      <a:pt x="22" y="44"/>
                      <a:pt x="21" y="45"/>
                      <a:pt x="21" y="45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1" y="46"/>
                      <a:pt x="20" y="46"/>
                      <a:pt x="20" y="46"/>
                    </a:cubicBezTo>
                    <a:cubicBezTo>
                      <a:pt x="20" y="47"/>
                      <a:pt x="21" y="47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2" y="48"/>
                      <a:pt x="22" y="48"/>
                      <a:pt x="23" y="48"/>
                    </a:cubicBezTo>
                    <a:cubicBezTo>
                      <a:pt x="23" y="47"/>
                      <a:pt x="22" y="47"/>
                      <a:pt x="22" y="47"/>
                    </a:cubicBezTo>
                    <a:cubicBezTo>
                      <a:pt x="22" y="46"/>
                      <a:pt x="23" y="46"/>
                      <a:pt x="23" y="46"/>
                    </a:cubicBezTo>
                    <a:cubicBezTo>
                      <a:pt x="23" y="45"/>
                      <a:pt x="23" y="45"/>
                      <a:pt x="23" y="4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4" y="42"/>
                      <a:pt x="23" y="41"/>
                      <a:pt x="23" y="41"/>
                    </a:cubicBezTo>
                    <a:cubicBezTo>
                      <a:pt x="23" y="40"/>
                      <a:pt x="23" y="40"/>
                      <a:pt x="23" y="39"/>
                    </a:cubicBezTo>
                    <a:cubicBezTo>
                      <a:pt x="23" y="38"/>
                      <a:pt x="23" y="38"/>
                      <a:pt x="23" y="37"/>
                    </a:cubicBezTo>
                    <a:cubicBezTo>
                      <a:pt x="22" y="37"/>
                      <a:pt x="22" y="37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4"/>
                      <a:pt x="23" y="34"/>
                    </a:cubicBezTo>
                    <a:cubicBezTo>
                      <a:pt x="23" y="34"/>
                      <a:pt x="24" y="34"/>
                      <a:pt x="24" y="34"/>
                    </a:cubicBezTo>
                    <a:cubicBezTo>
                      <a:pt x="24" y="34"/>
                      <a:pt x="24" y="33"/>
                      <a:pt x="24" y="33"/>
                    </a:cubicBezTo>
                    <a:cubicBezTo>
                      <a:pt x="24" y="33"/>
                      <a:pt x="23" y="33"/>
                      <a:pt x="23" y="33"/>
                    </a:cubicBezTo>
                    <a:cubicBezTo>
                      <a:pt x="22" y="32"/>
                      <a:pt x="23" y="32"/>
                      <a:pt x="23" y="31"/>
                    </a:cubicBezTo>
                    <a:cubicBezTo>
                      <a:pt x="23" y="31"/>
                      <a:pt x="23" y="31"/>
                      <a:pt x="24" y="31"/>
                    </a:cubicBezTo>
                    <a:cubicBezTo>
                      <a:pt x="24" y="30"/>
                      <a:pt x="25" y="31"/>
                      <a:pt x="26" y="31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30"/>
                      <a:pt x="28" y="30"/>
                      <a:pt x="29" y="30"/>
                    </a:cubicBezTo>
                    <a:cubicBezTo>
                      <a:pt x="29" y="30"/>
                      <a:pt x="29" y="31"/>
                      <a:pt x="29" y="3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1" name="Freeform 233">
                <a:extLst>
                  <a:ext uri="{FF2B5EF4-FFF2-40B4-BE49-F238E27FC236}">
                    <a16:creationId xmlns:a16="http://schemas.microsoft.com/office/drawing/2014/main" id="{8685DA5B-29D7-44D4-A8C4-C61008557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9026" y="3767139"/>
                <a:ext cx="420688" cy="941388"/>
              </a:xfrm>
              <a:custGeom>
                <a:avLst/>
                <a:gdLst>
                  <a:gd name="T0" fmla="*/ 37 w 39"/>
                  <a:gd name="T1" fmla="*/ 10 h 87"/>
                  <a:gd name="T2" fmla="*/ 37 w 39"/>
                  <a:gd name="T3" fmla="*/ 14 h 87"/>
                  <a:gd name="T4" fmla="*/ 32 w 39"/>
                  <a:gd name="T5" fmla="*/ 16 h 87"/>
                  <a:gd name="T6" fmla="*/ 28 w 39"/>
                  <a:gd name="T7" fmla="*/ 16 h 87"/>
                  <a:gd name="T8" fmla="*/ 29 w 39"/>
                  <a:gd name="T9" fmla="*/ 14 h 87"/>
                  <a:gd name="T10" fmla="*/ 29 w 39"/>
                  <a:gd name="T11" fmla="*/ 9 h 87"/>
                  <a:gd name="T12" fmla="*/ 24 w 39"/>
                  <a:gd name="T13" fmla="*/ 7 h 87"/>
                  <a:gd name="T14" fmla="*/ 17 w 39"/>
                  <a:gd name="T15" fmla="*/ 3 h 87"/>
                  <a:gd name="T16" fmla="*/ 16 w 39"/>
                  <a:gd name="T17" fmla="*/ 1 h 87"/>
                  <a:gd name="T18" fmla="*/ 12 w 39"/>
                  <a:gd name="T19" fmla="*/ 1 h 87"/>
                  <a:gd name="T20" fmla="*/ 8 w 39"/>
                  <a:gd name="T21" fmla="*/ 0 h 87"/>
                  <a:gd name="T22" fmla="*/ 7 w 39"/>
                  <a:gd name="T23" fmla="*/ 1 h 87"/>
                  <a:gd name="T24" fmla="*/ 6 w 39"/>
                  <a:gd name="T25" fmla="*/ 8 h 87"/>
                  <a:gd name="T26" fmla="*/ 4 w 39"/>
                  <a:gd name="T27" fmla="*/ 14 h 87"/>
                  <a:gd name="T28" fmla="*/ 0 w 39"/>
                  <a:gd name="T29" fmla="*/ 22 h 87"/>
                  <a:gd name="T30" fmla="*/ 2 w 39"/>
                  <a:gd name="T31" fmla="*/ 34 h 87"/>
                  <a:gd name="T32" fmla="*/ 3 w 39"/>
                  <a:gd name="T33" fmla="*/ 41 h 87"/>
                  <a:gd name="T34" fmla="*/ 3 w 39"/>
                  <a:gd name="T35" fmla="*/ 45 h 87"/>
                  <a:gd name="T36" fmla="*/ 3 w 39"/>
                  <a:gd name="T37" fmla="*/ 53 h 87"/>
                  <a:gd name="T38" fmla="*/ 5 w 39"/>
                  <a:gd name="T39" fmla="*/ 58 h 87"/>
                  <a:gd name="T40" fmla="*/ 7 w 39"/>
                  <a:gd name="T41" fmla="*/ 63 h 87"/>
                  <a:gd name="T42" fmla="*/ 8 w 39"/>
                  <a:gd name="T43" fmla="*/ 65 h 87"/>
                  <a:gd name="T44" fmla="*/ 10 w 39"/>
                  <a:gd name="T45" fmla="*/ 70 h 87"/>
                  <a:gd name="T46" fmla="*/ 10 w 39"/>
                  <a:gd name="T47" fmla="*/ 73 h 87"/>
                  <a:gd name="T48" fmla="*/ 9 w 39"/>
                  <a:gd name="T49" fmla="*/ 78 h 87"/>
                  <a:gd name="T50" fmla="*/ 11 w 39"/>
                  <a:gd name="T51" fmla="*/ 82 h 87"/>
                  <a:gd name="T52" fmla="*/ 13 w 39"/>
                  <a:gd name="T53" fmla="*/ 84 h 87"/>
                  <a:gd name="T54" fmla="*/ 18 w 39"/>
                  <a:gd name="T55" fmla="*/ 86 h 87"/>
                  <a:gd name="T56" fmla="*/ 23 w 39"/>
                  <a:gd name="T57" fmla="*/ 87 h 87"/>
                  <a:gd name="T58" fmla="*/ 21 w 39"/>
                  <a:gd name="T59" fmla="*/ 84 h 87"/>
                  <a:gd name="T60" fmla="*/ 22 w 39"/>
                  <a:gd name="T61" fmla="*/ 80 h 87"/>
                  <a:gd name="T62" fmla="*/ 23 w 39"/>
                  <a:gd name="T63" fmla="*/ 76 h 87"/>
                  <a:gd name="T64" fmla="*/ 24 w 39"/>
                  <a:gd name="T65" fmla="*/ 73 h 87"/>
                  <a:gd name="T66" fmla="*/ 21 w 39"/>
                  <a:gd name="T67" fmla="*/ 71 h 87"/>
                  <a:gd name="T68" fmla="*/ 19 w 39"/>
                  <a:gd name="T69" fmla="*/ 68 h 87"/>
                  <a:gd name="T70" fmla="*/ 22 w 39"/>
                  <a:gd name="T71" fmla="*/ 65 h 87"/>
                  <a:gd name="T72" fmla="*/ 22 w 39"/>
                  <a:gd name="T73" fmla="*/ 61 h 87"/>
                  <a:gd name="T74" fmla="*/ 23 w 39"/>
                  <a:gd name="T75" fmla="*/ 59 h 87"/>
                  <a:gd name="T76" fmla="*/ 21 w 39"/>
                  <a:gd name="T77" fmla="*/ 58 h 87"/>
                  <a:gd name="T78" fmla="*/ 20 w 39"/>
                  <a:gd name="T79" fmla="*/ 54 h 87"/>
                  <a:gd name="T80" fmla="*/ 25 w 39"/>
                  <a:gd name="T81" fmla="*/ 55 h 87"/>
                  <a:gd name="T82" fmla="*/ 26 w 39"/>
                  <a:gd name="T83" fmla="*/ 54 h 87"/>
                  <a:gd name="T84" fmla="*/ 28 w 39"/>
                  <a:gd name="T85" fmla="*/ 49 h 87"/>
                  <a:gd name="T86" fmla="*/ 33 w 39"/>
                  <a:gd name="T87" fmla="*/ 48 h 87"/>
                  <a:gd name="T88" fmla="*/ 37 w 39"/>
                  <a:gd name="T89" fmla="*/ 43 h 87"/>
                  <a:gd name="T90" fmla="*/ 35 w 39"/>
                  <a:gd name="T91" fmla="*/ 40 h 87"/>
                  <a:gd name="T92" fmla="*/ 33 w 39"/>
                  <a:gd name="T93" fmla="*/ 38 h 87"/>
                  <a:gd name="T94" fmla="*/ 31 w 39"/>
                  <a:gd name="T95" fmla="*/ 35 h 87"/>
                  <a:gd name="T96" fmla="*/ 31 w 39"/>
                  <a:gd name="T97" fmla="*/ 31 h 87"/>
                  <a:gd name="T98" fmla="*/ 31 w 39"/>
                  <a:gd name="T99" fmla="*/ 25 h 87"/>
                  <a:gd name="T100" fmla="*/ 32 w 39"/>
                  <a:gd name="T101" fmla="*/ 23 h 87"/>
                  <a:gd name="T102" fmla="*/ 34 w 39"/>
                  <a:gd name="T103" fmla="*/ 20 h 87"/>
                  <a:gd name="T104" fmla="*/ 37 w 39"/>
                  <a:gd name="T105" fmla="*/ 16 h 87"/>
                  <a:gd name="T106" fmla="*/ 39 w 39"/>
                  <a:gd name="T107" fmla="*/ 14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" h="87">
                    <a:moveTo>
                      <a:pt x="39" y="12"/>
                    </a:moveTo>
                    <a:cubicBezTo>
                      <a:pt x="39" y="12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0"/>
                      <a:pt x="38" y="11"/>
                      <a:pt x="37" y="10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7" y="13"/>
                      <a:pt x="37" y="13"/>
                      <a:pt x="37" y="14"/>
                    </a:cubicBezTo>
                    <a:cubicBezTo>
                      <a:pt x="37" y="14"/>
                      <a:pt x="36" y="14"/>
                      <a:pt x="36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3" y="16"/>
                      <a:pt x="33" y="16"/>
                      <a:pt x="32" y="16"/>
                    </a:cubicBezTo>
                    <a:cubicBezTo>
                      <a:pt x="32" y="16"/>
                      <a:pt x="32" y="16"/>
                      <a:pt x="31" y="16"/>
                    </a:cubicBezTo>
                    <a:cubicBezTo>
                      <a:pt x="31" y="16"/>
                      <a:pt x="30" y="16"/>
                      <a:pt x="30" y="16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8" y="16"/>
                      <a:pt x="28" y="15"/>
                    </a:cubicBezTo>
                    <a:cubicBezTo>
                      <a:pt x="28" y="15"/>
                      <a:pt x="28" y="15"/>
                      <a:pt x="28" y="14"/>
                    </a:cubicBezTo>
                    <a:cubicBezTo>
                      <a:pt x="28" y="14"/>
                      <a:pt x="28" y="14"/>
                      <a:pt x="29" y="14"/>
                    </a:cubicBezTo>
                    <a:cubicBezTo>
                      <a:pt x="29" y="13"/>
                      <a:pt x="29" y="12"/>
                      <a:pt x="29" y="1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0"/>
                      <a:pt x="29" y="10"/>
                    </a:cubicBezTo>
                    <a:cubicBezTo>
                      <a:pt x="30" y="10"/>
                      <a:pt x="29" y="9"/>
                      <a:pt x="29" y="9"/>
                    </a:cubicBezTo>
                    <a:cubicBezTo>
                      <a:pt x="29" y="9"/>
                      <a:pt x="28" y="9"/>
                      <a:pt x="28" y="9"/>
                    </a:cubicBezTo>
                    <a:cubicBezTo>
                      <a:pt x="28" y="9"/>
                      <a:pt x="27" y="8"/>
                      <a:pt x="27" y="8"/>
                    </a:cubicBezTo>
                    <a:cubicBezTo>
                      <a:pt x="26" y="8"/>
                      <a:pt x="26" y="8"/>
                      <a:pt x="25" y="7"/>
                    </a:cubicBezTo>
                    <a:cubicBezTo>
                      <a:pt x="25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3" y="6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1" y="5"/>
                      <a:pt x="21" y="5"/>
                      <a:pt x="21" y="4"/>
                    </a:cubicBezTo>
                    <a:cubicBezTo>
                      <a:pt x="19" y="3"/>
                      <a:pt x="18" y="4"/>
                      <a:pt x="17" y="3"/>
                    </a:cubicBezTo>
                    <a:cubicBezTo>
                      <a:pt x="17" y="3"/>
                      <a:pt x="17" y="3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5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1"/>
                      <a:pt x="12" y="2"/>
                      <a:pt x="12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7" y="0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3"/>
                      <a:pt x="7" y="4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6" y="8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6" y="10"/>
                      <a:pt x="6" y="11"/>
                      <a:pt x="5" y="11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3" y="15"/>
                      <a:pt x="3" y="16"/>
                      <a:pt x="2" y="17"/>
                    </a:cubicBezTo>
                    <a:cubicBezTo>
                      <a:pt x="2" y="18"/>
                      <a:pt x="1" y="18"/>
                      <a:pt x="1" y="19"/>
                    </a:cubicBezTo>
                    <a:cubicBezTo>
                      <a:pt x="0" y="20"/>
                      <a:pt x="0" y="21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3"/>
                      <a:pt x="1" y="24"/>
                      <a:pt x="1" y="25"/>
                    </a:cubicBezTo>
                    <a:cubicBezTo>
                      <a:pt x="1" y="26"/>
                      <a:pt x="1" y="27"/>
                      <a:pt x="1" y="28"/>
                    </a:cubicBezTo>
                    <a:cubicBezTo>
                      <a:pt x="2" y="29"/>
                      <a:pt x="2" y="30"/>
                      <a:pt x="2" y="31"/>
                    </a:cubicBezTo>
                    <a:cubicBezTo>
                      <a:pt x="2" y="32"/>
                      <a:pt x="2" y="33"/>
                      <a:pt x="2" y="34"/>
                    </a:cubicBezTo>
                    <a:cubicBezTo>
                      <a:pt x="2" y="35"/>
                      <a:pt x="3" y="35"/>
                      <a:pt x="3" y="37"/>
                    </a:cubicBezTo>
                    <a:cubicBezTo>
                      <a:pt x="3" y="37"/>
                      <a:pt x="3" y="38"/>
                      <a:pt x="3" y="39"/>
                    </a:cubicBezTo>
                    <a:cubicBezTo>
                      <a:pt x="3" y="39"/>
                      <a:pt x="4" y="40"/>
                      <a:pt x="3" y="40"/>
                    </a:cubicBezTo>
                    <a:cubicBezTo>
                      <a:pt x="3" y="41"/>
                      <a:pt x="3" y="40"/>
                      <a:pt x="3" y="41"/>
                    </a:cubicBezTo>
                    <a:cubicBezTo>
                      <a:pt x="2" y="41"/>
                      <a:pt x="2" y="42"/>
                      <a:pt x="2" y="4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2" y="44"/>
                      <a:pt x="2" y="44"/>
                      <a:pt x="2" y="45"/>
                    </a:cubicBezTo>
                    <a:cubicBezTo>
                      <a:pt x="2" y="45"/>
                      <a:pt x="3" y="45"/>
                      <a:pt x="3" y="45"/>
                    </a:cubicBezTo>
                    <a:cubicBezTo>
                      <a:pt x="4" y="46"/>
                      <a:pt x="5" y="47"/>
                      <a:pt x="4" y="47"/>
                    </a:cubicBezTo>
                    <a:cubicBezTo>
                      <a:pt x="4" y="48"/>
                      <a:pt x="4" y="48"/>
                      <a:pt x="3" y="49"/>
                    </a:cubicBezTo>
                    <a:cubicBezTo>
                      <a:pt x="3" y="50"/>
                      <a:pt x="3" y="51"/>
                      <a:pt x="3" y="52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4"/>
                      <a:pt x="4" y="55"/>
                      <a:pt x="4" y="55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5" y="59"/>
                      <a:pt x="5" y="60"/>
                      <a:pt x="5" y="60"/>
                    </a:cubicBezTo>
                    <a:cubicBezTo>
                      <a:pt x="5" y="61"/>
                      <a:pt x="6" y="61"/>
                      <a:pt x="6" y="61"/>
                    </a:cubicBezTo>
                    <a:cubicBezTo>
                      <a:pt x="6" y="61"/>
                      <a:pt x="6" y="62"/>
                      <a:pt x="6" y="62"/>
                    </a:cubicBezTo>
                    <a:cubicBezTo>
                      <a:pt x="7" y="63"/>
                      <a:pt x="7" y="63"/>
                      <a:pt x="7" y="63"/>
                    </a:cubicBezTo>
                    <a:cubicBezTo>
                      <a:pt x="7" y="64"/>
                      <a:pt x="7" y="64"/>
                      <a:pt x="8" y="64"/>
                    </a:cubicBezTo>
                    <a:cubicBezTo>
                      <a:pt x="8" y="65"/>
                      <a:pt x="8" y="64"/>
                      <a:pt x="9" y="65"/>
                    </a:cubicBezTo>
                    <a:cubicBezTo>
                      <a:pt x="9" y="65"/>
                      <a:pt x="8" y="65"/>
                      <a:pt x="8" y="65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8" y="66"/>
                      <a:pt x="9" y="66"/>
                      <a:pt x="9" y="6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9" y="68"/>
                      <a:pt x="9" y="68"/>
                      <a:pt x="9" y="69"/>
                    </a:cubicBezTo>
                    <a:cubicBezTo>
                      <a:pt x="9" y="69"/>
                      <a:pt x="9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10" y="71"/>
                      <a:pt x="9" y="71"/>
                      <a:pt x="9" y="71"/>
                    </a:cubicBezTo>
                    <a:cubicBezTo>
                      <a:pt x="9" y="71"/>
                      <a:pt x="9" y="71"/>
                      <a:pt x="10" y="72"/>
                    </a:cubicBezTo>
                    <a:cubicBezTo>
                      <a:pt x="10" y="72"/>
                      <a:pt x="10" y="72"/>
                      <a:pt x="10" y="73"/>
                    </a:cubicBezTo>
                    <a:cubicBezTo>
                      <a:pt x="10" y="73"/>
                      <a:pt x="9" y="73"/>
                      <a:pt x="9" y="74"/>
                    </a:cubicBezTo>
                    <a:cubicBezTo>
                      <a:pt x="9" y="74"/>
                      <a:pt x="10" y="74"/>
                      <a:pt x="10" y="75"/>
                    </a:cubicBezTo>
                    <a:cubicBezTo>
                      <a:pt x="10" y="76"/>
                      <a:pt x="10" y="76"/>
                      <a:pt x="10" y="77"/>
                    </a:cubicBezTo>
                    <a:cubicBezTo>
                      <a:pt x="9" y="78"/>
                      <a:pt x="9" y="77"/>
                      <a:pt x="9" y="78"/>
                    </a:cubicBezTo>
                    <a:cubicBezTo>
                      <a:pt x="8" y="78"/>
                      <a:pt x="9" y="79"/>
                      <a:pt x="9" y="79"/>
                    </a:cubicBezTo>
                    <a:cubicBezTo>
                      <a:pt x="9" y="80"/>
                      <a:pt x="9" y="80"/>
                      <a:pt x="9" y="80"/>
                    </a:cubicBezTo>
                    <a:cubicBezTo>
                      <a:pt x="10" y="81"/>
                      <a:pt x="10" y="80"/>
                      <a:pt x="11" y="80"/>
                    </a:cubicBezTo>
                    <a:cubicBezTo>
                      <a:pt x="11" y="81"/>
                      <a:pt x="10" y="81"/>
                      <a:pt x="11" y="82"/>
                    </a:cubicBezTo>
                    <a:cubicBezTo>
                      <a:pt x="11" y="82"/>
                      <a:pt x="11" y="82"/>
                      <a:pt x="12" y="82"/>
                    </a:cubicBezTo>
                    <a:cubicBezTo>
                      <a:pt x="12" y="82"/>
                      <a:pt x="12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4" y="83"/>
                      <a:pt x="13" y="83"/>
                      <a:pt x="13" y="84"/>
                    </a:cubicBezTo>
                    <a:cubicBezTo>
                      <a:pt x="13" y="84"/>
                      <a:pt x="13" y="84"/>
                      <a:pt x="14" y="84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5" y="85"/>
                      <a:pt x="15" y="85"/>
                      <a:pt x="16" y="86"/>
                    </a:cubicBezTo>
                    <a:cubicBezTo>
                      <a:pt x="17" y="86"/>
                      <a:pt x="17" y="86"/>
                      <a:pt x="18" y="86"/>
                    </a:cubicBezTo>
                    <a:cubicBezTo>
                      <a:pt x="19" y="86"/>
                      <a:pt x="19" y="85"/>
                      <a:pt x="19" y="85"/>
                    </a:cubicBezTo>
                    <a:cubicBezTo>
                      <a:pt x="20" y="85"/>
                      <a:pt x="20" y="86"/>
                      <a:pt x="21" y="86"/>
                    </a:cubicBezTo>
                    <a:cubicBezTo>
                      <a:pt x="22" y="86"/>
                      <a:pt x="22" y="86"/>
                      <a:pt x="22" y="86"/>
                    </a:cubicBezTo>
                    <a:cubicBezTo>
                      <a:pt x="23" y="87"/>
                      <a:pt x="23" y="87"/>
                      <a:pt x="23" y="87"/>
                    </a:cubicBezTo>
                    <a:cubicBezTo>
                      <a:pt x="24" y="86"/>
                      <a:pt x="23" y="86"/>
                      <a:pt x="23" y="86"/>
                    </a:cubicBezTo>
                    <a:cubicBezTo>
                      <a:pt x="23" y="85"/>
                      <a:pt x="22" y="86"/>
                      <a:pt x="22" y="86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2" y="85"/>
                      <a:pt x="21" y="85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0" y="83"/>
                      <a:pt x="20" y="82"/>
                      <a:pt x="21" y="82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2" y="81"/>
                      <a:pt x="22" y="80"/>
                    </a:cubicBezTo>
                    <a:cubicBezTo>
                      <a:pt x="22" y="80"/>
                      <a:pt x="22" y="80"/>
                      <a:pt x="22" y="79"/>
                    </a:cubicBezTo>
                    <a:cubicBezTo>
                      <a:pt x="22" y="79"/>
                      <a:pt x="22" y="79"/>
                      <a:pt x="22" y="78"/>
                    </a:cubicBezTo>
                    <a:cubicBezTo>
                      <a:pt x="22" y="78"/>
                      <a:pt x="22" y="77"/>
                      <a:pt x="22" y="77"/>
                    </a:cubicBezTo>
                    <a:cubicBezTo>
                      <a:pt x="22" y="77"/>
                      <a:pt x="22" y="77"/>
                      <a:pt x="23" y="76"/>
                    </a:cubicBezTo>
                    <a:cubicBezTo>
                      <a:pt x="23" y="76"/>
                      <a:pt x="23" y="76"/>
                      <a:pt x="24" y="76"/>
                    </a:cubicBezTo>
                    <a:cubicBezTo>
                      <a:pt x="24" y="75"/>
                      <a:pt x="24" y="75"/>
                      <a:pt x="25" y="75"/>
                    </a:cubicBezTo>
                    <a:cubicBezTo>
                      <a:pt x="25" y="74"/>
                      <a:pt x="25" y="74"/>
                      <a:pt x="25" y="73"/>
                    </a:cubicBezTo>
                    <a:cubicBezTo>
                      <a:pt x="25" y="73"/>
                      <a:pt x="25" y="73"/>
                      <a:pt x="24" y="73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1" y="72"/>
                      <a:pt x="21" y="71"/>
                      <a:pt x="21" y="71"/>
                    </a:cubicBezTo>
                    <a:cubicBezTo>
                      <a:pt x="21" y="71"/>
                      <a:pt x="21" y="71"/>
                      <a:pt x="20" y="71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19" y="70"/>
                      <a:pt x="19" y="69"/>
                      <a:pt x="19" y="69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20" y="67"/>
                      <a:pt x="20" y="67"/>
                      <a:pt x="21" y="67"/>
                    </a:cubicBezTo>
                    <a:cubicBezTo>
                      <a:pt x="21" y="66"/>
                      <a:pt x="22" y="67"/>
                      <a:pt x="22" y="66"/>
                    </a:cubicBezTo>
                    <a:cubicBezTo>
                      <a:pt x="22" y="66"/>
                      <a:pt x="22" y="66"/>
                      <a:pt x="22" y="65"/>
                    </a:cubicBezTo>
                    <a:cubicBezTo>
                      <a:pt x="22" y="65"/>
                      <a:pt x="22" y="65"/>
                      <a:pt x="22" y="65"/>
                    </a:cubicBezTo>
                    <a:cubicBezTo>
                      <a:pt x="22" y="65"/>
                      <a:pt x="23" y="65"/>
                      <a:pt x="23" y="64"/>
                    </a:cubicBezTo>
                    <a:cubicBezTo>
                      <a:pt x="23" y="64"/>
                      <a:pt x="22" y="64"/>
                      <a:pt x="22" y="63"/>
                    </a:cubicBezTo>
                    <a:cubicBezTo>
                      <a:pt x="22" y="63"/>
                      <a:pt x="22" y="63"/>
                      <a:pt x="22" y="62"/>
                    </a:cubicBezTo>
                    <a:cubicBezTo>
                      <a:pt x="22" y="62"/>
                      <a:pt x="22" y="62"/>
                      <a:pt x="22" y="61"/>
                    </a:cubicBezTo>
                    <a:cubicBezTo>
                      <a:pt x="22" y="61"/>
                      <a:pt x="23" y="61"/>
                      <a:pt x="23" y="61"/>
                    </a:cubicBezTo>
                    <a:cubicBezTo>
                      <a:pt x="23" y="61"/>
                      <a:pt x="23" y="61"/>
                      <a:pt x="23" y="6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59"/>
                      <a:pt x="23" y="60"/>
                      <a:pt x="23" y="59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2" y="59"/>
                      <a:pt x="22" y="58"/>
                    </a:cubicBezTo>
                    <a:cubicBezTo>
                      <a:pt x="22" y="58"/>
                      <a:pt x="22" y="59"/>
                      <a:pt x="21" y="58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0" y="56"/>
                      <a:pt x="20" y="56"/>
                      <a:pt x="20" y="55"/>
                    </a:cubicBezTo>
                    <a:cubicBezTo>
                      <a:pt x="20" y="55"/>
                      <a:pt x="20" y="55"/>
                      <a:pt x="20" y="54"/>
                    </a:cubicBezTo>
                    <a:cubicBezTo>
                      <a:pt x="20" y="54"/>
                      <a:pt x="21" y="54"/>
                      <a:pt x="21" y="54"/>
                    </a:cubicBezTo>
                    <a:cubicBezTo>
                      <a:pt x="22" y="54"/>
                      <a:pt x="22" y="55"/>
                      <a:pt x="23" y="55"/>
                    </a:cubicBezTo>
                    <a:cubicBezTo>
                      <a:pt x="23" y="55"/>
                      <a:pt x="23" y="55"/>
                      <a:pt x="24" y="55"/>
                    </a:cubicBezTo>
                    <a:cubicBezTo>
                      <a:pt x="24" y="55"/>
                      <a:pt x="25" y="55"/>
                      <a:pt x="25" y="55"/>
                    </a:cubicBezTo>
                    <a:cubicBezTo>
                      <a:pt x="25" y="55"/>
                      <a:pt x="26" y="55"/>
                      <a:pt x="26" y="55"/>
                    </a:cubicBezTo>
                    <a:cubicBezTo>
                      <a:pt x="26" y="55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3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3"/>
                      <a:pt x="26" y="52"/>
                      <a:pt x="26" y="52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9"/>
                      <a:pt x="27" y="49"/>
                      <a:pt x="28" y="49"/>
                    </a:cubicBezTo>
                    <a:cubicBezTo>
                      <a:pt x="28" y="49"/>
                      <a:pt x="28" y="49"/>
                      <a:pt x="29" y="49"/>
                    </a:cubicBezTo>
                    <a:cubicBezTo>
                      <a:pt x="29" y="49"/>
                      <a:pt x="30" y="49"/>
                      <a:pt x="30" y="49"/>
                    </a:cubicBezTo>
                    <a:cubicBezTo>
                      <a:pt x="30" y="49"/>
                      <a:pt x="31" y="49"/>
                      <a:pt x="31" y="49"/>
                    </a:cubicBezTo>
                    <a:cubicBezTo>
                      <a:pt x="32" y="49"/>
                      <a:pt x="32" y="48"/>
                      <a:pt x="33" y="48"/>
                    </a:cubicBezTo>
                    <a:cubicBezTo>
                      <a:pt x="34" y="48"/>
                      <a:pt x="34" y="48"/>
                      <a:pt x="35" y="48"/>
                    </a:cubicBezTo>
                    <a:cubicBezTo>
                      <a:pt x="35" y="47"/>
                      <a:pt x="35" y="47"/>
                      <a:pt x="36" y="46"/>
                    </a:cubicBezTo>
                    <a:cubicBezTo>
                      <a:pt x="36" y="46"/>
                      <a:pt x="36" y="45"/>
                      <a:pt x="37" y="45"/>
                    </a:cubicBezTo>
                    <a:cubicBezTo>
                      <a:pt x="37" y="44"/>
                      <a:pt x="37" y="44"/>
                      <a:pt x="37" y="43"/>
                    </a:cubicBez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43"/>
                      <a:pt x="37" y="43"/>
                      <a:pt x="37" y="42"/>
                    </a:cubicBezTo>
                    <a:cubicBezTo>
                      <a:pt x="36" y="42"/>
                      <a:pt x="36" y="42"/>
                      <a:pt x="36" y="41"/>
                    </a:cubicBezTo>
                    <a:cubicBezTo>
                      <a:pt x="36" y="41"/>
                      <a:pt x="35" y="41"/>
                      <a:pt x="35" y="40"/>
                    </a:cubicBezTo>
                    <a:cubicBezTo>
                      <a:pt x="35" y="40"/>
                      <a:pt x="35" y="40"/>
                      <a:pt x="35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4" y="37"/>
                      <a:pt x="34" y="38"/>
                      <a:pt x="33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6"/>
                      <a:pt x="31" y="36"/>
                      <a:pt x="31" y="36"/>
                    </a:cubicBezTo>
                    <a:cubicBezTo>
                      <a:pt x="31" y="35"/>
                      <a:pt x="32" y="35"/>
                      <a:pt x="32" y="35"/>
                    </a:cubicBezTo>
                    <a:cubicBezTo>
                      <a:pt x="31" y="35"/>
                      <a:pt x="31" y="35"/>
                      <a:pt x="31" y="35"/>
                    </a:cubicBezTo>
                    <a:cubicBezTo>
                      <a:pt x="31" y="35"/>
                      <a:pt x="31" y="34"/>
                      <a:pt x="31" y="34"/>
                    </a:cubicBezTo>
                    <a:cubicBezTo>
                      <a:pt x="31" y="34"/>
                      <a:pt x="31" y="33"/>
                      <a:pt x="31" y="33"/>
                    </a:cubicBezTo>
                    <a:cubicBezTo>
                      <a:pt x="31" y="33"/>
                      <a:pt x="31" y="32"/>
                      <a:pt x="31" y="32"/>
                    </a:cubicBezTo>
                    <a:cubicBezTo>
                      <a:pt x="31" y="32"/>
                      <a:pt x="31" y="31"/>
                      <a:pt x="31" y="31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29"/>
                      <a:pt x="31" y="29"/>
                      <a:pt x="31" y="28"/>
                    </a:cubicBezTo>
                    <a:cubicBezTo>
                      <a:pt x="31" y="28"/>
                      <a:pt x="31" y="27"/>
                      <a:pt x="31" y="27"/>
                    </a:cubicBezTo>
                    <a:cubicBezTo>
                      <a:pt x="31" y="26"/>
                      <a:pt x="31" y="26"/>
                      <a:pt x="31" y="25"/>
                    </a:cubicBezTo>
                    <a:cubicBezTo>
                      <a:pt x="31" y="25"/>
                      <a:pt x="31" y="25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23"/>
                      <a:pt x="33" y="22"/>
                      <a:pt x="33" y="22"/>
                    </a:cubicBezTo>
                    <a:cubicBezTo>
                      <a:pt x="33" y="22"/>
                      <a:pt x="33" y="21"/>
                      <a:pt x="33" y="21"/>
                    </a:cubicBezTo>
                    <a:cubicBezTo>
                      <a:pt x="33" y="21"/>
                      <a:pt x="33" y="21"/>
                      <a:pt x="34" y="21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5" y="19"/>
                      <a:pt x="35" y="19"/>
                    </a:cubicBezTo>
                    <a:cubicBezTo>
                      <a:pt x="35" y="18"/>
                      <a:pt x="35" y="18"/>
                      <a:pt x="36" y="18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17"/>
                      <a:pt x="37" y="17"/>
                      <a:pt x="37" y="16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8" y="15"/>
                      <a:pt x="38" y="16"/>
                      <a:pt x="38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3"/>
                      <a:pt x="39" y="13"/>
                      <a:pt x="39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2" name="Freeform 234">
                <a:extLst>
                  <a:ext uri="{FF2B5EF4-FFF2-40B4-BE49-F238E27FC236}">
                    <a16:creationId xmlns:a16="http://schemas.microsoft.com/office/drawing/2014/main" id="{91857AF3-4E58-4144-ABC1-64303EC0C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6676" y="4719639"/>
                <a:ext cx="107950" cy="65088"/>
              </a:xfrm>
              <a:custGeom>
                <a:avLst/>
                <a:gdLst>
                  <a:gd name="T0" fmla="*/ 9 w 10"/>
                  <a:gd name="T1" fmla="*/ 5 h 6"/>
                  <a:gd name="T2" fmla="*/ 8 w 10"/>
                  <a:gd name="T3" fmla="*/ 5 h 6"/>
                  <a:gd name="T4" fmla="*/ 8 w 10"/>
                  <a:gd name="T5" fmla="*/ 5 h 6"/>
                  <a:gd name="T6" fmla="*/ 6 w 10"/>
                  <a:gd name="T7" fmla="*/ 4 h 6"/>
                  <a:gd name="T8" fmla="*/ 5 w 10"/>
                  <a:gd name="T9" fmla="*/ 4 h 6"/>
                  <a:gd name="T10" fmla="*/ 4 w 10"/>
                  <a:gd name="T11" fmla="*/ 3 h 6"/>
                  <a:gd name="T12" fmla="*/ 3 w 10"/>
                  <a:gd name="T13" fmla="*/ 2 h 6"/>
                  <a:gd name="T14" fmla="*/ 3 w 10"/>
                  <a:gd name="T15" fmla="*/ 2 h 6"/>
                  <a:gd name="T16" fmla="*/ 2 w 10"/>
                  <a:gd name="T17" fmla="*/ 1 h 6"/>
                  <a:gd name="T18" fmla="*/ 2 w 10"/>
                  <a:gd name="T19" fmla="*/ 1 h 6"/>
                  <a:gd name="T20" fmla="*/ 1 w 10"/>
                  <a:gd name="T21" fmla="*/ 0 h 6"/>
                  <a:gd name="T22" fmla="*/ 0 w 10"/>
                  <a:gd name="T23" fmla="*/ 0 h 6"/>
                  <a:gd name="T24" fmla="*/ 1 w 10"/>
                  <a:gd name="T25" fmla="*/ 0 h 6"/>
                  <a:gd name="T26" fmla="*/ 1 w 10"/>
                  <a:gd name="T27" fmla="*/ 1 h 6"/>
                  <a:gd name="T28" fmla="*/ 2 w 10"/>
                  <a:gd name="T29" fmla="*/ 2 h 6"/>
                  <a:gd name="T30" fmla="*/ 2 w 10"/>
                  <a:gd name="T31" fmla="*/ 3 h 6"/>
                  <a:gd name="T32" fmla="*/ 3 w 10"/>
                  <a:gd name="T33" fmla="*/ 5 h 6"/>
                  <a:gd name="T34" fmla="*/ 4 w 10"/>
                  <a:gd name="T35" fmla="*/ 5 h 6"/>
                  <a:gd name="T36" fmla="*/ 4 w 10"/>
                  <a:gd name="T37" fmla="*/ 6 h 6"/>
                  <a:gd name="T38" fmla="*/ 5 w 10"/>
                  <a:gd name="T39" fmla="*/ 5 h 6"/>
                  <a:gd name="T40" fmla="*/ 6 w 10"/>
                  <a:gd name="T41" fmla="*/ 6 h 6"/>
                  <a:gd name="T42" fmla="*/ 7 w 10"/>
                  <a:gd name="T43" fmla="*/ 6 h 6"/>
                  <a:gd name="T44" fmla="*/ 9 w 10"/>
                  <a:gd name="T45" fmla="*/ 6 h 6"/>
                  <a:gd name="T46" fmla="*/ 10 w 10"/>
                  <a:gd name="T47" fmla="*/ 6 h 6"/>
                  <a:gd name="T48" fmla="*/ 10 w 10"/>
                  <a:gd name="T49" fmla="*/ 5 h 6"/>
                  <a:gd name="T50" fmla="*/ 9 w 10"/>
                  <a:gd name="T5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" h="6">
                    <a:moveTo>
                      <a:pt x="9" y="5"/>
                    </a:moveTo>
                    <a:cubicBezTo>
                      <a:pt x="9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6" y="4"/>
                      <a:pt x="6" y="4"/>
                      <a:pt x="5" y="4"/>
                    </a:cubicBezTo>
                    <a:cubicBezTo>
                      <a:pt x="5" y="4"/>
                      <a:pt x="5" y="3"/>
                      <a:pt x="4" y="3"/>
                    </a:cubicBezTo>
                    <a:cubicBezTo>
                      <a:pt x="4" y="3"/>
                      <a:pt x="4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3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6"/>
                      <a:pt x="5" y="5"/>
                    </a:cubicBezTo>
                    <a:cubicBezTo>
                      <a:pt x="5" y="5"/>
                      <a:pt x="6" y="5"/>
                      <a:pt x="6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6"/>
                      <a:pt x="8" y="6"/>
                      <a:pt x="9" y="6"/>
                    </a:cubicBezTo>
                    <a:cubicBezTo>
                      <a:pt x="9" y="6"/>
                      <a:pt x="10" y="6"/>
                      <a:pt x="10" y="6"/>
                    </a:cubicBezTo>
                    <a:cubicBezTo>
                      <a:pt x="10" y="6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3" name="Freeform 235">
                <a:extLst>
                  <a:ext uri="{FF2B5EF4-FFF2-40B4-BE49-F238E27FC236}">
                    <a16:creationId xmlns:a16="http://schemas.microsoft.com/office/drawing/2014/main" id="{CE2691F6-9C4D-4AB6-B4B8-45B76B63A2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6676" y="4394201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2 w 2"/>
                  <a:gd name="T5" fmla="*/ 2 h 2"/>
                  <a:gd name="T6" fmla="*/ 2 w 2"/>
                  <a:gd name="T7" fmla="*/ 1 h 2"/>
                  <a:gd name="T8" fmla="*/ 2 w 2"/>
                  <a:gd name="T9" fmla="*/ 1 h 2"/>
                  <a:gd name="T10" fmla="*/ 2 w 2"/>
                  <a:gd name="T11" fmla="*/ 0 h 2"/>
                  <a:gd name="T12" fmla="*/ 1 w 2"/>
                  <a:gd name="T13" fmla="*/ 0 h 2"/>
                  <a:gd name="T14" fmla="*/ 1 w 2"/>
                  <a:gd name="T15" fmla="*/ 0 h 2"/>
                  <a:gd name="T16" fmla="*/ 1 w 2"/>
                  <a:gd name="T17" fmla="*/ 1 h 2"/>
                  <a:gd name="T18" fmla="*/ 1 w 2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4" name="Freeform 236">
                <a:extLst>
                  <a:ext uri="{FF2B5EF4-FFF2-40B4-BE49-F238E27FC236}">
                    <a16:creationId xmlns:a16="http://schemas.microsoft.com/office/drawing/2014/main" id="{E871D071-06F6-4B90-8675-3E98A5344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0089" y="1897064"/>
                <a:ext cx="346075" cy="271463"/>
              </a:xfrm>
              <a:custGeom>
                <a:avLst/>
                <a:gdLst>
                  <a:gd name="T0" fmla="*/ 29 w 32"/>
                  <a:gd name="T1" fmla="*/ 3 h 25"/>
                  <a:gd name="T2" fmla="*/ 28 w 32"/>
                  <a:gd name="T3" fmla="*/ 2 h 25"/>
                  <a:gd name="T4" fmla="*/ 26 w 32"/>
                  <a:gd name="T5" fmla="*/ 4 h 25"/>
                  <a:gd name="T6" fmla="*/ 24 w 32"/>
                  <a:gd name="T7" fmla="*/ 3 h 25"/>
                  <a:gd name="T8" fmla="*/ 23 w 32"/>
                  <a:gd name="T9" fmla="*/ 1 h 25"/>
                  <a:gd name="T10" fmla="*/ 22 w 32"/>
                  <a:gd name="T11" fmla="*/ 0 h 25"/>
                  <a:gd name="T12" fmla="*/ 20 w 32"/>
                  <a:gd name="T13" fmla="*/ 0 h 25"/>
                  <a:gd name="T14" fmla="*/ 20 w 32"/>
                  <a:gd name="T15" fmla="*/ 1 h 25"/>
                  <a:gd name="T16" fmla="*/ 18 w 32"/>
                  <a:gd name="T17" fmla="*/ 3 h 25"/>
                  <a:gd name="T18" fmla="*/ 16 w 32"/>
                  <a:gd name="T19" fmla="*/ 3 h 25"/>
                  <a:gd name="T20" fmla="*/ 15 w 32"/>
                  <a:gd name="T21" fmla="*/ 3 h 25"/>
                  <a:gd name="T22" fmla="*/ 13 w 32"/>
                  <a:gd name="T23" fmla="*/ 3 h 25"/>
                  <a:gd name="T24" fmla="*/ 12 w 32"/>
                  <a:gd name="T25" fmla="*/ 2 h 25"/>
                  <a:gd name="T26" fmla="*/ 11 w 32"/>
                  <a:gd name="T27" fmla="*/ 2 h 25"/>
                  <a:gd name="T28" fmla="*/ 10 w 32"/>
                  <a:gd name="T29" fmla="*/ 3 h 25"/>
                  <a:gd name="T30" fmla="*/ 8 w 32"/>
                  <a:gd name="T31" fmla="*/ 4 h 25"/>
                  <a:gd name="T32" fmla="*/ 7 w 32"/>
                  <a:gd name="T33" fmla="*/ 6 h 25"/>
                  <a:gd name="T34" fmla="*/ 6 w 32"/>
                  <a:gd name="T35" fmla="*/ 6 h 25"/>
                  <a:gd name="T36" fmla="*/ 5 w 32"/>
                  <a:gd name="T37" fmla="*/ 8 h 25"/>
                  <a:gd name="T38" fmla="*/ 4 w 32"/>
                  <a:gd name="T39" fmla="*/ 8 h 25"/>
                  <a:gd name="T40" fmla="*/ 2 w 32"/>
                  <a:gd name="T41" fmla="*/ 8 h 25"/>
                  <a:gd name="T42" fmla="*/ 1 w 32"/>
                  <a:gd name="T43" fmla="*/ 8 h 25"/>
                  <a:gd name="T44" fmla="*/ 1 w 32"/>
                  <a:gd name="T45" fmla="*/ 11 h 25"/>
                  <a:gd name="T46" fmla="*/ 1 w 32"/>
                  <a:gd name="T47" fmla="*/ 13 h 25"/>
                  <a:gd name="T48" fmla="*/ 1 w 32"/>
                  <a:gd name="T49" fmla="*/ 16 h 25"/>
                  <a:gd name="T50" fmla="*/ 1 w 32"/>
                  <a:gd name="T51" fmla="*/ 18 h 25"/>
                  <a:gd name="T52" fmla="*/ 3 w 32"/>
                  <a:gd name="T53" fmla="*/ 19 h 25"/>
                  <a:gd name="T54" fmla="*/ 4 w 32"/>
                  <a:gd name="T55" fmla="*/ 20 h 25"/>
                  <a:gd name="T56" fmla="*/ 3 w 32"/>
                  <a:gd name="T57" fmla="*/ 23 h 25"/>
                  <a:gd name="T58" fmla="*/ 4 w 32"/>
                  <a:gd name="T59" fmla="*/ 24 h 25"/>
                  <a:gd name="T60" fmla="*/ 7 w 32"/>
                  <a:gd name="T61" fmla="*/ 25 h 25"/>
                  <a:gd name="T62" fmla="*/ 10 w 32"/>
                  <a:gd name="T63" fmla="*/ 25 h 25"/>
                  <a:gd name="T64" fmla="*/ 13 w 32"/>
                  <a:gd name="T65" fmla="*/ 25 h 25"/>
                  <a:gd name="T66" fmla="*/ 16 w 32"/>
                  <a:gd name="T67" fmla="*/ 24 h 25"/>
                  <a:gd name="T68" fmla="*/ 16 w 32"/>
                  <a:gd name="T69" fmla="*/ 21 h 25"/>
                  <a:gd name="T70" fmla="*/ 17 w 32"/>
                  <a:gd name="T71" fmla="*/ 20 h 25"/>
                  <a:gd name="T72" fmla="*/ 19 w 32"/>
                  <a:gd name="T73" fmla="*/ 19 h 25"/>
                  <a:gd name="T74" fmla="*/ 21 w 32"/>
                  <a:gd name="T75" fmla="*/ 18 h 25"/>
                  <a:gd name="T76" fmla="*/ 22 w 32"/>
                  <a:gd name="T77" fmla="*/ 19 h 25"/>
                  <a:gd name="T78" fmla="*/ 22 w 32"/>
                  <a:gd name="T79" fmla="*/ 16 h 25"/>
                  <a:gd name="T80" fmla="*/ 23 w 32"/>
                  <a:gd name="T81" fmla="*/ 12 h 25"/>
                  <a:gd name="T82" fmla="*/ 26 w 32"/>
                  <a:gd name="T83" fmla="*/ 12 h 25"/>
                  <a:gd name="T84" fmla="*/ 27 w 32"/>
                  <a:gd name="T85" fmla="*/ 9 h 25"/>
                  <a:gd name="T86" fmla="*/ 25 w 32"/>
                  <a:gd name="T87" fmla="*/ 6 h 25"/>
                  <a:gd name="T88" fmla="*/ 27 w 32"/>
                  <a:gd name="T89" fmla="*/ 4 h 25"/>
                  <a:gd name="T90" fmla="*/ 30 w 32"/>
                  <a:gd name="T91" fmla="*/ 4 h 25"/>
                  <a:gd name="T92" fmla="*/ 32 w 32"/>
                  <a:gd name="T93" fmla="*/ 3 h 25"/>
                  <a:gd name="T94" fmla="*/ 30 w 32"/>
                  <a:gd name="T95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2" h="25">
                    <a:moveTo>
                      <a:pt x="30" y="3"/>
                    </a:moveTo>
                    <a:cubicBezTo>
                      <a:pt x="30" y="3"/>
                      <a:pt x="29" y="3"/>
                      <a:pt x="29" y="3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7" y="2"/>
                      <a:pt x="27" y="3"/>
                      <a:pt x="27" y="3"/>
                    </a:cubicBezTo>
                    <a:cubicBezTo>
                      <a:pt x="26" y="3"/>
                      <a:pt x="26" y="4"/>
                      <a:pt x="26" y="4"/>
                    </a:cubicBezTo>
                    <a:cubicBezTo>
                      <a:pt x="25" y="4"/>
                      <a:pt x="25" y="5"/>
                      <a:pt x="24" y="4"/>
                    </a:cubicBezTo>
                    <a:cubicBezTo>
                      <a:pt x="24" y="4"/>
                      <a:pt x="24" y="4"/>
                      <a:pt x="24" y="3"/>
                    </a:cubicBezTo>
                    <a:cubicBezTo>
                      <a:pt x="23" y="3"/>
                      <a:pt x="24" y="2"/>
                      <a:pt x="24" y="2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19" y="2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10" y="2"/>
                      <a:pt x="10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6"/>
                      <a:pt x="8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5" y="6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9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0" y="14"/>
                      <a:pt x="1" y="15"/>
                    </a:cubicBezTo>
                    <a:cubicBezTo>
                      <a:pt x="1" y="15"/>
                      <a:pt x="1" y="15"/>
                      <a:pt x="1" y="16"/>
                    </a:cubicBezTo>
                    <a:cubicBezTo>
                      <a:pt x="1" y="16"/>
                      <a:pt x="2" y="17"/>
                      <a:pt x="2" y="17"/>
                    </a:cubicBezTo>
                    <a:cubicBezTo>
                      <a:pt x="2" y="18"/>
                      <a:pt x="1" y="18"/>
                      <a:pt x="1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19"/>
                      <a:pt x="3" y="19"/>
                    </a:cubicBezTo>
                    <a:cubicBezTo>
                      <a:pt x="3" y="19"/>
                      <a:pt x="4" y="19"/>
                      <a:pt x="4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4" y="22"/>
                      <a:pt x="3" y="23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5" y="24"/>
                      <a:pt x="5" y="24"/>
                    </a:cubicBezTo>
                    <a:cubicBezTo>
                      <a:pt x="6" y="24"/>
                      <a:pt x="6" y="25"/>
                      <a:pt x="7" y="25"/>
                    </a:cubicBezTo>
                    <a:cubicBezTo>
                      <a:pt x="7" y="25"/>
                      <a:pt x="8" y="25"/>
                      <a:pt x="8" y="25"/>
                    </a:cubicBezTo>
                    <a:cubicBezTo>
                      <a:pt x="9" y="25"/>
                      <a:pt x="10" y="25"/>
                      <a:pt x="10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5"/>
                      <a:pt x="12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5" y="25"/>
                      <a:pt x="15" y="24"/>
                      <a:pt x="16" y="24"/>
                    </a:cubicBezTo>
                    <a:cubicBezTo>
                      <a:pt x="16" y="23"/>
                      <a:pt x="16" y="23"/>
                      <a:pt x="16" y="22"/>
                    </a:cubicBezTo>
                    <a:cubicBezTo>
                      <a:pt x="16" y="22"/>
                      <a:pt x="16" y="22"/>
                      <a:pt x="16" y="21"/>
                    </a:cubicBezTo>
                    <a:cubicBezTo>
                      <a:pt x="16" y="21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18" y="19"/>
                      <a:pt x="19" y="19"/>
                    </a:cubicBezTo>
                    <a:cubicBezTo>
                      <a:pt x="19" y="18"/>
                      <a:pt x="20" y="18"/>
                      <a:pt x="20" y="18"/>
                    </a:cubicBezTo>
                    <a:cubicBezTo>
                      <a:pt x="20" y="18"/>
                      <a:pt x="21" y="18"/>
                      <a:pt x="21" y="18"/>
                    </a:cubicBezTo>
                    <a:cubicBezTo>
                      <a:pt x="21" y="18"/>
                      <a:pt x="21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18"/>
                      <a:pt x="23" y="18"/>
                      <a:pt x="22" y="17"/>
                    </a:cubicBezTo>
                    <a:cubicBezTo>
                      <a:pt x="22" y="17"/>
                      <a:pt x="22" y="16"/>
                      <a:pt x="22" y="16"/>
                    </a:cubicBezTo>
                    <a:cubicBezTo>
                      <a:pt x="22" y="15"/>
                      <a:pt x="22" y="15"/>
                      <a:pt x="23" y="15"/>
                    </a:cubicBezTo>
                    <a:cubicBezTo>
                      <a:pt x="23" y="14"/>
                      <a:pt x="23" y="13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5" y="12"/>
                      <a:pt x="25" y="12"/>
                      <a:pt x="26" y="12"/>
                    </a:cubicBezTo>
                    <a:cubicBezTo>
                      <a:pt x="26" y="12"/>
                      <a:pt x="27" y="12"/>
                      <a:pt x="27" y="12"/>
                    </a:cubicBezTo>
                    <a:cubicBezTo>
                      <a:pt x="28" y="11"/>
                      <a:pt x="27" y="10"/>
                      <a:pt x="27" y="9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7"/>
                      <a:pt x="25" y="7"/>
                      <a:pt x="25" y="6"/>
                    </a:cubicBezTo>
                    <a:cubicBezTo>
                      <a:pt x="25" y="6"/>
                      <a:pt x="25" y="5"/>
                      <a:pt x="26" y="5"/>
                    </a:cubicBezTo>
                    <a:cubicBezTo>
                      <a:pt x="26" y="5"/>
                      <a:pt x="27" y="4"/>
                      <a:pt x="27" y="4"/>
                    </a:cubicBezTo>
                    <a:cubicBezTo>
                      <a:pt x="28" y="4"/>
                      <a:pt x="28" y="4"/>
                      <a:pt x="29" y="4"/>
                    </a:cubicBezTo>
                    <a:cubicBezTo>
                      <a:pt x="29" y="4"/>
                      <a:pt x="30" y="4"/>
                      <a:pt x="30" y="4"/>
                    </a:cubicBezTo>
                    <a:cubicBezTo>
                      <a:pt x="31" y="4"/>
                      <a:pt x="31" y="3"/>
                      <a:pt x="31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5" name="Freeform 237">
                <a:extLst>
                  <a:ext uri="{FF2B5EF4-FFF2-40B4-BE49-F238E27FC236}">
                    <a16:creationId xmlns:a16="http://schemas.microsoft.com/office/drawing/2014/main" id="{3BA81F84-4625-4B44-8DAF-6C4E72A582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1" y="2222501"/>
                <a:ext cx="334963" cy="400050"/>
              </a:xfrm>
              <a:custGeom>
                <a:avLst/>
                <a:gdLst>
                  <a:gd name="T0" fmla="*/ 29 w 31"/>
                  <a:gd name="T1" fmla="*/ 35 h 37"/>
                  <a:gd name="T2" fmla="*/ 30 w 31"/>
                  <a:gd name="T3" fmla="*/ 33 h 37"/>
                  <a:gd name="T4" fmla="*/ 28 w 31"/>
                  <a:gd name="T5" fmla="*/ 32 h 37"/>
                  <a:gd name="T6" fmla="*/ 27 w 31"/>
                  <a:gd name="T7" fmla="*/ 15 h 37"/>
                  <a:gd name="T8" fmla="*/ 31 w 31"/>
                  <a:gd name="T9" fmla="*/ 8 h 37"/>
                  <a:gd name="T10" fmla="*/ 22 w 31"/>
                  <a:gd name="T11" fmla="*/ 0 h 37"/>
                  <a:gd name="T12" fmla="*/ 13 w 31"/>
                  <a:gd name="T13" fmla="*/ 5 h 37"/>
                  <a:gd name="T14" fmla="*/ 12 w 31"/>
                  <a:gd name="T15" fmla="*/ 13 h 37"/>
                  <a:gd name="T16" fmla="*/ 11 w 31"/>
                  <a:gd name="T17" fmla="*/ 13 h 37"/>
                  <a:gd name="T18" fmla="*/ 11 w 31"/>
                  <a:gd name="T19" fmla="*/ 18 h 37"/>
                  <a:gd name="T20" fmla="*/ 0 w 31"/>
                  <a:gd name="T21" fmla="*/ 18 h 37"/>
                  <a:gd name="T22" fmla="*/ 1 w 31"/>
                  <a:gd name="T23" fmla="*/ 20 h 37"/>
                  <a:gd name="T24" fmla="*/ 2 w 31"/>
                  <a:gd name="T25" fmla="*/ 22 h 37"/>
                  <a:gd name="T26" fmla="*/ 1 w 31"/>
                  <a:gd name="T27" fmla="*/ 24 h 37"/>
                  <a:gd name="T28" fmla="*/ 2 w 31"/>
                  <a:gd name="T29" fmla="*/ 25 h 37"/>
                  <a:gd name="T30" fmla="*/ 3 w 31"/>
                  <a:gd name="T31" fmla="*/ 26 h 37"/>
                  <a:gd name="T32" fmla="*/ 3 w 31"/>
                  <a:gd name="T33" fmla="*/ 27 h 37"/>
                  <a:gd name="T34" fmla="*/ 2 w 31"/>
                  <a:gd name="T35" fmla="*/ 30 h 37"/>
                  <a:gd name="T36" fmla="*/ 1 w 31"/>
                  <a:gd name="T37" fmla="*/ 33 h 37"/>
                  <a:gd name="T38" fmla="*/ 2 w 31"/>
                  <a:gd name="T39" fmla="*/ 32 h 37"/>
                  <a:gd name="T40" fmla="*/ 4 w 31"/>
                  <a:gd name="T41" fmla="*/ 32 h 37"/>
                  <a:gd name="T42" fmla="*/ 6 w 31"/>
                  <a:gd name="T43" fmla="*/ 32 h 37"/>
                  <a:gd name="T44" fmla="*/ 7 w 31"/>
                  <a:gd name="T45" fmla="*/ 33 h 37"/>
                  <a:gd name="T46" fmla="*/ 9 w 31"/>
                  <a:gd name="T47" fmla="*/ 33 h 37"/>
                  <a:gd name="T48" fmla="*/ 10 w 31"/>
                  <a:gd name="T49" fmla="*/ 35 h 37"/>
                  <a:gd name="T50" fmla="*/ 11 w 31"/>
                  <a:gd name="T51" fmla="*/ 36 h 37"/>
                  <a:gd name="T52" fmla="*/ 12 w 31"/>
                  <a:gd name="T53" fmla="*/ 37 h 37"/>
                  <a:gd name="T54" fmla="*/ 13 w 31"/>
                  <a:gd name="T55" fmla="*/ 36 h 37"/>
                  <a:gd name="T56" fmla="*/ 13 w 31"/>
                  <a:gd name="T57" fmla="*/ 35 h 37"/>
                  <a:gd name="T58" fmla="*/ 15 w 31"/>
                  <a:gd name="T59" fmla="*/ 36 h 37"/>
                  <a:gd name="T60" fmla="*/ 16 w 31"/>
                  <a:gd name="T61" fmla="*/ 35 h 37"/>
                  <a:gd name="T62" fmla="*/ 18 w 31"/>
                  <a:gd name="T63" fmla="*/ 35 h 37"/>
                  <a:gd name="T64" fmla="*/ 19 w 31"/>
                  <a:gd name="T65" fmla="*/ 34 h 37"/>
                  <a:gd name="T66" fmla="*/ 28 w 31"/>
                  <a:gd name="T67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" h="37">
                    <a:moveTo>
                      <a:pt x="29" y="35"/>
                    </a:move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29" y="34"/>
                      <a:pt x="29" y="34"/>
                    </a:cubicBezTo>
                    <a:cubicBezTo>
                      <a:pt x="29" y="34"/>
                      <a:pt x="30" y="34"/>
                      <a:pt x="30" y="33"/>
                    </a:cubicBezTo>
                    <a:cubicBezTo>
                      <a:pt x="30" y="33"/>
                      <a:pt x="29" y="33"/>
                      <a:pt x="29" y="32"/>
                    </a:cubicBezTo>
                    <a:cubicBezTo>
                      <a:pt x="29" y="32"/>
                      <a:pt x="29" y="32"/>
                      <a:pt x="28" y="32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3" y="13"/>
                      <a:pt x="12" y="13"/>
                    </a:cubicBezTo>
                    <a:cubicBezTo>
                      <a:pt x="12" y="13"/>
                      <a:pt x="12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4"/>
                      <a:pt x="10" y="14"/>
                      <a:pt x="11" y="15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0"/>
                      <a:pt x="1" y="20"/>
                      <a:pt x="2" y="20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3"/>
                      <a:pt x="1" y="23"/>
                      <a:pt x="1" y="24"/>
                    </a:cubicBezTo>
                    <a:cubicBezTo>
                      <a:pt x="1" y="24"/>
                      <a:pt x="1" y="24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3" y="26"/>
                      <a:pt x="3" y="26"/>
                    </a:cubicBezTo>
                    <a:cubicBezTo>
                      <a:pt x="3" y="26"/>
                      <a:pt x="3" y="26"/>
                      <a:pt x="3" y="27"/>
                    </a:cubicBezTo>
                    <a:cubicBezTo>
                      <a:pt x="2" y="27"/>
                      <a:pt x="3" y="27"/>
                      <a:pt x="3" y="27"/>
                    </a:cubicBezTo>
                    <a:cubicBezTo>
                      <a:pt x="3" y="28"/>
                      <a:pt x="3" y="28"/>
                      <a:pt x="3" y="29"/>
                    </a:cubicBezTo>
                    <a:cubicBezTo>
                      <a:pt x="3" y="29"/>
                      <a:pt x="2" y="30"/>
                      <a:pt x="2" y="30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2"/>
                      <a:pt x="1" y="32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2"/>
                      <a:pt x="2" y="32"/>
                    </a:cubicBezTo>
                    <a:cubicBezTo>
                      <a:pt x="2" y="32"/>
                      <a:pt x="3" y="32"/>
                      <a:pt x="3" y="32"/>
                    </a:cubicBezTo>
                    <a:cubicBezTo>
                      <a:pt x="3" y="32"/>
                      <a:pt x="4" y="32"/>
                      <a:pt x="4" y="32"/>
                    </a:cubicBezTo>
                    <a:cubicBezTo>
                      <a:pt x="4" y="31"/>
                      <a:pt x="4" y="31"/>
                      <a:pt x="5" y="31"/>
                    </a:cubicBezTo>
                    <a:cubicBezTo>
                      <a:pt x="5" y="31"/>
                      <a:pt x="5" y="31"/>
                      <a:pt x="6" y="32"/>
                    </a:cubicBezTo>
                    <a:cubicBezTo>
                      <a:pt x="6" y="32"/>
                      <a:pt x="7" y="31"/>
                      <a:pt x="7" y="32"/>
                    </a:cubicBezTo>
                    <a:cubicBezTo>
                      <a:pt x="7" y="32"/>
                      <a:pt x="7" y="32"/>
                      <a:pt x="7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10" y="34"/>
                      <a:pt x="10" y="35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10" y="36"/>
                      <a:pt x="11" y="36"/>
                      <a:pt x="11" y="36"/>
                    </a:cubicBezTo>
                    <a:cubicBezTo>
                      <a:pt x="11" y="36"/>
                      <a:pt x="11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3" y="37"/>
                      <a:pt x="13" y="37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5" y="35"/>
                      <a:pt x="14" y="36"/>
                      <a:pt x="15" y="36"/>
                    </a:cubicBezTo>
                    <a:cubicBezTo>
                      <a:pt x="15" y="36"/>
                      <a:pt x="15" y="36"/>
                      <a:pt x="15" y="35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9" y="35"/>
                      <a:pt x="19" y="34"/>
                      <a:pt x="19" y="34"/>
                    </a:cubicBezTo>
                    <a:cubicBezTo>
                      <a:pt x="19" y="34"/>
                      <a:pt x="20" y="35"/>
                      <a:pt x="20" y="35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9" y="35"/>
                      <a:pt x="29" y="35"/>
                      <a:pt x="29" y="3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6" name="Rectangle 238">
                <a:extLst>
                  <a:ext uri="{FF2B5EF4-FFF2-40B4-BE49-F238E27FC236}">
                    <a16:creationId xmlns:a16="http://schemas.microsoft.com/office/drawing/2014/main" id="{A4867F14-67F1-483F-A9AE-1D43596C6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7164" y="2222501"/>
                <a:ext cx="11113" cy="1588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7" name="Freeform 239">
                <a:extLst>
                  <a:ext uri="{FF2B5EF4-FFF2-40B4-BE49-F238E27FC236}">
                    <a16:creationId xmlns:a16="http://schemas.microsoft.com/office/drawing/2014/main" id="{B6638F2F-0113-4525-BA38-DC5110E745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4" y="2222501"/>
                <a:ext cx="11113" cy="0"/>
              </a:xfrm>
              <a:custGeom>
                <a:avLst/>
                <a:gdLst>
                  <a:gd name="T0" fmla="*/ 0 w 7"/>
                  <a:gd name="T1" fmla="*/ 7 w 7"/>
                  <a:gd name="T2" fmla="*/ 7 w 7"/>
                  <a:gd name="T3" fmla="*/ 0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8" name="Freeform 240">
                <a:extLst>
                  <a:ext uri="{FF2B5EF4-FFF2-40B4-BE49-F238E27FC236}">
                    <a16:creationId xmlns:a16="http://schemas.microsoft.com/office/drawing/2014/main" id="{031BE7C3-1BC9-444C-8AD8-C2F29E38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5801" y="2957514"/>
                <a:ext cx="204788" cy="280988"/>
              </a:xfrm>
              <a:custGeom>
                <a:avLst/>
                <a:gdLst>
                  <a:gd name="T0" fmla="*/ 13 w 19"/>
                  <a:gd name="T1" fmla="*/ 21 h 26"/>
                  <a:gd name="T2" fmla="*/ 13 w 19"/>
                  <a:gd name="T3" fmla="*/ 18 h 26"/>
                  <a:gd name="T4" fmla="*/ 13 w 19"/>
                  <a:gd name="T5" fmla="*/ 17 h 26"/>
                  <a:gd name="T6" fmla="*/ 15 w 19"/>
                  <a:gd name="T7" fmla="*/ 16 h 26"/>
                  <a:gd name="T8" fmla="*/ 16 w 19"/>
                  <a:gd name="T9" fmla="*/ 14 h 26"/>
                  <a:gd name="T10" fmla="*/ 17 w 19"/>
                  <a:gd name="T11" fmla="*/ 13 h 26"/>
                  <a:gd name="T12" fmla="*/ 17 w 19"/>
                  <a:gd name="T13" fmla="*/ 10 h 26"/>
                  <a:gd name="T14" fmla="*/ 17 w 19"/>
                  <a:gd name="T15" fmla="*/ 7 h 26"/>
                  <a:gd name="T16" fmla="*/ 18 w 19"/>
                  <a:gd name="T17" fmla="*/ 5 h 26"/>
                  <a:gd name="T18" fmla="*/ 19 w 19"/>
                  <a:gd name="T19" fmla="*/ 2 h 26"/>
                  <a:gd name="T20" fmla="*/ 19 w 19"/>
                  <a:gd name="T21" fmla="*/ 1 h 26"/>
                  <a:gd name="T22" fmla="*/ 17 w 19"/>
                  <a:gd name="T23" fmla="*/ 1 h 26"/>
                  <a:gd name="T24" fmla="*/ 14 w 19"/>
                  <a:gd name="T25" fmla="*/ 2 h 26"/>
                  <a:gd name="T26" fmla="*/ 13 w 19"/>
                  <a:gd name="T27" fmla="*/ 5 h 26"/>
                  <a:gd name="T28" fmla="*/ 13 w 19"/>
                  <a:gd name="T29" fmla="*/ 7 h 26"/>
                  <a:gd name="T30" fmla="*/ 11 w 19"/>
                  <a:gd name="T31" fmla="*/ 7 h 26"/>
                  <a:gd name="T32" fmla="*/ 10 w 19"/>
                  <a:gd name="T33" fmla="*/ 5 h 26"/>
                  <a:gd name="T34" fmla="*/ 8 w 19"/>
                  <a:gd name="T35" fmla="*/ 5 h 26"/>
                  <a:gd name="T36" fmla="*/ 5 w 19"/>
                  <a:gd name="T37" fmla="*/ 5 h 26"/>
                  <a:gd name="T38" fmla="*/ 5 w 19"/>
                  <a:gd name="T39" fmla="*/ 6 h 26"/>
                  <a:gd name="T40" fmla="*/ 5 w 19"/>
                  <a:gd name="T41" fmla="*/ 8 h 26"/>
                  <a:gd name="T42" fmla="*/ 7 w 19"/>
                  <a:gd name="T43" fmla="*/ 7 h 26"/>
                  <a:gd name="T44" fmla="*/ 9 w 19"/>
                  <a:gd name="T45" fmla="*/ 9 h 26"/>
                  <a:gd name="T46" fmla="*/ 7 w 19"/>
                  <a:gd name="T47" fmla="*/ 10 h 26"/>
                  <a:gd name="T48" fmla="*/ 8 w 19"/>
                  <a:gd name="T49" fmla="*/ 12 h 26"/>
                  <a:gd name="T50" fmla="*/ 8 w 19"/>
                  <a:gd name="T51" fmla="*/ 14 h 26"/>
                  <a:gd name="T52" fmla="*/ 8 w 19"/>
                  <a:gd name="T53" fmla="*/ 17 h 26"/>
                  <a:gd name="T54" fmla="*/ 7 w 19"/>
                  <a:gd name="T55" fmla="*/ 18 h 26"/>
                  <a:gd name="T56" fmla="*/ 6 w 19"/>
                  <a:gd name="T57" fmla="*/ 18 h 26"/>
                  <a:gd name="T58" fmla="*/ 5 w 19"/>
                  <a:gd name="T59" fmla="*/ 18 h 26"/>
                  <a:gd name="T60" fmla="*/ 4 w 19"/>
                  <a:gd name="T61" fmla="*/ 17 h 26"/>
                  <a:gd name="T62" fmla="*/ 3 w 19"/>
                  <a:gd name="T63" fmla="*/ 18 h 26"/>
                  <a:gd name="T64" fmla="*/ 1 w 19"/>
                  <a:gd name="T65" fmla="*/ 18 h 26"/>
                  <a:gd name="T66" fmla="*/ 1 w 19"/>
                  <a:gd name="T67" fmla="*/ 20 h 26"/>
                  <a:gd name="T68" fmla="*/ 0 w 19"/>
                  <a:gd name="T69" fmla="*/ 22 h 26"/>
                  <a:gd name="T70" fmla="*/ 0 w 19"/>
                  <a:gd name="T71" fmla="*/ 22 h 26"/>
                  <a:gd name="T72" fmla="*/ 1 w 19"/>
                  <a:gd name="T73" fmla="*/ 24 h 26"/>
                  <a:gd name="T74" fmla="*/ 2 w 19"/>
                  <a:gd name="T75" fmla="*/ 25 h 26"/>
                  <a:gd name="T76" fmla="*/ 2 w 19"/>
                  <a:gd name="T77" fmla="*/ 26 h 26"/>
                  <a:gd name="T78" fmla="*/ 3 w 19"/>
                  <a:gd name="T79" fmla="*/ 25 h 26"/>
                  <a:gd name="T80" fmla="*/ 5 w 19"/>
                  <a:gd name="T81" fmla="*/ 24 h 26"/>
                  <a:gd name="T82" fmla="*/ 7 w 19"/>
                  <a:gd name="T83" fmla="*/ 25 h 26"/>
                  <a:gd name="T84" fmla="*/ 7 w 19"/>
                  <a:gd name="T85" fmla="*/ 24 h 26"/>
                  <a:gd name="T86" fmla="*/ 9 w 19"/>
                  <a:gd name="T87" fmla="*/ 24 h 26"/>
                  <a:gd name="T88" fmla="*/ 9 w 19"/>
                  <a:gd name="T89" fmla="*/ 25 h 26"/>
                  <a:gd name="T90" fmla="*/ 11 w 19"/>
                  <a:gd name="T91" fmla="*/ 23 h 26"/>
                  <a:gd name="T92" fmla="*/ 13 w 19"/>
                  <a:gd name="T93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" h="26">
                    <a:moveTo>
                      <a:pt x="13" y="21"/>
                    </a:move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0"/>
                      <a:pt x="14" y="20"/>
                      <a:pt x="13" y="19"/>
                    </a:cubicBezTo>
                    <a:cubicBezTo>
                      <a:pt x="13" y="19"/>
                      <a:pt x="13" y="19"/>
                      <a:pt x="13" y="18"/>
                    </a:cubicBezTo>
                    <a:cubicBezTo>
                      <a:pt x="13" y="18"/>
                      <a:pt x="13" y="18"/>
                      <a:pt x="13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5" y="16"/>
                    </a:cubicBezTo>
                    <a:cubicBezTo>
                      <a:pt x="15" y="15"/>
                      <a:pt x="15" y="15"/>
                      <a:pt x="15" y="14"/>
                    </a:cubicBezTo>
                    <a:cubicBezTo>
                      <a:pt x="15" y="14"/>
                      <a:pt x="16" y="14"/>
                      <a:pt x="16" y="14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7" y="13"/>
                      <a:pt x="17" y="13"/>
                    </a:cubicBezTo>
                    <a:cubicBezTo>
                      <a:pt x="17" y="12"/>
                      <a:pt x="16" y="11"/>
                      <a:pt x="17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7" y="8"/>
                      <a:pt x="17" y="8"/>
                      <a:pt x="17" y="7"/>
                    </a:cubicBezTo>
                    <a:cubicBezTo>
                      <a:pt x="17" y="7"/>
                      <a:pt x="17" y="6"/>
                      <a:pt x="17" y="6"/>
                    </a:cubicBezTo>
                    <a:cubicBezTo>
                      <a:pt x="18" y="6"/>
                      <a:pt x="17" y="5"/>
                      <a:pt x="18" y="5"/>
                    </a:cubicBezTo>
                    <a:cubicBezTo>
                      <a:pt x="18" y="4"/>
                      <a:pt x="18" y="4"/>
                      <a:pt x="19" y="4"/>
                    </a:cubicBezTo>
                    <a:cubicBezTo>
                      <a:pt x="19" y="3"/>
                      <a:pt x="19" y="3"/>
                      <a:pt x="19" y="2"/>
                    </a:cubicBezTo>
                    <a:cubicBezTo>
                      <a:pt x="19" y="2"/>
                      <a:pt x="19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0"/>
                      <a:pt x="15" y="1"/>
                    </a:cubicBezTo>
                    <a:cubicBezTo>
                      <a:pt x="14" y="1"/>
                      <a:pt x="15" y="2"/>
                      <a:pt x="14" y="2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4"/>
                      <a:pt x="13" y="4"/>
                      <a:pt x="13" y="5"/>
                    </a:cubicBezTo>
                    <a:cubicBezTo>
                      <a:pt x="13" y="5"/>
                      <a:pt x="13" y="5"/>
                      <a:pt x="13" y="6"/>
                    </a:cubicBezTo>
                    <a:cubicBezTo>
                      <a:pt x="13" y="6"/>
                      <a:pt x="13" y="6"/>
                      <a:pt x="13" y="7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7"/>
                      <a:pt x="11" y="6"/>
                      <a:pt x="11" y="6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6"/>
                      <a:pt x="5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6" y="8"/>
                      <a:pt x="6" y="8"/>
                      <a:pt x="6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9" y="9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8" y="10"/>
                      <a:pt x="7" y="10"/>
                      <a:pt x="7" y="10"/>
                    </a:cubicBezTo>
                    <a:cubicBezTo>
                      <a:pt x="7" y="10"/>
                      <a:pt x="7" y="11"/>
                      <a:pt x="7" y="11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2"/>
                      <a:pt x="8" y="13"/>
                      <a:pt x="8" y="13"/>
                    </a:cubicBezTo>
                    <a:cubicBezTo>
                      <a:pt x="8" y="13"/>
                      <a:pt x="8" y="14"/>
                      <a:pt x="8" y="14"/>
                    </a:cubicBezTo>
                    <a:cubicBezTo>
                      <a:pt x="8" y="14"/>
                      <a:pt x="8" y="15"/>
                      <a:pt x="8" y="16"/>
                    </a:cubicBezTo>
                    <a:cubicBezTo>
                      <a:pt x="8" y="16"/>
                      <a:pt x="8" y="17"/>
                      <a:pt x="8" y="17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9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5" y="17"/>
                      <a:pt x="5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8"/>
                    </a:cubicBezTo>
                    <a:cubicBezTo>
                      <a:pt x="4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2" y="18"/>
                    </a:cubicBezTo>
                    <a:cubicBezTo>
                      <a:pt x="2" y="18"/>
                      <a:pt x="2" y="18"/>
                      <a:pt x="1" y="18"/>
                    </a:cubicBezTo>
                    <a:cubicBezTo>
                      <a:pt x="1" y="18"/>
                      <a:pt x="1" y="19"/>
                      <a:pt x="1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0"/>
                      <a:pt x="1" y="21"/>
                      <a:pt x="1" y="21"/>
                    </a:cubicBezTo>
                    <a:cubicBezTo>
                      <a:pt x="1" y="21"/>
                      <a:pt x="1" y="21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0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1" y="25"/>
                    </a:cubicBezTo>
                    <a:cubicBezTo>
                      <a:pt x="1" y="25"/>
                      <a:pt x="1" y="25"/>
                      <a:pt x="2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6"/>
                      <a:pt x="2" y="25"/>
                      <a:pt x="2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4" y="25"/>
                      <a:pt x="4" y="24"/>
                      <a:pt x="4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" y="24"/>
                      <a:pt x="6" y="23"/>
                      <a:pt x="6" y="24"/>
                    </a:cubicBezTo>
                    <a:cubicBezTo>
                      <a:pt x="7" y="24"/>
                      <a:pt x="7" y="24"/>
                      <a:pt x="7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5"/>
                      <a:pt x="7" y="25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9" y="24"/>
                    </a:cubicBezTo>
                    <a:cubicBezTo>
                      <a:pt x="9" y="25"/>
                      <a:pt x="8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5"/>
                      <a:pt x="10" y="25"/>
                      <a:pt x="10" y="24"/>
                    </a:cubicBezTo>
                    <a:cubicBezTo>
                      <a:pt x="11" y="24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3" y="22"/>
                    </a:cubicBezTo>
                    <a:cubicBezTo>
                      <a:pt x="13" y="22"/>
                      <a:pt x="13" y="22"/>
                      <a:pt x="13" y="2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9" name="Freeform 241">
                <a:extLst>
                  <a:ext uri="{FF2B5EF4-FFF2-40B4-BE49-F238E27FC236}">
                    <a16:creationId xmlns:a16="http://schemas.microsoft.com/office/drawing/2014/main" id="{7BDAC836-00AB-4AAC-A6EB-B99841C6F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7089" y="30114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0" name="Freeform 242">
                <a:extLst>
                  <a:ext uri="{FF2B5EF4-FFF2-40B4-BE49-F238E27FC236}">
                    <a16:creationId xmlns:a16="http://schemas.microsoft.com/office/drawing/2014/main" id="{182D0801-9BB2-4001-AC36-26C23C725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6051" y="2751139"/>
                <a:ext cx="173038" cy="195263"/>
              </a:xfrm>
              <a:custGeom>
                <a:avLst/>
                <a:gdLst>
                  <a:gd name="T0" fmla="*/ 16 w 16"/>
                  <a:gd name="T1" fmla="*/ 4 h 18"/>
                  <a:gd name="T2" fmla="*/ 15 w 16"/>
                  <a:gd name="T3" fmla="*/ 3 h 18"/>
                  <a:gd name="T4" fmla="*/ 12 w 16"/>
                  <a:gd name="T5" fmla="*/ 2 h 18"/>
                  <a:gd name="T6" fmla="*/ 11 w 16"/>
                  <a:gd name="T7" fmla="*/ 3 h 18"/>
                  <a:gd name="T8" fmla="*/ 9 w 16"/>
                  <a:gd name="T9" fmla="*/ 1 h 18"/>
                  <a:gd name="T10" fmla="*/ 8 w 16"/>
                  <a:gd name="T11" fmla="*/ 0 h 18"/>
                  <a:gd name="T12" fmla="*/ 6 w 16"/>
                  <a:gd name="T13" fmla="*/ 1 h 18"/>
                  <a:gd name="T14" fmla="*/ 6 w 16"/>
                  <a:gd name="T15" fmla="*/ 0 h 18"/>
                  <a:gd name="T16" fmla="*/ 5 w 16"/>
                  <a:gd name="T17" fmla="*/ 1 h 18"/>
                  <a:gd name="T18" fmla="*/ 3 w 16"/>
                  <a:gd name="T19" fmla="*/ 0 h 18"/>
                  <a:gd name="T20" fmla="*/ 2 w 16"/>
                  <a:gd name="T21" fmla="*/ 1 h 18"/>
                  <a:gd name="T22" fmla="*/ 2 w 16"/>
                  <a:gd name="T23" fmla="*/ 3 h 18"/>
                  <a:gd name="T24" fmla="*/ 2 w 16"/>
                  <a:gd name="T25" fmla="*/ 5 h 18"/>
                  <a:gd name="T26" fmla="*/ 3 w 16"/>
                  <a:gd name="T27" fmla="*/ 6 h 18"/>
                  <a:gd name="T28" fmla="*/ 1 w 16"/>
                  <a:gd name="T29" fmla="*/ 6 h 18"/>
                  <a:gd name="T30" fmla="*/ 2 w 16"/>
                  <a:gd name="T31" fmla="*/ 8 h 18"/>
                  <a:gd name="T32" fmla="*/ 2 w 16"/>
                  <a:gd name="T33" fmla="*/ 8 h 18"/>
                  <a:gd name="T34" fmla="*/ 1 w 16"/>
                  <a:gd name="T35" fmla="*/ 9 h 18"/>
                  <a:gd name="T36" fmla="*/ 0 w 16"/>
                  <a:gd name="T37" fmla="*/ 11 h 18"/>
                  <a:gd name="T38" fmla="*/ 2 w 16"/>
                  <a:gd name="T39" fmla="*/ 12 h 18"/>
                  <a:gd name="T40" fmla="*/ 3 w 16"/>
                  <a:gd name="T41" fmla="*/ 14 h 18"/>
                  <a:gd name="T42" fmla="*/ 3 w 16"/>
                  <a:gd name="T43" fmla="*/ 16 h 18"/>
                  <a:gd name="T44" fmla="*/ 3 w 16"/>
                  <a:gd name="T45" fmla="*/ 18 h 18"/>
                  <a:gd name="T46" fmla="*/ 5 w 16"/>
                  <a:gd name="T47" fmla="*/ 17 h 18"/>
                  <a:gd name="T48" fmla="*/ 7 w 16"/>
                  <a:gd name="T49" fmla="*/ 16 h 18"/>
                  <a:gd name="T50" fmla="*/ 9 w 16"/>
                  <a:gd name="T51" fmla="*/ 15 h 18"/>
                  <a:gd name="T52" fmla="*/ 12 w 16"/>
                  <a:gd name="T53" fmla="*/ 15 h 18"/>
                  <a:gd name="T54" fmla="*/ 15 w 16"/>
                  <a:gd name="T55" fmla="*/ 16 h 18"/>
                  <a:gd name="T56" fmla="*/ 15 w 16"/>
                  <a:gd name="T57" fmla="*/ 15 h 18"/>
                  <a:gd name="T58" fmla="*/ 14 w 16"/>
                  <a:gd name="T59" fmla="*/ 12 h 18"/>
                  <a:gd name="T60" fmla="*/ 14 w 16"/>
                  <a:gd name="T61" fmla="*/ 10 h 18"/>
                  <a:gd name="T62" fmla="*/ 15 w 16"/>
                  <a:gd name="T63" fmla="*/ 7 h 18"/>
                  <a:gd name="T64" fmla="*/ 15 w 16"/>
                  <a:gd name="T65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" h="18">
                    <a:moveTo>
                      <a:pt x="15" y="5"/>
                    </a:moveTo>
                    <a:cubicBezTo>
                      <a:pt x="15" y="5"/>
                      <a:pt x="16" y="4"/>
                      <a:pt x="16" y="4"/>
                    </a:cubicBezTo>
                    <a:cubicBezTo>
                      <a:pt x="16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2"/>
                      <a:pt x="14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9" y="2"/>
                      <a:pt x="10" y="2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2" y="6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0" y="11"/>
                      <a:pt x="0" y="11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2" y="13"/>
                      <a:pt x="2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3" y="14"/>
                      <a:pt x="3" y="15"/>
                      <a:pt x="3" y="15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3" y="17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7"/>
                      <a:pt x="4" y="17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5" y="17"/>
                      <a:pt x="5" y="16"/>
                      <a:pt x="6" y="16"/>
                    </a:cubicBezTo>
                    <a:cubicBezTo>
                      <a:pt x="6" y="16"/>
                      <a:pt x="6" y="16"/>
                      <a:pt x="7" y="16"/>
                    </a:cubicBezTo>
                    <a:cubicBezTo>
                      <a:pt x="7" y="16"/>
                      <a:pt x="8" y="16"/>
                      <a:pt x="8" y="16"/>
                    </a:cubicBezTo>
                    <a:cubicBezTo>
                      <a:pt x="8" y="16"/>
                      <a:pt x="8" y="15"/>
                      <a:pt x="9" y="15"/>
                    </a:cubicBezTo>
                    <a:cubicBezTo>
                      <a:pt x="9" y="15"/>
                      <a:pt x="9" y="15"/>
                      <a:pt x="10" y="15"/>
                    </a:cubicBezTo>
                    <a:cubicBezTo>
                      <a:pt x="11" y="15"/>
                      <a:pt x="11" y="15"/>
                      <a:pt x="12" y="15"/>
                    </a:cubicBezTo>
                    <a:cubicBezTo>
                      <a:pt x="13" y="15"/>
                      <a:pt x="13" y="15"/>
                      <a:pt x="14" y="15"/>
                    </a:cubicBezTo>
                    <a:cubicBezTo>
                      <a:pt x="14" y="15"/>
                      <a:pt x="14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4"/>
                      <a:pt x="15" y="14"/>
                      <a:pt x="14" y="14"/>
                    </a:cubicBezTo>
                    <a:cubicBezTo>
                      <a:pt x="14" y="13"/>
                      <a:pt x="14" y="13"/>
                      <a:pt x="14" y="12"/>
                    </a:cubicBezTo>
                    <a:cubicBezTo>
                      <a:pt x="14" y="12"/>
                      <a:pt x="14" y="11"/>
                      <a:pt x="14" y="11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8"/>
                      <a:pt x="15" y="8"/>
                      <a:pt x="15" y="7"/>
                    </a:cubicBezTo>
                    <a:cubicBezTo>
                      <a:pt x="15" y="7"/>
                      <a:pt x="14" y="6"/>
                      <a:pt x="15" y="6"/>
                    </a:cubicBezTo>
                    <a:cubicBezTo>
                      <a:pt x="15" y="5"/>
                      <a:pt x="15" y="5"/>
                      <a:pt x="15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1" name="Freeform 243">
                <a:extLst>
                  <a:ext uri="{FF2B5EF4-FFF2-40B4-BE49-F238E27FC236}">
                    <a16:creationId xmlns:a16="http://schemas.microsoft.com/office/drawing/2014/main" id="{E3008931-271B-468E-9EAC-C17FAEE6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5289" y="2351089"/>
                <a:ext cx="420688" cy="357188"/>
              </a:xfrm>
              <a:custGeom>
                <a:avLst/>
                <a:gdLst>
                  <a:gd name="T0" fmla="*/ 29 w 39"/>
                  <a:gd name="T1" fmla="*/ 30 h 33"/>
                  <a:gd name="T2" fmla="*/ 31 w 39"/>
                  <a:gd name="T3" fmla="*/ 30 h 33"/>
                  <a:gd name="T4" fmla="*/ 33 w 39"/>
                  <a:gd name="T5" fmla="*/ 29 h 33"/>
                  <a:gd name="T6" fmla="*/ 33 w 39"/>
                  <a:gd name="T7" fmla="*/ 28 h 33"/>
                  <a:gd name="T8" fmla="*/ 34 w 39"/>
                  <a:gd name="T9" fmla="*/ 26 h 33"/>
                  <a:gd name="T10" fmla="*/ 35 w 39"/>
                  <a:gd name="T11" fmla="*/ 23 h 33"/>
                  <a:gd name="T12" fmla="*/ 36 w 39"/>
                  <a:gd name="T13" fmla="*/ 22 h 33"/>
                  <a:gd name="T14" fmla="*/ 37 w 39"/>
                  <a:gd name="T15" fmla="*/ 21 h 33"/>
                  <a:gd name="T16" fmla="*/ 38 w 39"/>
                  <a:gd name="T17" fmla="*/ 19 h 33"/>
                  <a:gd name="T18" fmla="*/ 38 w 39"/>
                  <a:gd name="T19" fmla="*/ 13 h 33"/>
                  <a:gd name="T20" fmla="*/ 39 w 39"/>
                  <a:gd name="T21" fmla="*/ 9 h 33"/>
                  <a:gd name="T22" fmla="*/ 38 w 39"/>
                  <a:gd name="T23" fmla="*/ 8 h 33"/>
                  <a:gd name="T24" fmla="*/ 37 w 39"/>
                  <a:gd name="T25" fmla="*/ 7 h 33"/>
                  <a:gd name="T26" fmla="*/ 37 w 39"/>
                  <a:gd name="T27" fmla="*/ 4 h 33"/>
                  <a:gd name="T28" fmla="*/ 37 w 39"/>
                  <a:gd name="T29" fmla="*/ 2 h 33"/>
                  <a:gd name="T30" fmla="*/ 36 w 39"/>
                  <a:gd name="T31" fmla="*/ 2 h 33"/>
                  <a:gd name="T32" fmla="*/ 34 w 39"/>
                  <a:gd name="T33" fmla="*/ 2 h 33"/>
                  <a:gd name="T34" fmla="*/ 32 w 39"/>
                  <a:gd name="T35" fmla="*/ 1 h 33"/>
                  <a:gd name="T36" fmla="*/ 31 w 39"/>
                  <a:gd name="T37" fmla="*/ 0 h 33"/>
                  <a:gd name="T38" fmla="*/ 28 w 39"/>
                  <a:gd name="T39" fmla="*/ 1 h 33"/>
                  <a:gd name="T40" fmla="*/ 27 w 39"/>
                  <a:gd name="T41" fmla="*/ 2 h 33"/>
                  <a:gd name="T42" fmla="*/ 25 w 39"/>
                  <a:gd name="T43" fmla="*/ 4 h 33"/>
                  <a:gd name="T44" fmla="*/ 21 w 39"/>
                  <a:gd name="T45" fmla="*/ 7 h 33"/>
                  <a:gd name="T46" fmla="*/ 17 w 39"/>
                  <a:gd name="T47" fmla="*/ 10 h 33"/>
                  <a:gd name="T48" fmla="*/ 14 w 39"/>
                  <a:gd name="T49" fmla="*/ 12 h 33"/>
                  <a:gd name="T50" fmla="*/ 9 w 39"/>
                  <a:gd name="T51" fmla="*/ 13 h 33"/>
                  <a:gd name="T52" fmla="*/ 10 w 39"/>
                  <a:gd name="T53" fmla="*/ 14 h 33"/>
                  <a:gd name="T54" fmla="*/ 10 w 39"/>
                  <a:gd name="T55" fmla="*/ 17 h 33"/>
                  <a:gd name="T56" fmla="*/ 10 w 39"/>
                  <a:gd name="T57" fmla="*/ 21 h 33"/>
                  <a:gd name="T58" fmla="*/ 9 w 39"/>
                  <a:gd name="T59" fmla="*/ 23 h 33"/>
                  <a:gd name="T60" fmla="*/ 7 w 39"/>
                  <a:gd name="T61" fmla="*/ 23 h 33"/>
                  <a:gd name="T62" fmla="*/ 4 w 39"/>
                  <a:gd name="T63" fmla="*/ 24 h 33"/>
                  <a:gd name="T64" fmla="*/ 2 w 39"/>
                  <a:gd name="T65" fmla="*/ 24 h 33"/>
                  <a:gd name="T66" fmla="*/ 0 w 39"/>
                  <a:gd name="T67" fmla="*/ 25 h 33"/>
                  <a:gd name="T68" fmla="*/ 0 w 39"/>
                  <a:gd name="T69" fmla="*/ 26 h 33"/>
                  <a:gd name="T70" fmla="*/ 2 w 39"/>
                  <a:gd name="T71" fmla="*/ 28 h 33"/>
                  <a:gd name="T72" fmla="*/ 2 w 39"/>
                  <a:gd name="T73" fmla="*/ 30 h 33"/>
                  <a:gd name="T74" fmla="*/ 4 w 39"/>
                  <a:gd name="T75" fmla="*/ 31 h 33"/>
                  <a:gd name="T76" fmla="*/ 5 w 39"/>
                  <a:gd name="T77" fmla="*/ 31 h 33"/>
                  <a:gd name="T78" fmla="*/ 5 w 39"/>
                  <a:gd name="T79" fmla="*/ 33 h 33"/>
                  <a:gd name="T80" fmla="*/ 7 w 39"/>
                  <a:gd name="T81" fmla="*/ 32 h 33"/>
                  <a:gd name="T82" fmla="*/ 8 w 39"/>
                  <a:gd name="T83" fmla="*/ 33 h 33"/>
                  <a:gd name="T84" fmla="*/ 8 w 39"/>
                  <a:gd name="T85" fmla="*/ 32 h 33"/>
                  <a:gd name="T86" fmla="*/ 10 w 39"/>
                  <a:gd name="T87" fmla="*/ 30 h 33"/>
                  <a:gd name="T88" fmla="*/ 11 w 39"/>
                  <a:gd name="T89" fmla="*/ 28 h 33"/>
                  <a:gd name="T90" fmla="*/ 13 w 39"/>
                  <a:gd name="T91" fmla="*/ 28 h 33"/>
                  <a:gd name="T92" fmla="*/ 14 w 39"/>
                  <a:gd name="T93" fmla="*/ 28 h 33"/>
                  <a:gd name="T94" fmla="*/ 16 w 39"/>
                  <a:gd name="T95" fmla="*/ 29 h 33"/>
                  <a:gd name="T96" fmla="*/ 18 w 39"/>
                  <a:gd name="T97" fmla="*/ 30 h 33"/>
                  <a:gd name="T98" fmla="*/ 20 w 39"/>
                  <a:gd name="T99" fmla="*/ 29 h 33"/>
                  <a:gd name="T100" fmla="*/ 22 w 39"/>
                  <a:gd name="T101" fmla="*/ 31 h 33"/>
                  <a:gd name="T102" fmla="*/ 24 w 39"/>
                  <a:gd name="T103" fmla="*/ 30 h 33"/>
                  <a:gd name="T104" fmla="*/ 26 w 39"/>
                  <a:gd name="T105" fmla="*/ 29 h 33"/>
                  <a:gd name="T106" fmla="*/ 28 w 39"/>
                  <a:gd name="T107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" h="33">
                    <a:moveTo>
                      <a:pt x="28" y="29"/>
                    </a:moveTo>
                    <a:cubicBezTo>
                      <a:pt x="28" y="30"/>
                      <a:pt x="28" y="30"/>
                      <a:pt x="29" y="30"/>
                    </a:cubicBezTo>
                    <a:cubicBezTo>
                      <a:pt x="29" y="30"/>
                      <a:pt x="29" y="30"/>
                      <a:pt x="30" y="30"/>
                    </a:cubicBezTo>
                    <a:cubicBezTo>
                      <a:pt x="30" y="30"/>
                      <a:pt x="30" y="30"/>
                      <a:pt x="31" y="30"/>
                    </a:cubicBezTo>
                    <a:cubicBezTo>
                      <a:pt x="31" y="29"/>
                      <a:pt x="31" y="29"/>
                      <a:pt x="32" y="29"/>
                    </a:cubicBezTo>
                    <a:cubicBezTo>
                      <a:pt x="32" y="29"/>
                      <a:pt x="32" y="29"/>
                      <a:pt x="33" y="29"/>
                    </a:cubicBezTo>
                    <a:cubicBezTo>
                      <a:pt x="33" y="29"/>
                      <a:pt x="33" y="29"/>
                      <a:pt x="33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3" y="28"/>
                      <a:pt x="33" y="28"/>
                      <a:pt x="34" y="27"/>
                    </a:cubicBezTo>
                    <a:cubicBezTo>
                      <a:pt x="34" y="27"/>
                      <a:pt x="34" y="27"/>
                      <a:pt x="34" y="26"/>
                    </a:cubicBezTo>
                    <a:cubicBezTo>
                      <a:pt x="34" y="26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5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6" y="23"/>
                      <a:pt x="36" y="22"/>
                      <a:pt x="36" y="22"/>
                    </a:cubicBezTo>
                    <a:cubicBezTo>
                      <a:pt x="36" y="22"/>
                      <a:pt x="36" y="21"/>
                      <a:pt x="36" y="21"/>
                    </a:cubicBezTo>
                    <a:cubicBezTo>
                      <a:pt x="36" y="21"/>
                      <a:pt x="37" y="21"/>
                      <a:pt x="37" y="21"/>
                    </a:cubicBezTo>
                    <a:cubicBezTo>
                      <a:pt x="37" y="20"/>
                      <a:pt x="37" y="20"/>
                      <a:pt x="38" y="20"/>
                    </a:cubicBezTo>
                    <a:cubicBezTo>
                      <a:pt x="38" y="20"/>
                      <a:pt x="38" y="20"/>
                      <a:pt x="38" y="19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6"/>
                      <a:pt x="38" y="14"/>
                      <a:pt x="38" y="13"/>
                    </a:cubicBezTo>
                    <a:cubicBezTo>
                      <a:pt x="38" y="12"/>
                      <a:pt x="38" y="12"/>
                      <a:pt x="39" y="11"/>
                    </a:cubicBezTo>
                    <a:cubicBezTo>
                      <a:pt x="39" y="10"/>
                      <a:pt x="39" y="10"/>
                      <a:pt x="39" y="9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7"/>
                    </a:cubicBezTo>
                    <a:cubicBezTo>
                      <a:pt x="38" y="7"/>
                      <a:pt x="38" y="7"/>
                      <a:pt x="37" y="7"/>
                    </a:cubicBezTo>
                    <a:cubicBezTo>
                      <a:pt x="37" y="6"/>
                      <a:pt x="37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3"/>
                      <a:pt x="35" y="3"/>
                      <a:pt x="35" y="3"/>
                    </a:cubicBezTo>
                    <a:cubicBezTo>
                      <a:pt x="35" y="3"/>
                      <a:pt x="35" y="2"/>
                      <a:pt x="34" y="2"/>
                    </a:cubicBezTo>
                    <a:cubicBezTo>
                      <a:pt x="34" y="2"/>
                      <a:pt x="34" y="2"/>
                      <a:pt x="34" y="1"/>
                    </a:cubicBezTo>
                    <a:cubicBezTo>
                      <a:pt x="33" y="1"/>
                      <a:pt x="33" y="1"/>
                      <a:pt x="32" y="1"/>
                    </a:cubicBezTo>
                    <a:cubicBezTo>
                      <a:pt x="32" y="1"/>
                      <a:pt x="32" y="1"/>
                      <a:pt x="31" y="1"/>
                    </a:cubicBezTo>
                    <a:cubicBezTo>
                      <a:pt x="31" y="1"/>
                      <a:pt x="31" y="0"/>
                      <a:pt x="31" y="0"/>
                    </a:cubicBez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9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6" y="3"/>
                    </a:cubicBezTo>
                    <a:cubicBezTo>
                      <a:pt x="25" y="3"/>
                      <a:pt x="25" y="3"/>
                      <a:pt x="25" y="4"/>
                    </a:cubicBezTo>
                    <a:cubicBezTo>
                      <a:pt x="24" y="5"/>
                      <a:pt x="23" y="4"/>
                      <a:pt x="22" y="5"/>
                    </a:cubicBezTo>
                    <a:cubicBezTo>
                      <a:pt x="21" y="5"/>
                      <a:pt x="21" y="6"/>
                      <a:pt x="21" y="7"/>
                    </a:cubicBezTo>
                    <a:cubicBezTo>
                      <a:pt x="20" y="7"/>
                      <a:pt x="19" y="8"/>
                      <a:pt x="18" y="8"/>
                    </a:cubicBezTo>
                    <a:cubicBezTo>
                      <a:pt x="18" y="9"/>
                      <a:pt x="17" y="9"/>
                      <a:pt x="17" y="10"/>
                    </a:cubicBezTo>
                    <a:cubicBezTo>
                      <a:pt x="16" y="10"/>
                      <a:pt x="15" y="11"/>
                      <a:pt x="15" y="11"/>
                    </a:cubicBezTo>
                    <a:cubicBezTo>
                      <a:pt x="14" y="11"/>
                      <a:pt x="14" y="12"/>
                      <a:pt x="14" y="12"/>
                    </a:cubicBezTo>
                    <a:cubicBezTo>
                      <a:pt x="13" y="12"/>
                      <a:pt x="13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5"/>
                      <a:pt x="10" y="16"/>
                      <a:pt x="10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9"/>
                      <a:pt x="10" y="20"/>
                    </a:cubicBezTo>
                    <a:cubicBezTo>
                      <a:pt x="10" y="20"/>
                      <a:pt x="10" y="21"/>
                      <a:pt x="10" y="21"/>
                    </a:cubicBezTo>
                    <a:cubicBezTo>
                      <a:pt x="10" y="22"/>
                      <a:pt x="10" y="22"/>
                      <a:pt x="9" y="22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8" y="23"/>
                      <a:pt x="8" y="24"/>
                    </a:cubicBezTo>
                    <a:cubicBezTo>
                      <a:pt x="8" y="24"/>
                      <a:pt x="7" y="23"/>
                      <a:pt x="7" y="23"/>
                    </a:cubicBezTo>
                    <a:cubicBezTo>
                      <a:pt x="6" y="23"/>
                      <a:pt x="6" y="24"/>
                      <a:pt x="6" y="24"/>
                    </a:cubicBezTo>
                    <a:cubicBezTo>
                      <a:pt x="5" y="24"/>
                      <a:pt x="5" y="24"/>
                      <a:pt x="4" y="24"/>
                    </a:cubicBezTo>
                    <a:cubicBezTo>
                      <a:pt x="4" y="24"/>
                      <a:pt x="3" y="24"/>
                      <a:pt x="3" y="24"/>
                    </a:cubicBezTo>
                    <a:cubicBezTo>
                      <a:pt x="3" y="24"/>
                      <a:pt x="3" y="24"/>
                      <a:pt x="2" y="24"/>
                    </a:cubicBezTo>
                    <a:cubicBezTo>
                      <a:pt x="2" y="25"/>
                      <a:pt x="2" y="25"/>
                      <a:pt x="1" y="25"/>
                    </a:cubicBezTo>
                    <a:cubicBezTo>
                      <a:pt x="1" y="25"/>
                      <a:pt x="1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7"/>
                      <a:pt x="1" y="27"/>
                    </a:cubicBezTo>
                    <a:cubicBezTo>
                      <a:pt x="1" y="28"/>
                      <a:pt x="1" y="28"/>
                      <a:pt x="2" y="28"/>
                    </a:cubicBezTo>
                    <a:cubicBezTo>
                      <a:pt x="2" y="28"/>
                      <a:pt x="2" y="28"/>
                      <a:pt x="2" y="29"/>
                    </a:cubicBezTo>
                    <a:cubicBezTo>
                      <a:pt x="3" y="29"/>
                      <a:pt x="2" y="29"/>
                      <a:pt x="2" y="30"/>
                    </a:cubicBezTo>
                    <a:cubicBezTo>
                      <a:pt x="2" y="30"/>
                      <a:pt x="2" y="31"/>
                      <a:pt x="2" y="31"/>
                    </a:cubicBezTo>
                    <a:cubicBezTo>
                      <a:pt x="3" y="31"/>
                      <a:pt x="3" y="31"/>
                      <a:pt x="4" y="31"/>
                    </a:cubicBezTo>
                    <a:cubicBezTo>
                      <a:pt x="4" y="31"/>
                      <a:pt x="4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2"/>
                      <a:pt x="6" y="32"/>
                      <a:pt x="6" y="32"/>
                    </a:cubicBezTo>
                    <a:cubicBezTo>
                      <a:pt x="6" y="32"/>
                      <a:pt x="6" y="32"/>
                      <a:pt x="7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1"/>
                      <a:pt x="9" y="31"/>
                      <a:pt x="9" y="31"/>
                    </a:cubicBezTo>
                    <a:cubicBezTo>
                      <a:pt x="10" y="31"/>
                      <a:pt x="9" y="30"/>
                      <a:pt x="10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29"/>
                      <a:pt x="11" y="28"/>
                      <a:pt x="11" y="28"/>
                    </a:cubicBezTo>
                    <a:cubicBezTo>
                      <a:pt x="11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3" y="28"/>
                    </a:cubicBezTo>
                    <a:cubicBezTo>
                      <a:pt x="13" y="28"/>
                      <a:pt x="13" y="27"/>
                      <a:pt x="13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9"/>
                      <a:pt x="15" y="29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30"/>
                      <a:pt x="16" y="30"/>
                    </a:cubicBezTo>
                    <a:cubicBezTo>
                      <a:pt x="17" y="30"/>
                      <a:pt x="17" y="30"/>
                      <a:pt x="18" y="30"/>
                    </a:cubicBezTo>
                    <a:cubicBezTo>
                      <a:pt x="18" y="30"/>
                      <a:pt x="18" y="29"/>
                      <a:pt x="19" y="29"/>
                    </a:cubicBezTo>
                    <a:cubicBezTo>
                      <a:pt x="19" y="29"/>
                      <a:pt x="19" y="29"/>
                      <a:pt x="20" y="29"/>
                    </a:cubicBezTo>
                    <a:cubicBezTo>
                      <a:pt x="20" y="29"/>
                      <a:pt x="20" y="30"/>
                      <a:pt x="21" y="30"/>
                    </a:cubicBezTo>
                    <a:cubicBezTo>
                      <a:pt x="21" y="30"/>
                      <a:pt x="21" y="30"/>
                      <a:pt x="22" y="31"/>
                    </a:cubicBezTo>
                    <a:cubicBezTo>
                      <a:pt x="22" y="31"/>
                      <a:pt x="22" y="31"/>
                      <a:pt x="23" y="31"/>
                    </a:cubicBezTo>
                    <a:cubicBezTo>
                      <a:pt x="23" y="31"/>
                      <a:pt x="23" y="31"/>
                      <a:pt x="24" y="30"/>
                    </a:cubicBezTo>
                    <a:cubicBezTo>
                      <a:pt x="24" y="30"/>
                      <a:pt x="24" y="30"/>
                      <a:pt x="25" y="30"/>
                    </a:cubicBezTo>
                    <a:cubicBezTo>
                      <a:pt x="25" y="29"/>
                      <a:pt x="25" y="29"/>
                      <a:pt x="26" y="29"/>
                    </a:cubicBezTo>
                    <a:cubicBezTo>
                      <a:pt x="26" y="29"/>
                      <a:pt x="27" y="29"/>
                      <a:pt x="27" y="29"/>
                    </a:cubicBezTo>
                    <a:cubicBezTo>
                      <a:pt x="27" y="29"/>
                      <a:pt x="28" y="29"/>
                      <a:pt x="28" y="2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2" name="Freeform 244">
                <a:extLst>
                  <a:ext uri="{FF2B5EF4-FFF2-40B4-BE49-F238E27FC236}">
                    <a16:creationId xmlns:a16="http://schemas.microsoft.com/office/drawing/2014/main" id="{989C8FEE-D5D4-4C42-BA86-FD9E489775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689" y="3151189"/>
                <a:ext cx="42863" cy="65088"/>
              </a:xfrm>
              <a:custGeom>
                <a:avLst/>
                <a:gdLst>
                  <a:gd name="T0" fmla="*/ 3 w 4"/>
                  <a:gd name="T1" fmla="*/ 1 h 6"/>
                  <a:gd name="T2" fmla="*/ 3 w 4"/>
                  <a:gd name="T3" fmla="*/ 0 h 6"/>
                  <a:gd name="T4" fmla="*/ 2 w 4"/>
                  <a:gd name="T5" fmla="*/ 1 h 6"/>
                  <a:gd name="T6" fmla="*/ 2 w 4"/>
                  <a:gd name="T7" fmla="*/ 1 h 6"/>
                  <a:gd name="T8" fmla="*/ 1 w 4"/>
                  <a:gd name="T9" fmla="*/ 2 h 6"/>
                  <a:gd name="T10" fmla="*/ 0 w 4"/>
                  <a:gd name="T11" fmla="*/ 1 h 6"/>
                  <a:gd name="T12" fmla="*/ 0 w 4"/>
                  <a:gd name="T13" fmla="*/ 2 h 6"/>
                  <a:gd name="T14" fmla="*/ 0 w 4"/>
                  <a:gd name="T15" fmla="*/ 2 h 6"/>
                  <a:gd name="T16" fmla="*/ 0 w 4"/>
                  <a:gd name="T17" fmla="*/ 3 h 6"/>
                  <a:gd name="T18" fmla="*/ 0 w 4"/>
                  <a:gd name="T19" fmla="*/ 4 h 6"/>
                  <a:gd name="T20" fmla="*/ 0 w 4"/>
                  <a:gd name="T21" fmla="*/ 4 h 6"/>
                  <a:gd name="T22" fmla="*/ 0 w 4"/>
                  <a:gd name="T23" fmla="*/ 4 h 6"/>
                  <a:gd name="T24" fmla="*/ 1 w 4"/>
                  <a:gd name="T25" fmla="*/ 5 h 6"/>
                  <a:gd name="T26" fmla="*/ 1 w 4"/>
                  <a:gd name="T27" fmla="*/ 6 h 6"/>
                  <a:gd name="T28" fmla="*/ 2 w 4"/>
                  <a:gd name="T29" fmla="*/ 6 h 6"/>
                  <a:gd name="T30" fmla="*/ 2 w 4"/>
                  <a:gd name="T31" fmla="*/ 6 h 6"/>
                  <a:gd name="T32" fmla="*/ 3 w 4"/>
                  <a:gd name="T33" fmla="*/ 5 h 6"/>
                  <a:gd name="T34" fmla="*/ 3 w 4"/>
                  <a:gd name="T35" fmla="*/ 4 h 6"/>
                  <a:gd name="T36" fmla="*/ 3 w 4"/>
                  <a:gd name="T37" fmla="*/ 3 h 6"/>
                  <a:gd name="T38" fmla="*/ 4 w 4"/>
                  <a:gd name="T39" fmla="*/ 2 h 6"/>
                  <a:gd name="T40" fmla="*/ 4 w 4"/>
                  <a:gd name="T41" fmla="*/ 2 h 6"/>
                  <a:gd name="T42" fmla="*/ 3 w 4"/>
                  <a:gd name="T4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" h="6">
                    <a:moveTo>
                      <a:pt x="3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5"/>
                    </a:cubicBezTo>
                    <a:cubicBezTo>
                      <a:pt x="3" y="5"/>
                      <a:pt x="3" y="5"/>
                      <a:pt x="3" y="4"/>
                    </a:cubicBezTo>
                    <a:cubicBezTo>
                      <a:pt x="3" y="4"/>
                      <a:pt x="3" y="4"/>
                      <a:pt x="3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3" name="Freeform 245">
                <a:extLst>
                  <a:ext uri="{FF2B5EF4-FFF2-40B4-BE49-F238E27FC236}">
                    <a16:creationId xmlns:a16="http://schemas.microsoft.com/office/drawing/2014/main" id="{D4F20C6D-7C67-45E5-B459-AD9B56D34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801" y="3216276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4" name="Freeform 246">
                <a:extLst>
                  <a:ext uri="{FF2B5EF4-FFF2-40B4-BE49-F238E27FC236}">
                    <a16:creationId xmlns:a16="http://schemas.microsoft.com/office/drawing/2014/main" id="{0F664EAF-1D04-4D7A-9743-8A867946B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901" y="3335339"/>
                <a:ext cx="323850" cy="312738"/>
              </a:xfrm>
              <a:custGeom>
                <a:avLst/>
                <a:gdLst>
                  <a:gd name="T0" fmla="*/ 29 w 30"/>
                  <a:gd name="T1" fmla="*/ 5 h 29"/>
                  <a:gd name="T2" fmla="*/ 28 w 30"/>
                  <a:gd name="T3" fmla="*/ 4 h 29"/>
                  <a:gd name="T4" fmla="*/ 27 w 30"/>
                  <a:gd name="T5" fmla="*/ 3 h 29"/>
                  <a:gd name="T6" fmla="*/ 24 w 30"/>
                  <a:gd name="T7" fmla="*/ 2 h 29"/>
                  <a:gd name="T8" fmla="*/ 23 w 30"/>
                  <a:gd name="T9" fmla="*/ 2 h 29"/>
                  <a:gd name="T10" fmla="*/ 23 w 30"/>
                  <a:gd name="T11" fmla="*/ 1 h 29"/>
                  <a:gd name="T12" fmla="*/ 22 w 30"/>
                  <a:gd name="T13" fmla="*/ 0 h 29"/>
                  <a:gd name="T14" fmla="*/ 21 w 30"/>
                  <a:gd name="T15" fmla="*/ 0 h 29"/>
                  <a:gd name="T16" fmla="*/ 18 w 30"/>
                  <a:gd name="T17" fmla="*/ 1 h 29"/>
                  <a:gd name="T18" fmla="*/ 16 w 30"/>
                  <a:gd name="T19" fmla="*/ 3 h 29"/>
                  <a:gd name="T20" fmla="*/ 17 w 30"/>
                  <a:gd name="T21" fmla="*/ 5 h 29"/>
                  <a:gd name="T22" fmla="*/ 17 w 30"/>
                  <a:gd name="T23" fmla="*/ 7 h 29"/>
                  <a:gd name="T24" fmla="*/ 17 w 30"/>
                  <a:gd name="T25" fmla="*/ 11 h 29"/>
                  <a:gd name="T26" fmla="*/ 18 w 30"/>
                  <a:gd name="T27" fmla="*/ 13 h 29"/>
                  <a:gd name="T28" fmla="*/ 16 w 30"/>
                  <a:gd name="T29" fmla="*/ 14 h 29"/>
                  <a:gd name="T30" fmla="*/ 14 w 30"/>
                  <a:gd name="T31" fmla="*/ 11 h 29"/>
                  <a:gd name="T32" fmla="*/ 13 w 30"/>
                  <a:gd name="T33" fmla="*/ 10 h 29"/>
                  <a:gd name="T34" fmla="*/ 11 w 30"/>
                  <a:gd name="T35" fmla="*/ 11 h 29"/>
                  <a:gd name="T36" fmla="*/ 9 w 30"/>
                  <a:gd name="T37" fmla="*/ 10 h 29"/>
                  <a:gd name="T38" fmla="*/ 8 w 30"/>
                  <a:gd name="T39" fmla="*/ 9 h 29"/>
                  <a:gd name="T40" fmla="*/ 6 w 30"/>
                  <a:gd name="T41" fmla="*/ 9 h 29"/>
                  <a:gd name="T42" fmla="*/ 5 w 30"/>
                  <a:gd name="T43" fmla="*/ 8 h 29"/>
                  <a:gd name="T44" fmla="*/ 5 w 30"/>
                  <a:gd name="T45" fmla="*/ 11 h 29"/>
                  <a:gd name="T46" fmla="*/ 5 w 30"/>
                  <a:gd name="T47" fmla="*/ 14 h 29"/>
                  <a:gd name="T48" fmla="*/ 3 w 30"/>
                  <a:gd name="T49" fmla="*/ 14 h 29"/>
                  <a:gd name="T50" fmla="*/ 0 w 30"/>
                  <a:gd name="T51" fmla="*/ 14 h 29"/>
                  <a:gd name="T52" fmla="*/ 0 w 30"/>
                  <a:gd name="T53" fmla="*/ 15 h 29"/>
                  <a:gd name="T54" fmla="*/ 0 w 30"/>
                  <a:gd name="T55" fmla="*/ 20 h 29"/>
                  <a:gd name="T56" fmla="*/ 3 w 30"/>
                  <a:gd name="T57" fmla="*/ 27 h 29"/>
                  <a:gd name="T58" fmla="*/ 4 w 30"/>
                  <a:gd name="T59" fmla="*/ 27 h 29"/>
                  <a:gd name="T60" fmla="*/ 6 w 30"/>
                  <a:gd name="T61" fmla="*/ 27 h 29"/>
                  <a:gd name="T62" fmla="*/ 8 w 30"/>
                  <a:gd name="T63" fmla="*/ 28 h 29"/>
                  <a:gd name="T64" fmla="*/ 10 w 30"/>
                  <a:gd name="T65" fmla="*/ 28 h 29"/>
                  <a:gd name="T66" fmla="*/ 11 w 30"/>
                  <a:gd name="T67" fmla="*/ 29 h 29"/>
                  <a:gd name="T68" fmla="*/ 12 w 30"/>
                  <a:gd name="T69" fmla="*/ 29 h 29"/>
                  <a:gd name="T70" fmla="*/ 13 w 30"/>
                  <a:gd name="T71" fmla="*/ 27 h 29"/>
                  <a:gd name="T72" fmla="*/ 15 w 30"/>
                  <a:gd name="T73" fmla="*/ 26 h 29"/>
                  <a:gd name="T74" fmla="*/ 16 w 30"/>
                  <a:gd name="T75" fmla="*/ 25 h 29"/>
                  <a:gd name="T76" fmla="*/ 17 w 30"/>
                  <a:gd name="T77" fmla="*/ 23 h 29"/>
                  <a:gd name="T78" fmla="*/ 18 w 30"/>
                  <a:gd name="T79" fmla="*/ 22 h 29"/>
                  <a:gd name="T80" fmla="*/ 20 w 30"/>
                  <a:gd name="T81" fmla="*/ 22 h 29"/>
                  <a:gd name="T82" fmla="*/ 21 w 30"/>
                  <a:gd name="T83" fmla="*/ 22 h 29"/>
                  <a:gd name="T84" fmla="*/ 20 w 30"/>
                  <a:gd name="T85" fmla="*/ 21 h 29"/>
                  <a:gd name="T86" fmla="*/ 21 w 30"/>
                  <a:gd name="T87" fmla="*/ 19 h 29"/>
                  <a:gd name="T88" fmla="*/ 23 w 30"/>
                  <a:gd name="T89" fmla="*/ 19 h 29"/>
                  <a:gd name="T90" fmla="*/ 25 w 30"/>
                  <a:gd name="T91" fmla="*/ 18 h 29"/>
                  <a:gd name="T92" fmla="*/ 27 w 30"/>
                  <a:gd name="T93" fmla="*/ 18 h 29"/>
                  <a:gd name="T94" fmla="*/ 28 w 30"/>
                  <a:gd name="T95" fmla="*/ 17 h 29"/>
                  <a:gd name="T96" fmla="*/ 27 w 30"/>
                  <a:gd name="T97" fmla="*/ 15 h 29"/>
                  <a:gd name="T98" fmla="*/ 28 w 30"/>
                  <a:gd name="T99" fmla="*/ 14 h 29"/>
                  <a:gd name="T100" fmla="*/ 29 w 30"/>
                  <a:gd name="T101" fmla="*/ 13 h 29"/>
                  <a:gd name="T102" fmla="*/ 29 w 30"/>
                  <a:gd name="T103" fmla="*/ 11 h 29"/>
                  <a:gd name="T104" fmla="*/ 28 w 30"/>
                  <a:gd name="T105" fmla="*/ 10 h 29"/>
                  <a:gd name="T106" fmla="*/ 29 w 30"/>
                  <a:gd name="T107" fmla="*/ 8 h 29"/>
                  <a:gd name="T108" fmla="*/ 29 w 30"/>
                  <a:gd name="T109" fmla="*/ 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0" h="29">
                    <a:moveTo>
                      <a:pt x="29" y="6"/>
                    </a:moveTo>
                    <a:cubicBezTo>
                      <a:pt x="29" y="6"/>
                      <a:pt x="29" y="6"/>
                      <a:pt x="29" y="5"/>
                    </a:cubicBezTo>
                    <a:cubicBezTo>
                      <a:pt x="29" y="5"/>
                      <a:pt x="29" y="5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3"/>
                      <a:pt x="28" y="3"/>
                      <a:pt x="27" y="3"/>
                    </a:cubicBezTo>
                    <a:cubicBezTo>
                      <a:pt x="27" y="3"/>
                      <a:pt x="26" y="3"/>
                      <a:pt x="26" y="2"/>
                    </a:cubicBezTo>
                    <a:cubicBezTo>
                      <a:pt x="25" y="2"/>
                      <a:pt x="25" y="2"/>
                      <a:pt x="24" y="2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2"/>
                      <a:pt x="24" y="2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1"/>
                      <a:pt x="20" y="0"/>
                      <a:pt x="19" y="0"/>
                    </a:cubicBezTo>
                    <a:cubicBezTo>
                      <a:pt x="19" y="1"/>
                      <a:pt x="19" y="1"/>
                      <a:pt x="18" y="1"/>
                    </a:cubicBezTo>
                    <a:cubicBezTo>
                      <a:pt x="18" y="2"/>
                      <a:pt x="18" y="2"/>
                      <a:pt x="17" y="2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7" y="4"/>
                      <a:pt x="17" y="5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7"/>
                    </a:cubicBezTo>
                    <a:cubicBezTo>
                      <a:pt x="17" y="8"/>
                      <a:pt x="16" y="8"/>
                      <a:pt x="16" y="8"/>
                    </a:cubicBezTo>
                    <a:cubicBezTo>
                      <a:pt x="16" y="9"/>
                      <a:pt x="16" y="10"/>
                      <a:pt x="17" y="11"/>
                    </a:cubicBezTo>
                    <a:cubicBezTo>
                      <a:pt x="17" y="11"/>
                      <a:pt x="17" y="11"/>
                      <a:pt x="18" y="11"/>
                    </a:cubicBezTo>
                    <a:cubicBezTo>
                      <a:pt x="19" y="11"/>
                      <a:pt x="18" y="12"/>
                      <a:pt x="18" y="13"/>
                    </a:cubicBezTo>
                    <a:cubicBezTo>
                      <a:pt x="18" y="13"/>
                      <a:pt x="18" y="14"/>
                      <a:pt x="18" y="14"/>
                    </a:cubicBezTo>
                    <a:cubicBezTo>
                      <a:pt x="17" y="14"/>
                      <a:pt x="17" y="14"/>
                      <a:pt x="16" y="14"/>
                    </a:cubicBezTo>
                    <a:cubicBezTo>
                      <a:pt x="16" y="13"/>
                      <a:pt x="16" y="13"/>
                      <a:pt x="15" y="12"/>
                    </a:cubicBezTo>
                    <a:cubicBezTo>
                      <a:pt x="15" y="12"/>
                      <a:pt x="14" y="12"/>
                      <a:pt x="14" y="11"/>
                    </a:cubicBezTo>
                    <a:cubicBezTo>
                      <a:pt x="14" y="11"/>
                      <a:pt x="14" y="11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2" y="10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1" y="11"/>
                    </a:cubicBezTo>
                    <a:cubicBezTo>
                      <a:pt x="11" y="11"/>
                      <a:pt x="11" y="10"/>
                      <a:pt x="10" y="10"/>
                    </a:cubicBezTo>
                    <a:cubicBezTo>
                      <a:pt x="10" y="10"/>
                      <a:pt x="9" y="11"/>
                      <a:pt x="9" y="10"/>
                    </a:cubicBezTo>
                    <a:cubicBezTo>
                      <a:pt x="8" y="10"/>
                      <a:pt x="9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5" y="10"/>
                      <a:pt x="5" y="10"/>
                      <a:pt x="5" y="11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5" y="13"/>
                      <a:pt x="6" y="14"/>
                      <a:pt x="5" y="14"/>
                    </a:cubicBezTo>
                    <a:cubicBezTo>
                      <a:pt x="5" y="14"/>
                      <a:pt x="4" y="14"/>
                      <a:pt x="4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4"/>
                      <a:pt x="2" y="14"/>
                      <a:pt x="1" y="14"/>
                    </a:cubicBezTo>
                    <a:cubicBezTo>
                      <a:pt x="1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7"/>
                      <a:pt x="3" y="27"/>
                      <a:pt x="4" y="27"/>
                    </a:cubicBezTo>
                    <a:cubicBezTo>
                      <a:pt x="4" y="27"/>
                      <a:pt x="4" y="27"/>
                      <a:pt x="5" y="27"/>
                    </a:cubicBezTo>
                    <a:cubicBezTo>
                      <a:pt x="5" y="27"/>
                      <a:pt x="6" y="27"/>
                      <a:pt x="6" y="27"/>
                    </a:cubicBezTo>
                    <a:cubicBezTo>
                      <a:pt x="7" y="27"/>
                      <a:pt x="7" y="28"/>
                      <a:pt x="7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9" y="28"/>
                      <a:pt x="9" y="28"/>
                      <a:pt x="10" y="28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2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3" y="29"/>
                      <a:pt x="12" y="28"/>
                      <a:pt x="12" y="28"/>
                    </a:cubicBezTo>
                    <a:cubicBezTo>
                      <a:pt x="13" y="28"/>
                      <a:pt x="13" y="28"/>
                      <a:pt x="13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6"/>
                      <a:pt x="15" y="26"/>
                    </a:cubicBezTo>
                    <a:cubicBezTo>
                      <a:pt x="15" y="25"/>
                      <a:pt x="15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7" y="23"/>
                    </a:cubicBezTo>
                    <a:cubicBezTo>
                      <a:pt x="17" y="23"/>
                      <a:pt x="17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20" y="22"/>
                      <a:pt x="20" y="22"/>
                    </a:cubicBezTo>
                    <a:cubicBezTo>
                      <a:pt x="20" y="22"/>
                      <a:pt x="20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ubicBezTo>
                      <a:pt x="20" y="20"/>
                      <a:pt x="20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4" y="19"/>
                      <a:pt x="24" y="19"/>
                      <a:pt x="24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7" y="17"/>
                      <a:pt x="27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7" y="17"/>
                      <a:pt x="27" y="16"/>
                    </a:cubicBezTo>
                    <a:cubicBezTo>
                      <a:pt x="27" y="16"/>
                      <a:pt x="27" y="16"/>
                      <a:pt x="27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3"/>
                      <a:pt x="28" y="13"/>
                    </a:cubicBezTo>
                    <a:cubicBezTo>
                      <a:pt x="28" y="13"/>
                      <a:pt x="29" y="13"/>
                      <a:pt x="29" y="13"/>
                    </a:cubicBezTo>
                    <a:cubicBezTo>
                      <a:pt x="29" y="13"/>
                      <a:pt x="29" y="12"/>
                      <a:pt x="29" y="1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0"/>
                      <a:pt x="29" y="10"/>
                    </a:cubicBezTo>
                    <a:cubicBezTo>
                      <a:pt x="29" y="10"/>
                      <a:pt x="28" y="10"/>
                      <a:pt x="28" y="10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7"/>
                      <a:pt x="30" y="8"/>
                      <a:pt x="30" y="7"/>
                    </a:cubicBezTo>
                    <a:cubicBezTo>
                      <a:pt x="30" y="7"/>
                      <a:pt x="29" y="7"/>
                      <a:pt x="29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5" name="Freeform 247">
                <a:extLst>
                  <a:ext uri="{FF2B5EF4-FFF2-40B4-BE49-F238E27FC236}">
                    <a16:creationId xmlns:a16="http://schemas.microsoft.com/office/drawing/2014/main" id="{7686726C-5557-4B06-AD23-67362444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4439" y="37893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6" name="Freeform 248">
                <a:extLst>
                  <a:ext uri="{FF2B5EF4-FFF2-40B4-BE49-F238E27FC236}">
                    <a16:creationId xmlns:a16="http://schemas.microsoft.com/office/drawing/2014/main" id="{BB41D371-2B00-4BF4-B5A7-86B9BF506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5976" y="3778251"/>
                <a:ext cx="442913" cy="388938"/>
              </a:xfrm>
              <a:custGeom>
                <a:avLst/>
                <a:gdLst>
                  <a:gd name="T0" fmla="*/ 38 w 41"/>
                  <a:gd name="T1" fmla="*/ 10 h 36"/>
                  <a:gd name="T2" fmla="*/ 39 w 41"/>
                  <a:gd name="T3" fmla="*/ 7 h 36"/>
                  <a:gd name="T4" fmla="*/ 38 w 41"/>
                  <a:gd name="T5" fmla="*/ 5 h 36"/>
                  <a:gd name="T6" fmla="*/ 37 w 41"/>
                  <a:gd name="T7" fmla="*/ 2 h 36"/>
                  <a:gd name="T8" fmla="*/ 36 w 41"/>
                  <a:gd name="T9" fmla="*/ 1 h 36"/>
                  <a:gd name="T10" fmla="*/ 33 w 41"/>
                  <a:gd name="T11" fmla="*/ 0 h 36"/>
                  <a:gd name="T12" fmla="*/ 32 w 41"/>
                  <a:gd name="T13" fmla="*/ 1 h 36"/>
                  <a:gd name="T14" fmla="*/ 28 w 41"/>
                  <a:gd name="T15" fmla="*/ 3 h 36"/>
                  <a:gd name="T16" fmla="*/ 25 w 41"/>
                  <a:gd name="T17" fmla="*/ 5 h 36"/>
                  <a:gd name="T18" fmla="*/ 23 w 41"/>
                  <a:gd name="T19" fmla="*/ 7 h 36"/>
                  <a:gd name="T20" fmla="*/ 23 w 41"/>
                  <a:gd name="T21" fmla="*/ 9 h 36"/>
                  <a:gd name="T22" fmla="*/ 20 w 41"/>
                  <a:gd name="T23" fmla="*/ 10 h 36"/>
                  <a:gd name="T24" fmla="*/ 17 w 41"/>
                  <a:gd name="T25" fmla="*/ 9 h 36"/>
                  <a:gd name="T26" fmla="*/ 16 w 41"/>
                  <a:gd name="T27" fmla="*/ 9 h 36"/>
                  <a:gd name="T28" fmla="*/ 14 w 41"/>
                  <a:gd name="T29" fmla="*/ 11 h 36"/>
                  <a:gd name="T30" fmla="*/ 12 w 41"/>
                  <a:gd name="T31" fmla="*/ 13 h 36"/>
                  <a:gd name="T32" fmla="*/ 10 w 41"/>
                  <a:gd name="T33" fmla="*/ 12 h 36"/>
                  <a:gd name="T34" fmla="*/ 11 w 41"/>
                  <a:gd name="T35" fmla="*/ 10 h 36"/>
                  <a:gd name="T36" fmla="*/ 10 w 41"/>
                  <a:gd name="T37" fmla="*/ 7 h 36"/>
                  <a:gd name="T38" fmla="*/ 9 w 41"/>
                  <a:gd name="T39" fmla="*/ 18 h 36"/>
                  <a:gd name="T40" fmla="*/ 7 w 41"/>
                  <a:gd name="T41" fmla="*/ 18 h 36"/>
                  <a:gd name="T42" fmla="*/ 6 w 41"/>
                  <a:gd name="T43" fmla="*/ 19 h 36"/>
                  <a:gd name="T44" fmla="*/ 4 w 41"/>
                  <a:gd name="T45" fmla="*/ 19 h 36"/>
                  <a:gd name="T46" fmla="*/ 2 w 41"/>
                  <a:gd name="T47" fmla="*/ 18 h 36"/>
                  <a:gd name="T48" fmla="*/ 2 w 41"/>
                  <a:gd name="T49" fmla="*/ 17 h 36"/>
                  <a:gd name="T50" fmla="*/ 1 w 41"/>
                  <a:gd name="T51" fmla="*/ 17 h 36"/>
                  <a:gd name="T52" fmla="*/ 0 w 41"/>
                  <a:gd name="T53" fmla="*/ 18 h 36"/>
                  <a:gd name="T54" fmla="*/ 1 w 41"/>
                  <a:gd name="T55" fmla="*/ 19 h 36"/>
                  <a:gd name="T56" fmla="*/ 1 w 41"/>
                  <a:gd name="T57" fmla="*/ 21 h 36"/>
                  <a:gd name="T58" fmla="*/ 2 w 41"/>
                  <a:gd name="T59" fmla="*/ 24 h 36"/>
                  <a:gd name="T60" fmla="*/ 3 w 41"/>
                  <a:gd name="T61" fmla="*/ 26 h 36"/>
                  <a:gd name="T62" fmla="*/ 4 w 41"/>
                  <a:gd name="T63" fmla="*/ 28 h 36"/>
                  <a:gd name="T64" fmla="*/ 4 w 41"/>
                  <a:gd name="T65" fmla="*/ 30 h 36"/>
                  <a:gd name="T66" fmla="*/ 3 w 41"/>
                  <a:gd name="T67" fmla="*/ 31 h 36"/>
                  <a:gd name="T68" fmla="*/ 4 w 41"/>
                  <a:gd name="T69" fmla="*/ 33 h 36"/>
                  <a:gd name="T70" fmla="*/ 5 w 41"/>
                  <a:gd name="T71" fmla="*/ 34 h 36"/>
                  <a:gd name="T72" fmla="*/ 6 w 41"/>
                  <a:gd name="T73" fmla="*/ 35 h 36"/>
                  <a:gd name="T74" fmla="*/ 8 w 41"/>
                  <a:gd name="T75" fmla="*/ 36 h 36"/>
                  <a:gd name="T76" fmla="*/ 10 w 41"/>
                  <a:gd name="T77" fmla="*/ 35 h 36"/>
                  <a:gd name="T78" fmla="*/ 12 w 41"/>
                  <a:gd name="T79" fmla="*/ 35 h 36"/>
                  <a:gd name="T80" fmla="*/ 14 w 41"/>
                  <a:gd name="T81" fmla="*/ 34 h 36"/>
                  <a:gd name="T82" fmla="*/ 16 w 41"/>
                  <a:gd name="T83" fmla="*/ 34 h 36"/>
                  <a:gd name="T84" fmla="*/ 17 w 41"/>
                  <a:gd name="T85" fmla="*/ 34 h 36"/>
                  <a:gd name="T86" fmla="*/ 19 w 41"/>
                  <a:gd name="T87" fmla="*/ 34 h 36"/>
                  <a:gd name="T88" fmla="*/ 21 w 41"/>
                  <a:gd name="T89" fmla="*/ 33 h 36"/>
                  <a:gd name="T90" fmla="*/ 24 w 41"/>
                  <a:gd name="T91" fmla="*/ 33 h 36"/>
                  <a:gd name="T92" fmla="*/ 26 w 41"/>
                  <a:gd name="T93" fmla="*/ 32 h 36"/>
                  <a:gd name="T94" fmla="*/ 28 w 41"/>
                  <a:gd name="T95" fmla="*/ 31 h 36"/>
                  <a:gd name="T96" fmla="*/ 31 w 41"/>
                  <a:gd name="T97" fmla="*/ 28 h 36"/>
                  <a:gd name="T98" fmla="*/ 33 w 41"/>
                  <a:gd name="T99" fmla="*/ 26 h 36"/>
                  <a:gd name="T100" fmla="*/ 34 w 41"/>
                  <a:gd name="T101" fmla="*/ 24 h 36"/>
                  <a:gd name="T102" fmla="*/ 36 w 41"/>
                  <a:gd name="T103" fmla="*/ 21 h 36"/>
                  <a:gd name="T104" fmla="*/ 38 w 41"/>
                  <a:gd name="T105" fmla="*/ 19 h 36"/>
                  <a:gd name="T106" fmla="*/ 39 w 41"/>
                  <a:gd name="T107" fmla="*/ 18 h 36"/>
                  <a:gd name="T108" fmla="*/ 40 w 41"/>
                  <a:gd name="T109" fmla="*/ 15 h 36"/>
                  <a:gd name="T110" fmla="*/ 41 w 41"/>
                  <a:gd name="T111" fmla="*/ 13 h 36"/>
                  <a:gd name="T112" fmla="*/ 38 w 41"/>
                  <a:gd name="T113" fmla="*/ 1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1" h="36">
                    <a:moveTo>
                      <a:pt x="38" y="11"/>
                    </a:moveTo>
                    <a:cubicBezTo>
                      <a:pt x="38" y="11"/>
                      <a:pt x="38" y="10"/>
                      <a:pt x="38" y="10"/>
                    </a:cubicBezTo>
                    <a:cubicBezTo>
                      <a:pt x="38" y="9"/>
                      <a:pt x="38" y="9"/>
                      <a:pt x="39" y="8"/>
                    </a:cubicBezTo>
                    <a:cubicBezTo>
                      <a:pt x="39" y="8"/>
                      <a:pt x="38" y="7"/>
                      <a:pt x="39" y="7"/>
                    </a:cubicBezTo>
                    <a:cubicBezTo>
                      <a:pt x="39" y="7"/>
                      <a:pt x="39" y="6"/>
                      <a:pt x="39" y="6"/>
                    </a:cubicBezTo>
                    <a:cubicBezTo>
                      <a:pt x="39" y="5"/>
                      <a:pt x="38" y="5"/>
                      <a:pt x="38" y="5"/>
                    </a:cubicBezTo>
                    <a:cubicBezTo>
                      <a:pt x="38" y="4"/>
                      <a:pt x="37" y="4"/>
                      <a:pt x="37" y="3"/>
                    </a:cubicBezTo>
                    <a:cubicBezTo>
                      <a:pt x="37" y="2"/>
                      <a:pt x="38" y="2"/>
                      <a:pt x="37" y="2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1"/>
                      <a:pt x="36" y="1"/>
                      <a:pt x="36" y="1"/>
                    </a:cubicBezTo>
                    <a:cubicBezTo>
                      <a:pt x="35" y="0"/>
                      <a:pt x="35" y="0"/>
                      <a:pt x="34" y="0"/>
                    </a:cubicBezTo>
                    <a:cubicBezTo>
                      <a:pt x="34" y="0"/>
                      <a:pt x="33" y="1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1" y="1"/>
                      <a:pt x="31" y="2"/>
                      <a:pt x="30" y="2"/>
                    </a:cubicBezTo>
                    <a:cubicBezTo>
                      <a:pt x="30" y="3"/>
                      <a:pt x="29" y="3"/>
                      <a:pt x="28" y="3"/>
                    </a:cubicBezTo>
                    <a:cubicBezTo>
                      <a:pt x="28" y="4"/>
                      <a:pt x="27" y="4"/>
                      <a:pt x="27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4" y="6"/>
                    </a:cubicBezTo>
                    <a:cubicBezTo>
                      <a:pt x="24" y="7"/>
                      <a:pt x="23" y="7"/>
                      <a:pt x="23" y="7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2" y="10"/>
                      <a:pt x="22" y="10"/>
                      <a:pt x="21" y="10"/>
                    </a:cubicBezTo>
                    <a:cubicBezTo>
                      <a:pt x="21" y="10"/>
                      <a:pt x="20" y="10"/>
                      <a:pt x="20" y="10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8" y="9"/>
                      <a:pt x="18" y="9"/>
                      <a:pt x="17" y="9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1"/>
                    </a:cubicBezTo>
                    <a:cubicBezTo>
                      <a:pt x="15" y="11"/>
                      <a:pt x="14" y="11"/>
                      <a:pt x="14" y="11"/>
                    </a:cubicBezTo>
                    <a:cubicBezTo>
                      <a:pt x="13" y="12"/>
                      <a:pt x="13" y="12"/>
                      <a:pt x="13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3"/>
                      <a:pt x="10" y="13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10" y="11"/>
                      <a:pt x="11" y="11"/>
                    </a:cubicBezTo>
                    <a:cubicBezTo>
                      <a:pt x="11" y="11"/>
                      <a:pt x="11" y="10"/>
                      <a:pt x="11" y="10"/>
                    </a:cubicBezTo>
                    <a:cubicBezTo>
                      <a:pt x="11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11"/>
                      <a:pt x="9" y="14"/>
                      <a:pt x="9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5" y="19"/>
                      <a:pt x="5" y="19"/>
                    </a:cubicBezTo>
                    <a:cubicBezTo>
                      <a:pt x="5" y="19"/>
                      <a:pt x="4" y="19"/>
                      <a:pt x="4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9"/>
                      <a:pt x="0" y="19"/>
                    </a:cubicBezTo>
                    <a:cubicBezTo>
                      <a:pt x="0" y="19"/>
                      <a:pt x="0" y="19"/>
                      <a:pt x="1" y="19"/>
                    </a:cubicBezTo>
                    <a:cubicBezTo>
                      <a:pt x="1" y="20"/>
                      <a:pt x="1" y="20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3"/>
                    </a:cubicBezTo>
                    <a:cubicBezTo>
                      <a:pt x="1" y="23"/>
                      <a:pt x="1" y="24"/>
                      <a:pt x="2" y="24"/>
                    </a:cubicBezTo>
                    <a:cubicBezTo>
                      <a:pt x="2" y="24"/>
                      <a:pt x="2" y="25"/>
                      <a:pt x="3" y="25"/>
                    </a:cubicBezTo>
                    <a:cubicBezTo>
                      <a:pt x="3" y="25"/>
                      <a:pt x="3" y="26"/>
                      <a:pt x="3" y="26"/>
                    </a:cubicBezTo>
                    <a:cubicBezTo>
                      <a:pt x="3" y="27"/>
                      <a:pt x="4" y="27"/>
                      <a:pt x="4" y="27"/>
                    </a:cubicBezTo>
                    <a:cubicBezTo>
                      <a:pt x="4" y="27"/>
                      <a:pt x="4" y="28"/>
                      <a:pt x="4" y="28"/>
                    </a:cubicBezTo>
                    <a:cubicBezTo>
                      <a:pt x="4" y="28"/>
                      <a:pt x="4" y="29"/>
                      <a:pt x="4" y="29"/>
                    </a:cubicBezTo>
                    <a:cubicBezTo>
                      <a:pt x="4" y="29"/>
                      <a:pt x="4" y="30"/>
                      <a:pt x="4" y="30"/>
                    </a:cubicBezTo>
                    <a:cubicBezTo>
                      <a:pt x="4" y="30"/>
                      <a:pt x="3" y="30"/>
                      <a:pt x="3" y="30"/>
                    </a:cubicBezTo>
                    <a:cubicBezTo>
                      <a:pt x="3" y="30"/>
                      <a:pt x="3" y="31"/>
                      <a:pt x="3" y="31"/>
                    </a:cubicBezTo>
                    <a:cubicBezTo>
                      <a:pt x="3" y="32"/>
                      <a:pt x="3" y="32"/>
                      <a:pt x="4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3"/>
                      <a:pt x="3" y="33"/>
                      <a:pt x="4" y="34"/>
                    </a:cubicBezTo>
                    <a:cubicBezTo>
                      <a:pt x="4" y="34"/>
                      <a:pt x="4" y="34"/>
                      <a:pt x="5" y="34"/>
                    </a:cubicBezTo>
                    <a:cubicBezTo>
                      <a:pt x="5" y="34"/>
                      <a:pt x="5" y="34"/>
                      <a:pt x="6" y="35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5"/>
                      <a:pt x="9" y="35"/>
                      <a:pt x="9" y="35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4"/>
                      <a:pt x="14" y="34"/>
                      <a:pt x="14" y="34"/>
                    </a:cubicBezTo>
                    <a:cubicBezTo>
                      <a:pt x="14" y="34"/>
                      <a:pt x="14" y="34"/>
                      <a:pt x="15" y="34"/>
                    </a:cubicBez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4"/>
                      <a:pt x="21" y="34"/>
                      <a:pt x="2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3" y="33"/>
                      <a:pt x="23" y="33"/>
                      <a:pt x="24" y="33"/>
                    </a:cubicBezTo>
                    <a:cubicBezTo>
                      <a:pt x="24" y="33"/>
                      <a:pt x="24" y="32"/>
                      <a:pt x="25" y="32"/>
                    </a:cubicBezTo>
                    <a:cubicBezTo>
                      <a:pt x="25" y="32"/>
                      <a:pt x="25" y="32"/>
                      <a:pt x="26" y="32"/>
                    </a:cubicBezTo>
                    <a:cubicBezTo>
                      <a:pt x="26" y="32"/>
                      <a:pt x="26" y="32"/>
                      <a:pt x="27" y="31"/>
                    </a:cubicBezTo>
                    <a:cubicBezTo>
                      <a:pt x="27" y="31"/>
                      <a:pt x="27" y="31"/>
                      <a:pt x="28" y="31"/>
                    </a:cubicBezTo>
                    <a:cubicBezTo>
                      <a:pt x="28" y="30"/>
                      <a:pt x="29" y="30"/>
                      <a:pt x="29" y="30"/>
                    </a:cubicBezTo>
                    <a:cubicBezTo>
                      <a:pt x="30" y="29"/>
                      <a:pt x="30" y="29"/>
                      <a:pt x="31" y="28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2" y="26"/>
                      <a:pt x="32" y="27"/>
                      <a:pt x="33" y="26"/>
                    </a:cubicBezTo>
                    <a:cubicBezTo>
                      <a:pt x="33" y="26"/>
                      <a:pt x="33" y="26"/>
                      <a:pt x="34" y="25"/>
                    </a:cubicBezTo>
                    <a:cubicBezTo>
                      <a:pt x="34" y="25"/>
                      <a:pt x="34" y="25"/>
                      <a:pt x="34" y="24"/>
                    </a:cubicBezTo>
                    <a:cubicBezTo>
                      <a:pt x="35" y="24"/>
                      <a:pt x="35" y="23"/>
                      <a:pt x="35" y="23"/>
                    </a:cubicBezTo>
                    <a:cubicBezTo>
                      <a:pt x="36" y="22"/>
                      <a:pt x="36" y="22"/>
                      <a:pt x="36" y="21"/>
                    </a:cubicBezTo>
                    <a:cubicBezTo>
                      <a:pt x="36" y="21"/>
                      <a:pt x="37" y="21"/>
                      <a:pt x="37" y="20"/>
                    </a:cubicBezTo>
                    <a:cubicBezTo>
                      <a:pt x="37" y="19"/>
                      <a:pt x="37" y="19"/>
                      <a:pt x="38" y="19"/>
                    </a:cubicBezTo>
                    <a:cubicBezTo>
                      <a:pt x="38" y="18"/>
                      <a:pt x="39" y="19"/>
                      <a:pt x="39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4"/>
                    </a:cubicBezTo>
                    <a:cubicBezTo>
                      <a:pt x="40" y="14"/>
                      <a:pt x="41" y="13"/>
                      <a:pt x="41" y="13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7" name="Freeform 249">
                <a:extLst>
                  <a:ext uri="{FF2B5EF4-FFF2-40B4-BE49-F238E27FC236}">
                    <a16:creationId xmlns:a16="http://schemas.microsoft.com/office/drawing/2014/main" id="{06C9F726-8DA2-49C2-B29B-12A1B11A4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614" y="23622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8" name="Freeform 250">
                <a:extLst>
                  <a:ext uri="{FF2B5EF4-FFF2-40B4-BE49-F238E27FC236}">
                    <a16:creationId xmlns:a16="http://schemas.microsoft.com/office/drawing/2014/main" id="{AF0021F7-F0AE-477A-9CF4-32B0018326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4" y="2362201"/>
                <a:ext cx="452438" cy="604838"/>
              </a:xfrm>
              <a:custGeom>
                <a:avLst/>
                <a:gdLst>
                  <a:gd name="T0" fmla="*/ 40 w 42"/>
                  <a:gd name="T1" fmla="*/ 13 h 56"/>
                  <a:gd name="T2" fmla="*/ 38 w 42"/>
                  <a:gd name="T3" fmla="*/ 11 h 56"/>
                  <a:gd name="T4" fmla="*/ 37 w 42"/>
                  <a:gd name="T5" fmla="*/ 5 h 56"/>
                  <a:gd name="T6" fmla="*/ 35 w 42"/>
                  <a:gd name="T7" fmla="*/ 1 h 56"/>
                  <a:gd name="T8" fmla="*/ 32 w 42"/>
                  <a:gd name="T9" fmla="*/ 1 h 56"/>
                  <a:gd name="T10" fmla="*/ 30 w 42"/>
                  <a:gd name="T11" fmla="*/ 3 h 56"/>
                  <a:gd name="T12" fmla="*/ 29 w 42"/>
                  <a:gd name="T13" fmla="*/ 5 h 56"/>
                  <a:gd name="T14" fmla="*/ 27 w 42"/>
                  <a:gd name="T15" fmla="*/ 4 h 56"/>
                  <a:gd name="T16" fmla="*/ 7 w 42"/>
                  <a:gd name="T17" fmla="*/ 9 h 56"/>
                  <a:gd name="T18" fmla="*/ 4 w 42"/>
                  <a:gd name="T19" fmla="*/ 11 h 56"/>
                  <a:gd name="T20" fmla="*/ 2 w 42"/>
                  <a:gd name="T21" fmla="*/ 22 h 56"/>
                  <a:gd name="T22" fmla="*/ 1 w 42"/>
                  <a:gd name="T23" fmla="*/ 25 h 56"/>
                  <a:gd name="T24" fmla="*/ 1 w 42"/>
                  <a:gd name="T25" fmla="*/ 28 h 56"/>
                  <a:gd name="T26" fmla="*/ 1 w 42"/>
                  <a:gd name="T27" fmla="*/ 30 h 56"/>
                  <a:gd name="T28" fmla="*/ 1 w 42"/>
                  <a:gd name="T29" fmla="*/ 33 h 56"/>
                  <a:gd name="T30" fmla="*/ 2 w 42"/>
                  <a:gd name="T31" fmla="*/ 35 h 56"/>
                  <a:gd name="T32" fmla="*/ 3 w 42"/>
                  <a:gd name="T33" fmla="*/ 37 h 56"/>
                  <a:gd name="T34" fmla="*/ 4 w 42"/>
                  <a:gd name="T35" fmla="*/ 41 h 56"/>
                  <a:gd name="T36" fmla="*/ 8 w 42"/>
                  <a:gd name="T37" fmla="*/ 44 h 56"/>
                  <a:gd name="T38" fmla="*/ 10 w 42"/>
                  <a:gd name="T39" fmla="*/ 47 h 56"/>
                  <a:gd name="T40" fmla="*/ 12 w 42"/>
                  <a:gd name="T41" fmla="*/ 50 h 56"/>
                  <a:gd name="T42" fmla="*/ 13 w 42"/>
                  <a:gd name="T43" fmla="*/ 52 h 56"/>
                  <a:gd name="T44" fmla="*/ 16 w 42"/>
                  <a:gd name="T45" fmla="*/ 54 h 56"/>
                  <a:gd name="T46" fmla="*/ 18 w 42"/>
                  <a:gd name="T47" fmla="*/ 54 h 56"/>
                  <a:gd name="T48" fmla="*/ 20 w 42"/>
                  <a:gd name="T49" fmla="*/ 55 h 56"/>
                  <a:gd name="T50" fmla="*/ 22 w 42"/>
                  <a:gd name="T51" fmla="*/ 56 h 56"/>
                  <a:gd name="T52" fmla="*/ 26 w 42"/>
                  <a:gd name="T53" fmla="*/ 56 h 56"/>
                  <a:gd name="T54" fmla="*/ 28 w 42"/>
                  <a:gd name="T55" fmla="*/ 56 h 56"/>
                  <a:gd name="T56" fmla="*/ 30 w 42"/>
                  <a:gd name="T57" fmla="*/ 55 h 56"/>
                  <a:gd name="T58" fmla="*/ 34 w 42"/>
                  <a:gd name="T59" fmla="*/ 53 h 56"/>
                  <a:gd name="T60" fmla="*/ 35 w 42"/>
                  <a:gd name="T61" fmla="*/ 52 h 56"/>
                  <a:gd name="T62" fmla="*/ 33 w 42"/>
                  <a:gd name="T63" fmla="*/ 50 h 56"/>
                  <a:gd name="T64" fmla="*/ 32 w 42"/>
                  <a:gd name="T65" fmla="*/ 47 h 56"/>
                  <a:gd name="T66" fmla="*/ 29 w 42"/>
                  <a:gd name="T67" fmla="*/ 45 h 56"/>
                  <a:gd name="T68" fmla="*/ 28 w 42"/>
                  <a:gd name="T69" fmla="*/ 42 h 56"/>
                  <a:gd name="T70" fmla="*/ 30 w 42"/>
                  <a:gd name="T71" fmla="*/ 42 h 56"/>
                  <a:gd name="T72" fmla="*/ 30 w 42"/>
                  <a:gd name="T73" fmla="*/ 38 h 56"/>
                  <a:gd name="T74" fmla="*/ 32 w 42"/>
                  <a:gd name="T75" fmla="*/ 35 h 56"/>
                  <a:gd name="T76" fmla="*/ 33 w 42"/>
                  <a:gd name="T77" fmla="*/ 33 h 56"/>
                  <a:gd name="T78" fmla="*/ 34 w 42"/>
                  <a:gd name="T79" fmla="*/ 31 h 56"/>
                  <a:gd name="T80" fmla="*/ 36 w 42"/>
                  <a:gd name="T81" fmla="*/ 29 h 56"/>
                  <a:gd name="T82" fmla="*/ 36 w 42"/>
                  <a:gd name="T83" fmla="*/ 27 h 56"/>
                  <a:gd name="T84" fmla="*/ 36 w 42"/>
                  <a:gd name="T85" fmla="*/ 24 h 56"/>
                  <a:gd name="T86" fmla="*/ 37 w 42"/>
                  <a:gd name="T87" fmla="*/ 20 h 56"/>
                  <a:gd name="T88" fmla="*/ 37 w 42"/>
                  <a:gd name="T89" fmla="*/ 18 h 56"/>
                  <a:gd name="T90" fmla="*/ 39 w 42"/>
                  <a:gd name="T91" fmla="*/ 17 h 56"/>
                  <a:gd name="T92" fmla="*/ 41 w 42"/>
                  <a:gd name="T93" fmla="*/ 15 h 56"/>
                  <a:gd name="T94" fmla="*/ 41 w 42"/>
                  <a:gd name="T95" fmla="*/ 1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56">
                    <a:moveTo>
                      <a:pt x="41" y="14"/>
                    </a:moveTo>
                    <a:cubicBezTo>
                      <a:pt x="41" y="14"/>
                      <a:pt x="40" y="14"/>
                      <a:pt x="40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9" y="12"/>
                      <a:pt x="39" y="13"/>
                      <a:pt x="39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7" y="10"/>
                      <a:pt x="38" y="9"/>
                      <a:pt x="38" y="9"/>
                    </a:cubicBezTo>
                    <a:cubicBezTo>
                      <a:pt x="37" y="8"/>
                      <a:pt x="38" y="8"/>
                      <a:pt x="38" y="7"/>
                    </a:cubicBezTo>
                    <a:cubicBezTo>
                      <a:pt x="37" y="6"/>
                      <a:pt x="37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6" y="4"/>
                      <a:pt x="36" y="3"/>
                      <a:pt x="36" y="3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4" y="1"/>
                      <a:pt x="34" y="1"/>
                    </a:cubicBezTo>
                    <a:cubicBezTo>
                      <a:pt x="34" y="1"/>
                      <a:pt x="33" y="1"/>
                      <a:pt x="33" y="0"/>
                    </a:cubicBezTo>
                    <a:cubicBezTo>
                      <a:pt x="33" y="1"/>
                      <a:pt x="33" y="1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1" y="1"/>
                      <a:pt x="31" y="1"/>
                      <a:pt x="31" y="2"/>
                    </a:cubicBezTo>
                    <a:cubicBezTo>
                      <a:pt x="30" y="2"/>
                      <a:pt x="31" y="2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29" y="3"/>
                    </a:cubicBezTo>
                    <a:cubicBezTo>
                      <a:pt x="29" y="4"/>
                      <a:pt x="29" y="4"/>
                      <a:pt x="29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8" y="5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1" y="25"/>
                      <a:pt x="0" y="25"/>
                      <a:pt x="0" y="26"/>
                    </a:cubicBezTo>
                    <a:cubicBezTo>
                      <a:pt x="0" y="26"/>
                      <a:pt x="1" y="26"/>
                      <a:pt x="1" y="26"/>
                    </a:cubicBezTo>
                    <a:cubicBezTo>
                      <a:pt x="1" y="27"/>
                      <a:pt x="1" y="27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9"/>
                      <a:pt x="1" y="29"/>
                    </a:cubicBezTo>
                    <a:cubicBezTo>
                      <a:pt x="1" y="29"/>
                      <a:pt x="1" y="30"/>
                      <a:pt x="1" y="30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4"/>
                    </a:cubicBezTo>
                    <a:cubicBezTo>
                      <a:pt x="1" y="34"/>
                      <a:pt x="2" y="34"/>
                      <a:pt x="2" y="34"/>
                    </a:cubicBezTo>
                    <a:cubicBezTo>
                      <a:pt x="2" y="34"/>
                      <a:pt x="2" y="34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6"/>
                      <a:pt x="3" y="36"/>
                      <a:pt x="3" y="37"/>
                    </a:cubicBezTo>
                    <a:cubicBezTo>
                      <a:pt x="3" y="37"/>
                      <a:pt x="4" y="37"/>
                      <a:pt x="4" y="38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4" y="40"/>
                      <a:pt x="3" y="40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5" y="42"/>
                      <a:pt x="5" y="42"/>
                      <a:pt x="6" y="42"/>
                    </a:cubicBezTo>
                    <a:cubicBezTo>
                      <a:pt x="7" y="43"/>
                      <a:pt x="7" y="43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5"/>
                      <a:pt x="8" y="45"/>
                      <a:pt x="8" y="46"/>
                    </a:cubicBezTo>
                    <a:cubicBezTo>
                      <a:pt x="8" y="47"/>
                      <a:pt x="9" y="46"/>
                      <a:pt x="10" y="47"/>
                    </a:cubicBezTo>
                    <a:cubicBezTo>
                      <a:pt x="10" y="47"/>
                      <a:pt x="10" y="47"/>
                      <a:pt x="10" y="48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2" y="49"/>
                      <a:pt x="12" y="49"/>
                      <a:pt x="12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3" y="52"/>
                      <a:pt x="14" y="52"/>
                      <a:pt x="14" y="52"/>
                    </a:cubicBezTo>
                    <a:cubicBezTo>
                      <a:pt x="14" y="53"/>
                      <a:pt x="14" y="53"/>
                      <a:pt x="15" y="53"/>
                    </a:cubicBezTo>
                    <a:cubicBezTo>
                      <a:pt x="15" y="54"/>
                      <a:pt x="15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7" y="54"/>
                      <a:pt x="17" y="54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4"/>
                      <a:pt x="19" y="53"/>
                      <a:pt x="19" y="53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20" y="54"/>
                      <a:pt x="20" y="55"/>
                      <a:pt x="20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1" y="56"/>
                      <a:pt x="21" y="56"/>
                      <a:pt x="22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56"/>
                      <a:pt x="23" y="56"/>
                      <a:pt x="23" y="56"/>
                    </a:cubicBezTo>
                    <a:cubicBezTo>
                      <a:pt x="23" y="56"/>
                      <a:pt x="24" y="56"/>
                      <a:pt x="24" y="56"/>
                    </a:cubicBezTo>
                    <a:cubicBezTo>
                      <a:pt x="25" y="56"/>
                      <a:pt x="25" y="56"/>
                      <a:pt x="26" y="56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7" y="56"/>
                      <a:pt x="27" y="56"/>
                      <a:pt x="27" y="56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29" y="56"/>
                      <a:pt x="29" y="55"/>
                      <a:pt x="29" y="55"/>
                    </a:cubicBezTo>
                    <a:cubicBezTo>
                      <a:pt x="30" y="55"/>
                      <a:pt x="30" y="55"/>
                      <a:pt x="30" y="55"/>
                    </a:cubicBezTo>
                    <a:cubicBezTo>
                      <a:pt x="30" y="55"/>
                      <a:pt x="30" y="55"/>
                      <a:pt x="30" y="55"/>
                    </a:cubicBezTo>
                    <a:cubicBezTo>
                      <a:pt x="30" y="55"/>
                      <a:pt x="31" y="54"/>
                      <a:pt x="31" y="53"/>
                    </a:cubicBezTo>
                    <a:cubicBezTo>
                      <a:pt x="31" y="53"/>
                      <a:pt x="33" y="53"/>
                      <a:pt x="33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3" y="51"/>
                      <a:pt x="33" y="50"/>
                      <a:pt x="33" y="50"/>
                    </a:cubicBezTo>
                    <a:cubicBezTo>
                      <a:pt x="33" y="50"/>
                      <a:pt x="33" y="49"/>
                      <a:pt x="33" y="49"/>
                    </a:cubicBezTo>
                    <a:cubicBezTo>
                      <a:pt x="32" y="48"/>
                      <a:pt x="33" y="48"/>
                      <a:pt x="32" y="48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31" y="47"/>
                      <a:pt x="31" y="47"/>
                      <a:pt x="31" y="46"/>
                    </a:cubicBezTo>
                    <a:cubicBezTo>
                      <a:pt x="31" y="46"/>
                      <a:pt x="30" y="46"/>
                      <a:pt x="30" y="45"/>
                    </a:cubicBezTo>
                    <a:cubicBezTo>
                      <a:pt x="30" y="45"/>
                      <a:pt x="29" y="45"/>
                      <a:pt x="29" y="45"/>
                    </a:cubicBezTo>
                    <a:cubicBezTo>
                      <a:pt x="29" y="44"/>
                      <a:pt x="28" y="45"/>
                      <a:pt x="28" y="44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43"/>
                      <a:pt x="28" y="43"/>
                      <a:pt x="28" y="42"/>
                    </a:cubicBezTo>
                    <a:cubicBezTo>
                      <a:pt x="28" y="42"/>
                      <a:pt x="29" y="42"/>
                      <a:pt x="29" y="42"/>
                    </a:cubicBezTo>
                    <a:cubicBezTo>
                      <a:pt x="29" y="42"/>
                      <a:pt x="29" y="43"/>
                      <a:pt x="30" y="43"/>
                    </a:cubicBezTo>
                    <a:cubicBezTo>
                      <a:pt x="30" y="43"/>
                      <a:pt x="30" y="43"/>
                      <a:pt x="30" y="42"/>
                    </a:cubicBezTo>
                    <a:cubicBezTo>
                      <a:pt x="31" y="42"/>
                      <a:pt x="30" y="42"/>
                      <a:pt x="30" y="41"/>
                    </a:cubicBezTo>
                    <a:cubicBezTo>
                      <a:pt x="30" y="41"/>
                      <a:pt x="30" y="40"/>
                      <a:pt x="30" y="40"/>
                    </a:cubicBezTo>
                    <a:cubicBezTo>
                      <a:pt x="30" y="39"/>
                      <a:pt x="30" y="39"/>
                      <a:pt x="30" y="38"/>
                    </a:cubicBezTo>
                    <a:cubicBezTo>
                      <a:pt x="30" y="38"/>
                      <a:pt x="30" y="37"/>
                      <a:pt x="31" y="37"/>
                    </a:cubicBezTo>
                    <a:cubicBezTo>
                      <a:pt x="31" y="37"/>
                      <a:pt x="31" y="36"/>
                      <a:pt x="31" y="36"/>
                    </a:cubicBezTo>
                    <a:cubicBezTo>
                      <a:pt x="31" y="36"/>
                      <a:pt x="32" y="36"/>
                      <a:pt x="32" y="35"/>
                    </a:cubicBezTo>
                    <a:cubicBezTo>
                      <a:pt x="32" y="35"/>
                      <a:pt x="32" y="35"/>
                      <a:pt x="33" y="35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3"/>
                      <a:pt x="32" y="33"/>
                      <a:pt x="33" y="33"/>
                    </a:cubicBezTo>
                    <a:cubicBezTo>
                      <a:pt x="33" y="32"/>
                      <a:pt x="33" y="33"/>
                      <a:pt x="33" y="32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33" y="31"/>
                      <a:pt x="34" y="31"/>
                      <a:pt x="34" y="31"/>
                    </a:cubicBezTo>
                    <a:cubicBezTo>
                      <a:pt x="34" y="31"/>
                      <a:pt x="34" y="30"/>
                      <a:pt x="34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29"/>
                      <a:pt x="36" y="28"/>
                      <a:pt x="36" y="28"/>
                    </a:cubicBezTo>
                    <a:cubicBezTo>
                      <a:pt x="36" y="28"/>
                      <a:pt x="36" y="28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4"/>
                      <a:pt x="36" y="23"/>
                      <a:pt x="36" y="23"/>
                    </a:cubicBezTo>
                    <a:cubicBezTo>
                      <a:pt x="36" y="22"/>
                      <a:pt x="36" y="22"/>
                      <a:pt x="37" y="21"/>
                    </a:cubicBezTo>
                    <a:cubicBezTo>
                      <a:pt x="37" y="21"/>
                      <a:pt x="37" y="21"/>
                      <a:pt x="37" y="20"/>
                    </a:cubicBezTo>
                    <a:cubicBezTo>
                      <a:pt x="37" y="20"/>
                      <a:pt x="36" y="19"/>
                      <a:pt x="37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7" y="18"/>
                      <a:pt x="38" y="18"/>
                      <a:pt x="38" y="18"/>
                    </a:cubicBezTo>
                    <a:cubicBezTo>
                      <a:pt x="38" y="18"/>
                      <a:pt x="38" y="17"/>
                      <a:pt x="38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7"/>
                      <a:pt x="39" y="17"/>
                      <a:pt x="40" y="17"/>
                    </a:cubicBezTo>
                    <a:cubicBezTo>
                      <a:pt x="40" y="16"/>
                      <a:pt x="40" y="16"/>
                      <a:pt x="41" y="16"/>
                    </a:cubicBezTo>
                    <a:cubicBezTo>
                      <a:pt x="41" y="16"/>
                      <a:pt x="41" y="16"/>
                      <a:pt x="41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1" y="14"/>
                      <a:pt x="41" y="14"/>
                      <a:pt x="41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9" name="Freeform 251">
                <a:extLst>
                  <a:ext uri="{FF2B5EF4-FFF2-40B4-BE49-F238E27FC236}">
                    <a16:creationId xmlns:a16="http://schemas.microsoft.com/office/drawing/2014/main" id="{C53ABB11-5B67-4B61-A94E-B82E685EC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0514" y="3443289"/>
                <a:ext cx="0" cy="1111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0" name="Freeform 252">
                <a:extLst>
                  <a:ext uri="{FF2B5EF4-FFF2-40B4-BE49-F238E27FC236}">
                    <a16:creationId xmlns:a16="http://schemas.microsoft.com/office/drawing/2014/main" id="{653A6EF8-C43F-49E5-83D2-CFA3B90711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6114" y="3713164"/>
                <a:ext cx="22225" cy="22225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0 w 2"/>
                  <a:gd name="T5" fmla="*/ 1 h 2"/>
                  <a:gd name="T6" fmla="*/ 0 w 2"/>
                  <a:gd name="T7" fmla="*/ 2 h 2"/>
                  <a:gd name="T8" fmla="*/ 1 w 2"/>
                  <a:gd name="T9" fmla="*/ 1 h 2"/>
                  <a:gd name="T10" fmla="*/ 2 w 2"/>
                  <a:gd name="T11" fmla="*/ 1 h 2"/>
                  <a:gd name="T12" fmla="*/ 2 w 2"/>
                  <a:gd name="T13" fmla="*/ 0 h 2"/>
                  <a:gd name="T14" fmla="*/ 1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1" name="Freeform 253">
                <a:extLst>
                  <a:ext uri="{FF2B5EF4-FFF2-40B4-BE49-F238E27FC236}">
                    <a16:creationId xmlns:a16="http://schemas.microsoft.com/office/drawing/2014/main" id="{904BE774-25BA-4C5B-8AAA-2CFBD27268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139" y="3735389"/>
                <a:ext cx="11113" cy="22225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1 h 2"/>
                  <a:gd name="T8" fmla="*/ 1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2" name="Freeform 254">
                <a:extLst>
                  <a:ext uri="{FF2B5EF4-FFF2-40B4-BE49-F238E27FC236}">
                    <a16:creationId xmlns:a16="http://schemas.microsoft.com/office/drawing/2014/main" id="{52A8985D-D65A-4FDD-8E6B-645D5BECE2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1" y="2081214"/>
                <a:ext cx="1111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3" name="Freeform 255">
                <a:extLst>
                  <a:ext uri="{FF2B5EF4-FFF2-40B4-BE49-F238E27FC236}">
                    <a16:creationId xmlns:a16="http://schemas.microsoft.com/office/drawing/2014/main" id="{DCABC1B5-69C9-4AAB-80DD-5BFA0FB5D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1" y="2081214"/>
                <a:ext cx="560388" cy="508000"/>
              </a:xfrm>
              <a:custGeom>
                <a:avLst/>
                <a:gdLst>
                  <a:gd name="T0" fmla="*/ 50 w 52"/>
                  <a:gd name="T1" fmla="*/ 27 h 47"/>
                  <a:gd name="T2" fmla="*/ 45 w 52"/>
                  <a:gd name="T3" fmla="*/ 26 h 47"/>
                  <a:gd name="T4" fmla="*/ 42 w 52"/>
                  <a:gd name="T5" fmla="*/ 23 h 47"/>
                  <a:gd name="T6" fmla="*/ 41 w 52"/>
                  <a:gd name="T7" fmla="*/ 21 h 47"/>
                  <a:gd name="T8" fmla="*/ 40 w 52"/>
                  <a:gd name="T9" fmla="*/ 19 h 47"/>
                  <a:gd name="T10" fmla="*/ 39 w 52"/>
                  <a:gd name="T11" fmla="*/ 17 h 47"/>
                  <a:gd name="T12" fmla="*/ 38 w 52"/>
                  <a:gd name="T13" fmla="*/ 15 h 47"/>
                  <a:gd name="T14" fmla="*/ 37 w 52"/>
                  <a:gd name="T15" fmla="*/ 14 h 47"/>
                  <a:gd name="T16" fmla="*/ 35 w 52"/>
                  <a:gd name="T17" fmla="*/ 11 h 47"/>
                  <a:gd name="T18" fmla="*/ 34 w 52"/>
                  <a:gd name="T19" fmla="*/ 10 h 47"/>
                  <a:gd name="T20" fmla="*/ 32 w 52"/>
                  <a:gd name="T21" fmla="*/ 10 h 47"/>
                  <a:gd name="T22" fmla="*/ 30 w 52"/>
                  <a:gd name="T23" fmla="*/ 9 h 47"/>
                  <a:gd name="T24" fmla="*/ 29 w 52"/>
                  <a:gd name="T25" fmla="*/ 9 h 47"/>
                  <a:gd name="T26" fmla="*/ 23 w 52"/>
                  <a:gd name="T27" fmla="*/ 8 h 47"/>
                  <a:gd name="T28" fmla="*/ 21 w 52"/>
                  <a:gd name="T29" fmla="*/ 4 h 47"/>
                  <a:gd name="T30" fmla="*/ 15 w 52"/>
                  <a:gd name="T31" fmla="*/ 2 h 47"/>
                  <a:gd name="T32" fmla="*/ 11 w 52"/>
                  <a:gd name="T33" fmla="*/ 0 h 47"/>
                  <a:gd name="T34" fmla="*/ 9 w 52"/>
                  <a:gd name="T35" fmla="*/ 1 h 47"/>
                  <a:gd name="T36" fmla="*/ 5 w 52"/>
                  <a:gd name="T37" fmla="*/ 3 h 47"/>
                  <a:gd name="T38" fmla="*/ 7 w 52"/>
                  <a:gd name="T39" fmla="*/ 5 h 47"/>
                  <a:gd name="T40" fmla="*/ 5 w 52"/>
                  <a:gd name="T41" fmla="*/ 7 h 47"/>
                  <a:gd name="T42" fmla="*/ 2 w 52"/>
                  <a:gd name="T43" fmla="*/ 8 h 47"/>
                  <a:gd name="T44" fmla="*/ 1 w 52"/>
                  <a:gd name="T45" fmla="*/ 9 h 47"/>
                  <a:gd name="T46" fmla="*/ 1 w 52"/>
                  <a:gd name="T47" fmla="*/ 13 h 47"/>
                  <a:gd name="T48" fmla="*/ 5 w 52"/>
                  <a:gd name="T49" fmla="*/ 16 h 47"/>
                  <a:gd name="T50" fmla="*/ 7 w 52"/>
                  <a:gd name="T51" fmla="*/ 19 h 47"/>
                  <a:gd name="T52" fmla="*/ 9 w 52"/>
                  <a:gd name="T53" fmla="*/ 23 h 47"/>
                  <a:gd name="T54" fmla="*/ 12 w 52"/>
                  <a:gd name="T55" fmla="*/ 25 h 47"/>
                  <a:gd name="T56" fmla="*/ 13 w 52"/>
                  <a:gd name="T57" fmla="*/ 29 h 47"/>
                  <a:gd name="T58" fmla="*/ 13 w 52"/>
                  <a:gd name="T59" fmla="*/ 32 h 47"/>
                  <a:gd name="T60" fmla="*/ 16 w 52"/>
                  <a:gd name="T61" fmla="*/ 35 h 47"/>
                  <a:gd name="T62" fmla="*/ 18 w 52"/>
                  <a:gd name="T63" fmla="*/ 37 h 47"/>
                  <a:gd name="T64" fmla="*/ 18 w 52"/>
                  <a:gd name="T65" fmla="*/ 39 h 47"/>
                  <a:gd name="T66" fmla="*/ 20 w 52"/>
                  <a:gd name="T67" fmla="*/ 41 h 47"/>
                  <a:gd name="T68" fmla="*/ 22 w 52"/>
                  <a:gd name="T69" fmla="*/ 43 h 47"/>
                  <a:gd name="T70" fmla="*/ 26 w 52"/>
                  <a:gd name="T71" fmla="*/ 43 h 47"/>
                  <a:gd name="T72" fmla="*/ 29 w 52"/>
                  <a:gd name="T73" fmla="*/ 45 h 47"/>
                  <a:gd name="T74" fmla="*/ 31 w 52"/>
                  <a:gd name="T75" fmla="*/ 46 h 47"/>
                  <a:gd name="T76" fmla="*/ 33 w 52"/>
                  <a:gd name="T77" fmla="*/ 42 h 47"/>
                  <a:gd name="T78" fmla="*/ 40 w 52"/>
                  <a:gd name="T79" fmla="*/ 40 h 47"/>
                  <a:gd name="T80" fmla="*/ 44 w 52"/>
                  <a:gd name="T81" fmla="*/ 38 h 47"/>
                  <a:gd name="T82" fmla="*/ 50 w 52"/>
                  <a:gd name="T83" fmla="*/ 34 h 47"/>
                  <a:gd name="T84" fmla="*/ 52 w 52"/>
                  <a:gd name="T85" fmla="*/ 2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2" h="47">
                    <a:moveTo>
                      <a:pt x="52" y="28"/>
                    </a:moveTo>
                    <a:cubicBezTo>
                      <a:pt x="52" y="28"/>
                      <a:pt x="52" y="28"/>
                      <a:pt x="52" y="28"/>
                    </a:cubicBezTo>
                    <a:cubicBezTo>
                      <a:pt x="51" y="27"/>
                      <a:pt x="51" y="27"/>
                      <a:pt x="50" y="27"/>
                    </a:cubicBezTo>
                    <a:cubicBezTo>
                      <a:pt x="50" y="26"/>
                      <a:pt x="49" y="26"/>
                      <a:pt x="48" y="26"/>
                    </a:cubicBezTo>
                    <a:cubicBezTo>
                      <a:pt x="47" y="26"/>
                      <a:pt x="47" y="26"/>
                      <a:pt x="46" y="26"/>
                    </a:cubicBezTo>
                    <a:cubicBezTo>
                      <a:pt x="46" y="26"/>
                      <a:pt x="45" y="26"/>
                      <a:pt x="45" y="26"/>
                    </a:cubicBezTo>
                    <a:cubicBezTo>
                      <a:pt x="44" y="26"/>
                      <a:pt x="44" y="26"/>
                      <a:pt x="44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2" y="24"/>
                      <a:pt x="42" y="24"/>
                      <a:pt x="42" y="23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1" y="22"/>
                      <a:pt x="41" y="22"/>
                      <a:pt x="41" y="22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20"/>
                      <a:pt x="40" y="20"/>
                      <a:pt x="40" y="19"/>
                    </a:cubicBezTo>
                    <a:cubicBezTo>
                      <a:pt x="40" y="19"/>
                      <a:pt x="40" y="19"/>
                      <a:pt x="39" y="19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8" y="16"/>
                      <a:pt x="39" y="16"/>
                      <a:pt x="39" y="16"/>
                    </a:cubicBezTo>
                    <a:cubicBezTo>
                      <a:pt x="39" y="16"/>
                      <a:pt x="38" y="16"/>
                      <a:pt x="38" y="15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5"/>
                      <a:pt x="37" y="15"/>
                      <a:pt x="37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3"/>
                      <a:pt x="36" y="13"/>
                      <a:pt x="35" y="12"/>
                    </a:cubicBezTo>
                    <a:cubicBezTo>
                      <a:pt x="35" y="12"/>
                      <a:pt x="35" y="12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8"/>
                      <a:pt x="30" y="9"/>
                      <a:pt x="30" y="9"/>
                    </a:cubicBezTo>
                    <a:cubicBezTo>
                      <a:pt x="30" y="9"/>
                      <a:pt x="30" y="9"/>
                      <a:pt x="29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9"/>
                      <a:pt x="27" y="8"/>
                      <a:pt x="27" y="8"/>
                    </a:cubicBezTo>
                    <a:cubicBezTo>
                      <a:pt x="25" y="8"/>
                      <a:pt x="24" y="8"/>
                      <a:pt x="23" y="8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6"/>
                      <a:pt x="22" y="6"/>
                      <a:pt x="22" y="6"/>
                    </a:cubicBezTo>
                    <a:cubicBezTo>
                      <a:pt x="22" y="5"/>
                      <a:pt x="21" y="5"/>
                      <a:pt x="21" y="4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3"/>
                      <a:pt x="18" y="3"/>
                      <a:pt x="17" y="3"/>
                    </a:cubicBezTo>
                    <a:cubicBezTo>
                      <a:pt x="16" y="3"/>
                      <a:pt x="16" y="3"/>
                      <a:pt x="15" y="2"/>
                    </a:cubicBezTo>
                    <a:cubicBezTo>
                      <a:pt x="14" y="2"/>
                      <a:pt x="14" y="2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2"/>
                    </a:cubicBezTo>
                    <a:cubicBezTo>
                      <a:pt x="6" y="2"/>
                      <a:pt x="5" y="2"/>
                      <a:pt x="5" y="3"/>
                    </a:cubicBezTo>
                    <a:cubicBezTo>
                      <a:pt x="5" y="3"/>
                      <a:pt x="6" y="3"/>
                      <a:pt x="6" y="4"/>
                    </a:cubicBezTo>
                    <a:cubicBezTo>
                      <a:pt x="6" y="4"/>
                      <a:pt x="7" y="3"/>
                      <a:pt x="7" y="4"/>
                    </a:cubicBezTo>
                    <a:cubicBezTo>
                      <a:pt x="7" y="4"/>
                      <a:pt x="7" y="4"/>
                      <a:pt x="7" y="5"/>
                    </a:cubicBezTo>
                    <a:cubicBezTo>
                      <a:pt x="7" y="5"/>
                      <a:pt x="8" y="6"/>
                      <a:pt x="7" y="6"/>
                    </a:cubicBezTo>
                    <a:cubicBezTo>
                      <a:pt x="7" y="7"/>
                      <a:pt x="6" y="6"/>
                      <a:pt x="5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4" y="8"/>
                      <a:pt x="4" y="8"/>
                      <a:pt x="3" y="8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1"/>
                      <a:pt x="0" y="11"/>
                      <a:pt x="1" y="12"/>
                    </a:cubicBezTo>
                    <a:cubicBezTo>
                      <a:pt x="1" y="12"/>
                      <a:pt x="1" y="13"/>
                      <a:pt x="1" y="13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4"/>
                      <a:pt x="4" y="14"/>
                    </a:cubicBezTo>
                    <a:cubicBezTo>
                      <a:pt x="4" y="15"/>
                      <a:pt x="4" y="15"/>
                      <a:pt x="5" y="16"/>
                    </a:cubicBezTo>
                    <a:cubicBezTo>
                      <a:pt x="5" y="16"/>
                      <a:pt x="5" y="16"/>
                      <a:pt x="5" y="17"/>
                    </a:cubicBezTo>
                    <a:cubicBezTo>
                      <a:pt x="6" y="17"/>
                      <a:pt x="6" y="18"/>
                      <a:pt x="6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20"/>
                      <a:pt x="7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9" y="22"/>
                      <a:pt x="8" y="23"/>
                      <a:pt x="9" y="23"/>
                    </a:cubicBezTo>
                    <a:cubicBezTo>
                      <a:pt x="9" y="23"/>
                      <a:pt x="9" y="23"/>
                      <a:pt x="10" y="23"/>
                    </a:cubicBezTo>
                    <a:cubicBezTo>
                      <a:pt x="10" y="24"/>
                      <a:pt x="10" y="24"/>
                      <a:pt x="11" y="24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7"/>
                      <a:pt x="13" y="27"/>
                      <a:pt x="13" y="28"/>
                    </a:cubicBezTo>
                    <a:cubicBezTo>
                      <a:pt x="13" y="28"/>
                      <a:pt x="12" y="28"/>
                      <a:pt x="13" y="29"/>
                    </a:cubicBezTo>
                    <a:cubicBezTo>
                      <a:pt x="13" y="29"/>
                      <a:pt x="13" y="30"/>
                      <a:pt x="13" y="30"/>
                    </a:cubicBezTo>
                    <a:cubicBezTo>
                      <a:pt x="13" y="31"/>
                      <a:pt x="13" y="31"/>
                      <a:pt x="13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4" y="33"/>
                      <a:pt x="14" y="33"/>
                      <a:pt x="14" y="34"/>
                    </a:cubicBezTo>
                    <a:cubicBezTo>
                      <a:pt x="15" y="34"/>
                      <a:pt x="15" y="34"/>
                      <a:pt x="15" y="35"/>
                    </a:cubicBezTo>
                    <a:cubicBezTo>
                      <a:pt x="16" y="35"/>
                      <a:pt x="16" y="34"/>
                      <a:pt x="16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6"/>
                      <a:pt x="18" y="36"/>
                      <a:pt x="18" y="36"/>
                    </a:cubicBezTo>
                    <a:cubicBezTo>
                      <a:pt x="18" y="36"/>
                      <a:pt x="18" y="37"/>
                      <a:pt x="18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9"/>
                      <a:pt x="18" y="39"/>
                    </a:cubicBezTo>
                    <a:cubicBezTo>
                      <a:pt x="19" y="39"/>
                      <a:pt x="19" y="39"/>
                      <a:pt x="19" y="40"/>
                    </a:cubicBezTo>
                    <a:cubicBezTo>
                      <a:pt x="20" y="40"/>
                      <a:pt x="20" y="40"/>
                      <a:pt x="20" y="41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1" y="42"/>
                      <a:pt x="21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3" y="43"/>
                      <a:pt x="23" y="43"/>
                      <a:pt x="24" y="43"/>
                    </a:cubicBezTo>
                    <a:cubicBezTo>
                      <a:pt x="25" y="43"/>
                      <a:pt x="26" y="43"/>
                      <a:pt x="26" y="43"/>
                    </a:cubicBezTo>
                    <a:cubicBezTo>
                      <a:pt x="27" y="43"/>
                      <a:pt x="27" y="44"/>
                      <a:pt x="27" y="44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9" y="44"/>
                      <a:pt x="29" y="45"/>
                      <a:pt x="29" y="45"/>
                    </a:cubicBezTo>
                    <a:cubicBezTo>
                      <a:pt x="30" y="46"/>
                      <a:pt x="30" y="46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1" y="47"/>
                      <a:pt x="31" y="47"/>
                      <a:pt x="31" y="46"/>
                    </a:cubicBezTo>
                    <a:cubicBezTo>
                      <a:pt x="32" y="46"/>
                      <a:pt x="32" y="45"/>
                      <a:pt x="32" y="45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3" y="42"/>
                      <a:pt x="33" y="42"/>
                    </a:cubicBezTo>
                    <a:cubicBezTo>
                      <a:pt x="34" y="41"/>
                      <a:pt x="34" y="42"/>
                      <a:pt x="35" y="41"/>
                    </a:cubicBezTo>
                    <a:cubicBezTo>
                      <a:pt x="36" y="41"/>
                      <a:pt x="37" y="41"/>
                      <a:pt x="38" y="40"/>
                    </a:cubicBezTo>
                    <a:cubicBezTo>
                      <a:pt x="39" y="40"/>
                      <a:pt x="39" y="40"/>
                      <a:pt x="40" y="40"/>
                    </a:cubicBezTo>
                    <a:cubicBezTo>
                      <a:pt x="41" y="39"/>
                      <a:pt x="42" y="39"/>
                      <a:pt x="43" y="39"/>
                    </a:cubicBezTo>
                    <a:cubicBezTo>
                      <a:pt x="43" y="39"/>
                      <a:pt x="43" y="39"/>
                      <a:pt x="44" y="38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7" y="37"/>
                      <a:pt x="47" y="37"/>
                      <a:pt x="49" y="36"/>
                    </a:cubicBezTo>
                    <a:cubicBezTo>
                      <a:pt x="50" y="36"/>
                      <a:pt x="50" y="35"/>
                      <a:pt x="50" y="34"/>
                    </a:cubicBezTo>
                    <a:cubicBezTo>
                      <a:pt x="51" y="33"/>
                      <a:pt x="51" y="33"/>
                      <a:pt x="51" y="32"/>
                    </a:cubicBezTo>
                    <a:cubicBezTo>
                      <a:pt x="52" y="31"/>
                      <a:pt x="52" y="31"/>
                      <a:pt x="52" y="30"/>
                    </a:cubicBezTo>
                    <a:cubicBezTo>
                      <a:pt x="52" y="29"/>
                      <a:pt x="52" y="29"/>
                      <a:pt x="52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4" name="Freeform 256">
                <a:extLst>
                  <a:ext uri="{FF2B5EF4-FFF2-40B4-BE49-F238E27FC236}">
                    <a16:creationId xmlns:a16="http://schemas.microsoft.com/office/drawing/2014/main" id="{AE53A438-F84B-4E4A-B48A-FA67CA4D3D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6" y="977901"/>
                <a:ext cx="42863" cy="22225"/>
              </a:xfrm>
              <a:custGeom>
                <a:avLst/>
                <a:gdLst>
                  <a:gd name="T0" fmla="*/ 1 w 4"/>
                  <a:gd name="T1" fmla="*/ 0 h 2"/>
                  <a:gd name="T2" fmla="*/ 1 w 4"/>
                  <a:gd name="T3" fmla="*/ 1 h 2"/>
                  <a:gd name="T4" fmla="*/ 1 w 4"/>
                  <a:gd name="T5" fmla="*/ 2 h 2"/>
                  <a:gd name="T6" fmla="*/ 3 w 4"/>
                  <a:gd name="T7" fmla="*/ 2 h 2"/>
                  <a:gd name="T8" fmla="*/ 4 w 4"/>
                  <a:gd name="T9" fmla="*/ 1 h 2"/>
                  <a:gd name="T10" fmla="*/ 4 w 4"/>
                  <a:gd name="T11" fmla="*/ 1 h 2"/>
                  <a:gd name="T12" fmla="*/ 4 w 4"/>
                  <a:gd name="T13" fmla="*/ 1 h 2"/>
                  <a:gd name="T14" fmla="*/ 3 w 4"/>
                  <a:gd name="T15" fmla="*/ 0 h 2"/>
                  <a:gd name="T16" fmla="*/ 2 w 4"/>
                  <a:gd name="T17" fmla="*/ 0 h 2"/>
                  <a:gd name="T18" fmla="*/ 1 w 4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5" name="Freeform 257">
                <a:extLst>
                  <a:ext uri="{FF2B5EF4-FFF2-40B4-BE49-F238E27FC236}">
                    <a16:creationId xmlns:a16="http://schemas.microsoft.com/office/drawing/2014/main" id="{AC6B9786-662C-4A01-9B2F-1F26BA4F58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401" y="957264"/>
                <a:ext cx="42863" cy="20638"/>
              </a:xfrm>
              <a:custGeom>
                <a:avLst/>
                <a:gdLst>
                  <a:gd name="T0" fmla="*/ 2 w 4"/>
                  <a:gd name="T1" fmla="*/ 1 h 2"/>
                  <a:gd name="T2" fmla="*/ 2 w 4"/>
                  <a:gd name="T3" fmla="*/ 0 h 2"/>
                  <a:gd name="T4" fmla="*/ 1 w 4"/>
                  <a:gd name="T5" fmla="*/ 0 h 2"/>
                  <a:gd name="T6" fmla="*/ 0 w 4"/>
                  <a:gd name="T7" fmla="*/ 0 h 2"/>
                  <a:gd name="T8" fmla="*/ 0 w 4"/>
                  <a:gd name="T9" fmla="*/ 1 h 2"/>
                  <a:gd name="T10" fmla="*/ 1 w 4"/>
                  <a:gd name="T11" fmla="*/ 1 h 2"/>
                  <a:gd name="T12" fmla="*/ 2 w 4"/>
                  <a:gd name="T13" fmla="*/ 1 h 2"/>
                  <a:gd name="T14" fmla="*/ 3 w 4"/>
                  <a:gd name="T15" fmla="*/ 1 h 2"/>
                  <a:gd name="T16" fmla="*/ 3 w 4"/>
                  <a:gd name="T17" fmla="*/ 1 h 2"/>
                  <a:gd name="T18" fmla="*/ 2 w 4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2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3" y="2"/>
                      <a:pt x="3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6" name="Freeform 258">
                <a:extLst>
                  <a:ext uri="{FF2B5EF4-FFF2-40B4-BE49-F238E27FC236}">
                    <a16:creationId xmlns:a16="http://schemas.microsoft.com/office/drawing/2014/main" id="{6B01EA2F-3EAB-47CE-8246-7D017B046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7476" y="784226"/>
                <a:ext cx="249238" cy="173038"/>
              </a:xfrm>
              <a:custGeom>
                <a:avLst/>
                <a:gdLst>
                  <a:gd name="T0" fmla="*/ 2 w 23"/>
                  <a:gd name="T1" fmla="*/ 13 h 16"/>
                  <a:gd name="T2" fmla="*/ 4 w 23"/>
                  <a:gd name="T3" fmla="*/ 14 h 16"/>
                  <a:gd name="T4" fmla="*/ 5 w 23"/>
                  <a:gd name="T5" fmla="*/ 14 h 16"/>
                  <a:gd name="T6" fmla="*/ 6 w 23"/>
                  <a:gd name="T7" fmla="*/ 15 h 16"/>
                  <a:gd name="T8" fmla="*/ 8 w 23"/>
                  <a:gd name="T9" fmla="*/ 15 h 16"/>
                  <a:gd name="T10" fmla="*/ 10 w 23"/>
                  <a:gd name="T11" fmla="*/ 15 h 16"/>
                  <a:gd name="T12" fmla="*/ 12 w 23"/>
                  <a:gd name="T13" fmla="*/ 15 h 16"/>
                  <a:gd name="T14" fmla="*/ 11 w 23"/>
                  <a:gd name="T15" fmla="*/ 14 h 16"/>
                  <a:gd name="T16" fmla="*/ 9 w 23"/>
                  <a:gd name="T17" fmla="*/ 13 h 16"/>
                  <a:gd name="T18" fmla="*/ 7 w 23"/>
                  <a:gd name="T19" fmla="*/ 12 h 16"/>
                  <a:gd name="T20" fmla="*/ 7 w 23"/>
                  <a:gd name="T21" fmla="*/ 10 h 16"/>
                  <a:gd name="T22" fmla="*/ 7 w 23"/>
                  <a:gd name="T23" fmla="*/ 9 h 16"/>
                  <a:gd name="T24" fmla="*/ 8 w 23"/>
                  <a:gd name="T25" fmla="*/ 9 h 16"/>
                  <a:gd name="T26" fmla="*/ 9 w 23"/>
                  <a:gd name="T27" fmla="*/ 7 h 16"/>
                  <a:gd name="T28" fmla="*/ 11 w 23"/>
                  <a:gd name="T29" fmla="*/ 6 h 16"/>
                  <a:gd name="T30" fmla="*/ 12 w 23"/>
                  <a:gd name="T31" fmla="*/ 5 h 16"/>
                  <a:gd name="T32" fmla="*/ 15 w 23"/>
                  <a:gd name="T33" fmla="*/ 4 h 16"/>
                  <a:gd name="T34" fmla="*/ 17 w 23"/>
                  <a:gd name="T35" fmla="*/ 4 h 16"/>
                  <a:gd name="T36" fmla="*/ 20 w 23"/>
                  <a:gd name="T37" fmla="*/ 3 h 16"/>
                  <a:gd name="T38" fmla="*/ 23 w 23"/>
                  <a:gd name="T39" fmla="*/ 2 h 16"/>
                  <a:gd name="T40" fmla="*/ 23 w 23"/>
                  <a:gd name="T41" fmla="*/ 1 h 16"/>
                  <a:gd name="T42" fmla="*/ 21 w 23"/>
                  <a:gd name="T43" fmla="*/ 0 h 16"/>
                  <a:gd name="T44" fmla="*/ 19 w 23"/>
                  <a:gd name="T45" fmla="*/ 1 h 16"/>
                  <a:gd name="T46" fmla="*/ 18 w 23"/>
                  <a:gd name="T47" fmla="*/ 2 h 16"/>
                  <a:gd name="T48" fmla="*/ 15 w 23"/>
                  <a:gd name="T49" fmla="*/ 2 h 16"/>
                  <a:gd name="T50" fmla="*/ 13 w 23"/>
                  <a:gd name="T51" fmla="*/ 2 h 16"/>
                  <a:gd name="T52" fmla="*/ 11 w 23"/>
                  <a:gd name="T53" fmla="*/ 3 h 16"/>
                  <a:gd name="T54" fmla="*/ 9 w 23"/>
                  <a:gd name="T55" fmla="*/ 3 h 16"/>
                  <a:gd name="T56" fmla="*/ 7 w 23"/>
                  <a:gd name="T57" fmla="*/ 4 h 16"/>
                  <a:gd name="T58" fmla="*/ 6 w 23"/>
                  <a:gd name="T59" fmla="*/ 5 h 16"/>
                  <a:gd name="T60" fmla="*/ 4 w 23"/>
                  <a:gd name="T61" fmla="*/ 6 h 16"/>
                  <a:gd name="T62" fmla="*/ 4 w 23"/>
                  <a:gd name="T63" fmla="*/ 7 h 16"/>
                  <a:gd name="T64" fmla="*/ 3 w 23"/>
                  <a:gd name="T65" fmla="*/ 8 h 16"/>
                  <a:gd name="T66" fmla="*/ 3 w 23"/>
                  <a:gd name="T67" fmla="*/ 9 h 16"/>
                  <a:gd name="T68" fmla="*/ 1 w 23"/>
                  <a:gd name="T69" fmla="*/ 10 h 16"/>
                  <a:gd name="T70" fmla="*/ 2 w 23"/>
                  <a:gd name="T71" fmla="*/ 11 h 16"/>
                  <a:gd name="T72" fmla="*/ 0 w 23"/>
                  <a:gd name="T73" fmla="*/ 11 h 16"/>
                  <a:gd name="T74" fmla="*/ 0 w 23"/>
                  <a:gd name="T75" fmla="*/ 1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3" h="16">
                    <a:moveTo>
                      <a:pt x="1" y="13"/>
                    </a:moveTo>
                    <a:cubicBezTo>
                      <a:pt x="2" y="13"/>
                      <a:pt x="2" y="13"/>
                      <a:pt x="2" y="13"/>
                    </a:cubicBezTo>
                    <a:cubicBezTo>
                      <a:pt x="3" y="13"/>
                      <a:pt x="3" y="14"/>
                      <a:pt x="3" y="14"/>
                    </a:cubicBezTo>
                    <a:cubicBezTo>
                      <a:pt x="3" y="14"/>
                      <a:pt x="4" y="14"/>
                      <a:pt x="4" y="14"/>
                    </a:cubicBezTo>
                    <a:cubicBezTo>
                      <a:pt x="4" y="14"/>
                      <a:pt x="4" y="13"/>
                      <a:pt x="4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5"/>
                      <a:pt x="7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5"/>
                      <a:pt x="12" y="16"/>
                      <a:pt x="12" y="15"/>
                    </a:cubicBezTo>
                    <a:cubicBezTo>
                      <a:pt x="12" y="15"/>
                      <a:pt x="12" y="15"/>
                      <a:pt x="12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4"/>
                      <a:pt x="10" y="14"/>
                      <a:pt x="9" y="14"/>
                    </a:cubicBezTo>
                    <a:cubicBezTo>
                      <a:pt x="9" y="14"/>
                      <a:pt x="9" y="14"/>
                      <a:pt x="9" y="13"/>
                    </a:cubicBezTo>
                    <a:cubicBezTo>
                      <a:pt x="9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7" y="12"/>
                    </a:cubicBezTo>
                    <a:cubicBezTo>
                      <a:pt x="7" y="12"/>
                      <a:pt x="7" y="12"/>
                      <a:pt x="7" y="11"/>
                    </a:cubicBezTo>
                    <a:cubicBezTo>
                      <a:pt x="6" y="11"/>
                      <a:pt x="6" y="11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9"/>
                      <a:pt x="8" y="9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9" y="8"/>
                      <a:pt x="9" y="7"/>
                      <a:pt x="9" y="7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4"/>
                      <a:pt x="14" y="4"/>
                      <a:pt x="15" y="4"/>
                    </a:cubicBezTo>
                    <a:cubicBezTo>
                      <a:pt x="15" y="4"/>
                      <a:pt x="16" y="4"/>
                      <a:pt x="16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20" y="3"/>
                    </a:cubicBezTo>
                    <a:cubicBezTo>
                      <a:pt x="20" y="3"/>
                      <a:pt x="21" y="3"/>
                      <a:pt x="21" y="3"/>
                    </a:cubicBezTo>
                    <a:cubicBezTo>
                      <a:pt x="22" y="3"/>
                      <a:pt x="22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1"/>
                      <a:pt x="21" y="0"/>
                      <a:pt x="21" y="0"/>
                    </a:cubicBezTo>
                    <a:cubicBezTo>
                      <a:pt x="21" y="0"/>
                      <a:pt x="21" y="1"/>
                      <a:pt x="20" y="1"/>
                    </a:cubicBezTo>
                    <a:cubicBezTo>
                      <a:pt x="20" y="1"/>
                      <a:pt x="20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2"/>
                      <a:pt x="18" y="2"/>
                    </a:cubicBezTo>
                    <a:cubicBezTo>
                      <a:pt x="18" y="2"/>
                      <a:pt x="17" y="2"/>
                      <a:pt x="16" y="2"/>
                    </a:cubicBezTo>
                    <a:cubicBezTo>
                      <a:pt x="16" y="2"/>
                      <a:pt x="15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3"/>
                      <a:pt x="7" y="4"/>
                      <a:pt x="7" y="4"/>
                    </a:cubicBezTo>
                    <a:cubicBezTo>
                      <a:pt x="7" y="4"/>
                      <a:pt x="7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3" y="9"/>
                      <a:pt x="4" y="8"/>
                      <a:pt x="4" y="8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3" y="9"/>
                      <a:pt x="2" y="9"/>
                      <a:pt x="2" y="9"/>
                    </a:cubicBezTo>
                    <a:cubicBezTo>
                      <a:pt x="2" y="9"/>
                      <a:pt x="2" y="9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1" y="12"/>
                    </a:cubicBezTo>
                    <a:cubicBezTo>
                      <a:pt x="1" y="12"/>
                      <a:pt x="1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0" y="13"/>
                      <a:pt x="1" y="13"/>
                      <a:pt x="1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7" name="Freeform 259">
                <a:extLst>
                  <a:ext uri="{FF2B5EF4-FFF2-40B4-BE49-F238E27FC236}">
                    <a16:creationId xmlns:a16="http://schemas.microsoft.com/office/drawing/2014/main" id="{57BBCCAE-0801-444D-A244-FD9B50008E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1701" y="1573214"/>
                <a:ext cx="227013" cy="150813"/>
              </a:xfrm>
              <a:custGeom>
                <a:avLst/>
                <a:gdLst>
                  <a:gd name="T0" fmla="*/ 1 w 21"/>
                  <a:gd name="T1" fmla="*/ 7 h 14"/>
                  <a:gd name="T2" fmla="*/ 0 w 21"/>
                  <a:gd name="T3" fmla="*/ 8 h 14"/>
                  <a:gd name="T4" fmla="*/ 0 w 21"/>
                  <a:gd name="T5" fmla="*/ 8 h 14"/>
                  <a:gd name="T6" fmla="*/ 1 w 21"/>
                  <a:gd name="T7" fmla="*/ 8 h 14"/>
                  <a:gd name="T8" fmla="*/ 2 w 21"/>
                  <a:gd name="T9" fmla="*/ 9 h 14"/>
                  <a:gd name="T10" fmla="*/ 2 w 21"/>
                  <a:gd name="T11" fmla="*/ 10 h 14"/>
                  <a:gd name="T12" fmla="*/ 2 w 21"/>
                  <a:gd name="T13" fmla="*/ 11 h 14"/>
                  <a:gd name="T14" fmla="*/ 3 w 21"/>
                  <a:gd name="T15" fmla="*/ 11 h 14"/>
                  <a:gd name="T16" fmla="*/ 4 w 21"/>
                  <a:gd name="T17" fmla="*/ 11 h 14"/>
                  <a:gd name="T18" fmla="*/ 5 w 21"/>
                  <a:gd name="T19" fmla="*/ 11 h 14"/>
                  <a:gd name="T20" fmla="*/ 5 w 21"/>
                  <a:gd name="T21" fmla="*/ 12 h 14"/>
                  <a:gd name="T22" fmla="*/ 5 w 21"/>
                  <a:gd name="T23" fmla="*/ 13 h 14"/>
                  <a:gd name="T24" fmla="*/ 7 w 21"/>
                  <a:gd name="T25" fmla="*/ 13 h 14"/>
                  <a:gd name="T26" fmla="*/ 8 w 21"/>
                  <a:gd name="T27" fmla="*/ 14 h 14"/>
                  <a:gd name="T28" fmla="*/ 9 w 21"/>
                  <a:gd name="T29" fmla="*/ 14 h 14"/>
                  <a:gd name="T30" fmla="*/ 9 w 21"/>
                  <a:gd name="T31" fmla="*/ 14 h 14"/>
                  <a:gd name="T32" fmla="*/ 11 w 21"/>
                  <a:gd name="T33" fmla="*/ 14 h 14"/>
                  <a:gd name="T34" fmla="*/ 11 w 21"/>
                  <a:gd name="T35" fmla="*/ 14 h 14"/>
                  <a:gd name="T36" fmla="*/ 12 w 21"/>
                  <a:gd name="T37" fmla="*/ 13 h 14"/>
                  <a:gd name="T38" fmla="*/ 13 w 21"/>
                  <a:gd name="T39" fmla="*/ 13 h 14"/>
                  <a:gd name="T40" fmla="*/ 15 w 21"/>
                  <a:gd name="T41" fmla="*/ 13 h 14"/>
                  <a:gd name="T42" fmla="*/ 16 w 21"/>
                  <a:gd name="T43" fmla="*/ 13 h 14"/>
                  <a:gd name="T44" fmla="*/ 17 w 21"/>
                  <a:gd name="T45" fmla="*/ 13 h 14"/>
                  <a:gd name="T46" fmla="*/ 18 w 21"/>
                  <a:gd name="T47" fmla="*/ 14 h 14"/>
                  <a:gd name="T48" fmla="*/ 18 w 21"/>
                  <a:gd name="T49" fmla="*/ 13 h 14"/>
                  <a:gd name="T50" fmla="*/ 19 w 21"/>
                  <a:gd name="T51" fmla="*/ 13 h 14"/>
                  <a:gd name="T52" fmla="*/ 19 w 21"/>
                  <a:gd name="T53" fmla="*/ 12 h 14"/>
                  <a:gd name="T54" fmla="*/ 19 w 21"/>
                  <a:gd name="T55" fmla="*/ 11 h 14"/>
                  <a:gd name="T56" fmla="*/ 20 w 21"/>
                  <a:gd name="T57" fmla="*/ 10 h 14"/>
                  <a:gd name="T58" fmla="*/ 21 w 21"/>
                  <a:gd name="T59" fmla="*/ 10 h 14"/>
                  <a:gd name="T60" fmla="*/ 21 w 21"/>
                  <a:gd name="T61" fmla="*/ 9 h 14"/>
                  <a:gd name="T62" fmla="*/ 20 w 21"/>
                  <a:gd name="T63" fmla="*/ 9 h 14"/>
                  <a:gd name="T64" fmla="*/ 20 w 21"/>
                  <a:gd name="T65" fmla="*/ 8 h 14"/>
                  <a:gd name="T66" fmla="*/ 19 w 21"/>
                  <a:gd name="T67" fmla="*/ 9 h 14"/>
                  <a:gd name="T68" fmla="*/ 18 w 21"/>
                  <a:gd name="T69" fmla="*/ 9 h 14"/>
                  <a:gd name="T70" fmla="*/ 17 w 21"/>
                  <a:gd name="T71" fmla="*/ 9 h 14"/>
                  <a:gd name="T72" fmla="*/ 17 w 21"/>
                  <a:gd name="T73" fmla="*/ 8 h 14"/>
                  <a:gd name="T74" fmla="*/ 17 w 21"/>
                  <a:gd name="T75" fmla="*/ 7 h 14"/>
                  <a:gd name="T76" fmla="*/ 16 w 21"/>
                  <a:gd name="T77" fmla="*/ 5 h 14"/>
                  <a:gd name="T78" fmla="*/ 15 w 21"/>
                  <a:gd name="T79" fmla="*/ 4 h 14"/>
                  <a:gd name="T80" fmla="*/ 14 w 21"/>
                  <a:gd name="T81" fmla="*/ 3 h 14"/>
                  <a:gd name="T82" fmla="*/ 14 w 21"/>
                  <a:gd name="T83" fmla="*/ 2 h 14"/>
                  <a:gd name="T84" fmla="*/ 12 w 21"/>
                  <a:gd name="T85" fmla="*/ 0 h 14"/>
                  <a:gd name="T86" fmla="*/ 13 w 21"/>
                  <a:gd name="T87" fmla="*/ 1 h 14"/>
                  <a:gd name="T88" fmla="*/ 12 w 21"/>
                  <a:gd name="T89" fmla="*/ 1 h 14"/>
                  <a:gd name="T90" fmla="*/ 12 w 21"/>
                  <a:gd name="T91" fmla="*/ 1 h 14"/>
                  <a:gd name="T92" fmla="*/ 11 w 21"/>
                  <a:gd name="T93" fmla="*/ 2 h 14"/>
                  <a:gd name="T94" fmla="*/ 10 w 21"/>
                  <a:gd name="T95" fmla="*/ 1 h 14"/>
                  <a:gd name="T96" fmla="*/ 9 w 21"/>
                  <a:gd name="T97" fmla="*/ 2 h 14"/>
                  <a:gd name="T98" fmla="*/ 8 w 21"/>
                  <a:gd name="T99" fmla="*/ 2 h 14"/>
                  <a:gd name="T100" fmla="*/ 7 w 21"/>
                  <a:gd name="T101" fmla="*/ 2 h 14"/>
                  <a:gd name="T102" fmla="*/ 6 w 21"/>
                  <a:gd name="T103" fmla="*/ 2 h 14"/>
                  <a:gd name="T104" fmla="*/ 6 w 21"/>
                  <a:gd name="T105" fmla="*/ 1 h 14"/>
                  <a:gd name="T106" fmla="*/ 5 w 21"/>
                  <a:gd name="T107" fmla="*/ 1 h 14"/>
                  <a:gd name="T108" fmla="*/ 4 w 21"/>
                  <a:gd name="T109" fmla="*/ 2 h 14"/>
                  <a:gd name="T110" fmla="*/ 4 w 21"/>
                  <a:gd name="T111" fmla="*/ 2 h 14"/>
                  <a:gd name="T112" fmla="*/ 3 w 21"/>
                  <a:gd name="T113" fmla="*/ 2 h 14"/>
                  <a:gd name="T114" fmla="*/ 3 w 21"/>
                  <a:gd name="T115" fmla="*/ 3 h 14"/>
                  <a:gd name="T116" fmla="*/ 2 w 21"/>
                  <a:gd name="T117" fmla="*/ 4 h 14"/>
                  <a:gd name="T118" fmla="*/ 1 w 21"/>
                  <a:gd name="T119" fmla="*/ 4 h 14"/>
                  <a:gd name="T120" fmla="*/ 1 w 21"/>
                  <a:gd name="T121" fmla="*/ 6 h 14"/>
                  <a:gd name="T122" fmla="*/ 1 w 21"/>
                  <a:gd name="T123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14">
                    <a:moveTo>
                      <a:pt x="1" y="7"/>
                    </a:moveTo>
                    <a:cubicBezTo>
                      <a:pt x="1" y="7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3"/>
                      <a:pt x="6" y="13"/>
                      <a:pt x="7" y="13"/>
                    </a:cubicBezTo>
                    <a:cubicBezTo>
                      <a:pt x="7" y="13"/>
                      <a:pt x="7" y="13"/>
                      <a:pt x="8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0" y="14"/>
                      <a:pt x="10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3"/>
                      <a:pt x="14" y="13"/>
                      <a:pt x="15" y="13"/>
                    </a:cubicBezTo>
                    <a:cubicBezTo>
                      <a:pt x="15" y="13"/>
                      <a:pt x="15" y="13"/>
                      <a:pt x="16" y="13"/>
                    </a:cubicBezTo>
                    <a:cubicBezTo>
                      <a:pt x="16" y="13"/>
                      <a:pt x="17" y="13"/>
                      <a:pt x="17" y="13"/>
                    </a:cubicBezTo>
                    <a:cubicBezTo>
                      <a:pt x="17" y="13"/>
                      <a:pt x="17" y="14"/>
                      <a:pt x="18" y="14"/>
                    </a:cubicBezTo>
                    <a:cubicBezTo>
                      <a:pt x="18" y="14"/>
                      <a:pt x="18" y="14"/>
                      <a:pt x="1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2"/>
                      <a:pt x="19" y="12"/>
                    </a:cubicBezTo>
                    <a:cubicBezTo>
                      <a:pt x="19" y="11"/>
                      <a:pt x="18" y="11"/>
                      <a:pt x="19" y="11"/>
                    </a:cubicBezTo>
                    <a:cubicBezTo>
                      <a:pt x="19" y="10"/>
                      <a:pt x="19" y="11"/>
                      <a:pt x="20" y="10"/>
                    </a:cubicBezTo>
                    <a:cubicBezTo>
                      <a:pt x="20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21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19" y="8"/>
                      <a:pt x="19" y="9"/>
                      <a:pt x="19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7" y="9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6" y="5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5" y="3"/>
                      <a:pt x="14" y="3"/>
                      <a:pt x="14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1"/>
                      <a:pt x="13" y="1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0" y="1"/>
                      <a:pt x="10" y="1"/>
                    </a:cubicBezTo>
                    <a:cubicBezTo>
                      <a:pt x="10" y="1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2" y="6"/>
                      <a:pt x="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8" name="Freeform 260">
                <a:extLst>
                  <a:ext uri="{FF2B5EF4-FFF2-40B4-BE49-F238E27FC236}">
                    <a16:creationId xmlns:a16="http://schemas.microsoft.com/office/drawing/2014/main" id="{04791DD2-347A-451E-BE3A-E292164F9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8714" y="16700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9" name="Freeform 261">
                <a:extLst>
                  <a:ext uri="{FF2B5EF4-FFF2-40B4-BE49-F238E27FC236}">
                    <a16:creationId xmlns:a16="http://schemas.microsoft.com/office/drawing/2014/main" id="{88878B5D-FBF8-4006-8177-A316B1DE5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1562101"/>
                <a:ext cx="173038" cy="76200"/>
              </a:xfrm>
              <a:custGeom>
                <a:avLst/>
                <a:gdLst>
                  <a:gd name="T0" fmla="*/ 1 w 16"/>
                  <a:gd name="T1" fmla="*/ 6 h 7"/>
                  <a:gd name="T2" fmla="*/ 3 w 16"/>
                  <a:gd name="T3" fmla="*/ 5 h 7"/>
                  <a:gd name="T4" fmla="*/ 4 w 16"/>
                  <a:gd name="T5" fmla="*/ 6 h 7"/>
                  <a:gd name="T6" fmla="*/ 5 w 16"/>
                  <a:gd name="T7" fmla="*/ 6 h 7"/>
                  <a:gd name="T8" fmla="*/ 7 w 16"/>
                  <a:gd name="T9" fmla="*/ 6 h 7"/>
                  <a:gd name="T10" fmla="*/ 7 w 16"/>
                  <a:gd name="T11" fmla="*/ 7 h 7"/>
                  <a:gd name="T12" fmla="*/ 8 w 16"/>
                  <a:gd name="T13" fmla="*/ 7 h 7"/>
                  <a:gd name="T14" fmla="*/ 9 w 16"/>
                  <a:gd name="T15" fmla="*/ 7 h 7"/>
                  <a:gd name="T16" fmla="*/ 9 w 16"/>
                  <a:gd name="T17" fmla="*/ 7 h 7"/>
                  <a:gd name="T18" fmla="*/ 10 w 16"/>
                  <a:gd name="T19" fmla="*/ 7 h 7"/>
                  <a:gd name="T20" fmla="*/ 11 w 16"/>
                  <a:gd name="T21" fmla="*/ 7 h 7"/>
                  <a:gd name="T22" fmla="*/ 12 w 16"/>
                  <a:gd name="T23" fmla="*/ 6 h 7"/>
                  <a:gd name="T24" fmla="*/ 12 w 16"/>
                  <a:gd name="T25" fmla="*/ 6 h 7"/>
                  <a:gd name="T26" fmla="*/ 13 w 16"/>
                  <a:gd name="T27" fmla="*/ 7 h 7"/>
                  <a:gd name="T28" fmla="*/ 13 w 16"/>
                  <a:gd name="T29" fmla="*/ 6 h 7"/>
                  <a:gd name="T30" fmla="*/ 14 w 16"/>
                  <a:gd name="T31" fmla="*/ 6 h 7"/>
                  <a:gd name="T32" fmla="*/ 14 w 16"/>
                  <a:gd name="T33" fmla="*/ 5 h 7"/>
                  <a:gd name="T34" fmla="*/ 14 w 16"/>
                  <a:gd name="T35" fmla="*/ 5 h 7"/>
                  <a:gd name="T36" fmla="*/ 15 w 16"/>
                  <a:gd name="T37" fmla="*/ 3 h 7"/>
                  <a:gd name="T38" fmla="*/ 15 w 16"/>
                  <a:gd name="T39" fmla="*/ 3 h 7"/>
                  <a:gd name="T40" fmla="*/ 15 w 16"/>
                  <a:gd name="T41" fmla="*/ 2 h 7"/>
                  <a:gd name="T42" fmla="*/ 15 w 16"/>
                  <a:gd name="T43" fmla="*/ 1 h 7"/>
                  <a:gd name="T44" fmla="*/ 15 w 16"/>
                  <a:gd name="T45" fmla="*/ 1 h 7"/>
                  <a:gd name="T46" fmla="*/ 16 w 16"/>
                  <a:gd name="T47" fmla="*/ 0 h 7"/>
                  <a:gd name="T48" fmla="*/ 15 w 16"/>
                  <a:gd name="T49" fmla="*/ 0 h 7"/>
                  <a:gd name="T50" fmla="*/ 14 w 16"/>
                  <a:gd name="T51" fmla="*/ 0 h 7"/>
                  <a:gd name="T52" fmla="*/ 13 w 16"/>
                  <a:gd name="T53" fmla="*/ 0 h 7"/>
                  <a:gd name="T54" fmla="*/ 12 w 16"/>
                  <a:gd name="T55" fmla="*/ 0 h 7"/>
                  <a:gd name="T56" fmla="*/ 10 w 16"/>
                  <a:gd name="T57" fmla="*/ 0 h 7"/>
                  <a:gd name="T58" fmla="*/ 9 w 16"/>
                  <a:gd name="T59" fmla="*/ 0 h 7"/>
                  <a:gd name="T60" fmla="*/ 8 w 16"/>
                  <a:gd name="T61" fmla="*/ 0 h 7"/>
                  <a:gd name="T62" fmla="*/ 7 w 16"/>
                  <a:gd name="T63" fmla="*/ 2 h 7"/>
                  <a:gd name="T64" fmla="*/ 6 w 16"/>
                  <a:gd name="T65" fmla="*/ 2 h 7"/>
                  <a:gd name="T66" fmla="*/ 6 w 16"/>
                  <a:gd name="T67" fmla="*/ 3 h 7"/>
                  <a:gd name="T68" fmla="*/ 6 w 16"/>
                  <a:gd name="T69" fmla="*/ 4 h 7"/>
                  <a:gd name="T70" fmla="*/ 5 w 16"/>
                  <a:gd name="T71" fmla="*/ 4 h 7"/>
                  <a:gd name="T72" fmla="*/ 4 w 16"/>
                  <a:gd name="T73" fmla="*/ 3 h 7"/>
                  <a:gd name="T74" fmla="*/ 3 w 16"/>
                  <a:gd name="T75" fmla="*/ 4 h 7"/>
                  <a:gd name="T76" fmla="*/ 2 w 16"/>
                  <a:gd name="T77" fmla="*/ 4 h 7"/>
                  <a:gd name="T78" fmla="*/ 0 w 16"/>
                  <a:gd name="T79" fmla="*/ 5 h 7"/>
                  <a:gd name="T80" fmla="*/ 0 w 16"/>
                  <a:gd name="T81" fmla="*/ 5 h 7"/>
                  <a:gd name="T82" fmla="*/ 1 w 16"/>
                  <a:gd name="T8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" h="7">
                    <a:moveTo>
                      <a:pt x="1" y="6"/>
                    </a:moveTo>
                    <a:cubicBezTo>
                      <a:pt x="2" y="6"/>
                      <a:pt x="2" y="5"/>
                      <a:pt x="3" y="5"/>
                    </a:cubicBezTo>
                    <a:cubicBezTo>
                      <a:pt x="3" y="5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7"/>
                      <a:pt x="7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1" y="7"/>
                      <a:pt x="11" y="7"/>
                    </a:cubicBezTo>
                    <a:cubicBezTo>
                      <a:pt x="11" y="7"/>
                      <a:pt x="11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3" y="7"/>
                      <a:pt x="13" y="6"/>
                      <a:pt x="13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5" y="4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7" y="1"/>
                      <a:pt x="8" y="1"/>
                      <a:pt x="7" y="2"/>
                    </a:cubicBezTo>
                    <a:cubicBezTo>
                      <a:pt x="7" y="2"/>
                      <a:pt x="6" y="1"/>
                      <a:pt x="6" y="2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3"/>
                      <a:pt x="6" y="3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6"/>
                      <a:pt x="1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0" name="Freeform 262">
                <a:extLst>
                  <a:ext uri="{FF2B5EF4-FFF2-40B4-BE49-F238E27FC236}">
                    <a16:creationId xmlns:a16="http://schemas.microsoft.com/office/drawing/2014/main" id="{46569A58-DF67-4FBB-9604-E36E9E409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9776" y="1368426"/>
                <a:ext cx="11113" cy="952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1" name="Freeform 263">
                <a:extLst>
                  <a:ext uri="{FF2B5EF4-FFF2-40B4-BE49-F238E27FC236}">
                    <a16:creationId xmlns:a16="http://schemas.microsoft.com/office/drawing/2014/main" id="{F0A37C8F-E656-474B-95A1-BF91B4DF13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1746251"/>
                <a:ext cx="20638" cy="42863"/>
              </a:xfrm>
              <a:custGeom>
                <a:avLst/>
                <a:gdLst>
                  <a:gd name="T0" fmla="*/ 1 w 2"/>
                  <a:gd name="T1" fmla="*/ 3 h 4"/>
                  <a:gd name="T2" fmla="*/ 1 w 2"/>
                  <a:gd name="T3" fmla="*/ 4 h 4"/>
                  <a:gd name="T4" fmla="*/ 1 w 2"/>
                  <a:gd name="T5" fmla="*/ 4 h 4"/>
                  <a:gd name="T6" fmla="*/ 2 w 2"/>
                  <a:gd name="T7" fmla="*/ 4 h 4"/>
                  <a:gd name="T8" fmla="*/ 2 w 2"/>
                  <a:gd name="T9" fmla="*/ 3 h 4"/>
                  <a:gd name="T10" fmla="*/ 2 w 2"/>
                  <a:gd name="T11" fmla="*/ 1 h 4"/>
                  <a:gd name="T12" fmla="*/ 2 w 2"/>
                  <a:gd name="T13" fmla="*/ 1 h 4"/>
                  <a:gd name="T14" fmla="*/ 2 w 2"/>
                  <a:gd name="T15" fmla="*/ 0 h 4"/>
                  <a:gd name="T16" fmla="*/ 1 w 2"/>
                  <a:gd name="T17" fmla="*/ 1 h 4"/>
                  <a:gd name="T18" fmla="*/ 0 w 2"/>
                  <a:gd name="T19" fmla="*/ 1 h 4"/>
                  <a:gd name="T20" fmla="*/ 0 w 2"/>
                  <a:gd name="T21" fmla="*/ 2 h 4"/>
                  <a:gd name="T22" fmla="*/ 0 w 2"/>
                  <a:gd name="T23" fmla="*/ 3 h 4"/>
                  <a:gd name="T24" fmla="*/ 1 w 2"/>
                  <a:gd name="T2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4">
                    <a:moveTo>
                      <a:pt x="1" y="3"/>
                    </a:moveTo>
                    <a:cubicBezTo>
                      <a:pt x="1" y="3"/>
                      <a:pt x="0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2" name="Freeform 264">
                <a:extLst>
                  <a:ext uri="{FF2B5EF4-FFF2-40B4-BE49-F238E27FC236}">
                    <a16:creationId xmlns:a16="http://schemas.microsoft.com/office/drawing/2014/main" id="{7FAFFE4E-4606-4EF4-A708-7563F7468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6" y="1368426"/>
                <a:ext cx="65088" cy="53975"/>
              </a:xfrm>
              <a:custGeom>
                <a:avLst/>
                <a:gdLst>
                  <a:gd name="T0" fmla="*/ 2 w 6"/>
                  <a:gd name="T1" fmla="*/ 3 h 5"/>
                  <a:gd name="T2" fmla="*/ 3 w 6"/>
                  <a:gd name="T3" fmla="*/ 3 h 5"/>
                  <a:gd name="T4" fmla="*/ 3 w 6"/>
                  <a:gd name="T5" fmla="*/ 3 h 5"/>
                  <a:gd name="T6" fmla="*/ 4 w 6"/>
                  <a:gd name="T7" fmla="*/ 4 h 5"/>
                  <a:gd name="T8" fmla="*/ 6 w 6"/>
                  <a:gd name="T9" fmla="*/ 4 h 5"/>
                  <a:gd name="T10" fmla="*/ 6 w 6"/>
                  <a:gd name="T11" fmla="*/ 4 h 5"/>
                  <a:gd name="T12" fmla="*/ 5 w 6"/>
                  <a:gd name="T13" fmla="*/ 3 h 5"/>
                  <a:gd name="T14" fmla="*/ 5 w 6"/>
                  <a:gd name="T15" fmla="*/ 2 h 5"/>
                  <a:gd name="T16" fmla="*/ 5 w 6"/>
                  <a:gd name="T17" fmla="*/ 1 h 5"/>
                  <a:gd name="T18" fmla="*/ 4 w 6"/>
                  <a:gd name="T19" fmla="*/ 1 h 5"/>
                  <a:gd name="T20" fmla="*/ 3 w 6"/>
                  <a:gd name="T21" fmla="*/ 0 h 5"/>
                  <a:gd name="T22" fmla="*/ 3 w 6"/>
                  <a:gd name="T23" fmla="*/ 0 h 5"/>
                  <a:gd name="T24" fmla="*/ 2 w 6"/>
                  <a:gd name="T25" fmla="*/ 1 h 5"/>
                  <a:gd name="T26" fmla="*/ 1 w 6"/>
                  <a:gd name="T27" fmla="*/ 1 h 5"/>
                  <a:gd name="T28" fmla="*/ 0 w 6"/>
                  <a:gd name="T29" fmla="*/ 2 h 5"/>
                  <a:gd name="T30" fmla="*/ 0 w 6"/>
                  <a:gd name="T31" fmla="*/ 3 h 5"/>
                  <a:gd name="T32" fmla="*/ 1 w 6"/>
                  <a:gd name="T33" fmla="*/ 3 h 5"/>
                  <a:gd name="T34" fmla="*/ 2 w 6"/>
                  <a:gd name="T3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3" name="Freeform 265">
                <a:extLst>
                  <a:ext uri="{FF2B5EF4-FFF2-40B4-BE49-F238E27FC236}">
                    <a16:creationId xmlns:a16="http://schemas.microsoft.com/office/drawing/2014/main" id="{6E056D95-A3F0-4FB7-9B86-E1C3B3C99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0589" y="1778001"/>
                <a:ext cx="173038" cy="130175"/>
              </a:xfrm>
              <a:custGeom>
                <a:avLst/>
                <a:gdLst>
                  <a:gd name="T0" fmla="*/ 11 w 16"/>
                  <a:gd name="T1" fmla="*/ 12 h 12"/>
                  <a:gd name="T2" fmla="*/ 11 w 16"/>
                  <a:gd name="T3" fmla="*/ 11 h 12"/>
                  <a:gd name="T4" fmla="*/ 9 w 16"/>
                  <a:gd name="T5" fmla="*/ 10 h 12"/>
                  <a:gd name="T6" fmla="*/ 11 w 16"/>
                  <a:gd name="T7" fmla="*/ 10 h 12"/>
                  <a:gd name="T8" fmla="*/ 10 w 16"/>
                  <a:gd name="T9" fmla="*/ 8 h 12"/>
                  <a:gd name="T10" fmla="*/ 9 w 16"/>
                  <a:gd name="T11" fmla="*/ 8 h 12"/>
                  <a:gd name="T12" fmla="*/ 8 w 16"/>
                  <a:gd name="T13" fmla="*/ 7 h 12"/>
                  <a:gd name="T14" fmla="*/ 7 w 16"/>
                  <a:gd name="T15" fmla="*/ 6 h 12"/>
                  <a:gd name="T16" fmla="*/ 7 w 16"/>
                  <a:gd name="T17" fmla="*/ 4 h 12"/>
                  <a:gd name="T18" fmla="*/ 9 w 16"/>
                  <a:gd name="T19" fmla="*/ 5 h 12"/>
                  <a:gd name="T20" fmla="*/ 9 w 16"/>
                  <a:gd name="T21" fmla="*/ 5 h 12"/>
                  <a:gd name="T22" fmla="*/ 10 w 16"/>
                  <a:gd name="T23" fmla="*/ 4 h 12"/>
                  <a:gd name="T24" fmla="*/ 11 w 16"/>
                  <a:gd name="T25" fmla="*/ 3 h 12"/>
                  <a:gd name="T26" fmla="*/ 13 w 16"/>
                  <a:gd name="T27" fmla="*/ 3 h 12"/>
                  <a:gd name="T28" fmla="*/ 15 w 16"/>
                  <a:gd name="T29" fmla="*/ 4 h 12"/>
                  <a:gd name="T30" fmla="*/ 15 w 16"/>
                  <a:gd name="T31" fmla="*/ 2 h 12"/>
                  <a:gd name="T32" fmla="*/ 15 w 16"/>
                  <a:gd name="T33" fmla="*/ 1 h 12"/>
                  <a:gd name="T34" fmla="*/ 15 w 16"/>
                  <a:gd name="T35" fmla="*/ 0 h 12"/>
                  <a:gd name="T36" fmla="*/ 14 w 16"/>
                  <a:gd name="T37" fmla="*/ 1 h 12"/>
                  <a:gd name="T38" fmla="*/ 13 w 16"/>
                  <a:gd name="T39" fmla="*/ 2 h 12"/>
                  <a:gd name="T40" fmla="*/ 11 w 16"/>
                  <a:gd name="T41" fmla="*/ 1 h 12"/>
                  <a:gd name="T42" fmla="*/ 9 w 16"/>
                  <a:gd name="T43" fmla="*/ 1 h 12"/>
                  <a:gd name="T44" fmla="*/ 7 w 16"/>
                  <a:gd name="T45" fmla="*/ 2 h 12"/>
                  <a:gd name="T46" fmla="*/ 6 w 16"/>
                  <a:gd name="T47" fmla="*/ 2 h 12"/>
                  <a:gd name="T48" fmla="*/ 3 w 16"/>
                  <a:gd name="T49" fmla="*/ 3 h 12"/>
                  <a:gd name="T50" fmla="*/ 2 w 16"/>
                  <a:gd name="T51" fmla="*/ 5 h 12"/>
                  <a:gd name="T52" fmla="*/ 0 w 16"/>
                  <a:gd name="T53" fmla="*/ 7 h 12"/>
                  <a:gd name="T54" fmla="*/ 1 w 16"/>
                  <a:gd name="T55" fmla="*/ 7 h 12"/>
                  <a:gd name="T56" fmla="*/ 2 w 16"/>
                  <a:gd name="T57" fmla="*/ 8 h 12"/>
                  <a:gd name="T58" fmla="*/ 4 w 16"/>
                  <a:gd name="T59" fmla="*/ 10 h 12"/>
                  <a:gd name="T60" fmla="*/ 5 w 16"/>
                  <a:gd name="T61" fmla="*/ 10 h 12"/>
                  <a:gd name="T62" fmla="*/ 7 w 16"/>
                  <a:gd name="T63" fmla="*/ 10 h 12"/>
                  <a:gd name="T64" fmla="*/ 8 w 16"/>
                  <a:gd name="T65" fmla="*/ 11 h 12"/>
                  <a:gd name="T66" fmla="*/ 9 w 16"/>
                  <a:gd name="T67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" h="12">
                    <a:moveTo>
                      <a:pt x="10" y="12"/>
                    </a:moveTo>
                    <a:cubicBezTo>
                      <a:pt x="10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0" y="10"/>
                    </a:cubicBezTo>
                    <a:cubicBezTo>
                      <a:pt x="10" y="10"/>
                      <a:pt x="10" y="10"/>
                      <a:pt x="9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0" y="9"/>
                      <a:pt x="10" y="8"/>
                    </a:cubicBezTo>
                    <a:cubicBezTo>
                      <a:pt x="10" y="8"/>
                      <a:pt x="10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6"/>
                      <a:pt x="8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3"/>
                      <a:pt x="8" y="4"/>
                      <a:pt x="8" y="4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3"/>
                      <a:pt x="15" y="3"/>
                      <a:pt x="15" y="2"/>
                    </a:cubicBezTo>
                    <a:cubicBezTo>
                      <a:pt x="15" y="2"/>
                      <a:pt x="16" y="2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5" y="1"/>
                      <a:pt x="14" y="1"/>
                    </a:cubicBezTo>
                    <a:cubicBezTo>
                      <a:pt x="14" y="1"/>
                      <a:pt x="14" y="1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3"/>
                      <a:pt x="5" y="2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3" y="10"/>
                      <a:pt x="3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2"/>
                      <a:pt x="10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4" name="Freeform 266">
                <a:extLst>
                  <a:ext uri="{FF2B5EF4-FFF2-40B4-BE49-F238E27FC236}">
                    <a16:creationId xmlns:a16="http://schemas.microsoft.com/office/drawing/2014/main" id="{AFCDE89D-3731-40BA-B476-8882F3CCCC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7339" y="1497014"/>
                <a:ext cx="301625" cy="271463"/>
              </a:xfrm>
              <a:custGeom>
                <a:avLst/>
                <a:gdLst>
                  <a:gd name="T0" fmla="*/ 12 w 28"/>
                  <a:gd name="T1" fmla="*/ 23 h 25"/>
                  <a:gd name="T2" fmla="*/ 14 w 28"/>
                  <a:gd name="T3" fmla="*/ 24 h 25"/>
                  <a:gd name="T4" fmla="*/ 16 w 28"/>
                  <a:gd name="T5" fmla="*/ 25 h 25"/>
                  <a:gd name="T6" fmla="*/ 17 w 28"/>
                  <a:gd name="T7" fmla="*/ 24 h 25"/>
                  <a:gd name="T8" fmla="*/ 17 w 28"/>
                  <a:gd name="T9" fmla="*/ 24 h 25"/>
                  <a:gd name="T10" fmla="*/ 19 w 28"/>
                  <a:gd name="T11" fmla="*/ 22 h 25"/>
                  <a:gd name="T12" fmla="*/ 22 w 28"/>
                  <a:gd name="T13" fmla="*/ 22 h 25"/>
                  <a:gd name="T14" fmla="*/ 23 w 28"/>
                  <a:gd name="T15" fmla="*/ 23 h 25"/>
                  <a:gd name="T16" fmla="*/ 25 w 28"/>
                  <a:gd name="T17" fmla="*/ 22 h 25"/>
                  <a:gd name="T18" fmla="*/ 28 w 28"/>
                  <a:gd name="T19" fmla="*/ 21 h 25"/>
                  <a:gd name="T20" fmla="*/ 28 w 28"/>
                  <a:gd name="T21" fmla="*/ 19 h 25"/>
                  <a:gd name="T22" fmla="*/ 26 w 28"/>
                  <a:gd name="T23" fmla="*/ 19 h 25"/>
                  <a:gd name="T24" fmla="*/ 27 w 28"/>
                  <a:gd name="T25" fmla="*/ 17 h 25"/>
                  <a:gd name="T26" fmla="*/ 27 w 28"/>
                  <a:gd name="T27" fmla="*/ 16 h 25"/>
                  <a:gd name="T28" fmla="*/ 27 w 28"/>
                  <a:gd name="T29" fmla="*/ 15 h 25"/>
                  <a:gd name="T30" fmla="*/ 26 w 28"/>
                  <a:gd name="T31" fmla="*/ 13 h 25"/>
                  <a:gd name="T32" fmla="*/ 26 w 28"/>
                  <a:gd name="T33" fmla="*/ 11 h 25"/>
                  <a:gd name="T34" fmla="*/ 27 w 28"/>
                  <a:gd name="T35" fmla="*/ 9 h 25"/>
                  <a:gd name="T36" fmla="*/ 27 w 28"/>
                  <a:gd name="T37" fmla="*/ 6 h 25"/>
                  <a:gd name="T38" fmla="*/ 27 w 28"/>
                  <a:gd name="T39" fmla="*/ 4 h 25"/>
                  <a:gd name="T40" fmla="*/ 24 w 28"/>
                  <a:gd name="T41" fmla="*/ 3 h 25"/>
                  <a:gd name="T42" fmla="*/ 24 w 28"/>
                  <a:gd name="T43" fmla="*/ 2 h 25"/>
                  <a:gd name="T44" fmla="*/ 22 w 28"/>
                  <a:gd name="T45" fmla="*/ 2 h 25"/>
                  <a:gd name="T46" fmla="*/ 18 w 28"/>
                  <a:gd name="T47" fmla="*/ 2 h 25"/>
                  <a:gd name="T48" fmla="*/ 16 w 28"/>
                  <a:gd name="T49" fmla="*/ 1 h 25"/>
                  <a:gd name="T50" fmla="*/ 16 w 28"/>
                  <a:gd name="T51" fmla="*/ 0 h 25"/>
                  <a:gd name="T52" fmla="*/ 14 w 28"/>
                  <a:gd name="T53" fmla="*/ 0 h 25"/>
                  <a:gd name="T54" fmla="*/ 14 w 28"/>
                  <a:gd name="T55" fmla="*/ 2 h 25"/>
                  <a:gd name="T56" fmla="*/ 12 w 28"/>
                  <a:gd name="T57" fmla="*/ 3 h 25"/>
                  <a:gd name="T58" fmla="*/ 12 w 28"/>
                  <a:gd name="T59" fmla="*/ 4 h 25"/>
                  <a:gd name="T60" fmla="*/ 11 w 28"/>
                  <a:gd name="T61" fmla="*/ 5 h 25"/>
                  <a:gd name="T62" fmla="*/ 9 w 28"/>
                  <a:gd name="T63" fmla="*/ 5 h 25"/>
                  <a:gd name="T64" fmla="*/ 8 w 28"/>
                  <a:gd name="T65" fmla="*/ 4 h 25"/>
                  <a:gd name="T66" fmla="*/ 6 w 28"/>
                  <a:gd name="T67" fmla="*/ 4 h 25"/>
                  <a:gd name="T68" fmla="*/ 6 w 28"/>
                  <a:gd name="T69" fmla="*/ 5 h 25"/>
                  <a:gd name="T70" fmla="*/ 7 w 28"/>
                  <a:gd name="T71" fmla="*/ 7 h 25"/>
                  <a:gd name="T72" fmla="*/ 5 w 28"/>
                  <a:gd name="T73" fmla="*/ 7 h 25"/>
                  <a:gd name="T74" fmla="*/ 4 w 28"/>
                  <a:gd name="T75" fmla="*/ 6 h 25"/>
                  <a:gd name="T76" fmla="*/ 2 w 28"/>
                  <a:gd name="T77" fmla="*/ 7 h 25"/>
                  <a:gd name="T78" fmla="*/ 0 w 28"/>
                  <a:gd name="T79" fmla="*/ 7 h 25"/>
                  <a:gd name="T80" fmla="*/ 0 w 28"/>
                  <a:gd name="T81" fmla="*/ 8 h 25"/>
                  <a:gd name="T82" fmla="*/ 1 w 28"/>
                  <a:gd name="T83" fmla="*/ 9 h 25"/>
                  <a:gd name="T84" fmla="*/ 2 w 28"/>
                  <a:gd name="T85" fmla="*/ 9 h 25"/>
                  <a:gd name="T86" fmla="*/ 4 w 28"/>
                  <a:gd name="T87" fmla="*/ 10 h 25"/>
                  <a:gd name="T88" fmla="*/ 5 w 28"/>
                  <a:gd name="T89" fmla="*/ 11 h 25"/>
                  <a:gd name="T90" fmla="*/ 6 w 28"/>
                  <a:gd name="T91" fmla="*/ 12 h 25"/>
                  <a:gd name="T92" fmla="*/ 7 w 28"/>
                  <a:gd name="T93" fmla="*/ 13 h 25"/>
                  <a:gd name="T94" fmla="*/ 8 w 28"/>
                  <a:gd name="T95" fmla="*/ 15 h 25"/>
                  <a:gd name="T96" fmla="*/ 8 w 28"/>
                  <a:gd name="T97" fmla="*/ 17 h 25"/>
                  <a:gd name="T98" fmla="*/ 7 w 28"/>
                  <a:gd name="T99" fmla="*/ 20 h 25"/>
                  <a:gd name="T100" fmla="*/ 7 w 28"/>
                  <a:gd name="T101" fmla="*/ 21 h 25"/>
                  <a:gd name="T102" fmla="*/ 8 w 28"/>
                  <a:gd name="T103" fmla="*/ 22 h 25"/>
                  <a:gd name="T104" fmla="*/ 9 w 28"/>
                  <a:gd name="T105" fmla="*/ 23 h 25"/>
                  <a:gd name="T106" fmla="*/ 11 w 28"/>
                  <a:gd name="T107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8" h="25">
                    <a:moveTo>
                      <a:pt x="11" y="23"/>
                    </a:moveTo>
                    <a:cubicBezTo>
                      <a:pt x="11" y="23"/>
                      <a:pt x="12" y="23"/>
                      <a:pt x="12" y="23"/>
                    </a:cubicBezTo>
                    <a:cubicBezTo>
                      <a:pt x="12" y="23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4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5" y="25"/>
                      <a:pt x="15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5"/>
                      <a:pt x="17" y="25"/>
                      <a:pt x="17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7" y="24"/>
                      <a:pt x="17" y="24"/>
                    </a:cubicBezTo>
                    <a:cubicBezTo>
                      <a:pt x="17" y="23"/>
                      <a:pt x="17" y="23"/>
                      <a:pt x="18" y="22"/>
                    </a:cubicBezTo>
                    <a:cubicBezTo>
                      <a:pt x="18" y="22"/>
                      <a:pt x="18" y="22"/>
                      <a:pt x="19" y="22"/>
                    </a:cubicBezTo>
                    <a:cubicBezTo>
                      <a:pt x="19" y="22"/>
                      <a:pt x="20" y="22"/>
                      <a:pt x="20" y="22"/>
                    </a:cubicBezTo>
                    <a:cubicBezTo>
                      <a:pt x="21" y="22"/>
                      <a:pt x="21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5" y="23"/>
                      <a:pt x="25" y="23"/>
                      <a:pt x="25" y="22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7" y="21"/>
                      <a:pt x="27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0"/>
                      <a:pt x="28" y="20"/>
                      <a:pt x="28" y="19"/>
                    </a:cubicBezTo>
                    <a:cubicBezTo>
                      <a:pt x="27" y="19"/>
                      <a:pt x="27" y="20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8"/>
                      <a:pt x="26" y="18"/>
                      <a:pt x="27" y="18"/>
                    </a:cubicBezTo>
                    <a:cubicBezTo>
                      <a:pt x="27" y="17"/>
                      <a:pt x="27" y="18"/>
                      <a:pt x="27" y="17"/>
                    </a:cubicBezTo>
                    <a:cubicBezTo>
                      <a:pt x="27" y="17"/>
                      <a:pt x="27" y="17"/>
                      <a:pt x="27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4"/>
                      <a:pt x="27" y="14"/>
                    </a:cubicBezTo>
                    <a:cubicBezTo>
                      <a:pt x="27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2"/>
                    </a:cubicBezTo>
                    <a:cubicBezTo>
                      <a:pt x="25" y="12"/>
                      <a:pt x="25" y="12"/>
                      <a:pt x="26" y="11"/>
                    </a:cubicBezTo>
                    <a:cubicBezTo>
                      <a:pt x="26" y="11"/>
                      <a:pt x="26" y="10"/>
                      <a:pt x="26" y="10"/>
                    </a:cubicBezTo>
                    <a:cubicBezTo>
                      <a:pt x="26" y="10"/>
                      <a:pt x="27" y="10"/>
                      <a:pt x="27" y="9"/>
                    </a:cubicBezTo>
                    <a:cubicBezTo>
                      <a:pt x="27" y="9"/>
                      <a:pt x="27" y="9"/>
                      <a:pt x="27" y="8"/>
                    </a:cubicBezTo>
                    <a:cubicBezTo>
                      <a:pt x="27" y="8"/>
                      <a:pt x="27" y="7"/>
                      <a:pt x="27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3"/>
                      <a:pt x="24" y="3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1" y="2"/>
                      <a:pt x="21" y="2"/>
                      <a:pt x="20" y="2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1" y="3"/>
                      <a:pt x="11" y="4"/>
                    </a:cubicBezTo>
                    <a:cubicBezTo>
                      <a:pt x="11" y="4"/>
                      <a:pt x="12" y="4"/>
                      <a:pt x="12" y="4"/>
                    </a:cubicBezTo>
                    <a:cubicBezTo>
                      <a:pt x="12" y="5"/>
                      <a:pt x="12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7" y="3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3" y="6"/>
                      <a:pt x="2" y="7"/>
                      <a:pt x="2" y="7"/>
                    </a:cubicBezTo>
                    <a:cubicBezTo>
                      <a:pt x="1" y="7"/>
                      <a:pt x="1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4" y="10"/>
                      <a:pt x="4" y="10"/>
                    </a:cubicBezTo>
                    <a:cubicBezTo>
                      <a:pt x="4" y="10"/>
                      <a:pt x="4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5" y="11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3"/>
                    </a:cubicBezTo>
                    <a:cubicBezTo>
                      <a:pt x="6" y="13"/>
                      <a:pt x="6" y="13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7" y="14"/>
                      <a:pt x="8" y="15"/>
                    </a:cubicBezTo>
                    <a:cubicBezTo>
                      <a:pt x="8" y="15"/>
                      <a:pt x="8" y="15"/>
                      <a:pt x="8" y="16"/>
                    </a:cubicBezTo>
                    <a:cubicBezTo>
                      <a:pt x="8" y="16"/>
                      <a:pt x="8" y="17"/>
                      <a:pt x="8" y="17"/>
                    </a:cubicBezTo>
                    <a:cubicBezTo>
                      <a:pt x="8" y="18"/>
                      <a:pt x="7" y="18"/>
                      <a:pt x="7" y="19"/>
                    </a:cubicBezTo>
                    <a:cubicBezTo>
                      <a:pt x="7" y="19"/>
                      <a:pt x="7" y="19"/>
                      <a:pt x="7" y="20"/>
                    </a:cubicBezTo>
                    <a:cubicBezTo>
                      <a:pt x="7" y="20"/>
                      <a:pt x="7" y="21"/>
                      <a:pt x="6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8" y="22"/>
                    </a:cubicBezTo>
                    <a:cubicBezTo>
                      <a:pt x="8" y="22"/>
                      <a:pt x="8" y="22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3"/>
                      <a:pt x="11" y="23"/>
                      <a:pt x="11" y="2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5" name="Freeform 267">
                <a:extLst>
                  <a:ext uri="{FF2B5EF4-FFF2-40B4-BE49-F238E27FC236}">
                    <a16:creationId xmlns:a16="http://schemas.microsoft.com/office/drawing/2014/main" id="{EBD7CB16-0AFF-4104-8294-DAB5D205D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5039" y="1897064"/>
                <a:ext cx="53975" cy="53975"/>
              </a:xfrm>
              <a:custGeom>
                <a:avLst/>
                <a:gdLst>
                  <a:gd name="T0" fmla="*/ 5 w 5"/>
                  <a:gd name="T1" fmla="*/ 2 h 5"/>
                  <a:gd name="T2" fmla="*/ 5 w 5"/>
                  <a:gd name="T3" fmla="*/ 1 h 5"/>
                  <a:gd name="T4" fmla="*/ 4 w 5"/>
                  <a:gd name="T5" fmla="*/ 0 h 5"/>
                  <a:gd name="T6" fmla="*/ 3 w 5"/>
                  <a:gd name="T7" fmla="*/ 0 h 5"/>
                  <a:gd name="T8" fmla="*/ 2 w 5"/>
                  <a:gd name="T9" fmla="*/ 0 h 5"/>
                  <a:gd name="T10" fmla="*/ 1 w 5"/>
                  <a:gd name="T11" fmla="*/ 0 h 5"/>
                  <a:gd name="T12" fmla="*/ 0 w 5"/>
                  <a:gd name="T13" fmla="*/ 0 h 5"/>
                  <a:gd name="T14" fmla="*/ 0 w 5"/>
                  <a:gd name="T15" fmla="*/ 1 h 5"/>
                  <a:gd name="T16" fmla="*/ 0 w 5"/>
                  <a:gd name="T17" fmla="*/ 1 h 5"/>
                  <a:gd name="T18" fmla="*/ 1 w 5"/>
                  <a:gd name="T19" fmla="*/ 2 h 5"/>
                  <a:gd name="T20" fmla="*/ 1 w 5"/>
                  <a:gd name="T21" fmla="*/ 3 h 5"/>
                  <a:gd name="T22" fmla="*/ 2 w 5"/>
                  <a:gd name="T23" fmla="*/ 4 h 5"/>
                  <a:gd name="T24" fmla="*/ 3 w 5"/>
                  <a:gd name="T25" fmla="*/ 3 h 5"/>
                  <a:gd name="T26" fmla="*/ 3 w 5"/>
                  <a:gd name="T27" fmla="*/ 4 h 5"/>
                  <a:gd name="T28" fmla="*/ 3 w 5"/>
                  <a:gd name="T29" fmla="*/ 5 h 5"/>
                  <a:gd name="T30" fmla="*/ 3 w 5"/>
                  <a:gd name="T31" fmla="*/ 4 h 5"/>
                  <a:gd name="T32" fmla="*/ 4 w 5"/>
                  <a:gd name="T33" fmla="*/ 4 h 5"/>
                  <a:gd name="T34" fmla="*/ 5 w 5"/>
                  <a:gd name="T35" fmla="*/ 5 h 5"/>
                  <a:gd name="T36" fmla="*/ 5 w 5"/>
                  <a:gd name="T37" fmla="*/ 4 h 5"/>
                  <a:gd name="T38" fmla="*/ 5 w 5"/>
                  <a:gd name="T39" fmla="*/ 3 h 5"/>
                  <a:gd name="T40" fmla="*/ 4 w 5"/>
                  <a:gd name="T41" fmla="*/ 2 h 5"/>
                  <a:gd name="T42" fmla="*/ 5 w 5"/>
                  <a:gd name="T4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" h="5">
                    <a:moveTo>
                      <a:pt x="5" y="2"/>
                    </a:moveTo>
                    <a:cubicBezTo>
                      <a:pt x="5" y="2"/>
                      <a:pt x="5" y="1"/>
                      <a:pt x="5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1" y="4"/>
                      <a:pt x="2" y="4"/>
                    </a:cubicBezTo>
                    <a:cubicBezTo>
                      <a:pt x="2" y="4"/>
                      <a:pt x="2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4" y="5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5" y="5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6" name="Freeform 268">
                <a:extLst>
                  <a:ext uri="{FF2B5EF4-FFF2-40B4-BE49-F238E27FC236}">
                    <a16:creationId xmlns:a16="http://schemas.microsoft.com/office/drawing/2014/main" id="{F58ACEA0-387C-4CCD-986C-B5D626822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0764" y="1897064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1 h 1"/>
                  <a:gd name="T12" fmla="*/ 1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7" name="Freeform 269">
                <a:extLst>
                  <a:ext uri="{FF2B5EF4-FFF2-40B4-BE49-F238E27FC236}">
                    <a16:creationId xmlns:a16="http://schemas.microsoft.com/office/drawing/2014/main" id="{FF57EA34-E5C5-47D4-B603-9B2870440D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9651" y="193040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8" name="Freeform 270">
                <a:extLst>
                  <a:ext uri="{FF2B5EF4-FFF2-40B4-BE49-F238E27FC236}">
                    <a16:creationId xmlns:a16="http://schemas.microsoft.com/office/drawing/2014/main" id="{D311FC56-3995-419B-99DB-641463A54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1941514"/>
                <a:ext cx="9525" cy="952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9" name="Freeform 271">
                <a:extLst>
                  <a:ext uri="{FF2B5EF4-FFF2-40B4-BE49-F238E27FC236}">
                    <a16:creationId xmlns:a16="http://schemas.microsoft.com/office/drawing/2014/main" id="{7E1E474E-1125-4F44-9A46-80671AF03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539" y="1962151"/>
                <a:ext cx="65088" cy="42863"/>
              </a:xfrm>
              <a:custGeom>
                <a:avLst/>
                <a:gdLst>
                  <a:gd name="T0" fmla="*/ 1 w 6"/>
                  <a:gd name="T1" fmla="*/ 2 h 4"/>
                  <a:gd name="T2" fmla="*/ 2 w 6"/>
                  <a:gd name="T3" fmla="*/ 2 h 4"/>
                  <a:gd name="T4" fmla="*/ 3 w 6"/>
                  <a:gd name="T5" fmla="*/ 3 h 4"/>
                  <a:gd name="T6" fmla="*/ 4 w 6"/>
                  <a:gd name="T7" fmla="*/ 3 h 4"/>
                  <a:gd name="T8" fmla="*/ 5 w 6"/>
                  <a:gd name="T9" fmla="*/ 3 h 4"/>
                  <a:gd name="T10" fmla="*/ 6 w 6"/>
                  <a:gd name="T11" fmla="*/ 3 h 4"/>
                  <a:gd name="T12" fmla="*/ 6 w 6"/>
                  <a:gd name="T13" fmla="*/ 3 h 4"/>
                  <a:gd name="T14" fmla="*/ 6 w 6"/>
                  <a:gd name="T15" fmla="*/ 2 h 4"/>
                  <a:gd name="T16" fmla="*/ 5 w 6"/>
                  <a:gd name="T17" fmla="*/ 1 h 4"/>
                  <a:gd name="T18" fmla="*/ 4 w 6"/>
                  <a:gd name="T19" fmla="*/ 1 h 4"/>
                  <a:gd name="T20" fmla="*/ 3 w 6"/>
                  <a:gd name="T21" fmla="*/ 1 h 4"/>
                  <a:gd name="T22" fmla="*/ 3 w 6"/>
                  <a:gd name="T23" fmla="*/ 2 h 4"/>
                  <a:gd name="T24" fmla="*/ 2 w 6"/>
                  <a:gd name="T25" fmla="*/ 1 h 4"/>
                  <a:gd name="T26" fmla="*/ 1 w 6"/>
                  <a:gd name="T27" fmla="*/ 1 h 4"/>
                  <a:gd name="T28" fmla="*/ 0 w 6"/>
                  <a:gd name="T29" fmla="*/ 1 h 4"/>
                  <a:gd name="T30" fmla="*/ 0 w 6"/>
                  <a:gd name="T31" fmla="*/ 1 h 4"/>
                  <a:gd name="T32" fmla="*/ 0 w 6"/>
                  <a:gd name="T33" fmla="*/ 2 h 4"/>
                  <a:gd name="T34" fmla="*/ 1 w 6"/>
                  <a:gd name="T3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4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0" name="Freeform 272">
                <a:extLst>
                  <a:ext uri="{FF2B5EF4-FFF2-40B4-BE49-F238E27FC236}">
                    <a16:creationId xmlns:a16="http://schemas.microsoft.com/office/drawing/2014/main" id="{D40DAC24-982B-4E54-98D8-A91B838E6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2864" y="1919289"/>
                <a:ext cx="171450" cy="161925"/>
              </a:xfrm>
              <a:custGeom>
                <a:avLst/>
                <a:gdLst>
                  <a:gd name="T0" fmla="*/ 0 w 16"/>
                  <a:gd name="T1" fmla="*/ 11 h 15"/>
                  <a:gd name="T2" fmla="*/ 0 w 16"/>
                  <a:gd name="T3" fmla="*/ 12 h 15"/>
                  <a:gd name="T4" fmla="*/ 0 w 16"/>
                  <a:gd name="T5" fmla="*/ 12 h 15"/>
                  <a:gd name="T6" fmla="*/ 1 w 16"/>
                  <a:gd name="T7" fmla="*/ 13 h 15"/>
                  <a:gd name="T8" fmla="*/ 1 w 16"/>
                  <a:gd name="T9" fmla="*/ 13 h 15"/>
                  <a:gd name="T10" fmla="*/ 2 w 16"/>
                  <a:gd name="T11" fmla="*/ 13 h 15"/>
                  <a:gd name="T12" fmla="*/ 3 w 16"/>
                  <a:gd name="T13" fmla="*/ 14 h 15"/>
                  <a:gd name="T14" fmla="*/ 4 w 16"/>
                  <a:gd name="T15" fmla="*/ 15 h 15"/>
                  <a:gd name="T16" fmla="*/ 5 w 16"/>
                  <a:gd name="T17" fmla="*/ 14 h 15"/>
                  <a:gd name="T18" fmla="*/ 6 w 16"/>
                  <a:gd name="T19" fmla="*/ 13 h 15"/>
                  <a:gd name="T20" fmla="*/ 8 w 16"/>
                  <a:gd name="T21" fmla="*/ 12 h 15"/>
                  <a:gd name="T22" fmla="*/ 9 w 16"/>
                  <a:gd name="T23" fmla="*/ 11 h 15"/>
                  <a:gd name="T24" fmla="*/ 9 w 16"/>
                  <a:gd name="T25" fmla="*/ 11 h 15"/>
                  <a:gd name="T26" fmla="*/ 10 w 16"/>
                  <a:gd name="T27" fmla="*/ 10 h 15"/>
                  <a:gd name="T28" fmla="*/ 11 w 16"/>
                  <a:gd name="T29" fmla="*/ 10 h 15"/>
                  <a:gd name="T30" fmla="*/ 11 w 16"/>
                  <a:gd name="T31" fmla="*/ 9 h 15"/>
                  <a:gd name="T32" fmla="*/ 13 w 16"/>
                  <a:gd name="T33" fmla="*/ 9 h 15"/>
                  <a:gd name="T34" fmla="*/ 13 w 16"/>
                  <a:gd name="T35" fmla="*/ 8 h 15"/>
                  <a:gd name="T36" fmla="*/ 13 w 16"/>
                  <a:gd name="T37" fmla="*/ 6 h 15"/>
                  <a:gd name="T38" fmla="*/ 13 w 16"/>
                  <a:gd name="T39" fmla="*/ 5 h 15"/>
                  <a:gd name="T40" fmla="*/ 13 w 16"/>
                  <a:gd name="T41" fmla="*/ 3 h 15"/>
                  <a:gd name="T42" fmla="*/ 14 w 16"/>
                  <a:gd name="T43" fmla="*/ 2 h 15"/>
                  <a:gd name="T44" fmla="*/ 15 w 16"/>
                  <a:gd name="T45" fmla="*/ 1 h 15"/>
                  <a:gd name="T46" fmla="*/ 16 w 16"/>
                  <a:gd name="T47" fmla="*/ 1 h 15"/>
                  <a:gd name="T48" fmla="*/ 16 w 16"/>
                  <a:gd name="T49" fmla="*/ 1 h 15"/>
                  <a:gd name="T50" fmla="*/ 16 w 16"/>
                  <a:gd name="T51" fmla="*/ 0 h 15"/>
                  <a:gd name="T52" fmla="*/ 15 w 16"/>
                  <a:gd name="T53" fmla="*/ 0 h 15"/>
                  <a:gd name="T54" fmla="*/ 14 w 16"/>
                  <a:gd name="T55" fmla="*/ 1 h 15"/>
                  <a:gd name="T56" fmla="*/ 13 w 16"/>
                  <a:gd name="T57" fmla="*/ 1 h 15"/>
                  <a:gd name="T58" fmla="*/ 11 w 16"/>
                  <a:gd name="T59" fmla="*/ 1 h 15"/>
                  <a:gd name="T60" fmla="*/ 11 w 16"/>
                  <a:gd name="T61" fmla="*/ 1 h 15"/>
                  <a:gd name="T62" fmla="*/ 10 w 16"/>
                  <a:gd name="T63" fmla="*/ 1 h 15"/>
                  <a:gd name="T64" fmla="*/ 9 w 16"/>
                  <a:gd name="T65" fmla="*/ 2 h 15"/>
                  <a:gd name="T66" fmla="*/ 8 w 16"/>
                  <a:gd name="T67" fmla="*/ 2 h 15"/>
                  <a:gd name="T68" fmla="*/ 7 w 16"/>
                  <a:gd name="T69" fmla="*/ 2 h 15"/>
                  <a:gd name="T70" fmla="*/ 6 w 16"/>
                  <a:gd name="T71" fmla="*/ 1 h 15"/>
                  <a:gd name="T72" fmla="*/ 4 w 16"/>
                  <a:gd name="T73" fmla="*/ 2 h 15"/>
                  <a:gd name="T74" fmla="*/ 3 w 16"/>
                  <a:gd name="T75" fmla="*/ 2 h 15"/>
                  <a:gd name="T76" fmla="*/ 2 w 16"/>
                  <a:gd name="T77" fmla="*/ 1 h 15"/>
                  <a:gd name="T78" fmla="*/ 2 w 16"/>
                  <a:gd name="T79" fmla="*/ 2 h 15"/>
                  <a:gd name="T80" fmla="*/ 2 w 16"/>
                  <a:gd name="T81" fmla="*/ 3 h 15"/>
                  <a:gd name="T82" fmla="*/ 1 w 16"/>
                  <a:gd name="T83" fmla="*/ 4 h 15"/>
                  <a:gd name="T84" fmla="*/ 0 w 16"/>
                  <a:gd name="T85" fmla="*/ 4 h 15"/>
                  <a:gd name="T86" fmla="*/ 0 w 16"/>
                  <a:gd name="T87" fmla="*/ 4 h 15"/>
                  <a:gd name="T88" fmla="*/ 0 w 16"/>
                  <a:gd name="T89" fmla="*/ 5 h 15"/>
                  <a:gd name="T90" fmla="*/ 0 w 16"/>
                  <a:gd name="T91" fmla="*/ 6 h 15"/>
                  <a:gd name="T92" fmla="*/ 0 w 16"/>
                  <a:gd name="T93" fmla="*/ 7 h 15"/>
                  <a:gd name="T94" fmla="*/ 0 w 16"/>
                  <a:gd name="T95" fmla="*/ 8 h 15"/>
                  <a:gd name="T96" fmla="*/ 0 w 16"/>
                  <a:gd name="T97" fmla="*/ 10 h 15"/>
                  <a:gd name="T98" fmla="*/ 0 w 16"/>
                  <a:gd name="T99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" h="15">
                    <a:moveTo>
                      <a:pt x="0" y="11"/>
                    </a:move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3" y="14"/>
                      <a:pt x="3" y="14"/>
                    </a:cubicBezTo>
                    <a:cubicBezTo>
                      <a:pt x="3" y="14"/>
                      <a:pt x="4" y="15"/>
                      <a:pt x="4" y="15"/>
                    </a:cubicBezTo>
                    <a:cubicBezTo>
                      <a:pt x="5" y="15"/>
                      <a:pt x="5" y="14"/>
                      <a:pt x="5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2"/>
                      <a:pt x="8" y="12"/>
                    </a:cubicBezTo>
                    <a:cubicBezTo>
                      <a:pt x="8" y="12"/>
                      <a:pt x="8" y="12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0"/>
                      <a:pt x="10" y="10"/>
                    </a:cubicBezTo>
                    <a:cubicBezTo>
                      <a:pt x="10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2" y="9"/>
                      <a:pt x="12" y="10"/>
                      <a:pt x="13" y="9"/>
                    </a:cubicBezTo>
                    <a:cubicBezTo>
                      <a:pt x="13" y="9"/>
                      <a:pt x="13" y="8"/>
                      <a:pt x="13" y="8"/>
                    </a:cubicBezTo>
                    <a:cubicBezTo>
                      <a:pt x="14" y="7"/>
                      <a:pt x="14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3" y="2"/>
                      <a:pt x="14" y="2"/>
                      <a:pt x="14" y="2"/>
                    </a:cubicBezTo>
                    <a:cubicBezTo>
                      <a:pt x="15" y="2"/>
                      <a:pt x="15" y="2"/>
                      <a:pt x="15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5" y="0"/>
                      <a:pt x="14" y="1"/>
                      <a:pt x="14" y="1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2" y="1"/>
                      <a:pt x="12" y="0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5" y="1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1" name="Freeform 273">
                <a:extLst>
                  <a:ext uri="{FF2B5EF4-FFF2-40B4-BE49-F238E27FC236}">
                    <a16:creationId xmlns:a16="http://schemas.microsoft.com/office/drawing/2014/main" id="{843D9F86-8F8B-4AFC-A761-92E962324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24914" y="2740026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2" name="Freeform 274">
                <a:extLst>
                  <a:ext uri="{FF2B5EF4-FFF2-40B4-BE49-F238E27FC236}">
                    <a16:creationId xmlns:a16="http://schemas.microsoft.com/office/drawing/2014/main" id="{0C8DA680-CC94-4E3B-86A0-CA367AFBA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67776" y="2816226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1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3" name="Freeform 275">
                <a:extLst>
                  <a:ext uri="{FF2B5EF4-FFF2-40B4-BE49-F238E27FC236}">
                    <a16:creationId xmlns:a16="http://schemas.microsoft.com/office/drawing/2014/main" id="{D0E949E5-E55C-4102-AC52-3CAB2E2D6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6026" y="2795589"/>
                <a:ext cx="22225" cy="9525"/>
              </a:xfrm>
              <a:custGeom>
                <a:avLst/>
                <a:gdLst>
                  <a:gd name="T0" fmla="*/ 1 w 2"/>
                  <a:gd name="T1" fmla="*/ 0 h 1"/>
                  <a:gd name="T2" fmla="*/ 2 w 2"/>
                  <a:gd name="T3" fmla="*/ 0 h 1"/>
                  <a:gd name="T4" fmla="*/ 1 w 2"/>
                  <a:gd name="T5" fmla="*/ 0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4" name="Freeform 276">
                <a:extLst>
                  <a:ext uri="{FF2B5EF4-FFF2-40B4-BE49-F238E27FC236}">
                    <a16:creationId xmlns:a16="http://schemas.microsoft.com/office/drawing/2014/main" id="{C6C52381-AE5D-4F8F-9C2E-373D8AC74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5589" y="2849564"/>
                <a:ext cx="11113" cy="20638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0 w 1"/>
                  <a:gd name="T5" fmla="*/ 1 h 2"/>
                  <a:gd name="T6" fmla="*/ 0 w 1"/>
                  <a:gd name="T7" fmla="*/ 2 h 2"/>
                  <a:gd name="T8" fmla="*/ 1 w 1"/>
                  <a:gd name="T9" fmla="*/ 1 h 2"/>
                  <a:gd name="T10" fmla="*/ 1 w 1"/>
                  <a:gd name="T11" fmla="*/ 0 h 2"/>
                  <a:gd name="T12" fmla="*/ 0 w 1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5" name="Freeform 277">
                <a:extLst>
                  <a:ext uri="{FF2B5EF4-FFF2-40B4-BE49-F238E27FC236}">
                    <a16:creationId xmlns:a16="http://schemas.microsoft.com/office/drawing/2014/main" id="{40BDDF70-1BDE-432A-A6D5-3241F9172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576" y="708026"/>
                <a:ext cx="42863" cy="22225"/>
              </a:xfrm>
              <a:custGeom>
                <a:avLst/>
                <a:gdLst>
                  <a:gd name="T0" fmla="*/ 1 w 4"/>
                  <a:gd name="T1" fmla="*/ 1 h 2"/>
                  <a:gd name="T2" fmla="*/ 2 w 4"/>
                  <a:gd name="T3" fmla="*/ 1 h 2"/>
                  <a:gd name="T4" fmla="*/ 2 w 4"/>
                  <a:gd name="T5" fmla="*/ 1 h 2"/>
                  <a:gd name="T6" fmla="*/ 3 w 4"/>
                  <a:gd name="T7" fmla="*/ 1 h 2"/>
                  <a:gd name="T8" fmla="*/ 4 w 4"/>
                  <a:gd name="T9" fmla="*/ 1 h 2"/>
                  <a:gd name="T10" fmla="*/ 4 w 4"/>
                  <a:gd name="T11" fmla="*/ 0 h 2"/>
                  <a:gd name="T12" fmla="*/ 3 w 4"/>
                  <a:gd name="T13" fmla="*/ 0 h 2"/>
                  <a:gd name="T14" fmla="*/ 1 w 4"/>
                  <a:gd name="T15" fmla="*/ 0 h 2"/>
                  <a:gd name="T16" fmla="*/ 0 w 4"/>
                  <a:gd name="T17" fmla="*/ 0 h 2"/>
                  <a:gd name="T18" fmla="*/ 1 w 4"/>
                  <a:gd name="T19" fmla="*/ 1 h 2"/>
                  <a:gd name="T20" fmla="*/ 1 w 4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2">
                    <a:moveTo>
                      <a:pt x="1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6" name="Freeform 278">
                <a:extLst>
                  <a:ext uri="{FF2B5EF4-FFF2-40B4-BE49-F238E27FC236}">
                    <a16:creationId xmlns:a16="http://schemas.microsoft.com/office/drawing/2014/main" id="{96A51D3D-5DAF-407A-A31F-411F24435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6664" y="708026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2 w 2"/>
                  <a:gd name="T9" fmla="*/ 0 h 1"/>
                  <a:gd name="T10" fmla="*/ 1 w 2"/>
                  <a:gd name="T11" fmla="*/ 0 h 1"/>
                  <a:gd name="T12" fmla="*/ 0 w 2"/>
                  <a:gd name="T13" fmla="*/ 0 h 1"/>
                  <a:gd name="T14" fmla="*/ 0 w 2"/>
                  <a:gd name="T15" fmla="*/ 1 h 1"/>
                  <a:gd name="T16" fmla="*/ 0 w 2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7" name="Freeform 279">
                <a:extLst>
                  <a:ext uri="{FF2B5EF4-FFF2-40B4-BE49-F238E27FC236}">
                    <a16:creationId xmlns:a16="http://schemas.microsoft.com/office/drawing/2014/main" id="{7DB3B901-FD92-4D17-AD5D-A795D7FED6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0639" y="708026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1 h 1"/>
                  <a:gd name="T10" fmla="*/ 1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8" name="Freeform 280">
                <a:extLst>
                  <a:ext uri="{FF2B5EF4-FFF2-40B4-BE49-F238E27FC236}">
                    <a16:creationId xmlns:a16="http://schemas.microsoft.com/office/drawing/2014/main" id="{47FCD16B-9F30-4D4E-8568-47DAB09EE4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2389" y="696914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9" name="Freeform 281">
                <a:extLst>
                  <a:ext uri="{FF2B5EF4-FFF2-40B4-BE49-F238E27FC236}">
                    <a16:creationId xmlns:a16="http://schemas.microsoft.com/office/drawing/2014/main" id="{04331F01-747D-4CDE-AA41-D4B224E95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2389" y="708026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  <a:gd name="T8" fmla="*/ 0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0" name="Freeform 282">
                <a:extLst>
                  <a:ext uri="{FF2B5EF4-FFF2-40B4-BE49-F238E27FC236}">
                    <a16:creationId xmlns:a16="http://schemas.microsoft.com/office/drawing/2014/main" id="{AB7D63FE-4230-4A9E-A482-1EE2D7758E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8889" y="719139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  <a:gd name="T6" fmla="*/ 1 w 2"/>
                  <a:gd name="T7" fmla="*/ 0 h 1"/>
                  <a:gd name="T8" fmla="*/ 0 w 2"/>
                  <a:gd name="T9" fmla="*/ 1 h 1"/>
                  <a:gd name="T10" fmla="*/ 1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1" name="Freeform 283">
                <a:extLst>
                  <a:ext uri="{FF2B5EF4-FFF2-40B4-BE49-F238E27FC236}">
                    <a16:creationId xmlns:a16="http://schemas.microsoft.com/office/drawing/2014/main" id="{750BF107-5B46-43DA-A2A6-996F1D404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614" y="708026"/>
                <a:ext cx="31750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2 w 3"/>
                  <a:gd name="T5" fmla="*/ 2 h 2"/>
                  <a:gd name="T6" fmla="*/ 3 w 3"/>
                  <a:gd name="T7" fmla="*/ 1 h 2"/>
                  <a:gd name="T8" fmla="*/ 3 w 3"/>
                  <a:gd name="T9" fmla="*/ 1 h 2"/>
                  <a:gd name="T10" fmla="*/ 3 w 3"/>
                  <a:gd name="T11" fmla="*/ 1 h 2"/>
                  <a:gd name="T12" fmla="*/ 2 w 3"/>
                  <a:gd name="T13" fmla="*/ 1 h 2"/>
                  <a:gd name="T14" fmla="*/ 1 w 3"/>
                  <a:gd name="T15" fmla="*/ 1 h 2"/>
                  <a:gd name="T16" fmla="*/ 0 w 3"/>
                  <a:gd name="T17" fmla="*/ 1 h 2"/>
                  <a:gd name="T18" fmla="*/ 1 w 3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2" name="Freeform 284">
                <a:extLst>
                  <a:ext uri="{FF2B5EF4-FFF2-40B4-BE49-F238E27FC236}">
                    <a16:creationId xmlns:a16="http://schemas.microsoft.com/office/drawing/2014/main" id="{C8503784-5D62-4DCE-B431-50056D372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8589" y="708026"/>
                <a:ext cx="42863" cy="11113"/>
              </a:xfrm>
              <a:custGeom>
                <a:avLst/>
                <a:gdLst>
                  <a:gd name="T0" fmla="*/ 1 w 4"/>
                  <a:gd name="T1" fmla="*/ 1 h 1"/>
                  <a:gd name="T2" fmla="*/ 2 w 4"/>
                  <a:gd name="T3" fmla="*/ 1 h 1"/>
                  <a:gd name="T4" fmla="*/ 3 w 4"/>
                  <a:gd name="T5" fmla="*/ 1 h 1"/>
                  <a:gd name="T6" fmla="*/ 4 w 4"/>
                  <a:gd name="T7" fmla="*/ 1 h 1"/>
                  <a:gd name="T8" fmla="*/ 3 w 4"/>
                  <a:gd name="T9" fmla="*/ 0 h 1"/>
                  <a:gd name="T10" fmla="*/ 2 w 4"/>
                  <a:gd name="T11" fmla="*/ 0 h 1"/>
                  <a:gd name="T12" fmla="*/ 0 w 4"/>
                  <a:gd name="T13" fmla="*/ 0 h 1"/>
                  <a:gd name="T14" fmla="*/ 0 w 4"/>
                  <a:gd name="T15" fmla="*/ 1 h 1"/>
                  <a:gd name="T16" fmla="*/ 1 w 4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3" name="Freeform 285">
                <a:extLst>
                  <a:ext uri="{FF2B5EF4-FFF2-40B4-BE49-F238E27FC236}">
                    <a16:creationId xmlns:a16="http://schemas.microsoft.com/office/drawing/2014/main" id="{13BC5D97-489D-4DEF-A96E-550AD81403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564" y="696914"/>
                <a:ext cx="31750" cy="22225"/>
              </a:xfrm>
              <a:custGeom>
                <a:avLst/>
                <a:gdLst>
                  <a:gd name="T0" fmla="*/ 2 w 3"/>
                  <a:gd name="T1" fmla="*/ 1 h 2"/>
                  <a:gd name="T2" fmla="*/ 3 w 3"/>
                  <a:gd name="T3" fmla="*/ 1 h 2"/>
                  <a:gd name="T4" fmla="*/ 3 w 3"/>
                  <a:gd name="T5" fmla="*/ 1 h 2"/>
                  <a:gd name="T6" fmla="*/ 2 w 3"/>
                  <a:gd name="T7" fmla="*/ 0 h 2"/>
                  <a:gd name="T8" fmla="*/ 1 w 3"/>
                  <a:gd name="T9" fmla="*/ 0 h 2"/>
                  <a:gd name="T10" fmla="*/ 1 w 3"/>
                  <a:gd name="T11" fmla="*/ 1 h 2"/>
                  <a:gd name="T12" fmla="*/ 0 w 3"/>
                  <a:gd name="T13" fmla="*/ 1 h 2"/>
                  <a:gd name="T14" fmla="*/ 2 w 3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4" name="Freeform 286">
                <a:extLst>
                  <a:ext uri="{FF2B5EF4-FFF2-40B4-BE49-F238E27FC236}">
                    <a16:creationId xmlns:a16="http://schemas.microsoft.com/office/drawing/2014/main" id="{DA3290AA-8792-4A16-BB7E-53492FC9A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9451" y="696914"/>
                <a:ext cx="96838" cy="33338"/>
              </a:xfrm>
              <a:custGeom>
                <a:avLst/>
                <a:gdLst>
                  <a:gd name="T0" fmla="*/ 2 w 9"/>
                  <a:gd name="T1" fmla="*/ 2 h 3"/>
                  <a:gd name="T2" fmla="*/ 4 w 9"/>
                  <a:gd name="T3" fmla="*/ 2 h 3"/>
                  <a:gd name="T4" fmla="*/ 5 w 9"/>
                  <a:gd name="T5" fmla="*/ 2 h 3"/>
                  <a:gd name="T6" fmla="*/ 6 w 9"/>
                  <a:gd name="T7" fmla="*/ 2 h 3"/>
                  <a:gd name="T8" fmla="*/ 8 w 9"/>
                  <a:gd name="T9" fmla="*/ 2 h 3"/>
                  <a:gd name="T10" fmla="*/ 9 w 9"/>
                  <a:gd name="T11" fmla="*/ 2 h 3"/>
                  <a:gd name="T12" fmla="*/ 9 w 9"/>
                  <a:gd name="T13" fmla="*/ 1 h 3"/>
                  <a:gd name="T14" fmla="*/ 8 w 9"/>
                  <a:gd name="T15" fmla="*/ 0 h 3"/>
                  <a:gd name="T16" fmla="*/ 6 w 9"/>
                  <a:gd name="T17" fmla="*/ 0 h 3"/>
                  <a:gd name="T18" fmla="*/ 5 w 9"/>
                  <a:gd name="T19" fmla="*/ 0 h 3"/>
                  <a:gd name="T20" fmla="*/ 3 w 9"/>
                  <a:gd name="T21" fmla="*/ 0 h 3"/>
                  <a:gd name="T22" fmla="*/ 2 w 9"/>
                  <a:gd name="T23" fmla="*/ 1 h 3"/>
                  <a:gd name="T24" fmla="*/ 1 w 9"/>
                  <a:gd name="T25" fmla="*/ 1 h 3"/>
                  <a:gd name="T26" fmla="*/ 0 w 9"/>
                  <a:gd name="T27" fmla="*/ 1 h 3"/>
                  <a:gd name="T28" fmla="*/ 1 w 9"/>
                  <a:gd name="T29" fmla="*/ 2 h 3"/>
                  <a:gd name="T30" fmla="*/ 2 w 9"/>
                  <a:gd name="T3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" h="3">
                    <a:moveTo>
                      <a:pt x="2" y="2"/>
                    </a:move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7" y="2"/>
                      <a:pt x="7" y="2"/>
                      <a:pt x="8" y="2"/>
                    </a:cubicBezTo>
                    <a:cubicBezTo>
                      <a:pt x="8" y="2"/>
                      <a:pt x="8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1" y="3"/>
                      <a:pt x="1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5" name="Freeform 287">
                <a:extLst>
                  <a:ext uri="{FF2B5EF4-FFF2-40B4-BE49-F238E27FC236}">
                    <a16:creationId xmlns:a16="http://schemas.microsoft.com/office/drawing/2014/main" id="{82ACF095-C291-4757-9EDE-9484FC35C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2314" y="719139"/>
                <a:ext cx="130175" cy="42863"/>
              </a:xfrm>
              <a:custGeom>
                <a:avLst/>
                <a:gdLst>
                  <a:gd name="T0" fmla="*/ 3 w 12"/>
                  <a:gd name="T1" fmla="*/ 0 h 4"/>
                  <a:gd name="T2" fmla="*/ 1 w 12"/>
                  <a:gd name="T3" fmla="*/ 1 h 4"/>
                  <a:gd name="T4" fmla="*/ 0 w 12"/>
                  <a:gd name="T5" fmla="*/ 1 h 4"/>
                  <a:gd name="T6" fmla="*/ 1 w 12"/>
                  <a:gd name="T7" fmla="*/ 2 h 4"/>
                  <a:gd name="T8" fmla="*/ 2 w 12"/>
                  <a:gd name="T9" fmla="*/ 2 h 4"/>
                  <a:gd name="T10" fmla="*/ 3 w 12"/>
                  <a:gd name="T11" fmla="*/ 2 h 4"/>
                  <a:gd name="T12" fmla="*/ 4 w 12"/>
                  <a:gd name="T13" fmla="*/ 2 h 4"/>
                  <a:gd name="T14" fmla="*/ 5 w 12"/>
                  <a:gd name="T15" fmla="*/ 2 h 4"/>
                  <a:gd name="T16" fmla="*/ 7 w 12"/>
                  <a:gd name="T17" fmla="*/ 3 h 4"/>
                  <a:gd name="T18" fmla="*/ 8 w 12"/>
                  <a:gd name="T19" fmla="*/ 3 h 4"/>
                  <a:gd name="T20" fmla="*/ 10 w 12"/>
                  <a:gd name="T21" fmla="*/ 3 h 4"/>
                  <a:gd name="T22" fmla="*/ 12 w 12"/>
                  <a:gd name="T23" fmla="*/ 3 h 4"/>
                  <a:gd name="T24" fmla="*/ 12 w 12"/>
                  <a:gd name="T25" fmla="*/ 3 h 4"/>
                  <a:gd name="T26" fmla="*/ 12 w 12"/>
                  <a:gd name="T27" fmla="*/ 2 h 4"/>
                  <a:gd name="T28" fmla="*/ 11 w 12"/>
                  <a:gd name="T29" fmla="*/ 2 h 4"/>
                  <a:gd name="T30" fmla="*/ 11 w 12"/>
                  <a:gd name="T31" fmla="*/ 1 h 4"/>
                  <a:gd name="T32" fmla="*/ 10 w 12"/>
                  <a:gd name="T33" fmla="*/ 1 h 4"/>
                  <a:gd name="T34" fmla="*/ 9 w 12"/>
                  <a:gd name="T35" fmla="*/ 1 h 4"/>
                  <a:gd name="T36" fmla="*/ 8 w 12"/>
                  <a:gd name="T37" fmla="*/ 1 h 4"/>
                  <a:gd name="T38" fmla="*/ 7 w 12"/>
                  <a:gd name="T39" fmla="*/ 0 h 4"/>
                  <a:gd name="T40" fmla="*/ 6 w 12"/>
                  <a:gd name="T41" fmla="*/ 0 h 4"/>
                  <a:gd name="T42" fmla="*/ 5 w 12"/>
                  <a:gd name="T43" fmla="*/ 0 h 4"/>
                  <a:gd name="T44" fmla="*/ 3 w 12"/>
                  <a:gd name="T4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" h="4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6" y="3"/>
                      <a:pt x="7" y="3"/>
                    </a:cubicBezTo>
                    <a:cubicBezTo>
                      <a:pt x="7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10" y="3"/>
                    </a:cubicBezTo>
                    <a:cubicBezTo>
                      <a:pt x="11" y="3"/>
                      <a:pt x="11" y="4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6" name="Freeform 288">
                <a:extLst>
                  <a:ext uri="{FF2B5EF4-FFF2-40B4-BE49-F238E27FC236}">
                    <a16:creationId xmlns:a16="http://schemas.microsoft.com/office/drawing/2014/main" id="{25C9E91C-354B-47F2-A24B-734DDC9B9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26" y="730251"/>
                <a:ext cx="87313" cy="42863"/>
              </a:xfrm>
              <a:custGeom>
                <a:avLst/>
                <a:gdLst>
                  <a:gd name="T0" fmla="*/ 1 w 8"/>
                  <a:gd name="T1" fmla="*/ 4 h 4"/>
                  <a:gd name="T2" fmla="*/ 2 w 8"/>
                  <a:gd name="T3" fmla="*/ 4 h 4"/>
                  <a:gd name="T4" fmla="*/ 3 w 8"/>
                  <a:gd name="T5" fmla="*/ 3 h 4"/>
                  <a:gd name="T6" fmla="*/ 5 w 8"/>
                  <a:gd name="T7" fmla="*/ 3 h 4"/>
                  <a:gd name="T8" fmla="*/ 7 w 8"/>
                  <a:gd name="T9" fmla="*/ 3 h 4"/>
                  <a:gd name="T10" fmla="*/ 8 w 8"/>
                  <a:gd name="T11" fmla="*/ 3 h 4"/>
                  <a:gd name="T12" fmla="*/ 8 w 8"/>
                  <a:gd name="T13" fmla="*/ 2 h 4"/>
                  <a:gd name="T14" fmla="*/ 6 w 8"/>
                  <a:gd name="T15" fmla="*/ 2 h 4"/>
                  <a:gd name="T16" fmla="*/ 6 w 8"/>
                  <a:gd name="T17" fmla="*/ 2 h 4"/>
                  <a:gd name="T18" fmla="*/ 4 w 8"/>
                  <a:gd name="T19" fmla="*/ 1 h 4"/>
                  <a:gd name="T20" fmla="*/ 3 w 8"/>
                  <a:gd name="T21" fmla="*/ 1 h 4"/>
                  <a:gd name="T22" fmla="*/ 3 w 8"/>
                  <a:gd name="T23" fmla="*/ 2 h 4"/>
                  <a:gd name="T24" fmla="*/ 3 w 8"/>
                  <a:gd name="T25" fmla="*/ 1 h 4"/>
                  <a:gd name="T26" fmla="*/ 1 w 8"/>
                  <a:gd name="T27" fmla="*/ 1 h 4"/>
                  <a:gd name="T28" fmla="*/ 0 w 8"/>
                  <a:gd name="T29" fmla="*/ 2 h 4"/>
                  <a:gd name="T30" fmla="*/ 0 w 8"/>
                  <a:gd name="T31" fmla="*/ 3 h 4"/>
                  <a:gd name="T32" fmla="*/ 1 w 8"/>
                  <a:gd name="T3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" h="4">
                    <a:moveTo>
                      <a:pt x="1" y="4"/>
                    </a:move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3"/>
                      <a:pt x="3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6" y="3"/>
                      <a:pt x="7" y="4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7" name="Freeform 289">
                <a:extLst>
                  <a:ext uri="{FF2B5EF4-FFF2-40B4-BE49-F238E27FC236}">
                    <a16:creationId xmlns:a16="http://schemas.microsoft.com/office/drawing/2014/main" id="{F6B0DDDE-F11C-4852-831B-68AB46F70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776" y="804864"/>
                <a:ext cx="161925" cy="44450"/>
              </a:xfrm>
              <a:custGeom>
                <a:avLst/>
                <a:gdLst>
                  <a:gd name="T0" fmla="*/ 1 w 15"/>
                  <a:gd name="T1" fmla="*/ 2 h 4"/>
                  <a:gd name="T2" fmla="*/ 1 w 15"/>
                  <a:gd name="T3" fmla="*/ 3 h 4"/>
                  <a:gd name="T4" fmla="*/ 2 w 15"/>
                  <a:gd name="T5" fmla="*/ 3 h 4"/>
                  <a:gd name="T6" fmla="*/ 3 w 15"/>
                  <a:gd name="T7" fmla="*/ 3 h 4"/>
                  <a:gd name="T8" fmla="*/ 4 w 15"/>
                  <a:gd name="T9" fmla="*/ 3 h 4"/>
                  <a:gd name="T10" fmla="*/ 5 w 15"/>
                  <a:gd name="T11" fmla="*/ 4 h 4"/>
                  <a:gd name="T12" fmla="*/ 5 w 15"/>
                  <a:gd name="T13" fmla="*/ 4 h 4"/>
                  <a:gd name="T14" fmla="*/ 5 w 15"/>
                  <a:gd name="T15" fmla="*/ 4 h 4"/>
                  <a:gd name="T16" fmla="*/ 7 w 15"/>
                  <a:gd name="T17" fmla="*/ 4 h 4"/>
                  <a:gd name="T18" fmla="*/ 8 w 15"/>
                  <a:gd name="T19" fmla="*/ 4 h 4"/>
                  <a:gd name="T20" fmla="*/ 10 w 15"/>
                  <a:gd name="T21" fmla="*/ 3 h 4"/>
                  <a:gd name="T22" fmla="*/ 11 w 15"/>
                  <a:gd name="T23" fmla="*/ 3 h 4"/>
                  <a:gd name="T24" fmla="*/ 12 w 15"/>
                  <a:gd name="T25" fmla="*/ 3 h 4"/>
                  <a:gd name="T26" fmla="*/ 13 w 15"/>
                  <a:gd name="T27" fmla="*/ 4 h 4"/>
                  <a:gd name="T28" fmla="*/ 14 w 15"/>
                  <a:gd name="T29" fmla="*/ 3 h 4"/>
                  <a:gd name="T30" fmla="*/ 15 w 15"/>
                  <a:gd name="T31" fmla="*/ 3 h 4"/>
                  <a:gd name="T32" fmla="*/ 15 w 15"/>
                  <a:gd name="T33" fmla="*/ 2 h 4"/>
                  <a:gd name="T34" fmla="*/ 14 w 15"/>
                  <a:gd name="T35" fmla="*/ 2 h 4"/>
                  <a:gd name="T36" fmla="*/ 12 w 15"/>
                  <a:gd name="T37" fmla="*/ 2 h 4"/>
                  <a:gd name="T38" fmla="*/ 11 w 15"/>
                  <a:gd name="T39" fmla="*/ 1 h 4"/>
                  <a:gd name="T40" fmla="*/ 9 w 15"/>
                  <a:gd name="T41" fmla="*/ 1 h 4"/>
                  <a:gd name="T42" fmla="*/ 8 w 15"/>
                  <a:gd name="T43" fmla="*/ 1 h 4"/>
                  <a:gd name="T44" fmla="*/ 7 w 15"/>
                  <a:gd name="T45" fmla="*/ 1 h 4"/>
                  <a:gd name="T46" fmla="*/ 6 w 15"/>
                  <a:gd name="T47" fmla="*/ 1 h 4"/>
                  <a:gd name="T48" fmla="*/ 6 w 15"/>
                  <a:gd name="T49" fmla="*/ 1 h 4"/>
                  <a:gd name="T50" fmla="*/ 6 w 15"/>
                  <a:gd name="T51" fmla="*/ 2 h 4"/>
                  <a:gd name="T52" fmla="*/ 5 w 15"/>
                  <a:gd name="T53" fmla="*/ 1 h 4"/>
                  <a:gd name="T54" fmla="*/ 5 w 15"/>
                  <a:gd name="T55" fmla="*/ 1 h 4"/>
                  <a:gd name="T56" fmla="*/ 3 w 15"/>
                  <a:gd name="T57" fmla="*/ 1 h 4"/>
                  <a:gd name="T58" fmla="*/ 2 w 15"/>
                  <a:gd name="T59" fmla="*/ 0 h 4"/>
                  <a:gd name="T60" fmla="*/ 1 w 15"/>
                  <a:gd name="T61" fmla="*/ 0 h 4"/>
                  <a:gd name="T62" fmla="*/ 0 w 15"/>
                  <a:gd name="T63" fmla="*/ 1 h 4"/>
                  <a:gd name="T64" fmla="*/ 1 w 15"/>
                  <a:gd name="T6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4">
                    <a:moveTo>
                      <a:pt x="1" y="2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7" y="4"/>
                      <a:pt x="8" y="4"/>
                      <a:pt x="8" y="4"/>
                    </a:cubicBezTo>
                    <a:cubicBezTo>
                      <a:pt x="9" y="4"/>
                      <a:pt x="9" y="4"/>
                      <a:pt x="10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2" y="3"/>
                      <a:pt x="12" y="3"/>
                    </a:cubicBezTo>
                    <a:cubicBezTo>
                      <a:pt x="12" y="4"/>
                      <a:pt x="13" y="4"/>
                      <a:pt x="13" y="4"/>
                    </a:cubicBezTo>
                    <a:cubicBezTo>
                      <a:pt x="13" y="4"/>
                      <a:pt x="14" y="4"/>
                      <a:pt x="14" y="3"/>
                    </a:cubicBezTo>
                    <a:cubicBezTo>
                      <a:pt x="14" y="3"/>
                      <a:pt x="15" y="3"/>
                      <a:pt x="15" y="3"/>
                    </a:cubicBezTo>
                    <a:cubicBezTo>
                      <a:pt x="15" y="3"/>
                      <a:pt x="15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1" y="2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0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8" name="Freeform 290">
                <a:extLst>
                  <a:ext uri="{FF2B5EF4-FFF2-40B4-BE49-F238E27FC236}">
                    <a16:creationId xmlns:a16="http://schemas.microsoft.com/office/drawing/2014/main" id="{A47F82E0-CD4B-4C19-B28F-E8485C4BE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2926" y="827089"/>
                <a:ext cx="96838" cy="33338"/>
              </a:xfrm>
              <a:custGeom>
                <a:avLst/>
                <a:gdLst>
                  <a:gd name="T0" fmla="*/ 0 w 9"/>
                  <a:gd name="T1" fmla="*/ 1 h 3"/>
                  <a:gd name="T2" fmla="*/ 1 w 9"/>
                  <a:gd name="T3" fmla="*/ 1 h 3"/>
                  <a:gd name="T4" fmla="*/ 2 w 9"/>
                  <a:gd name="T5" fmla="*/ 1 h 3"/>
                  <a:gd name="T6" fmla="*/ 4 w 9"/>
                  <a:gd name="T7" fmla="*/ 1 h 3"/>
                  <a:gd name="T8" fmla="*/ 5 w 9"/>
                  <a:gd name="T9" fmla="*/ 2 h 3"/>
                  <a:gd name="T10" fmla="*/ 6 w 9"/>
                  <a:gd name="T11" fmla="*/ 2 h 3"/>
                  <a:gd name="T12" fmla="*/ 7 w 9"/>
                  <a:gd name="T13" fmla="*/ 2 h 3"/>
                  <a:gd name="T14" fmla="*/ 9 w 9"/>
                  <a:gd name="T15" fmla="*/ 2 h 3"/>
                  <a:gd name="T16" fmla="*/ 9 w 9"/>
                  <a:gd name="T17" fmla="*/ 1 h 3"/>
                  <a:gd name="T18" fmla="*/ 8 w 9"/>
                  <a:gd name="T19" fmla="*/ 1 h 3"/>
                  <a:gd name="T20" fmla="*/ 7 w 9"/>
                  <a:gd name="T21" fmla="*/ 1 h 3"/>
                  <a:gd name="T22" fmla="*/ 6 w 9"/>
                  <a:gd name="T23" fmla="*/ 1 h 3"/>
                  <a:gd name="T24" fmla="*/ 4 w 9"/>
                  <a:gd name="T25" fmla="*/ 0 h 3"/>
                  <a:gd name="T26" fmla="*/ 3 w 9"/>
                  <a:gd name="T27" fmla="*/ 0 h 3"/>
                  <a:gd name="T28" fmla="*/ 2 w 9"/>
                  <a:gd name="T29" fmla="*/ 0 h 3"/>
                  <a:gd name="T30" fmla="*/ 1 w 9"/>
                  <a:gd name="T31" fmla="*/ 1 h 3"/>
                  <a:gd name="T32" fmla="*/ 0 w 9"/>
                  <a:gd name="T33" fmla="*/ 0 h 3"/>
                  <a:gd name="T34" fmla="*/ 0 w 9"/>
                  <a:gd name="T35" fmla="*/ 0 h 3"/>
                  <a:gd name="T36" fmla="*/ 0 w 9"/>
                  <a:gd name="T3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" h="3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8" y="2"/>
                      <a:pt x="9" y="3"/>
                      <a:pt x="9" y="2"/>
                    </a:cubicBezTo>
                    <a:cubicBezTo>
                      <a:pt x="9" y="2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9" name="Freeform 291">
                <a:extLst>
                  <a:ext uri="{FF2B5EF4-FFF2-40B4-BE49-F238E27FC236}">
                    <a16:creationId xmlns:a16="http://schemas.microsoft.com/office/drawing/2014/main" id="{8D136974-CEBB-41E1-B21D-AAE0E37F5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1376" y="78422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0" name="Freeform 292">
                <a:extLst>
                  <a:ext uri="{FF2B5EF4-FFF2-40B4-BE49-F238E27FC236}">
                    <a16:creationId xmlns:a16="http://schemas.microsoft.com/office/drawing/2014/main" id="{26C10853-019E-4962-914B-09D27FC25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8139" y="815976"/>
                <a:ext cx="11113" cy="2222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  <a:gd name="T8" fmla="*/ 1 w 1"/>
                  <a:gd name="T9" fmla="*/ 1 h 2"/>
                  <a:gd name="T10" fmla="*/ 0 w 1"/>
                  <a:gd name="T11" fmla="*/ 1 h 2"/>
                  <a:gd name="T12" fmla="*/ 0 w 1"/>
                  <a:gd name="T13" fmla="*/ 1 h 2"/>
                  <a:gd name="T14" fmla="*/ 1 w 1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1" name="Freeform 293">
                <a:extLst>
                  <a:ext uri="{FF2B5EF4-FFF2-40B4-BE49-F238E27FC236}">
                    <a16:creationId xmlns:a16="http://schemas.microsoft.com/office/drawing/2014/main" id="{40FE138C-0B54-4DF2-A7D6-430115AA97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7839" y="860426"/>
                <a:ext cx="22225" cy="9525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  <a:gd name="T10" fmla="*/ 0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2" name="Freeform 294">
                <a:extLst>
                  <a:ext uri="{FF2B5EF4-FFF2-40B4-BE49-F238E27FC236}">
                    <a16:creationId xmlns:a16="http://schemas.microsoft.com/office/drawing/2014/main" id="{3B7768CA-82C4-42DE-9465-585BC3F27C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0064" y="869951"/>
                <a:ext cx="74613" cy="22225"/>
              </a:xfrm>
              <a:custGeom>
                <a:avLst/>
                <a:gdLst>
                  <a:gd name="T0" fmla="*/ 1 w 7"/>
                  <a:gd name="T1" fmla="*/ 0 h 2"/>
                  <a:gd name="T2" fmla="*/ 1 w 7"/>
                  <a:gd name="T3" fmla="*/ 0 h 2"/>
                  <a:gd name="T4" fmla="*/ 0 w 7"/>
                  <a:gd name="T5" fmla="*/ 1 h 2"/>
                  <a:gd name="T6" fmla="*/ 1 w 7"/>
                  <a:gd name="T7" fmla="*/ 1 h 2"/>
                  <a:gd name="T8" fmla="*/ 2 w 7"/>
                  <a:gd name="T9" fmla="*/ 1 h 2"/>
                  <a:gd name="T10" fmla="*/ 3 w 7"/>
                  <a:gd name="T11" fmla="*/ 1 h 2"/>
                  <a:gd name="T12" fmla="*/ 4 w 7"/>
                  <a:gd name="T13" fmla="*/ 1 h 2"/>
                  <a:gd name="T14" fmla="*/ 5 w 7"/>
                  <a:gd name="T15" fmla="*/ 2 h 2"/>
                  <a:gd name="T16" fmla="*/ 7 w 7"/>
                  <a:gd name="T17" fmla="*/ 1 h 2"/>
                  <a:gd name="T18" fmla="*/ 6 w 7"/>
                  <a:gd name="T19" fmla="*/ 1 h 2"/>
                  <a:gd name="T20" fmla="*/ 5 w 7"/>
                  <a:gd name="T21" fmla="*/ 1 h 2"/>
                  <a:gd name="T22" fmla="*/ 3 w 7"/>
                  <a:gd name="T23" fmla="*/ 0 h 2"/>
                  <a:gd name="T24" fmla="*/ 2 w 7"/>
                  <a:gd name="T25" fmla="*/ 0 h 2"/>
                  <a:gd name="T26" fmla="*/ 1 w 7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3" name="Freeform 295">
                <a:extLst>
                  <a:ext uri="{FF2B5EF4-FFF2-40B4-BE49-F238E27FC236}">
                    <a16:creationId xmlns:a16="http://schemas.microsoft.com/office/drawing/2014/main" id="{3DB77593-78D0-40B2-920E-EE430E584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1739" y="968376"/>
                <a:ext cx="11113" cy="9525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4" name="Freeform 296">
                <a:extLst>
                  <a:ext uri="{FF2B5EF4-FFF2-40B4-BE49-F238E27FC236}">
                    <a16:creationId xmlns:a16="http://schemas.microsoft.com/office/drawing/2014/main" id="{B76B3455-5455-4FA5-8375-80831E11B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4176" y="1377951"/>
                <a:ext cx="22225" cy="33338"/>
              </a:xfrm>
              <a:custGeom>
                <a:avLst/>
                <a:gdLst>
                  <a:gd name="T0" fmla="*/ 0 w 2"/>
                  <a:gd name="T1" fmla="*/ 1 h 3"/>
                  <a:gd name="T2" fmla="*/ 1 w 2"/>
                  <a:gd name="T3" fmla="*/ 1 h 3"/>
                  <a:gd name="T4" fmla="*/ 1 w 2"/>
                  <a:gd name="T5" fmla="*/ 2 h 3"/>
                  <a:gd name="T6" fmla="*/ 2 w 2"/>
                  <a:gd name="T7" fmla="*/ 2 h 3"/>
                  <a:gd name="T8" fmla="*/ 2 w 2"/>
                  <a:gd name="T9" fmla="*/ 1 h 3"/>
                  <a:gd name="T10" fmla="*/ 1 w 2"/>
                  <a:gd name="T11" fmla="*/ 1 h 3"/>
                  <a:gd name="T12" fmla="*/ 0 w 2"/>
                  <a:gd name="T1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5" name="Freeform 297">
                <a:extLst>
                  <a:ext uri="{FF2B5EF4-FFF2-40B4-BE49-F238E27FC236}">
                    <a16:creationId xmlns:a16="http://schemas.microsoft.com/office/drawing/2014/main" id="{C6841F02-0F20-4281-8D03-B7B9DA75C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8626" y="1389064"/>
                <a:ext cx="20638" cy="22225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1 w 2"/>
                  <a:gd name="T5" fmla="*/ 1 h 2"/>
                  <a:gd name="T6" fmla="*/ 1 w 2"/>
                  <a:gd name="T7" fmla="*/ 1 h 2"/>
                  <a:gd name="T8" fmla="*/ 2 w 2"/>
                  <a:gd name="T9" fmla="*/ 2 h 2"/>
                  <a:gd name="T10" fmla="*/ 1 w 2"/>
                  <a:gd name="T11" fmla="*/ 1 h 2"/>
                  <a:gd name="T12" fmla="*/ 0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6" name="Freeform 298">
                <a:extLst>
                  <a:ext uri="{FF2B5EF4-FFF2-40B4-BE49-F238E27FC236}">
                    <a16:creationId xmlns:a16="http://schemas.microsoft.com/office/drawing/2014/main" id="{EAFD816C-DDCF-46CD-93F2-6BDA558D0B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0076" y="1454151"/>
                <a:ext cx="33338" cy="11113"/>
              </a:xfrm>
              <a:custGeom>
                <a:avLst/>
                <a:gdLst>
                  <a:gd name="T0" fmla="*/ 1 w 3"/>
                  <a:gd name="T1" fmla="*/ 1 h 1"/>
                  <a:gd name="T2" fmla="*/ 2 w 3"/>
                  <a:gd name="T3" fmla="*/ 1 h 1"/>
                  <a:gd name="T4" fmla="*/ 2 w 3"/>
                  <a:gd name="T5" fmla="*/ 1 h 1"/>
                  <a:gd name="T6" fmla="*/ 3 w 3"/>
                  <a:gd name="T7" fmla="*/ 0 h 1"/>
                  <a:gd name="T8" fmla="*/ 2 w 3"/>
                  <a:gd name="T9" fmla="*/ 0 h 1"/>
                  <a:gd name="T10" fmla="*/ 1 w 3"/>
                  <a:gd name="T11" fmla="*/ 0 h 1"/>
                  <a:gd name="T12" fmla="*/ 1 w 3"/>
                  <a:gd name="T13" fmla="*/ 0 h 1"/>
                  <a:gd name="T14" fmla="*/ 1 w 3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7" name="Freeform 299">
                <a:extLst>
                  <a:ext uri="{FF2B5EF4-FFF2-40B4-BE49-F238E27FC236}">
                    <a16:creationId xmlns:a16="http://schemas.microsoft.com/office/drawing/2014/main" id="{6038D130-4910-4822-AAFD-532384633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4526" y="1465264"/>
                <a:ext cx="9525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8" name="Freeform 300">
                <a:extLst>
                  <a:ext uri="{FF2B5EF4-FFF2-40B4-BE49-F238E27FC236}">
                    <a16:creationId xmlns:a16="http://schemas.microsoft.com/office/drawing/2014/main" id="{1FB421B7-63DF-43A4-ACC8-F307D928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476" y="1476376"/>
                <a:ext cx="9525" cy="1111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9" name="Freeform 301">
                <a:extLst>
                  <a:ext uri="{FF2B5EF4-FFF2-40B4-BE49-F238E27FC236}">
                    <a16:creationId xmlns:a16="http://schemas.microsoft.com/office/drawing/2014/main" id="{4A974CAA-2695-438B-8F87-479678DE2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6701" y="1508126"/>
                <a:ext cx="9525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0" name="Freeform 302">
                <a:extLst>
                  <a:ext uri="{FF2B5EF4-FFF2-40B4-BE49-F238E27FC236}">
                    <a16:creationId xmlns:a16="http://schemas.microsoft.com/office/drawing/2014/main" id="{A60D9DAA-4C3F-4466-A0F2-84A11A398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6701" y="1519239"/>
                <a:ext cx="31750" cy="22225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0 h 2"/>
                  <a:gd name="T4" fmla="*/ 2 w 3"/>
                  <a:gd name="T5" fmla="*/ 0 h 2"/>
                  <a:gd name="T6" fmla="*/ 1 w 3"/>
                  <a:gd name="T7" fmla="*/ 0 h 2"/>
                  <a:gd name="T8" fmla="*/ 1 w 3"/>
                  <a:gd name="T9" fmla="*/ 1 h 2"/>
                  <a:gd name="T10" fmla="*/ 1 w 3"/>
                  <a:gd name="T11" fmla="*/ 2 h 2"/>
                  <a:gd name="T12" fmla="*/ 1 w 3"/>
                  <a:gd name="T13" fmla="*/ 2 h 2"/>
                  <a:gd name="T14" fmla="*/ 2 w 3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3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2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1" name="Freeform 303">
                <a:extLst>
                  <a:ext uri="{FF2B5EF4-FFF2-40B4-BE49-F238E27FC236}">
                    <a16:creationId xmlns:a16="http://schemas.microsoft.com/office/drawing/2014/main" id="{E20BE072-FBBA-49A5-9811-44E4F59EBB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6226" y="1550989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2" name="Freeform 305">
                <a:extLst>
                  <a:ext uri="{FF2B5EF4-FFF2-40B4-BE49-F238E27FC236}">
                    <a16:creationId xmlns:a16="http://schemas.microsoft.com/office/drawing/2014/main" id="{45CCA47B-360F-497A-BEA1-F2B3A5E0A0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18764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3" name="Freeform 306">
                <a:extLst>
                  <a:ext uri="{FF2B5EF4-FFF2-40B4-BE49-F238E27FC236}">
                    <a16:creationId xmlns:a16="http://schemas.microsoft.com/office/drawing/2014/main" id="{2E3173D8-9916-4F22-9B85-459A22999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789" y="18113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4" name="Freeform 307">
                <a:extLst>
                  <a:ext uri="{FF2B5EF4-FFF2-40B4-BE49-F238E27FC236}">
                    <a16:creationId xmlns:a16="http://schemas.microsoft.com/office/drawing/2014/main" id="{48D33BE3-E81C-4805-9C07-03A0BA81DC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0951" y="1465264"/>
                <a:ext cx="788988" cy="334963"/>
              </a:xfrm>
              <a:custGeom>
                <a:avLst/>
                <a:gdLst>
                  <a:gd name="T0" fmla="*/ 58 w 73"/>
                  <a:gd name="T1" fmla="*/ 27 h 31"/>
                  <a:gd name="T2" fmla="*/ 59 w 73"/>
                  <a:gd name="T3" fmla="*/ 25 h 31"/>
                  <a:gd name="T4" fmla="*/ 58 w 73"/>
                  <a:gd name="T5" fmla="*/ 23 h 31"/>
                  <a:gd name="T6" fmla="*/ 57 w 73"/>
                  <a:gd name="T7" fmla="*/ 21 h 31"/>
                  <a:gd name="T8" fmla="*/ 60 w 73"/>
                  <a:gd name="T9" fmla="*/ 21 h 31"/>
                  <a:gd name="T10" fmla="*/ 62 w 73"/>
                  <a:gd name="T11" fmla="*/ 21 h 31"/>
                  <a:gd name="T12" fmla="*/ 64 w 73"/>
                  <a:gd name="T13" fmla="*/ 20 h 31"/>
                  <a:gd name="T14" fmla="*/ 66 w 73"/>
                  <a:gd name="T15" fmla="*/ 17 h 31"/>
                  <a:gd name="T16" fmla="*/ 69 w 73"/>
                  <a:gd name="T17" fmla="*/ 16 h 31"/>
                  <a:gd name="T18" fmla="*/ 71 w 73"/>
                  <a:gd name="T19" fmla="*/ 16 h 31"/>
                  <a:gd name="T20" fmla="*/ 73 w 73"/>
                  <a:gd name="T21" fmla="*/ 17 h 31"/>
                  <a:gd name="T22" fmla="*/ 72 w 73"/>
                  <a:gd name="T23" fmla="*/ 15 h 31"/>
                  <a:gd name="T24" fmla="*/ 69 w 73"/>
                  <a:gd name="T25" fmla="*/ 13 h 31"/>
                  <a:gd name="T26" fmla="*/ 66 w 73"/>
                  <a:gd name="T27" fmla="*/ 13 h 31"/>
                  <a:gd name="T28" fmla="*/ 64 w 73"/>
                  <a:gd name="T29" fmla="*/ 13 h 31"/>
                  <a:gd name="T30" fmla="*/ 61 w 73"/>
                  <a:gd name="T31" fmla="*/ 12 h 31"/>
                  <a:gd name="T32" fmla="*/ 61 w 73"/>
                  <a:gd name="T33" fmla="*/ 8 h 31"/>
                  <a:gd name="T34" fmla="*/ 59 w 73"/>
                  <a:gd name="T35" fmla="*/ 7 h 31"/>
                  <a:gd name="T36" fmla="*/ 55 w 73"/>
                  <a:gd name="T37" fmla="*/ 6 h 31"/>
                  <a:gd name="T38" fmla="*/ 49 w 73"/>
                  <a:gd name="T39" fmla="*/ 8 h 31"/>
                  <a:gd name="T40" fmla="*/ 43 w 73"/>
                  <a:gd name="T41" fmla="*/ 8 h 31"/>
                  <a:gd name="T42" fmla="*/ 40 w 73"/>
                  <a:gd name="T43" fmla="*/ 7 h 31"/>
                  <a:gd name="T44" fmla="*/ 36 w 73"/>
                  <a:gd name="T45" fmla="*/ 5 h 31"/>
                  <a:gd name="T46" fmla="*/ 30 w 73"/>
                  <a:gd name="T47" fmla="*/ 6 h 31"/>
                  <a:gd name="T48" fmla="*/ 28 w 73"/>
                  <a:gd name="T49" fmla="*/ 5 h 31"/>
                  <a:gd name="T50" fmla="*/ 24 w 73"/>
                  <a:gd name="T51" fmla="*/ 3 h 31"/>
                  <a:gd name="T52" fmla="*/ 20 w 73"/>
                  <a:gd name="T53" fmla="*/ 1 h 31"/>
                  <a:gd name="T54" fmla="*/ 17 w 73"/>
                  <a:gd name="T55" fmla="*/ 2 h 31"/>
                  <a:gd name="T56" fmla="*/ 19 w 73"/>
                  <a:gd name="T57" fmla="*/ 5 h 31"/>
                  <a:gd name="T58" fmla="*/ 18 w 73"/>
                  <a:gd name="T59" fmla="*/ 7 h 31"/>
                  <a:gd name="T60" fmla="*/ 14 w 73"/>
                  <a:gd name="T61" fmla="*/ 6 h 31"/>
                  <a:gd name="T62" fmla="*/ 10 w 73"/>
                  <a:gd name="T63" fmla="*/ 5 h 31"/>
                  <a:gd name="T64" fmla="*/ 7 w 73"/>
                  <a:gd name="T65" fmla="*/ 4 h 31"/>
                  <a:gd name="T66" fmla="*/ 6 w 73"/>
                  <a:gd name="T67" fmla="*/ 4 h 31"/>
                  <a:gd name="T68" fmla="*/ 2 w 73"/>
                  <a:gd name="T69" fmla="*/ 6 h 31"/>
                  <a:gd name="T70" fmla="*/ 0 w 73"/>
                  <a:gd name="T71" fmla="*/ 8 h 31"/>
                  <a:gd name="T72" fmla="*/ 2 w 73"/>
                  <a:gd name="T73" fmla="*/ 11 h 31"/>
                  <a:gd name="T74" fmla="*/ 5 w 73"/>
                  <a:gd name="T75" fmla="*/ 13 h 31"/>
                  <a:gd name="T76" fmla="*/ 8 w 73"/>
                  <a:gd name="T77" fmla="*/ 16 h 31"/>
                  <a:gd name="T78" fmla="*/ 9 w 73"/>
                  <a:gd name="T79" fmla="*/ 18 h 31"/>
                  <a:gd name="T80" fmla="*/ 14 w 73"/>
                  <a:gd name="T81" fmla="*/ 19 h 31"/>
                  <a:gd name="T82" fmla="*/ 18 w 73"/>
                  <a:gd name="T83" fmla="*/ 21 h 31"/>
                  <a:gd name="T84" fmla="*/ 22 w 73"/>
                  <a:gd name="T85" fmla="*/ 24 h 31"/>
                  <a:gd name="T86" fmla="*/ 25 w 73"/>
                  <a:gd name="T87" fmla="*/ 27 h 31"/>
                  <a:gd name="T88" fmla="*/ 31 w 73"/>
                  <a:gd name="T89" fmla="*/ 28 h 31"/>
                  <a:gd name="T90" fmla="*/ 36 w 73"/>
                  <a:gd name="T91" fmla="*/ 28 h 31"/>
                  <a:gd name="T92" fmla="*/ 40 w 73"/>
                  <a:gd name="T93" fmla="*/ 29 h 31"/>
                  <a:gd name="T94" fmla="*/ 43 w 73"/>
                  <a:gd name="T95" fmla="*/ 30 h 31"/>
                  <a:gd name="T96" fmla="*/ 46 w 73"/>
                  <a:gd name="T97" fmla="*/ 30 h 31"/>
                  <a:gd name="T98" fmla="*/ 48 w 73"/>
                  <a:gd name="T99" fmla="*/ 30 h 31"/>
                  <a:gd name="T100" fmla="*/ 51 w 73"/>
                  <a:gd name="T101" fmla="*/ 29 h 31"/>
                  <a:gd name="T102" fmla="*/ 55 w 73"/>
                  <a:gd name="T103" fmla="*/ 2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3" h="31">
                    <a:moveTo>
                      <a:pt x="56" y="29"/>
                    </a:move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27"/>
                      <a:pt x="57" y="27"/>
                      <a:pt x="58" y="27"/>
                    </a:cubicBezTo>
                    <a:cubicBezTo>
                      <a:pt x="58" y="27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60" y="25"/>
                      <a:pt x="60" y="25"/>
                      <a:pt x="60" y="24"/>
                    </a:cubicBezTo>
                    <a:cubicBezTo>
                      <a:pt x="60" y="24"/>
                      <a:pt x="59" y="24"/>
                      <a:pt x="59" y="24"/>
                    </a:cubicBezTo>
                    <a:cubicBezTo>
                      <a:pt x="59" y="23"/>
                      <a:pt x="59" y="23"/>
                      <a:pt x="58" y="23"/>
                    </a:cubicBezTo>
                    <a:cubicBezTo>
                      <a:pt x="58" y="23"/>
                      <a:pt x="58" y="23"/>
                      <a:pt x="57" y="23"/>
                    </a:cubicBezTo>
                    <a:cubicBezTo>
                      <a:pt x="57" y="22"/>
                      <a:pt x="57" y="22"/>
                      <a:pt x="57" y="22"/>
                    </a:cubicBezTo>
                    <a:cubicBezTo>
                      <a:pt x="57" y="22"/>
                      <a:pt x="57" y="21"/>
                      <a:pt x="57" y="21"/>
                    </a:cubicBezTo>
                    <a:cubicBezTo>
                      <a:pt x="57" y="21"/>
                      <a:pt x="58" y="21"/>
                      <a:pt x="58" y="21"/>
                    </a:cubicBezTo>
                    <a:cubicBezTo>
                      <a:pt x="59" y="20"/>
                      <a:pt x="59" y="20"/>
                      <a:pt x="59" y="2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1"/>
                      <a:pt x="61" y="21"/>
                      <a:pt x="61" y="22"/>
                    </a:cubicBezTo>
                    <a:cubicBezTo>
                      <a:pt x="61" y="22"/>
                      <a:pt x="61" y="22"/>
                      <a:pt x="62" y="22"/>
                    </a:cubicBezTo>
                    <a:cubicBezTo>
                      <a:pt x="62" y="22"/>
                      <a:pt x="62" y="21"/>
                      <a:pt x="62" y="21"/>
                    </a:cubicBezTo>
                    <a:cubicBezTo>
                      <a:pt x="63" y="21"/>
                      <a:pt x="63" y="21"/>
                      <a:pt x="63" y="20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64" y="19"/>
                      <a:pt x="64" y="20"/>
                      <a:pt x="64" y="20"/>
                    </a:cubicBezTo>
                    <a:cubicBezTo>
                      <a:pt x="65" y="20"/>
                      <a:pt x="65" y="20"/>
                      <a:pt x="66" y="19"/>
                    </a:cubicBezTo>
                    <a:cubicBezTo>
                      <a:pt x="66" y="19"/>
                      <a:pt x="66" y="19"/>
                      <a:pt x="66" y="18"/>
                    </a:cubicBezTo>
                    <a:cubicBezTo>
                      <a:pt x="66" y="18"/>
                      <a:pt x="66" y="18"/>
                      <a:pt x="66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8" y="17"/>
                      <a:pt x="68" y="17"/>
                      <a:pt x="68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16"/>
                      <a:pt x="70" y="16"/>
                      <a:pt x="71" y="16"/>
                    </a:cubicBezTo>
                    <a:cubicBezTo>
                      <a:pt x="71" y="16"/>
                      <a:pt x="71" y="16"/>
                      <a:pt x="72" y="17"/>
                    </a:cubicBezTo>
                    <a:cubicBezTo>
                      <a:pt x="72" y="17"/>
                      <a:pt x="73" y="18"/>
                      <a:pt x="73" y="17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73" y="16"/>
                      <a:pt x="73" y="16"/>
                      <a:pt x="72" y="16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72" y="15"/>
                      <a:pt x="72" y="15"/>
                      <a:pt x="72" y="15"/>
                    </a:cubicBezTo>
                    <a:cubicBezTo>
                      <a:pt x="72" y="14"/>
                      <a:pt x="72" y="14"/>
                      <a:pt x="71" y="14"/>
                    </a:cubicBezTo>
                    <a:cubicBezTo>
                      <a:pt x="71" y="14"/>
                      <a:pt x="70" y="14"/>
                      <a:pt x="70" y="14"/>
                    </a:cubicBezTo>
                    <a:cubicBezTo>
                      <a:pt x="69" y="14"/>
                      <a:pt x="69" y="13"/>
                      <a:pt x="69" y="13"/>
                    </a:cubicBezTo>
                    <a:cubicBezTo>
                      <a:pt x="68" y="13"/>
                      <a:pt x="68" y="13"/>
                      <a:pt x="68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3"/>
                      <a:pt x="67" y="13"/>
                      <a:pt x="66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65" y="13"/>
                      <a:pt x="65" y="13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3" y="13"/>
                      <a:pt x="63" y="13"/>
                      <a:pt x="62" y="13"/>
                    </a:cubicBezTo>
                    <a:cubicBezTo>
                      <a:pt x="62" y="13"/>
                      <a:pt x="61" y="13"/>
                      <a:pt x="61" y="12"/>
                    </a:cubicBezTo>
                    <a:cubicBezTo>
                      <a:pt x="61" y="12"/>
                      <a:pt x="61" y="12"/>
                      <a:pt x="61" y="11"/>
                    </a:cubicBezTo>
                    <a:cubicBezTo>
                      <a:pt x="61" y="11"/>
                      <a:pt x="61" y="10"/>
                      <a:pt x="61" y="10"/>
                    </a:cubicBezTo>
                    <a:cubicBezTo>
                      <a:pt x="61" y="9"/>
                      <a:pt x="61" y="9"/>
                      <a:pt x="61" y="8"/>
                    </a:cubicBezTo>
                    <a:cubicBezTo>
                      <a:pt x="61" y="8"/>
                      <a:pt x="61" y="8"/>
                      <a:pt x="61" y="7"/>
                    </a:cubicBezTo>
                    <a:cubicBezTo>
                      <a:pt x="61" y="7"/>
                      <a:pt x="61" y="7"/>
                      <a:pt x="61" y="7"/>
                    </a:cubicBezTo>
                    <a:cubicBezTo>
                      <a:pt x="60" y="7"/>
                      <a:pt x="60" y="7"/>
                      <a:pt x="59" y="7"/>
                    </a:cubicBezTo>
                    <a:cubicBezTo>
                      <a:pt x="59" y="7"/>
                      <a:pt x="58" y="7"/>
                      <a:pt x="58" y="7"/>
                    </a:cubicBezTo>
                    <a:cubicBezTo>
                      <a:pt x="57" y="7"/>
                      <a:pt x="57" y="7"/>
                      <a:pt x="56" y="6"/>
                    </a:cubicBezTo>
                    <a:cubicBezTo>
                      <a:pt x="56" y="6"/>
                      <a:pt x="55" y="6"/>
                      <a:pt x="55" y="6"/>
                    </a:cubicBezTo>
                    <a:cubicBezTo>
                      <a:pt x="54" y="6"/>
                      <a:pt x="54" y="6"/>
                      <a:pt x="53" y="7"/>
                    </a:cubicBezTo>
                    <a:cubicBezTo>
                      <a:pt x="52" y="7"/>
                      <a:pt x="52" y="7"/>
                      <a:pt x="51" y="8"/>
                    </a:cubicBezTo>
                    <a:cubicBezTo>
                      <a:pt x="50" y="8"/>
                      <a:pt x="50" y="8"/>
                      <a:pt x="49" y="8"/>
                    </a:cubicBezTo>
                    <a:cubicBezTo>
                      <a:pt x="48" y="8"/>
                      <a:pt x="48" y="8"/>
                      <a:pt x="47" y="8"/>
                    </a:cubicBezTo>
                    <a:cubicBezTo>
                      <a:pt x="46" y="8"/>
                      <a:pt x="46" y="8"/>
                      <a:pt x="45" y="8"/>
                    </a:cubicBezTo>
                    <a:cubicBezTo>
                      <a:pt x="44" y="8"/>
                      <a:pt x="44" y="9"/>
                      <a:pt x="43" y="8"/>
                    </a:cubicBezTo>
                    <a:cubicBezTo>
                      <a:pt x="42" y="8"/>
                      <a:pt x="42" y="8"/>
                      <a:pt x="42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0" y="7"/>
                      <a:pt x="40" y="7"/>
                    </a:cubicBezTo>
                    <a:cubicBezTo>
                      <a:pt x="39" y="7"/>
                      <a:pt x="39" y="6"/>
                      <a:pt x="38" y="6"/>
                    </a:cubicBezTo>
                    <a:cubicBezTo>
                      <a:pt x="38" y="6"/>
                      <a:pt x="38" y="6"/>
                      <a:pt x="37" y="6"/>
                    </a:cubicBezTo>
                    <a:cubicBezTo>
                      <a:pt x="37" y="6"/>
                      <a:pt x="36" y="5"/>
                      <a:pt x="36" y="5"/>
                    </a:cubicBezTo>
                    <a:cubicBezTo>
                      <a:pt x="35" y="5"/>
                      <a:pt x="35" y="5"/>
                      <a:pt x="34" y="5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2" y="6"/>
                      <a:pt x="31" y="7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5"/>
                      <a:pt x="29" y="6"/>
                      <a:pt x="28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3"/>
                      <a:pt x="23" y="2"/>
                      <a:pt x="22" y="2"/>
                    </a:cubicBezTo>
                    <a:cubicBezTo>
                      <a:pt x="22" y="2"/>
                      <a:pt x="21" y="2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0"/>
                      <a:pt x="19" y="1"/>
                      <a:pt x="19" y="1"/>
                    </a:cubicBezTo>
                    <a:cubicBezTo>
                      <a:pt x="19" y="1"/>
                      <a:pt x="19" y="1"/>
                      <a:pt x="18" y="1"/>
                    </a:cubicBezTo>
                    <a:cubicBezTo>
                      <a:pt x="18" y="1"/>
                      <a:pt x="17" y="2"/>
                      <a:pt x="17" y="2"/>
                    </a:cubicBezTo>
                    <a:cubicBezTo>
                      <a:pt x="17" y="2"/>
                      <a:pt x="17" y="3"/>
                      <a:pt x="17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6"/>
                    </a:cubicBezTo>
                    <a:cubicBezTo>
                      <a:pt x="19" y="6"/>
                      <a:pt x="19" y="6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5" y="6"/>
                      <a:pt x="14" y="6"/>
                    </a:cubicBezTo>
                    <a:cubicBezTo>
                      <a:pt x="13" y="6"/>
                      <a:pt x="13" y="7"/>
                      <a:pt x="12" y="7"/>
                    </a:cubicBezTo>
                    <a:cubicBezTo>
                      <a:pt x="12" y="6"/>
                      <a:pt x="12" y="6"/>
                      <a:pt x="11" y="6"/>
                    </a:cubicBezTo>
                    <a:cubicBezTo>
                      <a:pt x="11" y="6"/>
                      <a:pt x="11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3"/>
                      <a:pt x="7" y="4"/>
                      <a:pt x="6" y="4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6"/>
                      <a:pt x="3" y="6"/>
                      <a:pt x="2" y="6"/>
                    </a:cubicBezTo>
                    <a:cubicBezTo>
                      <a:pt x="2" y="6"/>
                      <a:pt x="2" y="6"/>
                      <a:pt x="1" y="7"/>
                    </a:cubicBezTo>
                    <a:cubicBezTo>
                      <a:pt x="1" y="7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1" y="9"/>
                      <a:pt x="1" y="10"/>
                    </a:cubicBezTo>
                    <a:cubicBezTo>
                      <a:pt x="2" y="10"/>
                      <a:pt x="2" y="11"/>
                      <a:pt x="2" y="11"/>
                    </a:cubicBezTo>
                    <a:cubicBezTo>
                      <a:pt x="2" y="12"/>
                      <a:pt x="2" y="12"/>
                      <a:pt x="3" y="13"/>
                    </a:cubicBezTo>
                    <a:cubicBezTo>
                      <a:pt x="3" y="13"/>
                      <a:pt x="3" y="13"/>
                      <a:pt x="4" y="14"/>
                    </a:cubicBezTo>
                    <a:cubicBezTo>
                      <a:pt x="4" y="14"/>
                      <a:pt x="5" y="13"/>
                      <a:pt x="5" y="13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7" y="15"/>
                      <a:pt x="8" y="15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8" y="17"/>
                      <a:pt x="9" y="17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0" y="19"/>
                      <a:pt x="10" y="18"/>
                      <a:pt x="11" y="18"/>
                    </a:cubicBezTo>
                    <a:cubicBezTo>
                      <a:pt x="12" y="18"/>
                      <a:pt x="12" y="18"/>
                      <a:pt x="13" y="18"/>
                    </a:cubicBezTo>
                    <a:cubicBezTo>
                      <a:pt x="13" y="18"/>
                      <a:pt x="14" y="18"/>
                      <a:pt x="14" y="19"/>
                    </a:cubicBezTo>
                    <a:cubicBezTo>
                      <a:pt x="15" y="19"/>
                      <a:pt x="15" y="19"/>
                      <a:pt x="15" y="20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1"/>
                      <a:pt x="17" y="21"/>
                      <a:pt x="18" y="21"/>
                    </a:cubicBezTo>
                    <a:cubicBezTo>
                      <a:pt x="18" y="22"/>
                      <a:pt x="18" y="22"/>
                      <a:pt x="19" y="22"/>
                    </a:cubicBezTo>
                    <a:cubicBezTo>
                      <a:pt x="20" y="22"/>
                      <a:pt x="20" y="22"/>
                      <a:pt x="20" y="23"/>
                    </a:cubicBezTo>
                    <a:cubicBezTo>
                      <a:pt x="21" y="23"/>
                      <a:pt x="21" y="23"/>
                      <a:pt x="22" y="24"/>
                    </a:cubicBezTo>
                    <a:cubicBezTo>
                      <a:pt x="22" y="24"/>
                      <a:pt x="22" y="24"/>
                      <a:pt x="22" y="25"/>
                    </a:cubicBezTo>
                    <a:cubicBezTo>
                      <a:pt x="23" y="25"/>
                      <a:pt x="23" y="26"/>
                      <a:pt x="24" y="26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7" y="28"/>
                      <a:pt x="28" y="28"/>
                      <a:pt x="29" y="28"/>
                    </a:cubicBezTo>
                    <a:cubicBezTo>
                      <a:pt x="30" y="28"/>
                      <a:pt x="30" y="28"/>
                      <a:pt x="31" y="28"/>
                    </a:cubicBezTo>
                    <a:cubicBezTo>
                      <a:pt x="32" y="28"/>
                      <a:pt x="32" y="28"/>
                      <a:pt x="33" y="28"/>
                    </a:cubicBezTo>
                    <a:cubicBezTo>
                      <a:pt x="34" y="28"/>
                      <a:pt x="34" y="28"/>
                      <a:pt x="35" y="28"/>
                    </a:cubicBezTo>
                    <a:cubicBezTo>
                      <a:pt x="35" y="28"/>
                      <a:pt x="36" y="28"/>
                      <a:pt x="36" y="28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8" y="28"/>
                      <a:pt x="38" y="28"/>
                      <a:pt x="39" y="29"/>
                    </a:cubicBezTo>
                    <a:cubicBezTo>
                      <a:pt x="39" y="29"/>
                      <a:pt x="39" y="29"/>
                      <a:pt x="40" y="29"/>
                    </a:cubicBezTo>
                    <a:cubicBezTo>
                      <a:pt x="40" y="29"/>
                      <a:pt x="40" y="29"/>
                      <a:pt x="41" y="29"/>
                    </a:cubicBezTo>
                    <a:cubicBezTo>
                      <a:pt x="41" y="29"/>
                      <a:pt x="41" y="29"/>
                      <a:pt x="42" y="30"/>
                    </a:cubicBezTo>
                    <a:cubicBezTo>
                      <a:pt x="42" y="30"/>
                      <a:pt x="42" y="30"/>
                      <a:pt x="43" y="30"/>
                    </a:cubicBezTo>
                    <a:cubicBezTo>
                      <a:pt x="43" y="30"/>
                      <a:pt x="44" y="30"/>
                      <a:pt x="44" y="30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5" y="30"/>
                      <a:pt x="46" y="30"/>
                      <a:pt x="46" y="30"/>
                    </a:cubicBezTo>
                    <a:cubicBezTo>
                      <a:pt x="46" y="30"/>
                      <a:pt x="46" y="31"/>
                      <a:pt x="46" y="31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8" y="31"/>
                      <a:pt x="48" y="30"/>
                      <a:pt x="48" y="30"/>
                    </a:cubicBezTo>
                    <a:cubicBezTo>
                      <a:pt x="49" y="30"/>
                      <a:pt x="49" y="30"/>
                      <a:pt x="49" y="29"/>
                    </a:cubicBezTo>
                    <a:cubicBezTo>
                      <a:pt x="50" y="29"/>
                      <a:pt x="50" y="29"/>
                      <a:pt x="50" y="29"/>
                    </a:cubicBezTo>
                    <a:cubicBezTo>
                      <a:pt x="50" y="29"/>
                      <a:pt x="51" y="29"/>
                      <a:pt x="51" y="29"/>
                    </a:cubicBezTo>
                    <a:cubicBezTo>
                      <a:pt x="51" y="28"/>
                      <a:pt x="52" y="29"/>
                      <a:pt x="52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4" y="28"/>
                      <a:pt x="54" y="28"/>
                      <a:pt x="55" y="28"/>
                    </a:cubicBezTo>
                    <a:cubicBezTo>
                      <a:pt x="55" y="28"/>
                      <a:pt x="56" y="29"/>
                      <a:pt x="56" y="2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5" name="Freeform 308">
                <a:extLst>
                  <a:ext uri="{FF2B5EF4-FFF2-40B4-BE49-F238E27FC236}">
                    <a16:creationId xmlns:a16="http://schemas.microsoft.com/office/drawing/2014/main" id="{039AA890-127B-429F-855F-123CD5573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1376" y="1811339"/>
                <a:ext cx="204788" cy="139700"/>
              </a:xfrm>
              <a:custGeom>
                <a:avLst/>
                <a:gdLst>
                  <a:gd name="T0" fmla="*/ 18 w 19"/>
                  <a:gd name="T1" fmla="*/ 8 h 13"/>
                  <a:gd name="T2" fmla="*/ 16 w 19"/>
                  <a:gd name="T3" fmla="*/ 8 h 13"/>
                  <a:gd name="T4" fmla="*/ 15 w 19"/>
                  <a:gd name="T5" fmla="*/ 7 h 13"/>
                  <a:gd name="T6" fmla="*/ 15 w 19"/>
                  <a:gd name="T7" fmla="*/ 6 h 13"/>
                  <a:gd name="T8" fmla="*/ 14 w 19"/>
                  <a:gd name="T9" fmla="*/ 4 h 13"/>
                  <a:gd name="T10" fmla="*/ 14 w 19"/>
                  <a:gd name="T11" fmla="*/ 4 h 13"/>
                  <a:gd name="T12" fmla="*/ 13 w 19"/>
                  <a:gd name="T13" fmla="*/ 4 h 13"/>
                  <a:gd name="T14" fmla="*/ 11 w 19"/>
                  <a:gd name="T15" fmla="*/ 4 h 13"/>
                  <a:gd name="T16" fmla="*/ 10 w 19"/>
                  <a:gd name="T17" fmla="*/ 4 h 13"/>
                  <a:gd name="T18" fmla="*/ 8 w 19"/>
                  <a:gd name="T19" fmla="*/ 4 h 13"/>
                  <a:gd name="T20" fmla="*/ 7 w 19"/>
                  <a:gd name="T21" fmla="*/ 4 h 13"/>
                  <a:gd name="T22" fmla="*/ 6 w 19"/>
                  <a:gd name="T23" fmla="*/ 4 h 13"/>
                  <a:gd name="T24" fmla="*/ 5 w 19"/>
                  <a:gd name="T25" fmla="*/ 3 h 13"/>
                  <a:gd name="T26" fmla="*/ 5 w 19"/>
                  <a:gd name="T27" fmla="*/ 3 h 13"/>
                  <a:gd name="T28" fmla="*/ 5 w 19"/>
                  <a:gd name="T29" fmla="*/ 2 h 13"/>
                  <a:gd name="T30" fmla="*/ 6 w 19"/>
                  <a:gd name="T31" fmla="*/ 2 h 13"/>
                  <a:gd name="T32" fmla="*/ 6 w 19"/>
                  <a:gd name="T33" fmla="*/ 1 h 13"/>
                  <a:gd name="T34" fmla="*/ 5 w 19"/>
                  <a:gd name="T35" fmla="*/ 1 h 13"/>
                  <a:gd name="T36" fmla="*/ 4 w 19"/>
                  <a:gd name="T37" fmla="*/ 1 h 13"/>
                  <a:gd name="T38" fmla="*/ 3 w 19"/>
                  <a:gd name="T39" fmla="*/ 2 h 13"/>
                  <a:gd name="T40" fmla="*/ 3 w 19"/>
                  <a:gd name="T41" fmla="*/ 2 h 13"/>
                  <a:gd name="T42" fmla="*/ 3 w 19"/>
                  <a:gd name="T43" fmla="*/ 3 h 13"/>
                  <a:gd name="T44" fmla="*/ 2 w 19"/>
                  <a:gd name="T45" fmla="*/ 4 h 13"/>
                  <a:gd name="T46" fmla="*/ 1 w 19"/>
                  <a:gd name="T47" fmla="*/ 5 h 13"/>
                  <a:gd name="T48" fmla="*/ 0 w 19"/>
                  <a:gd name="T49" fmla="*/ 5 h 13"/>
                  <a:gd name="T50" fmla="*/ 0 w 19"/>
                  <a:gd name="T51" fmla="*/ 7 h 13"/>
                  <a:gd name="T52" fmla="*/ 1 w 19"/>
                  <a:gd name="T53" fmla="*/ 7 h 13"/>
                  <a:gd name="T54" fmla="*/ 2 w 19"/>
                  <a:gd name="T55" fmla="*/ 7 h 13"/>
                  <a:gd name="T56" fmla="*/ 2 w 19"/>
                  <a:gd name="T57" fmla="*/ 8 h 13"/>
                  <a:gd name="T58" fmla="*/ 2 w 19"/>
                  <a:gd name="T59" fmla="*/ 9 h 13"/>
                  <a:gd name="T60" fmla="*/ 2 w 19"/>
                  <a:gd name="T61" fmla="*/ 10 h 13"/>
                  <a:gd name="T62" fmla="*/ 2 w 19"/>
                  <a:gd name="T63" fmla="*/ 11 h 13"/>
                  <a:gd name="T64" fmla="*/ 3 w 19"/>
                  <a:gd name="T65" fmla="*/ 11 h 13"/>
                  <a:gd name="T66" fmla="*/ 3 w 19"/>
                  <a:gd name="T67" fmla="*/ 11 h 13"/>
                  <a:gd name="T68" fmla="*/ 4 w 19"/>
                  <a:gd name="T69" fmla="*/ 11 h 13"/>
                  <a:gd name="T70" fmla="*/ 5 w 19"/>
                  <a:gd name="T71" fmla="*/ 11 h 13"/>
                  <a:gd name="T72" fmla="*/ 6 w 19"/>
                  <a:gd name="T73" fmla="*/ 11 h 13"/>
                  <a:gd name="T74" fmla="*/ 7 w 19"/>
                  <a:gd name="T75" fmla="*/ 9 h 13"/>
                  <a:gd name="T76" fmla="*/ 7 w 19"/>
                  <a:gd name="T77" fmla="*/ 9 h 13"/>
                  <a:gd name="T78" fmla="*/ 7 w 19"/>
                  <a:gd name="T79" fmla="*/ 8 h 13"/>
                  <a:gd name="T80" fmla="*/ 8 w 19"/>
                  <a:gd name="T81" fmla="*/ 8 h 13"/>
                  <a:gd name="T82" fmla="*/ 9 w 19"/>
                  <a:gd name="T83" fmla="*/ 8 h 13"/>
                  <a:gd name="T84" fmla="*/ 9 w 19"/>
                  <a:gd name="T85" fmla="*/ 8 h 13"/>
                  <a:gd name="T86" fmla="*/ 10 w 19"/>
                  <a:gd name="T87" fmla="*/ 9 h 13"/>
                  <a:gd name="T88" fmla="*/ 11 w 19"/>
                  <a:gd name="T89" fmla="*/ 10 h 13"/>
                  <a:gd name="T90" fmla="*/ 11 w 19"/>
                  <a:gd name="T91" fmla="*/ 11 h 13"/>
                  <a:gd name="T92" fmla="*/ 11 w 19"/>
                  <a:gd name="T93" fmla="*/ 12 h 13"/>
                  <a:gd name="T94" fmla="*/ 13 w 19"/>
                  <a:gd name="T95" fmla="*/ 12 h 13"/>
                  <a:gd name="T96" fmla="*/ 14 w 19"/>
                  <a:gd name="T97" fmla="*/ 11 h 13"/>
                  <a:gd name="T98" fmla="*/ 15 w 19"/>
                  <a:gd name="T99" fmla="*/ 10 h 13"/>
                  <a:gd name="T100" fmla="*/ 16 w 19"/>
                  <a:gd name="T101" fmla="*/ 10 h 13"/>
                  <a:gd name="T102" fmla="*/ 16 w 19"/>
                  <a:gd name="T103" fmla="*/ 11 h 13"/>
                  <a:gd name="T104" fmla="*/ 17 w 19"/>
                  <a:gd name="T105" fmla="*/ 11 h 13"/>
                  <a:gd name="T106" fmla="*/ 18 w 19"/>
                  <a:gd name="T107" fmla="*/ 11 h 13"/>
                  <a:gd name="T108" fmla="*/ 19 w 19"/>
                  <a:gd name="T109" fmla="*/ 10 h 13"/>
                  <a:gd name="T110" fmla="*/ 19 w 19"/>
                  <a:gd name="T111" fmla="*/ 9 h 13"/>
                  <a:gd name="T112" fmla="*/ 18 w 19"/>
                  <a:gd name="T113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9" h="13">
                    <a:moveTo>
                      <a:pt x="18" y="8"/>
                    </a:moveTo>
                    <a:cubicBezTo>
                      <a:pt x="18" y="7"/>
                      <a:pt x="17" y="8"/>
                      <a:pt x="16" y="8"/>
                    </a:cubicBezTo>
                    <a:cubicBezTo>
                      <a:pt x="16" y="8"/>
                      <a:pt x="15" y="8"/>
                      <a:pt x="15" y="7"/>
                    </a:cubicBezTo>
                    <a:cubicBezTo>
                      <a:pt x="15" y="7"/>
                      <a:pt x="15" y="6"/>
                      <a:pt x="15" y="6"/>
                    </a:cubicBezTo>
                    <a:cubicBezTo>
                      <a:pt x="15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5"/>
                      <a:pt x="13" y="4"/>
                      <a:pt x="13" y="4"/>
                    </a:cubicBezTo>
                    <a:cubicBezTo>
                      <a:pt x="12" y="4"/>
                      <a:pt x="12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9" y="4"/>
                      <a:pt x="9" y="5"/>
                      <a:pt x="8" y="4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2" y="3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3" y="8"/>
                      <a:pt x="3" y="9"/>
                      <a:pt x="2" y="9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2" y="11"/>
                      <a:pt x="2" y="11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1"/>
                      <a:pt x="6" y="11"/>
                    </a:cubicBezTo>
                    <a:cubicBezTo>
                      <a:pt x="6" y="10"/>
                      <a:pt x="7" y="10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8" y="8"/>
                    </a:cubicBezTo>
                    <a:cubicBezTo>
                      <a:pt x="8" y="8"/>
                      <a:pt x="8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1" y="10"/>
                    </a:cubicBezTo>
                    <a:cubicBezTo>
                      <a:pt x="11" y="10"/>
                      <a:pt x="10" y="11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3"/>
                      <a:pt x="12" y="12"/>
                      <a:pt x="13" y="12"/>
                    </a:cubicBezTo>
                    <a:cubicBezTo>
                      <a:pt x="13" y="12"/>
                      <a:pt x="13" y="11"/>
                      <a:pt x="14" y="11"/>
                    </a:cubicBezTo>
                    <a:cubicBezTo>
                      <a:pt x="14" y="11"/>
                      <a:pt x="14" y="10"/>
                      <a:pt x="15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10"/>
                      <a:pt x="16" y="10"/>
                      <a:pt x="16" y="11"/>
                    </a:cubicBezTo>
                    <a:cubicBezTo>
                      <a:pt x="16" y="11"/>
                      <a:pt x="17" y="11"/>
                      <a:pt x="1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9" y="11"/>
                      <a:pt x="19" y="11"/>
                      <a:pt x="19" y="10"/>
                    </a:cubicBezTo>
                    <a:cubicBezTo>
                      <a:pt x="19" y="10"/>
                      <a:pt x="19" y="9"/>
                      <a:pt x="19" y="9"/>
                    </a:cubicBezTo>
                    <a:cubicBezTo>
                      <a:pt x="19" y="8"/>
                      <a:pt x="19" y="8"/>
                      <a:pt x="18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6" name="Freeform 309">
                <a:extLst>
                  <a:ext uri="{FF2B5EF4-FFF2-40B4-BE49-F238E27FC236}">
                    <a16:creationId xmlns:a16="http://schemas.microsoft.com/office/drawing/2014/main" id="{9D976FD8-C1BC-487D-8BFF-3068901821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6851" y="2265364"/>
                <a:ext cx="141288" cy="184150"/>
              </a:xfrm>
              <a:custGeom>
                <a:avLst/>
                <a:gdLst>
                  <a:gd name="T0" fmla="*/ 12 w 13"/>
                  <a:gd name="T1" fmla="*/ 10 h 17"/>
                  <a:gd name="T2" fmla="*/ 11 w 13"/>
                  <a:gd name="T3" fmla="*/ 8 h 17"/>
                  <a:gd name="T4" fmla="*/ 10 w 13"/>
                  <a:gd name="T5" fmla="*/ 9 h 17"/>
                  <a:gd name="T6" fmla="*/ 9 w 13"/>
                  <a:gd name="T7" fmla="*/ 8 h 17"/>
                  <a:gd name="T8" fmla="*/ 9 w 13"/>
                  <a:gd name="T9" fmla="*/ 7 h 17"/>
                  <a:gd name="T10" fmla="*/ 11 w 13"/>
                  <a:gd name="T11" fmla="*/ 6 h 17"/>
                  <a:gd name="T12" fmla="*/ 11 w 13"/>
                  <a:gd name="T13" fmla="*/ 5 h 17"/>
                  <a:gd name="T14" fmla="*/ 10 w 13"/>
                  <a:gd name="T15" fmla="*/ 4 h 17"/>
                  <a:gd name="T16" fmla="*/ 6 w 13"/>
                  <a:gd name="T17" fmla="*/ 4 h 17"/>
                  <a:gd name="T18" fmla="*/ 4 w 13"/>
                  <a:gd name="T19" fmla="*/ 3 h 17"/>
                  <a:gd name="T20" fmla="*/ 4 w 13"/>
                  <a:gd name="T21" fmla="*/ 1 h 17"/>
                  <a:gd name="T22" fmla="*/ 3 w 13"/>
                  <a:gd name="T23" fmla="*/ 1 h 17"/>
                  <a:gd name="T24" fmla="*/ 1 w 13"/>
                  <a:gd name="T25" fmla="*/ 0 h 17"/>
                  <a:gd name="T26" fmla="*/ 1 w 13"/>
                  <a:gd name="T27" fmla="*/ 2 h 17"/>
                  <a:gd name="T28" fmla="*/ 2 w 13"/>
                  <a:gd name="T29" fmla="*/ 3 h 17"/>
                  <a:gd name="T30" fmla="*/ 2 w 13"/>
                  <a:gd name="T31" fmla="*/ 4 h 17"/>
                  <a:gd name="T32" fmla="*/ 1 w 13"/>
                  <a:gd name="T33" fmla="*/ 5 h 17"/>
                  <a:gd name="T34" fmla="*/ 2 w 13"/>
                  <a:gd name="T35" fmla="*/ 6 h 17"/>
                  <a:gd name="T36" fmla="*/ 2 w 13"/>
                  <a:gd name="T37" fmla="*/ 8 h 17"/>
                  <a:gd name="T38" fmla="*/ 3 w 13"/>
                  <a:gd name="T39" fmla="*/ 9 h 17"/>
                  <a:gd name="T40" fmla="*/ 4 w 13"/>
                  <a:gd name="T41" fmla="*/ 12 h 17"/>
                  <a:gd name="T42" fmla="*/ 3 w 13"/>
                  <a:gd name="T43" fmla="*/ 14 h 17"/>
                  <a:gd name="T44" fmla="*/ 5 w 13"/>
                  <a:gd name="T45" fmla="*/ 13 h 17"/>
                  <a:gd name="T46" fmla="*/ 6 w 13"/>
                  <a:gd name="T47" fmla="*/ 13 h 17"/>
                  <a:gd name="T48" fmla="*/ 8 w 13"/>
                  <a:gd name="T49" fmla="*/ 12 h 17"/>
                  <a:gd name="T50" fmla="*/ 8 w 13"/>
                  <a:gd name="T51" fmla="*/ 11 h 17"/>
                  <a:gd name="T52" fmla="*/ 9 w 13"/>
                  <a:gd name="T53" fmla="*/ 10 h 17"/>
                  <a:gd name="T54" fmla="*/ 10 w 13"/>
                  <a:gd name="T55" fmla="*/ 12 h 17"/>
                  <a:gd name="T56" fmla="*/ 11 w 13"/>
                  <a:gd name="T57" fmla="*/ 15 h 17"/>
                  <a:gd name="T58" fmla="*/ 12 w 13"/>
                  <a:gd name="T59" fmla="*/ 17 h 17"/>
                  <a:gd name="T60" fmla="*/ 13 w 13"/>
                  <a:gd name="T61" fmla="*/ 16 h 17"/>
                  <a:gd name="T62" fmla="*/ 13 w 13"/>
                  <a:gd name="T63" fmla="*/ 13 h 17"/>
                  <a:gd name="T64" fmla="*/ 13 w 13"/>
                  <a:gd name="T65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" h="17">
                    <a:moveTo>
                      <a:pt x="13" y="11"/>
                    </a:moveTo>
                    <a:cubicBezTo>
                      <a:pt x="12" y="10"/>
                      <a:pt x="12" y="11"/>
                      <a:pt x="12" y="10"/>
                    </a:cubicBezTo>
                    <a:cubicBezTo>
                      <a:pt x="11" y="10"/>
                      <a:pt x="12" y="10"/>
                      <a:pt x="12" y="9"/>
                    </a:cubicBezTo>
                    <a:cubicBezTo>
                      <a:pt x="12" y="9"/>
                      <a:pt x="12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1" y="9"/>
                      <a:pt x="10" y="9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10" y="6"/>
                    </a:cubicBezTo>
                    <a:cubicBezTo>
                      <a:pt x="10" y="6"/>
                      <a:pt x="10" y="6"/>
                      <a:pt x="11" y="6"/>
                    </a:cubicBezTo>
                    <a:cubicBezTo>
                      <a:pt x="11" y="6"/>
                      <a:pt x="10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0" y="4"/>
                      <a:pt x="10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7" y="4"/>
                      <a:pt x="7" y="4"/>
                      <a:pt x="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5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4"/>
                      <a:pt x="2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3" y="7"/>
                      <a:pt x="3" y="7"/>
                    </a:cubicBezTo>
                    <a:cubicBezTo>
                      <a:pt x="3" y="7"/>
                      <a:pt x="2" y="7"/>
                      <a:pt x="2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10"/>
                      <a:pt x="4" y="10"/>
                      <a:pt x="4" y="11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7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8" y="12"/>
                      <a:pt x="8" y="11"/>
                    </a:cubicBezTo>
                    <a:cubicBezTo>
                      <a:pt x="9" y="11"/>
                      <a:pt x="8" y="11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0"/>
                      <a:pt x="10" y="11"/>
                      <a:pt x="10" y="11"/>
                    </a:cubicBezTo>
                    <a:cubicBezTo>
                      <a:pt x="10" y="11"/>
                      <a:pt x="10" y="12"/>
                      <a:pt x="10" y="12"/>
                    </a:cubicBezTo>
                    <a:cubicBezTo>
                      <a:pt x="11" y="12"/>
                      <a:pt x="11" y="12"/>
                      <a:pt x="11" y="13"/>
                    </a:cubicBezTo>
                    <a:cubicBezTo>
                      <a:pt x="11" y="14"/>
                      <a:pt x="11" y="14"/>
                      <a:pt x="11" y="15"/>
                    </a:cubicBezTo>
                    <a:cubicBezTo>
                      <a:pt x="11" y="16"/>
                      <a:pt x="11" y="16"/>
                      <a:pt x="11" y="17"/>
                    </a:cubicBezTo>
                    <a:cubicBezTo>
                      <a:pt x="11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6"/>
                      <a:pt x="13" y="16"/>
                    </a:cubicBezTo>
                    <a:cubicBezTo>
                      <a:pt x="13" y="15"/>
                      <a:pt x="13" y="15"/>
                      <a:pt x="13" y="14"/>
                    </a:cubicBezTo>
                    <a:cubicBezTo>
                      <a:pt x="13" y="14"/>
                      <a:pt x="13" y="13"/>
                      <a:pt x="13" y="13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1"/>
                      <a:pt x="13" y="11"/>
                      <a:pt x="13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7" name="Freeform 310">
                <a:extLst>
                  <a:ext uri="{FF2B5EF4-FFF2-40B4-BE49-F238E27FC236}">
                    <a16:creationId xmlns:a16="http://schemas.microsoft.com/office/drawing/2014/main" id="{76333858-0017-4129-AE74-302E760ED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6651" y="2038351"/>
                <a:ext cx="22225" cy="1111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0 h 1"/>
                  <a:gd name="T4" fmla="*/ 1 w 2"/>
                  <a:gd name="T5" fmla="*/ 0 h 1"/>
                  <a:gd name="T6" fmla="*/ 1 w 2"/>
                  <a:gd name="T7" fmla="*/ 1 h 1"/>
                  <a:gd name="T8" fmla="*/ 0 w 2"/>
                  <a:gd name="T9" fmla="*/ 1 h 1"/>
                  <a:gd name="T10" fmla="*/ 1 w 2"/>
                  <a:gd name="T11" fmla="*/ 1 h 1"/>
                  <a:gd name="T12" fmla="*/ 2 w 2"/>
                  <a:gd name="T13" fmla="*/ 1 h 1"/>
                  <a:gd name="T14" fmla="*/ 2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8" name="Freeform 311">
                <a:extLst>
                  <a:ext uri="{FF2B5EF4-FFF2-40B4-BE49-F238E27FC236}">
                    <a16:creationId xmlns:a16="http://schemas.microsoft.com/office/drawing/2014/main" id="{BD95FD3D-82A6-4672-83B6-F031368094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2676" y="1876426"/>
                <a:ext cx="119063" cy="161925"/>
              </a:xfrm>
              <a:custGeom>
                <a:avLst/>
                <a:gdLst>
                  <a:gd name="T0" fmla="*/ 1 w 11"/>
                  <a:gd name="T1" fmla="*/ 4 h 15"/>
                  <a:gd name="T2" fmla="*/ 2 w 11"/>
                  <a:gd name="T3" fmla="*/ 5 h 15"/>
                  <a:gd name="T4" fmla="*/ 1 w 11"/>
                  <a:gd name="T5" fmla="*/ 6 h 15"/>
                  <a:gd name="T6" fmla="*/ 1 w 11"/>
                  <a:gd name="T7" fmla="*/ 7 h 15"/>
                  <a:gd name="T8" fmla="*/ 2 w 11"/>
                  <a:gd name="T9" fmla="*/ 8 h 15"/>
                  <a:gd name="T10" fmla="*/ 3 w 11"/>
                  <a:gd name="T11" fmla="*/ 9 h 15"/>
                  <a:gd name="T12" fmla="*/ 3 w 11"/>
                  <a:gd name="T13" fmla="*/ 11 h 15"/>
                  <a:gd name="T14" fmla="*/ 3 w 11"/>
                  <a:gd name="T15" fmla="*/ 12 h 15"/>
                  <a:gd name="T16" fmla="*/ 3 w 11"/>
                  <a:gd name="T17" fmla="*/ 13 h 15"/>
                  <a:gd name="T18" fmla="*/ 4 w 11"/>
                  <a:gd name="T19" fmla="*/ 14 h 15"/>
                  <a:gd name="T20" fmla="*/ 5 w 11"/>
                  <a:gd name="T21" fmla="*/ 15 h 15"/>
                  <a:gd name="T22" fmla="*/ 6 w 11"/>
                  <a:gd name="T23" fmla="*/ 14 h 15"/>
                  <a:gd name="T24" fmla="*/ 5 w 11"/>
                  <a:gd name="T25" fmla="*/ 13 h 15"/>
                  <a:gd name="T26" fmla="*/ 6 w 11"/>
                  <a:gd name="T27" fmla="*/ 12 h 15"/>
                  <a:gd name="T28" fmla="*/ 7 w 11"/>
                  <a:gd name="T29" fmla="*/ 12 h 15"/>
                  <a:gd name="T30" fmla="*/ 9 w 11"/>
                  <a:gd name="T31" fmla="*/ 11 h 15"/>
                  <a:gd name="T32" fmla="*/ 10 w 11"/>
                  <a:gd name="T33" fmla="*/ 11 h 15"/>
                  <a:gd name="T34" fmla="*/ 11 w 11"/>
                  <a:gd name="T35" fmla="*/ 11 h 15"/>
                  <a:gd name="T36" fmla="*/ 11 w 11"/>
                  <a:gd name="T37" fmla="*/ 10 h 15"/>
                  <a:gd name="T38" fmla="*/ 11 w 11"/>
                  <a:gd name="T39" fmla="*/ 8 h 15"/>
                  <a:gd name="T40" fmla="*/ 10 w 11"/>
                  <a:gd name="T41" fmla="*/ 7 h 15"/>
                  <a:gd name="T42" fmla="*/ 9 w 11"/>
                  <a:gd name="T43" fmla="*/ 6 h 15"/>
                  <a:gd name="T44" fmla="*/ 8 w 11"/>
                  <a:gd name="T45" fmla="*/ 4 h 15"/>
                  <a:gd name="T46" fmla="*/ 7 w 11"/>
                  <a:gd name="T47" fmla="*/ 3 h 15"/>
                  <a:gd name="T48" fmla="*/ 6 w 11"/>
                  <a:gd name="T49" fmla="*/ 2 h 15"/>
                  <a:gd name="T50" fmla="*/ 5 w 11"/>
                  <a:gd name="T51" fmla="*/ 2 h 15"/>
                  <a:gd name="T52" fmla="*/ 4 w 11"/>
                  <a:gd name="T53" fmla="*/ 1 h 15"/>
                  <a:gd name="T54" fmla="*/ 3 w 11"/>
                  <a:gd name="T55" fmla="*/ 0 h 15"/>
                  <a:gd name="T56" fmla="*/ 3 w 11"/>
                  <a:gd name="T57" fmla="*/ 0 h 15"/>
                  <a:gd name="T58" fmla="*/ 2 w 11"/>
                  <a:gd name="T59" fmla="*/ 1 h 15"/>
                  <a:gd name="T60" fmla="*/ 1 w 11"/>
                  <a:gd name="T61" fmla="*/ 2 h 15"/>
                  <a:gd name="T62" fmla="*/ 1 w 11"/>
                  <a:gd name="T63" fmla="*/ 3 h 15"/>
                  <a:gd name="T64" fmla="*/ 0 w 11"/>
                  <a:gd name="T65" fmla="*/ 3 h 15"/>
                  <a:gd name="T66" fmla="*/ 1 w 11"/>
                  <a:gd name="T67" fmla="*/ 4 h 15"/>
                  <a:gd name="T68" fmla="*/ 1 w 11"/>
                  <a:gd name="T69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" h="15">
                    <a:moveTo>
                      <a:pt x="1" y="4"/>
                    </a:moveTo>
                    <a:cubicBezTo>
                      <a:pt x="2" y="4"/>
                      <a:pt x="2" y="5"/>
                      <a:pt x="2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10"/>
                      <a:pt x="3" y="10"/>
                      <a:pt x="3" y="11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4" y="14"/>
                      <a:pt x="4" y="14"/>
                    </a:cubicBezTo>
                    <a:cubicBezTo>
                      <a:pt x="4" y="15"/>
                      <a:pt x="4" y="15"/>
                      <a:pt x="5" y="15"/>
                    </a:cubicBezTo>
                    <a:cubicBezTo>
                      <a:pt x="5" y="15"/>
                      <a:pt x="5" y="15"/>
                      <a:pt x="6" y="14"/>
                    </a:cubicBezTo>
                    <a:cubicBezTo>
                      <a:pt x="6" y="14"/>
                      <a:pt x="5" y="14"/>
                      <a:pt x="5" y="13"/>
                    </a:cubicBezTo>
                    <a:cubicBezTo>
                      <a:pt x="5" y="13"/>
                      <a:pt x="5" y="13"/>
                      <a:pt x="6" y="12"/>
                    </a:cubicBezTo>
                    <a:cubicBezTo>
                      <a:pt x="6" y="12"/>
                      <a:pt x="6" y="12"/>
                      <a:pt x="7" y="12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10" y="11"/>
                    </a:cubicBezTo>
                    <a:cubicBezTo>
                      <a:pt x="10" y="11"/>
                      <a:pt x="10" y="11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8" y="5"/>
                      <a:pt x="8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9" name="Freeform 312">
                <a:extLst>
                  <a:ext uri="{FF2B5EF4-FFF2-40B4-BE49-F238E27FC236}">
                    <a16:creationId xmlns:a16="http://schemas.microsoft.com/office/drawing/2014/main" id="{5EF1BF32-C56D-4297-9932-E40A82306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2676" y="19081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0" name="Freeform 313">
                <a:extLst>
                  <a:ext uri="{FF2B5EF4-FFF2-40B4-BE49-F238E27FC236}">
                    <a16:creationId xmlns:a16="http://schemas.microsoft.com/office/drawing/2014/main" id="{F49EA959-0FFF-4C3C-B9F4-985A214F75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5401" y="2784476"/>
                <a:ext cx="63500" cy="119063"/>
              </a:xfrm>
              <a:custGeom>
                <a:avLst/>
                <a:gdLst>
                  <a:gd name="T0" fmla="*/ 5 w 6"/>
                  <a:gd name="T1" fmla="*/ 6 h 11"/>
                  <a:gd name="T2" fmla="*/ 5 w 6"/>
                  <a:gd name="T3" fmla="*/ 6 h 11"/>
                  <a:gd name="T4" fmla="*/ 4 w 6"/>
                  <a:gd name="T5" fmla="*/ 4 h 11"/>
                  <a:gd name="T6" fmla="*/ 3 w 6"/>
                  <a:gd name="T7" fmla="*/ 4 h 11"/>
                  <a:gd name="T8" fmla="*/ 3 w 6"/>
                  <a:gd name="T9" fmla="*/ 2 h 11"/>
                  <a:gd name="T10" fmla="*/ 2 w 6"/>
                  <a:gd name="T11" fmla="*/ 2 h 11"/>
                  <a:gd name="T12" fmla="*/ 2 w 6"/>
                  <a:gd name="T13" fmla="*/ 1 h 11"/>
                  <a:gd name="T14" fmla="*/ 2 w 6"/>
                  <a:gd name="T15" fmla="*/ 0 h 11"/>
                  <a:gd name="T16" fmla="*/ 0 w 6"/>
                  <a:gd name="T17" fmla="*/ 0 h 11"/>
                  <a:gd name="T18" fmla="*/ 1 w 6"/>
                  <a:gd name="T19" fmla="*/ 1 h 11"/>
                  <a:gd name="T20" fmla="*/ 1 w 6"/>
                  <a:gd name="T21" fmla="*/ 2 h 11"/>
                  <a:gd name="T22" fmla="*/ 1 w 6"/>
                  <a:gd name="T23" fmla="*/ 2 h 11"/>
                  <a:gd name="T24" fmla="*/ 1 w 6"/>
                  <a:gd name="T25" fmla="*/ 4 h 11"/>
                  <a:gd name="T26" fmla="*/ 0 w 6"/>
                  <a:gd name="T27" fmla="*/ 5 h 11"/>
                  <a:gd name="T28" fmla="*/ 1 w 6"/>
                  <a:gd name="T29" fmla="*/ 6 h 11"/>
                  <a:gd name="T30" fmla="*/ 0 w 6"/>
                  <a:gd name="T31" fmla="*/ 7 h 11"/>
                  <a:gd name="T32" fmla="*/ 1 w 6"/>
                  <a:gd name="T33" fmla="*/ 8 h 11"/>
                  <a:gd name="T34" fmla="*/ 1 w 6"/>
                  <a:gd name="T35" fmla="*/ 9 h 11"/>
                  <a:gd name="T36" fmla="*/ 1 w 6"/>
                  <a:gd name="T37" fmla="*/ 9 h 11"/>
                  <a:gd name="T38" fmla="*/ 1 w 6"/>
                  <a:gd name="T39" fmla="*/ 10 h 11"/>
                  <a:gd name="T40" fmla="*/ 1 w 6"/>
                  <a:gd name="T41" fmla="*/ 11 h 11"/>
                  <a:gd name="T42" fmla="*/ 2 w 6"/>
                  <a:gd name="T43" fmla="*/ 11 h 11"/>
                  <a:gd name="T44" fmla="*/ 3 w 6"/>
                  <a:gd name="T45" fmla="*/ 11 h 11"/>
                  <a:gd name="T46" fmla="*/ 4 w 6"/>
                  <a:gd name="T47" fmla="*/ 10 h 11"/>
                  <a:gd name="T48" fmla="*/ 5 w 6"/>
                  <a:gd name="T49" fmla="*/ 9 h 11"/>
                  <a:gd name="T50" fmla="*/ 5 w 6"/>
                  <a:gd name="T51" fmla="*/ 9 h 11"/>
                  <a:gd name="T52" fmla="*/ 5 w 6"/>
                  <a:gd name="T53" fmla="*/ 8 h 11"/>
                  <a:gd name="T54" fmla="*/ 5 w 6"/>
                  <a:gd name="T5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" h="11">
                    <a:moveTo>
                      <a:pt x="5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3"/>
                      <a:pt x="4" y="3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0" y="5"/>
                      <a:pt x="0" y="5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0" y="6"/>
                      <a:pt x="0" y="7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1"/>
                      <a:pt x="4" y="10"/>
                    </a:cubicBezTo>
                    <a:cubicBezTo>
                      <a:pt x="4" y="10"/>
                      <a:pt x="4" y="10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5" y="8"/>
                    </a:cubicBezTo>
                    <a:cubicBezTo>
                      <a:pt x="5" y="7"/>
                      <a:pt x="5" y="7"/>
                      <a:pt x="5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1" name="Freeform 314">
                <a:extLst>
                  <a:ext uri="{FF2B5EF4-FFF2-40B4-BE49-F238E27FC236}">
                    <a16:creationId xmlns:a16="http://schemas.microsoft.com/office/drawing/2014/main" id="{EF35AD35-E91E-4C87-8070-518DCCEDD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5789" y="2362201"/>
                <a:ext cx="249238" cy="465138"/>
              </a:xfrm>
              <a:custGeom>
                <a:avLst/>
                <a:gdLst>
                  <a:gd name="T0" fmla="*/ 17 w 23"/>
                  <a:gd name="T1" fmla="*/ 19 h 43"/>
                  <a:gd name="T2" fmla="*/ 15 w 23"/>
                  <a:gd name="T3" fmla="*/ 18 h 43"/>
                  <a:gd name="T4" fmla="*/ 14 w 23"/>
                  <a:gd name="T5" fmla="*/ 17 h 43"/>
                  <a:gd name="T6" fmla="*/ 13 w 23"/>
                  <a:gd name="T7" fmla="*/ 15 h 43"/>
                  <a:gd name="T8" fmla="*/ 12 w 23"/>
                  <a:gd name="T9" fmla="*/ 14 h 43"/>
                  <a:gd name="T10" fmla="*/ 11 w 23"/>
                  <a:gd name="T11" fmla="*/ 13 h 43"/>
                  <a:gd name="T12" fmla="*/ 11 w 23"/>
                  <a:gd name="T13" fmla="*/ 11 h 43"/>
                  <a:gd name="T14" fmla="*/ 12 w 23"/>
                  <a:gd name="T15" fmla="*/ 9 h 43"/>
                  <a:gd name="T16" fmla="*/ 13 w 23"/>
                  <a:gd name="T17" fmla="*/ 7 h 43"/>
                  <a:gd name="T18" fmla="*/ 15 w 23"/>
                  <a:gd name="T19" fmla="*/ 6 h 43"/>
                  <a:gd name="T20" fmla="*/ 16 w 23"/>
                  <a:gd name="T21" fmla="*/ 5 h 43"/>
                  <a:gd name="T22" fmla="*/ 14 w 23"/>
                  <a:gd name="T23" fmla="*/ 5 h 43"/>
                  <a:gd name="T24" fmla="*/ 12 w 23"/>
                  <a:gd name="T25" fmla="*/ 3 h 43"/>
                  <a:gd name="T26" fmla="*/ 12 w 23"/>
                  <a:gd name="T27" fmla="*/ 2 h 43"/>
                  <a:gd name="T28" fmla="*/ 10 w 23"/>
                  <a:gd name="T29" fmla="*/ 1 h 43"/>
                  <a:gd name="T30" fmla="*/ 8 w 23"/>
                  <a:gd name="T31" fmla="*/ 0 h 43"/>
                  <a:gd name="T32" fmla="*/ 6 w 23"/>
                  <a:gd name="T33" fmla="*/ 1 h 43"/>
                  <a:gd name="T34" fmla="*/ 4 w 23"/>
                  <a:gd name="T35" fmla="*/ 2 h 43"/>
                  <a:gd name="T36" fmla="*/ 2 w 23"/>
                  <a:gd name="T37" fmla="*/ 2 h 43"/>
                  <a:gd name="T38" fmla="*/ 1 w 23"/>
                  <a:gd name="T39" fmla="*/ 3 h 43"/>
                  <a:gd name="T40" fmla="*/ 1 w 23"/>
                  <a:gd name="T41" fmla="*/ 3 h 43"/>
                  <a:gd name="T42" fmla="*/ 3 w 23"/>
                  <a:gd name="T43" fmla="*/ 5 h 43"/>
                  <a:gd name="T44" fmla="*/ 4 w 23"/>
                  <a:gd name="T45" fmla="*/ 7 h 43"/>
                  <a:gd name="T46" fmla="*/ 6 w 23"/>
                  <a:gd name="T47" fmla="*/ 7 h 43"/>
                  <a:gd name="T48" fmla="*/ 7 w 23"/>
                  <a:gd name="T49" fmla="*/ 8 h 43"/>
                  <a:gd name="T50" fmla="*/ 9 w 23"/>
                  <a:gd name="T51" fmla="*/ 9 h 43"/>
                  <a:gd name="T52" fmla="*/ 9 w 23"/>
                  <a:gd name="T53" fmla="*/ 13 h 43"/>
                  <a:gd name="T54" fmla="*/ 11 w 23"/>
                  <a:gd name="T55" fmla="*/ 15 h 43"/>
                  <a:gd name="T56" fmla="*/ 12 w 23"/>
                  <a:gd name="T57" fmla="*/ 17 h 43"/>
                  <a:gd name="T58" fmla="*/ 13 w 23"/>
                  <a:gd name="T59" fmla="*/ 18 h 43"/>
                  <a:gd name="T60" fmla="*/ 15 w 23"/>
                  <a:gd name="T61" fmla="*/ 20 h 43"/>
                  <a:gd name="T62" fmla="*/ 16 w 23"/>
                  <a:gd name="T63" fmla="*/ 21 h 43"/>
                  <a:gd name="T64" fmla="*/ 16 w 23"/>
                  <a:gd name="T65" fmla="*/ 22 h 43"/>
                  <a:gd name="T66" fmla="*/ 17 w 23"/>
                  <a:gd name="T67" fmla="*/ 24 h 43"/>
                  <a:gd name="T68" fmla="*/ 16 w 23"/>
                  <a:gd name="T69" fmla="*/ 26 h 43"/>
                  <a:gd name="T70" fmla="*/ 17 w 23"/>
                  <a:gd name="T71" fmla="*/ 27 h 43"/>
                  <a:gd name="T72" fmla="*/ 18 w 23"/>
                  <a:gd name="T73" fmla="*/ 28 h 43"/>
                  <a:gd name="T74" fmla="*/ 18 w 23"/>
                  <a:gd name="T75" fmla="*/ 30 h 43"/>
                  <a:gd name="T76" fmla="*/ 17 w 23"/>
                  <a:gd name="T77" fmla="*/ 32 h 43"/>
                  <a:gd name="T78" fmla="*/ 16 w 23"/>
                  <a:gd name="T79" fmla="*/ 32 h 43"/>
                  <a:gd name="T80" fmla="*/ 15 w 23"/>
                  <a:gd name="T81" fmla="*/ 33 h 43"/>
                  <a:gd name="T82" fmla="*/ 14 w 23"/>
                  <a:gd name="T83" fmla="*/ 34 h 43"/>
                  <a:gd name="T84" fmla="*/ 13 w 23"/>
                  <a:gd name="T85" fmla="*/ 35 h 43"/>
                  <a:gd name="T86" fmla="*/ 12 w 23"/>
                  <a:gd name="T87" fmla="*/ 36 h 43"/>
                  <a:gd name="T88" fmla="*/ 10 w 23"/>
                  <a:gd name="T89" fmla="*/ 37 h 43"/>
                  <a:gd name="T90" fmla="*/ 11 w 23"/>
                  <a:gd name="T91" fmla="*/ 38 h 43"/>
                  <a:gd name="T92" fmla="*/ 12 w 23"/>
                  <a:gd name="T93" fmla="*/ 39 h 43"/>
                  <a:gd name="T94" fmla="*/ 11 w 23"/>
                  <a:gd name="T95" fmla="*/ 40 h 43"/>
                  <a:gd name="T96" fmla="*/ 12 w 23"/>
                  <a:gd name="T97" fmla="*/ 42 h 43"/>
                  <a:gd name="T98" fmla="*/ 14 w 23"/>
                  <a:gd name="T99" fmla="*/ 41 h 43"/>
                  <a:gd name="T100" fmla="*/ 15 w 23"/>
                  <a:gd name="T101" fmla="*/ 41 h 43"/>
                  <a:gd name="T102" fmla="*/ 15 w 23"/>
                  <a:gd name="T103" fmla="*/ 40 h 43"/>
                  <a:gd name="T104" fmla="*/ 17 w 23"/>
                  <a:gd name="T105" fmla="*/ 38 h 43"/>
                  <a:gd name="T106" fmla="*/ 18 w 23"/>
                  <a:gd name="T107" fmla="*/ 37 h 43"/>
                  <a:gd name="T108" fmla="*/ 21 w 23"/>
                  <a:gd name="T109" fmla="*/ 35 h 43"/>
                  <a:gd name="T110" fmla="*/ 23 w 23"/>
                  <a:gd name="T111" fmla="*/ 33 h 43"/>
                  <a:gd name="T112" fmla="*/ 23 w 23"/>
                  <a:gd name="T113" fmla="*/ 31 h 43"/>
                  <a:gd name="T114" fmla="*/ 22 w 23"/>
                  <a:gd name="T115" fmla="*/ 29 h 43"/>
                  <a:gd name="T116" fmla="*/ 21 w 23"/>
                  <a:gd name="T117" fmla="*/ 26 h 43"/>
                  <a:gd name="T118" fmla="*/ 20 w 23"/>
                  <a:gd name="T119" fmla="*/ 23 h 43"/>
                  <a:gd name="T120" fmla="*/ 19 w 23"/>
                  <a:gd name="T121" fmla="*/ 21 h 43"/>
                  <a:gd name="T122" fmla="*/ 18 w 23"/>
                  <a:gd name="T123" fmla="*/ 20 h 43"/>
                  <a:gd name="T124" fmla="*/ 17 w 23"/>
                  <a:gd name="T125" fmla="*/ 1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3" h="43">
                    <a:moveTo>
                      <a:pt x="17" y="19"/>
                    </a:moveTo>
                    <a:cubicBezTo>
                      <a:pt x="17" y="19"/>
                      <a:pt x="17" y="19"/>
                      <a:pt x="17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5" y="18"/>
                      <a:pt x="14" y="18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7"/>
                      <a:pt x="13" y="16"/>
                      <a:pt x="13" y="16"/>
                    </a:cubicBezTo>
                    <a:cubicBezTo>
                      <a:pt x="13" y="16"/>
                      <a:pt x="13" y="15"/>
                      <a:pt x="13" y="15"/>
                    </a:cubicBezTo>
                    <a:cubicBezTo>
                      <a:pt x="13" y="15"/>
                      <a:pt x="13" y="15"/>
                      <a:pt x="12" y="15"/>
                    </a:cubicBezTo>
                    <a:cubicBezTo>
                      <a:pt x="12" y="15"/>
                      <a:pt x="12" y="15"/>
                      <a:pt x="12" y="14"/>
                    </a:cubicBezTo>
                    <a:cubicBezTo>
                      <a:pt x="12" y="14"/>
                      <a:pt x="12" y="14"/>
                      <a:pt x="11" y="14"/>
                    </a:cubicBezTo>
                    <a:cubicBezTo>
                      <a:pt x="11" y="14"/>
                      <a:pt x="11" y="13"/>
                      <a:pt x="11" y="13"/>
                    </a:cubicBezTo>
                    <a:cubicBezTo>
                      <a:pt x="11" y="13"/>
                      <a:pt x="11" y="12"/>
                      <a:pt x="11" y="12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2" y="9"/>
                    </a:cubicBezTo>
                    <a:cubicBezTo>
                      <a:pt x="12" y="9"/>
                      <a:pt x="12" y="8"/>
                      <a:pt x="13" y="8"/>
                    </a:cubicBezTo>
                    <a:cubicBezTo>
                      <a:pt x="13" y="8"/>
                      <a:pt x="12" y="7"/>
                      <a:pt x="13" y="7"/>
                    </a:cubicBezTo>
                    <a:cubicBezTo>
                      <a:pt x="13" y="7"/>
                      <a:pt x="13" y="7"/>
                      <a:pt x="14" y="7"/>
                    </a:cubicBezTo>
                    <a:cubicBezTo>
                      <a:pt x="14" y="7"/>
                      <a:pt x="14" y="6"/>
                      <a:pt x="15" y="6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4" y="5"/>
                      <a:pt x="14" y="5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12" y="4"/>
                      <a:pt x="12" y="4"/>
                      <a:pt x="12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2"/>
                      <a:pt x="11" y="2"/>
                      <a:pt x="12" y="2"/>
                    </a:cubicBezTo>
                    <a:cubicBezTo>
                      <a:pt x="12" y="2"/>
                      <a:pt x="12" y="2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8" y="1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3" y="7"/>
                      <a:pt x="4" y="7"/>
                    </a:cubicBezTo>
                    <a:cubicBezTo>
                      <a:pt x="4" y="7"/>
                      <a:pt x="5" y="8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9" y="10"/>
                      <a:pt x="9" y="10"/>
                      <a:pt x="9" y="11"/>
                    </a:cubicBezTo>
                    <a:cubicBezTo>
                      <a:pt x="9" y="12"/>
                      <a:pt x="9" y="12"/>
                      <a:pt x="9" y="13"/>
                    </a:cubicBezTo>
                    <a:cubicBezTo>
                      <a:pt x="9" y="13"/>
                      <a:pt x="9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5"/>
                      <a:pt x="11" y="16"/>
                      <a:pt x="11" y="16"/>
                    </a:cubicBezTo>
                    <a:cubicBezTo>
                      <a:pt x="11" y="16"/>
                      <a:pt x="11" y="16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7"/>
                      <a:pt x="13" y="18"/>
                      <a:pt x="13" y="18"/>
                    </a:cubicBezTo>
                    <a:cubicBezTo>
                      <a:pt x="13" y="18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6" y="20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2"/>
                      <a:pt x="16" y="22"/>
                    </a:cubicBezTo>
                    <a:cubicBezTo>
                      <a:pt x="16" y="22"/>
                      <a:pt x="17" y="22"/>
                      <a:pt x="17" y="23"/>
                    </a:cubicBezTo>
                    <a:cubicBezTo>
                      <a:pt x="17" y="23"/>
                      <a:pt x="17" y="23"/>
                      <a:pt x="17" y="24"/>
                    </a:cubicBezTo>
                    <a:cubicBezTo>
                      <a:pt x="17" y="24"/>
                      <a:pt x="17" y="25"/>
                      <a:pt x="17" y="25"/>
                    </a:cubicBezTo>
                    <a:cubicBezTo>
                      <a:pt x="16" y="25"/>
                      <a:pt x="16" y="25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6"/>
                      <a:pt x="17" y="26"/>
                      <a:pt x="1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8"/>
                      <a:pt x="17" y="27"/>
                      <a:pt x="18" y="28"/>
                    </a:cubicBezTo>
                    <a:cubicBezTo>
                      <a:pt x="18" y="28"/>
                      <a:pt x="17" y="28"/>
                      <a:pt x="17" y="29"/>
                    </a:cubicBezTo>
                    <a:cubicBezTo>
                      <a:pt x="17" y="29"/>
                      <a:pt x="17" y="29"/>
                      <a:pt x="18" y="30"/>
                    </a:cubicBezTo>
                    <a:cubicBezTo>
                      <a:pt x="18" y="30"/>
                      <a:pt x="18" y="31"/>
                      <a:pt x="18" y="31"/>
                    </a:cubicBezTo>
                    <a:cubicBezTo>
                      <a:pt x="17" y="31"/>
                      <a:pt x="17" y="32"/>
                      <a:pt x="17" y="32"/>
                    </a:cubicBezTo>
                    <a:cubicBezTo>
                      <a:pt x="17" y="32"/>
                      <a:pt x="17" y="31"/>
                      <a:pt x="17" y="31"/>
                    </a:cubicBezTo>
                    <a:cubicBezTo>
                      <a:pt x="16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5" y="32"/>
                    </a:cubicBezTo>
                    <a:cubicBezTo>
                      <a:pt x="15" y="32"/>
                      <a:pt x="15" y="33"/>
                      <a:pt x="15" y="33"/>
                    </a:cubicBezTo>
                    <a:cubicBezTo>
                      <a:pt x="15" y="33"/>
                      <a:pt x="14" y="33"/>
                      <a:pt x="14" y="33"/>
                    </a:cubicBezTo>
                    <a:cubicBezTo>
                      <a:pt x="14" y="33"/>
                      <a:pt x="14" y="34"/>
                      <a:pt x="14" y="34"/>
                    </a:cubicBezTo>
                    <a:cubicBezTo>
                      <a:pt x="14" y="34"/>
                      <a:pt x="14" y="35"/>
                      <a:pt x="14" y="35"/>
                    </a:cubicBezTo>
                    <a:cubicBezTo>
                      <a:pt x="14" y="35"/>
                      <a:pt x="13" y="35"/>
                      <a:pt x="13" y="35"/>
                    </a:cubicBezTo>
                    <a:cubicBezTo>
                      <a:pt x="12" y="35"/>
                      <a:pt x="12" y="35"/>
                      <a:pt x="12" y="36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2" y="36"/>
                      <a:pt x="11" y="36"/>
                      <a:pt x="11" y="36"/>
                    </a:cubicBezTo>
                    <a:cubicBezTo>
                      <a:pt x="11" y="36"/>
                      <a:pt x="11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1" y="37"/>
                      <a:pt x="11" y="37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2" y="38"/>
                      <a:pt x="12" y="38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40"/>
                      <a:pt x="11" y="40"/>
                      <a:pt x="11" y="40"/>
                    </a:cubicBezTo>
                    <a:cubicBezTo>
                      <a:pt x="11" y="41"/>
                      <a:pt x="12" y="41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3"/>
                      <a:pt x="12" y="42"/>
                      <a:pt x="13" y="42"/>
                    </a:cubicBezTo>
                    <a:cubicBezTo>
                      <a:pt x="13" y="42"/>
                      <a:pt x="13" y="42"/>
                      <a:pt x="14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1"/>
                      <a:pt x="14" y="41"/>
                      <a:pt x="15" y="41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7" y="38"/>
                      <a:pt x="16" y="38"/>
                      <a:pt x="17" y="38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6"/>
                      <a:pt x="18" y="37"/>
                      <a:pt x="18" y="37"/>
                    </a:cubicBezTo>
                    <a:cubicBezTo>
                      <a:pt x="19" y="36"/>
                      <a:pt x="20" y="36"/>
                      <a:pt x="20" y="36"/>
                    </a:cubicBezTo>
                    <a:cubicBezTo>
                      <a:pt x="21" y="36"/>
                      <a:pt x="21" y="35"/>
                      <a:pt x="21" y="35"/>
                    </a:cubicBezTo>
                    <a:cubicBezTo>
                      <a:pt x="21" y="35"/>
                      <a:pt x="22" y="34"/>
                      <a:pt x="22" y="34"/>
                    </a:cubicBezTo>
                    <a:cubicBezTo>
                      <a:pt x="22" y="34"/>
                      <a:pt x="23" y="33"/>
                      <a:pt x="23" y="33"/>
                    </a:cubicBezTo>
                    <a:cubicBezTo>
                      <a:pt x="23" y="32"/>
                      <a:pt x="22" y="32"/>
                      <a:pt x="22" y="32"/>
                    </a:cubicBezTo>
                    <a:cubicBezTo>
                      <a:pt x="22" y="31"/>
                      <a:pt x="23" y="31"/>
                      <a:pt x="23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2" y="29"/>
                      <a:pt x="22" y="29"/>
                    </a:cubicBezTo>
                    <a:cubicBezTo>
                      <a:pt x="22" y="28"/>
                      <a:pt x="22" y="27"/>
                      <a:pt x="22" y="27"/>
                    </a:cubicBezTo>
                    <a:cubicBezTo>
                      <a:pt x="22" y="26"/>
                      <a:pt x="22" y="26"/>
                      <a:pt x="21" y="26"/>
                    </a:cubicBezTo>
                    <a:cubicBezTo>
                      <a:pt x="21" y="25"/>
                      <a:pt x="21" y="25"/>
                      <a:pt x="21" y="24"/>
                    </a:cubicBezTo>
                    <a:cubicBezTo>
                      <a:pt x="21" y="24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2"/>
                    </a:cubicBezTo>
                    <a:cubicBezTo>
                      <a:pt x="19" y="22"/>
                      <a:pt x="20" y="21"/>
                      <a:pt x="19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18" y="20"/>
                    </a:cubicBezTo>
                    <a:cubicBezTo>
                      <a:pt x="18" y="20"/>
                      <a:pt x="17" y="20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2" name="Freeform 315">
                <a:extLst>
                  <a:ext uri="{FF2B5EF4-FFF2-40B4-BE49-F238E27FC236}">
                    <a16:creationId xmlns:a16="http://schemas.microsoft.com/office/drawing/2014/main" id="{14894E28-F13A-464C-B467-32998839C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126" y="2243139"/>
                <a:ext cx="31750" cy="42863"/>
              </a:xfrm>
              <a:custGeom>
                <a:avLst/>
                <a:gdLst>
                  <a:gd name="T0" fmla="*/ 1 w 3"/>
                  <a:gd name="T1" fmla="*/ 3 h 4"/>
                  <a:gd name="T2" fmla="*/ 2 w 3"/>
                  <a:gd name="T3" fmla="*/ 3 h 4"/>
                  <a:gd name="T4" fmla="*/ 2 w 3"/>
                  <a:gd name="T5" fmla="*/ 2 h 4"/>
                  <a:gd name="T6" fmla="*/ 3 w 3"/>
                  <a:gd name="T7" fmla="*/ 2 h 4"/>
                  <a:gd name="T8" fmla="*/ 2 w 3"/>
                  <a:gd name="T9" fmla="*/ 1 h 4"/>
                  <a:gd name="T10" fmla="*/ 2 w 3"/>
                  <a:gd name="T11" fmla="*/ 0 h 4"/>
                  <a:gd name="T12" fmla="*/ 1 w 3"/>
                  <a:gd name="T13" fmla="*/ 0 h 4"/>
                  <a:gd name="T14" fmla="*/ 1 w 3"/>
                  <a:gd name="T15" fmla="*/ 2 h 4"/>
                  <a:gd name="T16" fmla="*/ 1 w 3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4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3" name="Freeform 316">
                <a:extLst>
                  <a:ext uri="{FF2B5EF4-FFF2-40B4-BE49-F238E27FC236}">
                    <a16:creationId xmlns:a16="http://schemas.microsoft.com/office/drawing/2014/main" id="{ED013523-DD90-44F4-BC16-6BB56DA94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2651" y="2297114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4" name="Freeform 317">
                <a:extLst>
                  <a:ext uri="{FF2B5EF4-FFF2-40B4-BE49-F238E27FC236}">
                    <a16:creationId xmlns:a16="http://schemas.microsoft.com/office/drawing/2014/main" id="{63BB6DFA-FE42-474F-BEED-72D6626CB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876" y="2286001"/>
                <a:ext cx="11113" cy="22225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2 h 2"/>
                  <a:gd name="T4" fmla="*/ 0 w 1"/>
                  <a:gd name="T5" fmla="*/ 2 h 2"/>
                  <a:gd name="T6" fmla="*/ 1 w 1"/>
                  <a:gd name="T7" fmla="*/ 2 h 2"/>
                  <a:gd name="T8" fmla="*/ 1 w 1"/>
                  <a:gd name="T9" fmla="*/ 1 h 2"/>
                  <a:gd name="T10" fmla="*/ 1 w 1"/>
                  <a:gd name="T11" fmla="*/ 1 h 2"/>
                  <a:gd name="T12" fmla="*/ 1 w 1"/>
                  <a:gd name="T13" fmla="*/ 0 h 2"/>
                  <a:gd name="T14" fmla="*/ 0 w 1"/>
                  <a:gd name="T15" fmla="*/ 1 h 2"/>
                  <a:gd name="T16" fmla="*/ 0 w 1"/>
                  <a:gd name="T17" fmla="*/ 1 h 2"/>
                  <a:gd name="T18" fmla="*/ 0 w 1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5" name="Freeform 318">
                <a:extLst>
                  <a:ext uri="{FF2B5EF4-FFF2-40B4-BE49-F238E27FC236}">
                    <a16:creationId xmlns:a16="http://schemas.microsoft.com/office/drawing/2014/main" id="{A2AAB232-B56C-4598-B972-8746896C9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2014" y="2330451"/>
                <a:ext cx="11113" cy="952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6" name="Freeform 319">
                <a:extLst>
                  <a:ext uri="{FF2B5EF4-FFF2-40B4-BE49-F238E27FC236}">
                    <a16:creationId xmlns:a16="http://schemas.microsoft.com/office/drawing/2014/main" id="{D3288DA0-7FE5-4DD8-B611-2925E2132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0901" y="2308226"/>
                <a:ext cx="22225" cy="22225"/>
              </a:xfrm>
              <a:custGeom>
                <a:avLst/>
                <a:gdLst>
                  <a:gd name="T0" fmla="*/ 0 w 2"/>
                  <a:gd name="T1" fmla="*/ 2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0 h 2"/>
                  <a:gd name="T8" fmla="*/ 1 w 2"/>
                  <a:gd name="T9" fmla="*/ 0 h 2"/>
                  <a:gd name="T10" fmla="*/ 0 w 2"/>
                  <a:gd name="T11" fmla="*/ 0 h 2"/>
                  <a:gd name="T12" fmla="*/ 0 w 2"/>
                  <a:gd name="T13" fmla="*/ 1 h 2"/>
                  <a:gd name="T14" fmla="*/ 0 w 2"/>
                  <a:gd name="T15" fmla="*/ 1 h 2"/>
                  <a:gd name="T16" fmla="*/ 0 w 2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7" name="Freeform 320">
                <a:extLst>
                  <a:ext uri="{FF2B5EF4-FFF2-40B4-BE49-F238E27FC236}">
                    <a16:creationId xmlns:a16="http://schemas.microsoft.com/office/drawing/2014/main" id="{F05BB2E8-C2F8-46C4-A110-3FEA7B7A7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1" y="2351089"/>
                <a:ext cx="9525" cy="2222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0 h 2"/>
                  <a:gd name="T8" fmla="*/ 1 w 1"/>
                  <a:gd name="T9" fmla="*/ 0 h 2"/>
                  <a:gd name="T10" fmla="*/ 0 w 1"/>
                  <a:gd name="T11" fmla="*/ 0 h 2"/>
                  <a:gd name="T12" fmla="*/ 0 w 1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8" name="Freeform 321">
                <a:extLst>
                  <a:ext uri="{FF2B5EF4-FFF2-40B4-BE49-F238E27FC236}">
                    <a16:creationId xmlns:a16="http://schemas.microsoft.com/office/drawing/2014/main" id="{9305BFE3-47D0-4B8E-887A-7F80AB199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739" y="2373314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1 w 2"/>
                  <a:gd name="T5" fmla="*/ 0 h 2"/>
                  <a:gd name="T6" fmla="*/ 0 w 2"/>
                  <a:gd name="T7" fmla="*/ 0 h 2"/>
                  <a:gd name="T8" fmla="*/ 1 w 2"/>
                  <a:gd name="T9" fmla="*/ 1 h 2"/>
                  <a:gd name="T10" fmla="*/ 0 w 2"/>
                  <a:gd name="T11" fmla="*/ 2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9" name="Freeform 322">
                <a:extLst>
                  <a:ext uri="{FF2B5EF4-FFF2-40B4-BE49-F238E27FC236}">
                    <a16:creationId xmlns:a16="http://schemas.microsoft.com/office/drawing/2014/main" id="{1FEE5702-F316-4FE8-9CC6-75B45DB32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6" y="2708276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0" name="Freeform 323">
                <a:extLst>
                  <a:ext uri="{FF2B5EF4-FFF2-40B4-BE49-F238E27FC236}">
                    <a16:creationId xmlns:a16="http://schemas.microsoft.com/office/drawing/2014/main" id="{186EBD4F-A98F-4C06-A01D-DE330EFE0D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701" y="2622551"/>
                <a:ext cx="11113" cy="20638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1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1" name="Freeform 324">
                <a:extLst>
                  <a:ext uri="{FF2B5EF4-FFF2-40B4-BE49-F238E27FC236}">
                    <a16:creationId xmlns:a16="http://schemas.microsoft.com/office/drawing/2014/main" id="{3830F5E8-7D34-4468-A84F-38222E77E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6" y="2578101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1 w 2"/>
                  <a:gd name="T9" fmla="*/ 1 h 1"/>
                  <a:gd name="T10" fmla="*/ 1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2" name="Freeform 325">
                <a:extLst>
                  <a:ext uri="{FF2B5EF4-FFF2-40B4-BE49-F238E27FC236}">
                    <a16:creationId xmlns:a16="http://schemas.microsoft.com/office/drawing/2014/main" id="{5797A484-C3E2-4905-9997-3BC995524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1" y="2459039"/>
                <a:ext cx="85725" cy="65088"/>
              </a:xfrm>
              <a:custGeom>
                <a:avLst/>
                <a:gdLst>
                  <a:gd name="T0" fmla="*/ 1 w 8"/>
                  <a:gd name="T1" fmla="*/ 5 h 6"/>
                  <a:gd name="T2" fmla="*/ 2 w 8"/>
                  <a:gd name="T3" fmla="*/ 5 h 6"/>
                  <a:gd name="T4" fmla="*/ 4 w 8"/>
                  <a:gd name="T5" fmla="*/ 5 h 6"/>
                  <a:gd name="T6" fmla="*/ 5 w 8"/>
                  <a:gd name="T7" fmla="*/ 6 h 6"/>
                  <a:gd name="T8" fmla="*/ 6 w 8"/>
                  <a:gd name="T9" fmla="*/ 6 h 6"/>
                  <a:gd name="T10" fmla="*/ 7 w 8"/>
                  <a:gd name="T11" fmla="*/ 6 h 6"/>
                  <a:gd name="T12" fmla="*/ 7 w 8"/>
                  <a:gd name="T13" fmla="*/ 5 h 6"/>
                  <a:gd name="T14" fmla="*/ 7 w 8"/>
                  <a:gd name="T15" fmla="*/ 4 h 6"/>
                  <a:gd name="T16" fmla="*/ 7 w 8"/>
                  <a:gd name="T17" fmla="*/ 3 h 6"/>
                  <a:gd name="T18" fmla="*/ 8 w 8"/>
                  <a:gd name="T19" fmla="*/ 2 h 6"/>
                  <a:gd name="T20" fmla="*/ 8 w 8"/>
                  <a:gd name="T21" fmla="*/ 1 h 6"/>
                  <a:gd name="T22" fmla="*/ 8 w 8"/>
                  <a:gd name="T23" fmla="*/ 0 h 6"/>
                  <a:gd name="T24" fmla="*/ 6 w 8"/>
                  <a:gd name="T25" fmla="*/ 0 h 6"/>
                  <a:gd name="T26" fmla="*/ 5 w 8"/>
                  <a:gd name="T27" fmla="*/ 0 h 6"/>
                  <a:gd name="T28" fmla="*/ 3 w 8"/>
                  <a:gd name="T29" fmla="*/ 1 h 6"/>
                  <a:gd name="T30" fmla="*/ 3 w 8"/>
                  <a:gd name="T31" fmla="*/ 1 h 6"/>
                  <a:gd name="T32" fmla="*/ 4 w 8"/>
                  <a:gd name="T33" fmla="*/ 2 h 6"/>
                  <a:gd name="T34" fmla="*/ 5 w 8"/>
                  <a:gd name="T35" fmla="*/ 2 h 6"/>
                  <a:gd name="T36" fmla="*/ 5 w 8"/>
                  <a:gd name="T37" fmla="*/ 3 h 6"/>
                  <a:gd name="T38" fmla="*/ 5 w 8"/>
                  <a:gd name="T39" fmla="*/ 3 h 6"/>
                  <a:gd name="T40" fmla="*/ 6 w 8"/>
                  <a:gd name="T41" fmla="*/ 4 h 6"/>
                  <a:gd name="T42" fmla="*/ 5 w 8"/>
                  <a:gd name="T43" fmla="*/ 4 h 6"/>
                  <a:gd name="T44" fmla="*/ 4 w 8"/>
                  <a:gd name="T45" fmla="*/ 4 h 6"/>
                  <a:gd name="T46" fmla="*/ 3 w 8"/>
                  <a:gd name="T47" fmla="*/ 4 h 6"/>
                  <a:gd name="T48" fmla="*/ 1 w 8"/>
                  <a:gd name="T49" fmla="*/ 4 h 6"/>
                  <a:gd name="T50" fmla="*/ 0 w 8"/>
                  <a:gd name="T51" fmla="*/ 4 h 6"/>
                  <a:gd name="T52" fmla="*/ 0 w 8"/>
                  <a:gd name="T53" fmla="*/ 5 h 6"/>
                  <a:gd name="T54" fmla="*/ 1 w 8"/>
                  <a:gd name="T55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" h="6">
                    <a:moveTo>
                      <a:pt x="1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4" y="0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4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4"/>
                      <a:pt x="5" y="3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5"/>
                      <a:pt x="5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3" name="Freeform 326">
                <a:extLst>
                  <a:ext uri="{FF2B5EF4-FFF2-40B4-BE49-F238E27FC236}">
                    <a16:creationId xmlns:a16="http://schemas.microsoft.com/office/drawing/2014/main" id="{871D98B6-76CC-4EDA-B6A4-FD4316E52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939" y="2513014"/>
                <a:ext cx="53975" cy="76200"/>
              </a:xfrm>
              <a:custGeom>
                <a:avLst/>
                <a:gdLst>
                  <a:gd name="T0" fmla="*/ 4 w 5"/>
                  <a:gd name="T1" fmla="*/ 0 h 7"/>
                  <a:gd name="T2" fmla="*/ 3 w 5"/>
                  <a:gd name="T3" fmla="*/ 0 h 7"/>
                  <a:gd name="T4" fmla="*/ 3 w 5"/>
                  <a:gd name="T5" fmla="*/ 0 h 7"/>
                  <a:gd name="T6" fmla="*/ 2 w 5"/>
                  <a:gd name="T7" fmla="*/ 1 h 7"/>
                  <a:gd name="T8" fmla="*/ 1 w 5"/>
                  <a:gd name="T9" fmla="*/ 1 h 7"/>
                  <a:gd name="T10" fmla="*/ 1 w 5"/>
                  <a:gd name="T11" fmla="*/ 3 h 7"/>
                  <a:gd name="T12" fmla="*/ 1 w 5"/>
                  <a:gd name="T13" fmla="*/ 4 h 7"/>
                  <a:gd name="T14" fmla="*/ 0 w 5"/>
                  <a:gd name="T15" fmla="*/ 5 h 7"/>
                  <a:gd name="T16" fmla="*/ 1 w 5"/>
                  <a:gd name="T17" fmla="*/ 7 h 7"/>
                  <a:gd name="T18" fmla="*/ 2 w 5"/>
                  <a:gd name="T19" fmla="*/ 7 h 7"/>
                  <a:gd name="T20" fmla="*/ 2 w 5"/>
                  <a:gd name="T21" fmla="*/ 7 h 7"/>
                  <a:gd name="T22" fmla="*/ 2 w 5"/>
                  <a:gd name="T23" fmla="*/ 6 h 7"/>
                  <a:gd name="T24" fmla="*/ 2 w 5"/>
                  <a:gd name="T25" fmla="*/ 6 h 7"/>
                  <a:gd name="T26" fmla="*/ 4 w 5"/>
                  <a:gd name="T27" fmla="*/ 4 h 7"/>
                  <a:gd name="T28" fmla="*/ 4 w 5"/>
                  <a:gd name="T29" fmla="*/ 3 h 7"/>
                  <a:gd name="T30" fmla="*/ 4 w 5"/>
                  <a:gd name="T31" fmla="*/ 2 h 7"/>
                  <a:gd name="T32" fmla="*/ 5 w 5"/>
                  <a:gd name="T33" fmla="*/ 1 h 7"/>
                  <a:gd name="T34" fmla="*/ 4 w 5"/>
                  <a:gd name="T35" fmla="*/ 0 h 7"/>
                  <a:gd name="T36" fmla="*/ 4 w 5"/>
                  <a:gd name="T3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" h="7">
                    <a:moveTo>
                      <a:pt x="4" y="0"/>
                    </a:move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7"/>
                      <a:pt x="1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5"/>
                      <a:pt x="3" y="5"/>
                      <a:pt x="4" y="4"/>
                    </a:cubicBezTo>
                    <a:cubicBezTo>
                      <a:pt x="4" y="4"/>
                      <a:pt x="4" y="4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4" y="2"/>
                      <a:pt x="4" y="1"/>
                      <a:pt x="5" y="1"/>
                    </a:cubicBezTo>
                    <a:cubicBezTo>
                      <a:pt x="5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4" name="Freeform 327">
                <a:extLst>
                  <a:ext uri="{FF2B5EF4-FFF2-40B4-BE49-F238E27FC236}">
                    <a16:creationId xmlns:a16="http://schemas.microsoft.com/office/drawing/2014/main" id="{53F4B389-4845-4882-9572-B88D644DF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4" y="3022601"/>
                <a:ext cx="0" cy="9525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5" name="Freeform 328">
                <a:extLst>
                  <a:ext uri="{FF2B5EF4-FFF2-40B4-BE49-F238E27FC236}">
                    <a16:creationId xmlns:a16="http://schemas.microsoft.com/office/drawing/2014/main" id="{446646F9-7148-4383-8745-70BBE0B03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1589" y="2816226"/>
                <a:ext cx="130175" cy="227013"/>
              </a:xfrm>
              <a:custGeom>
                <a:avLst/>
                <a:gdLst>
                  <a:gd name="T0" fmla="*/ 2 w 12"/>
                  <a:gd name="T1" fmla="*/ 3 h 21"/>
                  <a:gd name="T2" fmla="*/ 2 w 12"/>
                  <a:gd name="T3" fmla="*/ 4 h 21"/>
                  <a:gd name="T4" fmla="*/ 2 w 12"/>
                  <a:gd name="T5" fmla="*/ 4 h 21"/>
                  <a:gd name="T6" fmla="*/ 1 w 12"/>
                  <a:gd name="T7" fmla="*/ 5 h 21"/>
                  <a:gd name="T8" fmla="*/ 0 w 12"/>
                  <a:gd name="T9" fmla="*/ 5 h 21"/>
                  <a:gd name="T10" fmla="*/ 0 w 12"/>
                  <a:gd name="T11" fmla="*/ 7 h 21"/>
                  <a:gd name="T12" fmla="*/ 1 w 12"/>
                  <a:gd name="T13" fmla="*/ 9 h 21"/>
                  <a:gd name="T14" fmla="*/ 1 w 12"/>
                  <a:gd name="T15" fmla="*/ 10 h 21"/>
                  <a:gd name="T16" fmla="*/ 1 w 12"/>
                  <a:gd name="T17" fmla="*/ 10 h 21"/>
                  <a:gd name="T18" fmla="*/ 3 w 12"/>
                  <a:gd name="T19" fmla="*/ 10 h 21"/>
                  <a:gd name="T20" fmla="*/ 3 w 12"/>
                  <a:gd name="T21" fmla="*/ 10 h 21"/>
                  <a:gd name="T22" fmla="*/ 3 w 12"/>
                  <a:gd name="T23" fmla="*/ 12 h 21"/>
                  <a:gd name="T24" fmla="*/ 3 w 12"/>
                  <a:gd name="T25" fmla="*/ 13 h 21"/>
                  <a:gd name="T26" fmla="*/ 4 w 12"/>
                  <a:gd name="T27" fmla="*/ 13 h 21"/>
                  <a:gd name="T28" fmla="*/ 4 w 12"/>
                  <a:gd name="T29" fmla="*/ 14 h 21"/>
                  <a:gd name="T30" fmla="*/ 3 w 12"/>
                  <a:gd name="T31" fmla="*/ 15 h 21"/>
                  <a:gd name="T32" fmla="*/ 3 w 12"/>
                  <a:gd name="T33" fmla="*/ 16 h 21"/>
                  <a:gd name="T34" fmla="*/ 3 w 12"/>
                  <a:gd name="T35" fmla="*/ 18 h 21"/>
                  <a:gd name="T36" fmla="*/ 3 w 12"/>
                  <a:gd name="T37" fmla="*/ 18 h 21"/>
                  <a:gd name="T38" fmla="*/ 4 w 12"/>
                  <a:gd name="T39" fmla="*/ 19 h 21"/>
                  <a:gd name="T40" fmla="*/ 4 w 12"/>
                  <a:gd name="T41" fmla="*/ 21 h 21"/>
                  <a:gd name="T42" fmla="*/ 5 w 12"/>
                  <a:gd name="T43" fmla="*/ 21 h 21"/>
                  <a:gd name="T44" fmla="*/ 6 w 12"/>
                  <a:gd name="T45" fmla="*/ 21 h 21"/>
                  <a:gd name="T46" fmla="*/ 7 w 12"/>
                  <a:gd name="T47" fmla="*/ 21 h 21"/>
                  <a:gd name="T48" fmla="*/ 8 w 12"/>
                  <a:gd name="T49" fmla="*/ 20 h 21"/>
                  <a:gd name="T50" fmla="*/ 9 w 12"/>
                  <a:gd name="T51" fmla="*/ 20 h 21"/>
                  <a:gd name="T52" fmla="*/ 10 w 12"/>
                  <a:gd name="T53" fmla="*/ 19 h 21"/>
                  <a:gd name="T54" fmla="*/ 12 w 12"/>
                  <a:gd name="T55" fmla="*/ 19 h 21"/>
                  <a:gd name="T56" fmla="*/ 11 w 12"/>
                  <a:gd name="T57" fmla="*/ 18 h 21"/>
                  <a:gd name="T58" fmla="*/ 10 w 12"/>
                  <a:gd name="T59" fmla="*/ 17 h 21"/>
                  <a:gd name="T60" fmla="*/ 10 w 12"/>
                  <a:gd name="T61" fmla="*/ 16 h 21"/>
                  <a:gd name="T62" fmla="*/ 10 w 12"/>
                  <a:gd name="T63" fmla="*/ 15 h 21"/>
                  <a:gd name="T64" fmla="*/ 9 w 12"/>
                  <a:gd name="T65" fmla="*/ 15 h 21"/>
                  <a:gd name="T66" fmla="*/ 8 w 12"/>
                  <a:gd name="T67" fmla="*/ 14 h 21"/>
                  <a:gd name="T68" fmla="*/ 8 w 12"/>
                  <a:gd name="T69" fmla="*/ 11 h 21"/>
                  <a:gd name="T70" fmla="*/ 9 w 12"/>
                  <a:gd name="T71" fmla="*/ 10 h 21"/>
                  <a:gd name="T72" fmla="*/ 10 w 12"/>
                  <a:gd name="T73" fmla="*/ 11 h 21"/>
                  <a:gd name="T74" fmla="*/ 10 w 12"/>
                  <a:gd name="T75" fmla="*/ 9 h 21"/>
                  <a:gd name="T76" fmla="*/ 10 w 12"/>
                  <a:gd name="T77" fmla="*/ 8 h 21"/>
                  <a:gd name="T78" fmla="*/ 10 w 12"/>
                  <a:gd name="T79" fmla="*/ 7 h 21"/>
                  <a:gd name="T80" fmla="*/ 10 w 12"/>
                  <a:gd name="T81" fmla="*/ 7 h 21"/>
                  <a:gd name="T82" fmla="*/ 10 w 12"/>
                  <a:gd name="T83" fmla="*/ 6 h 21"/>
                  <a:gd name="T84" fmla="*/ 9 w 12"/>
                  <a:gd name="T85" fmla="*/ 6 h 21"/>
                  <a:gd name="T86" fmla="*/ 8 w 12"/>
                  <a:gd name="T87" fmla="*/ 5 h 21"/>
                  <a:gd name="T88" fmla="*/ 8 w 12"/>
                  <a:gd name="T89" fmla="*/ 5 h 21"/>
                  <a:gd name="T90" fmla="*/ 7 w 12"/>
                  <a:gd name="T91" fmla="*/ 4 h 21"/>
                  <a:gd name="T92" fmla="*/ 6 w 12"/>
                  <a:gd name="T93" fmla="*/ 3 h 21"/>
                  <a:gd name="T94" fmla="*/ 6 w 12"/>
                  <a:gd name="T95" fmla="*/ 2 h 21"/>
                  <a:gd name="T96" fmla="*/ 5 w 12"/>
                  <a:gd name="T97" fmla="*/ 1 h 21"/>
                  <a:gd name="T98" fmla="*/ 4 w 12"/>
                  <a:gd name="T99" fmla="*/ 0 h 21"/>
                  <a:gd name="T100" fmla="*/ 4 w 12"/>
                  <a:gd name="T101" fmla="*/ 0 h 21"/>
                  <a:gd name="T102" fmla="*/ 4 w 12"/>
                  <a:gd name="T103" fmla="*/ 1 h 21"/>
                  <a:gd name="T104" fmla="*/ 3 w 12"/>
                  <a:gd name="T105" fmla="*/ 2 h 21"/>
                  <a:gd name="T106" fmla="*/ 2 w 12"/>
                  <a:gd name="T107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" h="21">
                    <a:moveTo>
                      <a:pt x="2" y="3"/>
                    </a:moveTo>
                    <a:cubicBezTo>
                      <a:pt x="2" y="3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8"/>
                      <a:pt x="0" y="8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2" y="10"/>
                      <a:pt x="2" y="9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3" y="14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3" y="17"/>
                      <a:pt x="2" y="17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8"/>
                      <a:pt x="3" y="19"/>
                      <a:pt x="4" y="19"/>
                    </a:cubicBezTo>
                    <a:cubicBezTo>
                      <a:pt x="4" y="20"/>
                      <a:pt x="4" y="20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7" y="21"/>
                      <a:pt x="6" y="21"/>
                      <a:pt x="7" y="21"/>
                    </a:cubicBezTo>
                    <a:cubicBezTo>
                      <a:pt x="7" y="20"/>
                      <a:pt x="8" y="21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9"/>
                      <a:pt x="11" y="19"/>
                      <a:pt x="12" y="19"/>
                    </a:cubicBezTo>
                    <a:cubicBezTo>
                      <a:pt x="12" y="19"/>
                      <a:pt x="11" y="19"/>
                      <a:pt x="11" y="18"/>
                    </a:cubicBezTo>
                    <a:cubicBezTo>
                      <a:pt x="11" y="18"/>
                      <a:pt x="11" y="18"/>
                      <a:pt x="10" y="17"/>
                    </a:cubicBezTo>
                    <a:cubicBezTo>
                      <a:pt x="10" y="17"/>
                      <a:pt x="10" y="17"/>
                      <a:pt x="10" y="16"/>
                    </a:cubicBezTo>
                    <a:cubicBezTo>
                      <a:pt x="10" y="16"/>
                      <a:pt x="10" y="15"/>
                      <a:pt x="10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8" y="15"/>
                      <a:pt x="8" y="14"/>
                      <a:pt x="8" y="14"/>
                    </a:cubicBezTo>
                    <a:cubicBezTo>
                      <a:pt x="8" y="13"/>
                      <a:pt x="8" y="12"/>
                      <a:pt x="8" y="11"/>
                    </a:cubicBezTo>
                    <a:cubicBezTo>
                      <a:pt x="8" y="11"/>
                      <a:pt x="8" y="10"/>
                      <a:pt x="9" y="10"/>
                    </a:cubicBezTo>
                    <a:cubicBezTo>
                      <a:pt x="9" y="10"/>
                      <a:pt x="9" y="11"/>
                      <a:pt x="10" y="11"/>
                    </a:cubicBezTo>
                    <a:cubicBezTo>
                      <a:pt x="10" y="11"/>
                      <a:pt x="10" y="10"/>
                      <a:pt x="10" y="9"/>
                    </a:cubicBezTo>
                    <a:cubicBezTo>
                      <a:pt x="10" y="9"/>
                      <a:pt x="10" y="9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6"/>
                    </a:cubicBezTo>
                    <a:cubicBezTo>
                      <a:pt x="10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6" y="4"/>
                      <a:pt x="7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2" y="2"/>
                      <a:pt x="2" y="2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6" name="Freeform 329">
                <a:extLst>
                  <a:ext uri="{FF2B5EF4-FFF2-40B4-BE49-F238E27FC236}">
                    <a16:creationId xmlns:a16="http://schemas.microsoft.com/office/drawing/2014/main" id="{A4BE0A46-B699-41EE-A773-310D34F152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1201" y="3032126"/>
                <a:ext cx="171450" cy="206375"/>
              </a:xfrm>
              <a:custGeom>
                <a:avLst/>
                <a:gdLst>
                  <a:gd name="T0" fmla="*/ 1 w 16"/>
                  <a:gd name="T1" fmla="*/ 11 h 19"/>
                  <a:gd name="T2" fmla="*/ 1 w 16"/>
                  <a:gd name="T3" fmla="*/ 12 h 19"/>
                  <a:gd name="T4" fmla="*/ 2 w 16"/>
                  <a:gd name="T5" fmla="*/ 12 h 19"/>
                  <a:gd name="T6" fmla="*/ 4 w 16"/>
                  <a:gd name="T7" fmla="*/ 13 h 19"/>
                  <a:gd name="T8" fmla="*/ 3 w 16"/>
                  <a:gd name="T9" fmla="*/ 13 h 19"/>
                  <a:gd name="T10" fmla="*/ 3 w 16"/>
                  <a:gd name="T11" fmla="*/ 14 h 19"/>
                  <a:gd name="T12" fmla="*/ 3 w 16"/>
                  <a:gd name="T13" fmla="*/ 14 h 19"/>
                  <a:gd name="T14" fmla="*/ 3 w 16"/>
                  <a:gd name="T15" fmla="*/ 15 h 19"/>
                  <a:gd name="T16" fmla="*/ 4 w 16"/>
                  <a:gd name="T17" fmla="*/ 16 h 19"/>
                  <a:gd name="T18" fmla="*/ 3 w 16"/>
                  <a:gd name="T19" fmla="*/ 16 h 19"/>
                  <a:gd name="T20" fmla="*/ 3 w 16"/>
                  <a:gd name="T21" fmla="*/ 17 h 19"/>
                  <a:gd name="T22" fmla="*/ 4 w 16"/>
                  <a:gd name="T23" fmla="*/ 17 h 19"/>
                  <a:gd name="T24" fmla="*/ 5 w 16"/>
                  <a:gd name="T25" fmla="*/ 18 h 19"/>
                  <a:gd name="T26" fmla="*/ 6 w 16"/>
                  <a:gd name="T27" fmla="*/ 19 h 19"/>
                  <a:gd name="T28" fmla="*/ 7 w 16"/>
                  <a:gd name="T29" fmla="*/ 18 h 19"/>
                  <a:gd name="T30" fmla="*/ 7 w 16"/>
                  <a:gd name="T31" fmla="*/ 17 h 19"/>
                  <a:gd name="T32" fmla="*/ 8 w 16"/>
                  <a:gd name="T33" fmla="*/ 15 h 19"/>
                  <a:gd name="T34" fmla="*/ 9 w 16"/>
                  <a:gd name="T35" fmla="*/ 14 h 19"/>
                  <a:gd name="T36" fmla="*/ 9 w 16"/>
                  <a:gd name="T37" fmla="*/ 13 h 19"/>
                  <a:gd name="T38" fmla="*/ 11 w 16"/>
                  <a:gd name="T39" fmla="*/ 13 h 19"/>
                  <a:gd name="T40" fmla="*/ 12 w 16"/>
                  <a:gd name="T41" fmla="*/ 12 h 19"/>
                  <a:gd name="T42" fmla="*/ 13 w 16"/>
                  <a:gd name="T43" fmla="*/ 12 h 19"/>
                  <a:gd name="T44" fmla="*/ 14 w 16"/>
                  <a:gd name="T45" fmla="*/ 11 h 19"/>
                  <a:gd name="T46" fmla="*/ 15 w 16"/>
                  <a:gd name="T47" fmla="*/ 10 h 19"/>
                  <a:gd name="T48" fmla="*/ 15 w 16"/>
                  <a:gd name="T49" fmla="*/ 9 h 19"/>
                  <a:gd name="T50" fmla="*/ 15 w 16"/>
                  <a:gd name="T51" fmla="*/ 7 h 19"/>
                  <a:gd name="T52" fmla="*/ 16 w 16"/>
                  <a:gd name="T53" fmla="*/ 6 h 19"/>
                  <a:gd name="T54" fmla="*/ 15 w 16"/>
                  <a:gd name="T55" fmla="*/ 5 h 19"/>
                  <a:gd name="T56" fmla="*/ 15 w 16"/>
                  <a:gd name="T57" fmla="*/ 5 h 19"/>
                  <a:gd name="T58" fmla="*/ 14 w 16"/>
                  <a:gd name="T59" fmla="*/ 4 h 19"/>
                  <a:gd name="T60" fmla="*/ 13 w 16"/>
                  <a:gd name="T61" fmla="*/ 3 h 19"/>
                  <a:gd name="T62" fmla="*/ 12 w 16"/>
                  <a:gd name="T63" fmla="*/ 4 h 19"/>
                  <a:gd name="T64" fmla="*/ 11 w 16"/>
                  <a:gd name="T65" fmla="*/ 4 h 19"/>
                  <a:gd name="T66" fmla="*/ 11 w 16"/>
                  <a:gd name="T67" fmla="*/ 3 h 19"/>
                  <a:gd name="T68" fmla="*/ 9 w 16"/>
                  <a:gd name="T69" fmla="*/ 3 h 19"/>
                  <a:gd name="T70" fmla="*/ 8 w 16"/>
                  <a:gd name="T71" fmla="*/ 2 h 19"/>
                  <a:gd name="T72" fmla="*/ 8 w 16"/>
                  <a:gd name="T73" fmla="*/ 1 h 19"/>
                  <a:gd name="T74" fmla="*/ 7 w 16"/>
                  <a:gd name="T75" fmla="*/ 1 h 19"/>
                  <a:gd name="T76" fmla="*/ 7 w 16"/>
                  <a:gd name="T77" fmla="*/ 0 h 19"/>
                  <a:gd name="T78" fmla="*/ 6 w 16"/>
                  <a:gd name="T79" fmla="*/ 2 h 19"/>
                  <a:gd name="T80" fmla="*/ 4 w 16"/>
                  <a:gd name="T81" fmla="*/ 2 h 19"/>
                  <a:gd name="T82" fmla="*/ 4 w 16"/>
                  <a:gd name="T83" fmla="*/ 3 h 19"/>
                  <a:gd name="T84" fmla="*/ 3 w 16"/>
                  <a:gd name="T85" fmla="*/ 5 h 19"/>
                  <a:gd name="T86" fmla="*/ 3 w 16"/>
                  <a:gd name="T87" fmla="*/ 5 h 19"/>
                  <a:gd name="T88" fmla="*/ 2 w 16"/>
                  <a:gd name="T89" fmla="*/ 5 h 19"/>
                  <a:gd name="T90" fmla="*/ 1 w 16"/>
                  <a:gd name="T91" fmla="*/ 7 h 19"/>
                  <a:gd name="T92" fmla="*/ 0 w 16"/>
                  <a:gd name="T93" fmla="*/ 9 h 19"/>
                  <a:gd name="T94" fmla="*/ 0 w 16"/>
                  <a:gd name="T95" fmla="*/ 10 h 19"/>
                  <a:gd name="T96" fmla="*/ 1 w 16"/>
                  <a:gd name="T9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" h="19">
                    <a:moveTo>
                      <a:pt x="1" y="11"/>
                    </a:move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4" y="12"/>
                      <a:pt x="4" y="13"/>
                    </a:cubicBezTo>
                    <a:cubicBezTo>
                      <a:pt x="4" y="13"/>
                      <a:pt x="3" y="13"/>
                      <a:pt x="3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5"/>
                    </a:cubicBezTo>
                    <a:cubicBezTo>
                      <a:pt x="3" y="15"/>
                      <a:pt x="4" y="15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7"/>
                      <a:pt x="4" y="17"/>
                    </a:cubicBezTo>
                    <a:cubicBezTo>
                      <a:pt x="4" y="17"/>
                      <a:pt x="5" y="17"/>
                      <a:pt x="5" y="18"/>
                    </a:cubicBezTo>
                    <a:cubicBezTo>
                      <a:pt x="5" y="18"/>
                      <a:pt x="5" y="19"/>
                      <a:pt x="6" y="19"/>
                    </a:cubicBezTo>
                    <a:cubicBezTo>
                      <a:pt x="6" y="19"/>
                      <a:pt x="6" y="19"/>
                      <a:pt x="7" y="18"/>
                    </a:cubicBezTo>
                    <a:cubicBezTo>
                      <a:pt x="7" y="18"/>
                      <a:pt x="7" y="17"/>
                      <a:pt x="7" y="17"/>
                    </a:cubicBezTo>
                    <a:cubicBezTo>
                      <a:pt x="7" y="16"/>
                      <a:pt x="7" y="16"/>
                      <a:pt x="8" y="15"/>
                    </a:cubicBezTo>
                    <a:cubicBezTo>
                      <a:pt x="8" y="15"/>
                      <a:pt x="8" y="14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0" y="13"/>
                      <a:pt x="11" y="13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2"/>
                      <a:pt x="12" y="12"/>
                      <a:pt x="13" y="12"/>
                    </a:cubicBezTo>
                    <a:cubicBezTo>
                      <a:pt x="13" y="12"/>
                      <a:pt x="13" y="11"/>
                      <a:pt x="14" y="11"/>
                    </a:cubicBezTo>
                    <a:cubicBezTo>
                      <a:pt x="14" y="11"/>
                      <a:pt x="14" y="10"/>
                      <a:pt x="15" y="10"/>
                    </a:cubicBezTo>
                    <a:cubicBezTo>
                      <a:pt x="15" y="10"/>
                      <a:pt x="15" y="9"/>
                      <a:pt x="15" y="9"/>
                    </a:cubicBezTo>
                    <a:cubicBezTo>
                      <a:pt x="15" y="8"/>
                      <a:pt x="15" y="8"/>
                      <a:pt x="15" y="7"/>
                    </a:cubicBezTo>
                    <a:cubicBezTo>
                      <a:pt x="16" y="7"/>
                      <a:pt x="16" y="7"/>
                      <a:pt x="16" y="6"/>
                    </a:cubicBezTo>
                    <a:cubicBezTo>
                      <a:pt x="16" y="6"/>
                      <a:pt x="15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4" y="4"/>
                    </a:cubicBezTo>
                    <a:cubicBezTo>
                      <a:pt x="14" y="4"/>
                      <a:pt x="14" y="3"/>
                      <a:pt x="13" y="3"/>
                    </a:cubicBezTo>
                    <a:cubicBezTo>
                      <a:pt x="13" y="3"/>
                      <a:pt x="13" y="4"/>
                      <a:pt x="12" y="4"/>
                    </a:cubicBezTo>
                    <a:cubicBezTo>
                      <a:pt x="12" y="4"/>
                      <a:pt x="12" y="4"/>
                      <a:pt x="11" y="4"/>
                    </a:cubicBezTo>
                    <a:cubicBezTo>
                      <a:pt x="11" y="4"/>
                      <a:pt x="11" y="3"/>
                      <a:pt x="11" y="3"/>
                    </a:cubicBezTo>
                    <a:cubicBezTo>
                      <a:pt x="10" y="3"/>
                      <a:pt x="10" y="3"/>
                      <a:pt x="9" y="3"/>
                    </a:cubicBezTo>
                    <a:cubicBezTo>
                      <a:pt x="9" y="3"/>
                      <a:pt x="9" y="3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6" y="1"/>
                      <a:pt x="6" y="2"/>
                    </a:cubicBezTo>
                    <a:cubicBezTo>
                      <a:pt x="5" y="2"/>
                      <a:pt x="5" y="1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4" y="4"/>
                      <a:pt x="4" y="4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0" y="7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1" y="10"/>
                      <a:pt x="1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7" name="Freeform 330">
                <a:extLst>
                  <a:ext uri="{FF2B5EF4-FFF2-40B4-BE49-F238E27FC236}">
                    <a16:creationId xmlns:a16="http://schemas.microsoft.com/office/drawing/2014/main" id="{DA356CDB-6367-403C-9058-4FD2E60E9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5051" y="3594101"/>
                <a:ext cx="301625" cy="1157288"/>
              </a:xfrm>
              <a:custGeom>
                <a:avLst/>
                <a:gdLst>
                  <a:gd name="T0" fmla="*/ 25 w 28"/>
                  <a:gd name="T1" fmla="*/ 104 h 107"/>
                  <a:gd name="T2" fmla="*/ 28 w 28"/>
                  <a:gd name="T3" fmla="*/ 103 h 107"/>
                  <a:gd name="T4" fmla="*/ 23 w 28"/>
                  <a:gd name="T5" fmla="*/ 102 h 107"/>
                  <a:gd name="T6" fmla="*/ 18 w 28"/>
                  <a:gd name="T7" fmla="*/ 100 h 107"/>
                  <a:gd name="T8" fmla="*/ 16 w 28"/>
                  <a:gd name="T9" fmla="*/ 98 h 107"/>
                  <a:gd name="T10" fmla="*/ 14 w 28"/>
                  <a:gd name="T11" fmla="*/ 94 h 107"/>
                  <a:gd name="T12" fmla="*/ 14 w 28"/>
                  <a:gd name="T13" fmla="*/ 90 h 107"/>
                  <a:gd name="T14" fmla="*/ 15 w 28"/>
                  <a:gd name="T15" fmla="*/ 86 h 107"/>
                  <a:gd name="T16" fmla="*/ 14 w 28"/>
                  <a:gd name="T17" fmla="*/ 82 h 107"/>
                  <a:gd name="T18" fmla="*/ 13 w 28"/>
                  <a:gd name="T19" fmla="*/ 80 h 107"/>
                  <a:gd name="T20" fmla="*/ 11 w 28"/>
                  <a:gd name="T21" fmla="*/ 78 h 107"/>
                  <a:gd name="T22" fmla="*/ 9 w 28"/>
                  <a:gd name="T23" fmla="*/ 73 h 107"/>
                  <a:gd name="T24" fmla="*/ 8 w 28"/>
                  <a:gd name="T25" fmla="*/ 68 h 107"/>
                  <a:gd name="T26" fmla="*/ 7 w 28"/>
                  <a:gd name="T27" fmla="*/ 61 h 107"/>
                  <a:gd name="T28" fmla="*/ 8 w 28"/>
                  <a:gd name="T29" fmla="*/ 55 h 107"/>
                  <a:gd name="T30" fmla="*/ 7 w 28"/>
                  <a:gd name="T31" fmla="*/ 47 h 107"/>
                  <a:gd name="T32" fmla="*/ 6 w 28"/>
                  <a:gd name="T33" fmla="*/ 35 h 107"/>
                  <a:gd name="T34" fmla="*/ 10 w 28"/>
                  <a:gd name="T35" fmla="*/ 27 h 107"/>
                  <a:gd name="T36" fmla="*/ 12 w 28"/>
                  <a:gd name="T37" fmla="*/ 21 h 107"/>
                  <a:gd name="T38" fmla="*/ 10 w 28"/>
                  <a:gd name="T39" fmla="*/ 17 h 107"/>
                  <a:gd name="T40" fmla="*/ 11 w 28"/>
                  <a:gd name="T41" fmla="*/ 11 h 107"/>
                  <a:gd name="T42" fmla="*/ 9 w 28"/>
                  <a:gd name="T43" fmla="*/ 5 h 107"/>
                  <a:gd name="T44" fmla="*/ 5 w 28"/>
                  <a:gd name="T45" fmla="*/ 1 h 107"/>
                  <a:gd name="T46" fmla="*/ 3 w 28"/>
                  <a:gd name="T47" fmla="*/ 2 h 107"/>
                  <a:gd name="T48" fmla="*/ 0 w 28"/>
                  <a:gd name="T49" fmla="*/ 5 h 107"/>
                  <a:gd name="T50" fmla="*/ 1 w 28"/>
                  <a:gd name="T51" fmla="*/ 7 h 107"/>
                  <a:gd name="T52" fmla="*/ 3 w 28"/>
                  <a:gd name="T53" fmla="*/ 14 h 107"/>
                  <a:gd name="T54" fmla="*/ 2 w 28"/>
                  <a:gd name="T55" fmla="*/ 21 h 107"/>
                  <a:gd name="T56" fmla="*/ 3 w 28"/>
                  <a:gd name="T57" fmla="*/ 26 h 107"/>
                  <a:gd name="T58" fmla="*/ 3 w 28"/>
                  <a:gd name="T59" fmla="*/ 31 h 107"/>
                  <a:gd name="T60" fmla="*/ 2 w 28"/>
                  <a:gd name="T61" fmla="*/ 36 h 107"/>
                  <a:gd name="T62" fmla="*/ 2 w 28"/>
                  <a:gd name="T63" fmla="*/ 40 h 107"/>
                  <a:gd name="T64" fmla="*/ 3 w 28"/>
                  <a:gd name="T65" fmla="*/ 45 h 107"/>
                  <a:gd name="T66" fmla="*/ 3 w 28"/>
                  <a:gd name="T67" fmla="*/ 50 h 107"/>
                  <a:gd name="T68" fmla="*/ 3 w 28"/>
                  <a:gd name="T69" fmla="*/ 55 h 107"/>
                  <a:gd name="T70" fmla="*/ 3 w 28"/>
                  <a:gd name="T71" fmla="*/ 61 h 107"/>
                  <a:gd name="T72" fmla="*/ 4 w 28"/>
                  <a:gd name="T73" fmla="*/ 67 h 107"/>
                  <a:gd name="T74" fmla="*/ 5 w 28"/>
                  <a:gd name="T75" fmla="*/ 71 h 107"/>
                  <a:gd name="T76" fmla="*/ 8 w 28"/>
                  <a:gd name="T77" fmla="*/ 72 h 107"/>
                  <a:gd name="T78" fmla="*/ 9 w 28"/>
                  <a:gd name="T79" fmla="*/ 75 h 107"/>
                  <a:gd name="T80" fmla="*/ 9 w 28"/>
                  <a:gd name="T81" fmla="*/ 78 h 107"/>
                  <a:gd name="T82" fmla="*/ 10 w 28"/>
                  <a:gd name="T83" fmla="*/ 81 h 107"/>
                  <a:gd name="T84" fmla="*/ 10 w 28"/>
                  <a:gd name="T85" fmla="*/ 84 h 107"/>
                  <a:gd name="T86" fmla="*/ 10 w 28"/>
                  <a:gd name="T87" fmla="*/ 89 h 107"/>
                  <a:gd name="T88" fmla="*/ 13 w 28"/>
                  <a:gd name="T89" fmla="*/ 91 h 107"/>
                  <a:gd name="T90" fmla="*/ 11 w 28"/>
                  <a:gd name="T91" fmla="*/ 94 h 107"/>
                  <a:gd name="T92" fmla="*/ 13 w 28"/>
                  <a:gd name="T93" fmla="*/ 97 h 107"/>
                  <a:gd name="T94" fmla="*/ 16 w 28"/>
                  <a:gd name="T95" fmla="*/ 100 h 107"/>
                  <a:gd name="T96" fmla="*/ 18 w 28"/>
                  <a:gd name="T97" fmla="*/ 103 h 107"/>
                  <a:gd name="T98" fmla="*/ 21 w 28"/>
                  <a:gd name="T99" fmla="*/ 103 h 107"/>
                  <a:gd name="T100" fmla="*/ 22 w 28"/>
                  <a:gd name="T101" fmla="*/ 105 h 107"/>
                  <a:gd name="T102" fmla="*/ 20 w 28"/>
                  <a:gd name="T103" fmla="*/ 105 h 107"/>
                  <a:gd name="T104" fmla="*/ 23 w 28"/>
                  <a:gd name="T105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" h="107">
                    <a:moveTo>
                      <a:pt x="24" y="107"/>
                    </a:moveTo>
                    <a:cubicBezTo>
                      <a:pt x="24" y="107"/>
                      <a:pt x="24" y="106"/>
                      <a:pt x="24" y="106"/>
                    </a:cubicBezTo>
                    <a:cubicBezTo>
                      <a:pt x="24" y="106"/>
                      <a:pt x="24" y="105"/>
                      <a:pt x="25" y="105"/>
                    </a:cubicBezTo>
                    <a:cubicBezTo>
                      <a:pt x="25" y="105"/>
                      <a:pt x="25" y="105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6" y="103"/>
                      <a:pt x="26" y="103"/>
                      <a:pt x="26" y="103"/>
                    </a:cubicBezTo>
                    <a:cubicBezTo>
                      <a:pt x="26" y="103"/>
                      <a:pt x="27" y="103"/>
                      <a:pt x="27" y="103"/>
                    </a:cubicBezTo>
                    <a:cubicBezTo>
                      <a:pt x="28" y="103"/>
                      <a:pt x="28" y="103"/>
                      <a:pt x="28" y="103"/>
                    </a:cubicBezTo>
                    <a:cubicBezTo>
                      <a:pt x="27" y="102"/>
                      <a:pt x="27" y="102"/>
                      <a:pt x="27" y="102"/>
                    </a:cubicBezTo>
                    <a:cubicBezTo>
                      <a:pt x="27" y="102"/>
                      <a:pt x="27" y="102"/>
                      <a:pt x="26" y="102"/>
                    </a:cubicBezTo>
                    <a:cubicBezTo>
                      <a:pt x="25" y="102"/>
                      <a:pt x="25" y="101"/>
                      <a:pt x="24" y="101"/>
                    </a:cubicBezTo>
                    <a:cubicBezTo>
                      <a:pt x="24" y="101"/>
                      <a:pt x="24" y="102"/>
                      <a:pt x="23" y="102"/>
                    </a:cubicBezTo>
                    <a:cubicBezTo>
                      <a:pt x="22" y="102"/>
                      <a:pt x="22" y="102"/>
                      <a:pt x="21" y="102"/>
                    </a:cubicBezTo>
                    <a:cubicBezTo>
                      <a:pt x="20" y="101"/>
                      <a:pt x="20" y="101"/>
                      <a:pt x="19" y="101"/>
                    </a:cubicBezTo>
                    <a:cubicBezTo>
                      <a:pt x="19" y="101"/>
                      <a:pt x="19" y="101"/>
                      <a:pt x="19" y="100"/>
                    </a:cubicBezTo>
                    <a:cubicBezTo>
                      <a:pt x="18" y="100"/>
                      <a:pt x="18" y="100"/>
                      <a:pt x="18" y="100"/>
                    </a:cubicBezTo>
                    <a:cubicBezTo>
                      <a:pt x="18" y="99"/>
                      <a:pt x="19" y="99"/>
                      <a:pt x="18" y="98"/>
                    </a:cubicBezTo>
                    <a:cubicBezTo>
                      <a:pt x="18" y="98"/>
                      <a:pt x="18" y="98"/>
                      <a:pt x="18" y="98"/>
                    </a:cubicBezTo>
                    <a:cubicBezTo>
                      <a:pt x="17" y="98"/>
                      <a:pt x="17" y="98"/>
                      <a:pt x="17" y="98"/>
                    </a:cubicBezTo>
                    <a:cubicBezTo>
                      <a:pt x="16" y="98"/>
                      <a:pt x="16" y="98"/>
                      <a:pt x="16" y="98"/>
                    </a:cubicBezTo>
                    <a:cubicBezTo>
                      <a:pt x="15" y="97"/>
                      <a:pt x="16" y="97"/>
                      <a:pt x="16" y="96"/>
                    </a:cubicBezTo>
                    <a:cubicBezTo>
                      <a:pt x="15" y="96"/>
                      <a:pt x="15" y="97"/>
                      <a:pt x="14" y="96"/>
                    </a:cubicBezTo>
                    <a:cubicBezTo>
                      <a:pt x="14" y="96"/>
                      <a:pt x="14" y="96"/>
                      <a:pt x="14" y="95"/>
                    </a:cubicBezTo>
                    <a:cubicBezTo>
                      <a:pt x="14" y="95"/>
                      <a:pt x="13" y="94"/>
                      <a:pt x="14" y="94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93"/>
                      <a:pt x="14" y="94"/>
                      <a:pt x="15" y="93"/>
                    </a:cubicBezTo>
                    <a:cubicBezTo>
                      <a:pt x="15" y="92"/>
                      <a:pt x="15" y="92"/>
                      <a:pt x="15" y="91"/>
                    </a:cubicBezTo>
                    <a:cubicBezTo>
                      <a:pt x="15" y="90"/>
                      <a:pt x="14" y="90"/>
                      <a:pt x="14" y="90"/>
                    </a:cubicBezTo>
                    <a:cubicBezTo>
                      <a:pt x="14" y="89"/>
                      <a:pt x="15" y="89"/>
                      <a:pt x="15" y="89"/>
                    </a:cubicBezTo>
                    <a:cubicBezTo>
                      <a:pt x="15" y="88"/>
                      <a:pt x="15" y="88"/>
                      <a:pt x="15" y="88"/>
                    </a:cubicBezTo>
                    <a:cubicBezTo>
                      <a:pt x="14" y="87"/>
                      <a:pt x="14" y="87"/>
                      <a:pt x="14" y="87"/>
                    </a:cubicBezTo>
                    <a:cubicBezTo>
                      <a:pt x="14" y="87"/>
                      <a:pt x="15" y="87"/>
                      <a:pt x="15" y="86"/>
                    </a:cubicBezTo>
                    <a:cubicBezTo>
                      <a:pt x="15" y="86"/>
                      <a:pt x="15" y="86"/>
                      <a:pt x="15" y="86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84"/>
                      <a:pt x="14" y="84"/>
                      <a:pt x="14" y="83"/>
                    </a:cubicBezTo>
                    <a:cubicBezTo>
                      <a:pt x="14" y="83"/>
                      <a:pt x="14" y="83"/>
                      <a:pt x="14" y="82"/>
                    </a:cubicBezTo>
                    <a:cubicBezTo>
                      <a:pt x="14" y="82"/>
                      <a:pt x="13" y="82"/>
                      <a:pt x="13" y="81"/>
                    </a:cubicBezTo>
                    <a:cubicBezTo>
                      <a:pt x="13" y="81"/>
                      <a:pt x="14" y="81"/>
                      <a:pt x="14" y="81"/>
                    </a:cubicBezTo>
                    <a:cubicBezTo>
                      <a:pt x="14" y="81"/>
                      <a:pt x="14" y="80"/>
                      <a:pt x="14" y="80"/>
                    </a:cubicBezTo>
                    <a:cubicBezTo>
                      <a:pt x="13" y="80"/>
                      <a:pt x="13" y="80"/>
                      <a:pt x="13" y="80"/>
                    </a:cubicBezTo>
                    <a:cubicBezTo>
                      <a:pt x="13" y="81"/>
                      <a:pt x="13" y="81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ubicBezTo>
                      <a:pt x="12" y="80"/>
                      <a:pt x="12" y="80"/>
                      <a:pt x="12" y="79"/>
                    </a:cubicBezTo>
                    <a:cubicBezTo>
                      <a:pt x="12" y="79"/>
                      <a:pt x="12" y="79"/>
                      <a:pt x="11" y="78"/>
                    </a:cubicBezTo>
                    <a:cubicBezTo>
                      <a:pt x="11" y="78"/>
                      <a:pt x="11" y="77"/>
                      <a:pt x="11" y="77"/>
                    </a:cubicBezTo>
                    <a:cubicBezTo>
                      <a:pt x="11" y="77"/>
                      <a:pt x="10" y="77"/>
                      <a:pt x="10" y="76"/>
                    </a:cubicBezTo>
                    <a:cubicBezTo>
                      <a:pt x="10" y="76"/>
                      <a:pt x="10" y="75"/>
                      <a:pt x="10" y="74"/>
                    </a:cubicBezTo>
                    <a:cubicBezTo>
                      <a:pt x="10" y="74"/>
                      <a:pt x="10" y="74"/>
                      <a:pt x="9" y="73"/>
                    </a:cubicBezTo>
                    <a:cubicBezTo>
                      <a:pt x="9" y="73"/>
                      <a:pt x="9" y="73"/>
                      <a:pt x="9" y="72"/>
                    </a:cubicBezTo>
                    <a:cubicBezTo>
                      <a:pt x="9" y="72"/>
                      <a:pt x="9" y="72"/>
                      <a:pt x="9" y="71"/>
                    </a:cubicBezTo>
                    <a:cubicBezTo>
                      <a:pt x="9" y="71"/>
                      <a:pt x="8" y="70"/>
                      <a:pt x="8" y="69"/>
                    </a:cubicBezTo>
                    <a:cubicBezTo>
                      <a:pt x="8" y="69"/>
                      <a:pt x="8" y="69"/>
                      <a:pt x="8" y="68"/>
                    </a:cubicBezTo>
                    <a:cubicBezTo>
                      <a:pt x="8" y="67"/>
                      <a:pt x="8" y="66"/>
                      <a:pt x="8" y="65"/>
                    </a:cubicBezTo>
                    <a:cubicBezTo>
                      <a:pt x="9" y="64"/>
                      <a:pt x="9" y="64"/>
                      <a:pt x="9" y="63"/>
                    </a:cubicBezTo>
                    <a:cubicBezTo>
                      <a:pt x="10" y="63"/>
                      <a:pt x="9" y="62"/>
                      <a:pt x="8" y="61"/>
                    </a:cubicBezTo>
                    <a:cubicBezTo>
                      <a:pt x="8" y="61"/>
                      <a:pt x="7" y="61"/>
                      <a:pt x="7" y="61"/>
                    </a:cubicBezTo>
                    <a:cubicBezTo>
                      <a:pt x="7" y="60"/>
                      <a:pt x="7" y="59"/>
                      <a:pt x="7" y="59"/>
                    </a:cubicBezTo>
                    <a:cubicBezTo>
                      <a:pt x="7" y="58"/>
                      <a:pt x="7" y="57"/>
                      <a:pt x="8" y="57"/>
                    </a:cubicBezTo>
                    <a:cubicBezTo>
                      <a:pt x="8" y="56"/>
                      <a:pt x="8" y="57"/>
                      <a:pt x="8" y="56"/>
                    </a:cubicBezTo>
                    <a:cubicBezTo>
                      <a:pt x="9" y="56"/>
                      <a:pt x="8" y="55"/>
                      <a:pt x="8" y="55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1"/>
                      <a:pt x="7" y="51"/>
                      <a:pt x="7" y="50"/>
                    </a:cubicBezTo>
                    <a:cubicBezTo>
                      <a:pt x="7" y="49"/>
                      <a:pt x="7" y="48"/>
                      <a:pt x="7" y="47"/>
                    </a:cubicBezTo>
                    <a:cubicBezTo>
                      <a:pt x="7" y="46"/>
                      <a:pt x="7" y="45"/>
                      <a:pt x="6" y="44"/>
                    </a:cubicBezTo>
                    <a:cubicBezTo>
                      <a:pt x="6" y="43"/>
                      <a:pt x="6" y="42"/>
                      <a:pt x="6" y="41"/>
                    </a:cubicBezTo>
                    <a:cubicBezTo>
                      <a:pt x="6" y="40"/>
                      <a:pt x="5" y="39"/>
                      <a:pt x="5" y="38"/>
                    </a:cubicBezTo>
                    <a:cubicBezTo>
                      <a:pt x="5" y="37"/>
                      <a:pt x="5" y="36"/>
                      <a:pt x="6" y="35"/>
                    </a:cubicBezTo>
                    <a:cubicBezTo>
                      <a:pt x="6" y="34"/>
                      <a:pt x="7" y="34"/>
                      <a:pt x="7" y="33"/>
                    </a:cubicBezTo>
                    <a:cubicBezTo>
                      <a:pt x="8" y="32"/>
                      <a:pt x="8" y="31"/>
                      <a:pt x="9" y="30"/>
                    </a:cubicBezTo>
                    <a:cubicBezTo>
                      <a:pt x="9" y="30"/>
                      <a:pt x="9" y="29"/>
                      <a:pt x="10" y="29"/>
                    </a:cubicBezTo>
                    <a:cubicBezTo>
                      <a:pt x="10" y="28"/>
                      <a:pt x="10" y="28"/>
                      <a:pt x="10" y="27"/>
                    </a:cubicBezTo>
                    <a:cubicBezTo>
                      <a:pt x="11" y="27"/>
                      <a:pt x="11" y="26"/>
                      <a:pt x="11" y="26"/>
                    </a:cubicBezTo>
                    <a:cubicBezTo>
                      <a:pt x="11" y="25"/>
                      <a:pt x="11" y="25"/>
                      <a:pt x="11" y="24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2" y="22"/>
                      <a:pt x="12" y="21"/>
                    </a:cubicBezTo>
                    <a:cubicBezTo>
                      <a:pt x="12" y="21"/>
                      <a:pt x="12" y="21"/>
                      <a:pt x="12" y="20"/>
                    </a:cubicBezTo>
                    <a:cubicBezTo>
                      <a:pt x="12" y="19"/>
                      <a:pt x="12" y="18"/>
                      <a:pt x="12" y="17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7"/>
                      <a:pt x="11" y="17"/>
                      <a:pt x="10" y="17"/>
                    </a:cubicBezTo>
                    <a:cubicBezTo>
                      <a:pt x="10" y="16"/>
                      <a:pt x="10" y="16"/>
                      <a:pt x="10" y="15"/>
                    </a:cubicBezTo>
                    <a:cubicBezTo>
                      <a:pt x="10" y="15"/>
                      <a:pt x="10" y="14"/>
                      <a:pt x="11" y="14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1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10" y="8"/>
                      <a:pt x="10" y="8"/>
                    </a:cubicBezTo>
                    <a:cubicBezTo>
                      <a:pt x="10" y="7"/>
                      <a:pt x="9" y="6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4" y="1"/>
                      <a:pt x="3" y="1"/>
                      <a:pt x="3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2" y="9"/>
                      <a:pt x="2" y="10"/>
                      <a:pt x="2" y="11"/>
                    </a:cubicBezTo>
                    <a:cubicBezTo>
                      <a:pt x="2" y="12"/>
                      <a:pt x="2" y="12"/>
                      <a:pt x="2" y="13"/>
                    </a:cubicBezTo>
                    <a:cubicBezTo>
                      <a:pt x="2" y="14"/>
                      <a:pt x="3" y="14"/>
                      <a:pt x="3" y="14"/>
                    </a:cubicBezTo>
                    <a:cubicBezTo>
                      <a:pt x="3" y="15"/>
                      <a:pt x="2" y="16"/>
                      <a:pt x="2" y="16"/>
                    </a:cubicBezTo>
                    <a:cubicBezTo>
                      <a:pt x="2" y="17"/>
                      <a:pt x="2" y="18"/>
                      <a:pt x="2" y="18"/>
                    </a:cubicBezTo>
                    <a:cubicBezTo>
                      <a:pt x="2" y="19"/>
                      <a:pt x="1" y="19"/>
                      <a:pt x="1" y="20"/>
                    </a:cubicBezTo>
                    <a:cubicBezTo>
                      <a:pt x="2" y="20"/>
                      <a:pt x="2" y="20"/>
                      <a:pt x="2" y="21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2" y="24"/>
                      <a:pt x="2" y="25"/>
                    </a:cubicBezTo>
                    <a:cubicBezTo>
                      <a:pt x="2" y="25"/>
                      <a:pt x="3" y="25"/>
                      <a:pt x="3" y="26"/>
                    </a:cubicBezTo>
                    <a:cubicBezTo>
                      <a:pt x="3" y="26"/>
                      <a:pt x="3" y="26"/>
                      <a:pt x="3" y="27"/>
                    </a:cubicBezTo>
                    <a:cubicBezTo>
                      <a:pt x="2" y="27"/>
                      <a:pt x="3" y="27"/>
                      <a:pt x="3" y="28"/>
                    </a:cubicBezTo>
                    <a:cubicBezTo>
                      <a:pt x="3" y="28"/>
                      <a:pt x="3" y="29"/>
                      <a:pt x="3" y="29"/>
                    </a:cubicBezTo>
                    <a:cubicBezTo>
                      <a:pt x="3" y="30"/>
                      <a:pt x="3" y="30"/>
                      <a:pt x="3" y="31"/>
                    </a:cubicBezTo>
                    <a:cubicBezTo>
                      <a:pt x="3" y="31"/>
                      <a:pt x="3" y="31"/>
                      <a:pt x="3" y="32"/>
                    </a:cubicBezTo>
                    <a:cubicBezTo>
                      <a:pt x="3" y="32"/>
                      <a:pt x="3" y="33"/>
                      <a:pt x="3" y="33"/>
                    </a:cubicBezTo>
                    <a:cubicBezTo>
                      <a:pt x="3" y="34"/>
                      <a:pt x="3" y="34"/>
                      <a:pt x="3" y="35"/>
                    </a:cubicBezTo>
                    <a:cubicBezTo>
                      <a:pt x="3" y="35"/>
                      <a:pt x="2" y="35"/>
                      <a:pt x="2" y="36"/>
                    </a:cubicBezTo>
                    <a:cubicBezTo>
                      <a:pt x="2" y="36"/>
                      <a:pt x="2" y="36"/>
                      <a:pt x="2" y="37"/>
                    </a:cubicBezTo>
                    <a:cubicBezTo>
                      <a:pt x="2" y="37"/>
                      <a:pt x="2" y="37"/>
                      <a:pt x="3" y="37"/>
                    </a:cubicBezTo>
                    <a:cubicBezTo>
                      <a:pt x="3" y="38"/>
                      <a:pt x="3" y="38"/>
                      <a:pt x="3" y="39"/>
                    </a:cubicBezTo>
                    <a:cubicBezTo>
                      <a:pt x="3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2"/>
                    </a:cubicBezTo>
                    <a:cubicBezTo>
                      <a:pt x="2" y="43"/>
                      <a:pt x="2" y="43"/>
                      <a:pt x="2" y="44"/>
                    </a:cubicBezTo>
                    <a:cubicBezTo>
                      <a:pt x="3" y="44"/>
                      <a:pt x="3" y="44"/>
                      <a:pt x="3" y="45"/>
                    </a:cubicBezTo>
                    <a:cubicBezTo>
                      <a:pt x="3" y="46"/>
                      <a:pt x="3" y="46"/>
                      <a:pt x="3" y="47"/>
                    </a:cubicBezTo>
                    <a:cubicBezTo>
                      <a:pt x="3" y="47"/>
                      <a:pt x="4" y="47"/>
                      <a:pt x="4" y="48"/>
                    </a:cubicBezTo>
                    <a:cubicBezTo>
                      <a:pt x="4" y="48"/>
                      <a:pt x="4" y="49"/>
                      <a:pt x="4" y="49"/>
                    </a:cubicBezTo>
                    <a:cubicBezTo>
                      <a:pt x="4" y="49"/>
                      <a:pt x="3" y="50"/>
                      <a:pt x="3" y="50"/>
                    </a:cubicBezTo>
                    <a:cubicBezTo>
                      <a:pt x="3" y="51"/>
                      <a:pt x="3" y="51"/>
                      <a:pt x="3" y="52"/>
                    </a:cubicBezTo>
                    <a:cubicBezTo>
                      <a:pt x="3" y="53"/>
                      <a:pt x="3" y="53"/>
                      <a:pt x="3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3" y="54"/>
                      <a:pt x="3" y="54"/>
                      <a:pt x="3" y="55"/>
                    </a:cubicBezTo>
                    <a:cubicBezTo>
                      <a:pt x="3" y="56"/>
                      <a:pt x="3" y="56"/>
                      <a:pt x="3" y="57"/>
                    </a:cubicBezTo>
                    <a:cubicBezTo>
                      <a:pt x="3" y="57"/>
                      <a:pt x="3" y="58"/>
                      <a:pt x="3" y="58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60"/>
                      <a:pt x="2" y="60"/>
                      <a:pt x="3" y="61"/>
                    </a:cubicBezTo>
                    <a:cubicBezTo>
                      <a:pt x="3" y="62"/>
                      <a:pt x="3" y="62"/>
                      <a:pt x="3" y="62"/>
                    </a:cubicBezTo>
                    <a:cubicBezTo>
                      <a:pt x="4" y="63"/>
                      <a:pt x="4" y="63"/>
                      <a:pt x="4" y="64"/>
                    </a:cubicBezTo>
                    <a:cubicBezTo>
                      <a:pt x="4" y="64"/>
                      <a:pt x="4" y="65"/>
                      <a:pt x="4" y="66"/>
                    </a:cubicBezTo>
                    <a:cubicBezTo>
                      <a:pt x="4" y="66"/>
                      <a:pt x="4" y="66"/>
                      <a:pt x="4" y="67"/>
                    </a:cubicBezTo>
                    <a:cubicBezTo>
                      <a:pt x="4" y="67"/>
                      <a:pt x="4" y="67"/>
                      <a:pt x="4" y="68"/>
                    </a:cubicBezTo>
                    <a:cubicBezTo>
                      <a:pt x="4" y="68"/>
                      <a:pt x="4" y="68"/>
                      <a:pt x="4" y="69"/>
                    </a:cubicBezTo>
                    <a:cubicBezTo>
                      <a:pt x="4" y="69"/>
                      <a:pt x="4" y="70"/>
                      <a:pt x="4" y="70"/>
                    </a:cubicBezTo>
                    <a:cubicBezTo>
                      <a:pt x="4" y="70"/>
                      <a:pt x="4" y="71"/>
                      <a:pt x="5" y="71"/>
                    </a:cubicBezTo>
                    <a:cubicBezTo>
                      <a:pt x="5" y="71"/>
                      <a:pt x="5" y="72"/>
                      <a:pt x="5" y="72"/>
                    </a:cubicBezTo>
                    <a:cubicBezTo>
                      <a:pt x="5" y="72"/>
                      <a:pt x="6" y="73"/>
                      <a:pt x="6" y="73"/>
                    </a:cubicBezTo>
                    <a:cubicBezTo>
                      <a:pt x="6" y="73"/>
                      <a:pt x="6" y="72"/>
                      <a:pt x="7" y="72"/>
                    </a:cubicBezTo>
                    <a:cubicBezTo>
                      <a:pt x="7" y="72"/>
                      <a:pt x="7" y="72"/>
                      <a:pt x="8" y="72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8" y="74"/>
                      <a:pt x="8" y="74"/>
                      <a:pt x="9" y="74"/>
                    </a:cubicBezTo>
                    <a:cubicBezTo>
                      <a:pt x="9" y="74"/>
                      <a:pt x="9" y="74"/>
                      <a:pt x="9" y="74"/>
                    </a:cubicBezTo>
                    <a:cubicBezTo>
                      <a:pt x="9" y="75"/>
                      <a:pt x="9" y="75"/>
                      <a:pt x="9" y="75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9" y="77"/>
                      <a:pt x="8" y="78"/>
                      <a:pt x="9" y="78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10" y="78"/>
                      <a:pt x="9" y="79"/>
                      <a:pt x="9" y="80"/>
                    </a:cubicBezTo>
                    <a:cubicBezTo>
                      <a:pt x="9" y="80"/>
                      <a:pt x="9" y="80"/>
                      <a:pt x="10" y="80"/>
                    </a:cubicBezTo>
                    <a:cubicBezTo>
                      <a:pt x="10" y="80"/>
                      <a:pt x="10" y="80"/>
                      <a:pt x="10" y="80"/>
                    </a:cubicBezTo>
                    <a:cubicBezTo>
                      <a:pt x="10" y="80"/>
                      <a:pt x="10" y="81"/>
                      <a:pt x="10" y="81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1" y="82"/>
                      <a:pt x="11" y="82"/>
                      <a:pt x="11" y="82"/>
                    </a:cubicBezTo>
                    <a:cubicBezTo>
                      <a:pt x="10" y="83"/>
                      <a:pt x="10" y="83"/>
                      <a:pt x="10" y="83"/>
                    </a:cubicBezTo>
                    <a:cubicBezTo>
                      <a:pt x="10" y="83"/>
                      <a:pt x="10" y="84"/>
                      <a:pt x="10" y="84"/>
                    </a:cubicBezTo>
                    <a:cubicBezTo>
                      <a:pt x="10" y="84"/>
                      <a:pt x="10" y="85"/>
                      <a:pt x="10" y="85"/>
                    </a:cubicBezTo>
                    <a:cubicBezTo>
                      <a:pt x="10" y="85"/>
                      <a:pt x="10" y="86"/>
                      <a:pt x="10" y="87"/>
                    </a:cubicBezTo>
                    <a:cubicBezTo>
                      <a:pt x="10" y="87"/>
                      <a:pt x="11" y="88"/>
                      <a:pt x="10" y="88"/>
                    </a:cubicBezTo>
                    <a:cubicBezTo>
                      <a:pt x="10" y="89"/>
                      <a:pt x="10" y="89"/>
                      <a:pt x="10" y="89"/>
                    </a:cubicBezTo>
                    <a:cubicBezTo>
                      <a:pt x="10" y="89"/>
                      <a:pt x="10" y="89"/>
                      <a:pt x="10" y="90"/>
                    </a:cubicBezTo>
                    <a:cubicBezTo>
                      <a:pt x="11" y="90"/>
                      <a:pt x="10" y="90"/>
                      <a:pt x="11" y="91"/>
                    </a:cubicBezTo>
                    <a:cubicBezTo>
                      <a:pt x="11" y="91"/>
                      <a:pt x="11" y="90"/>
                      <a:pt x="12" y="91"/>
                    </a:cubicBezTo>
                    <a:cubicBezTo>
                      <a:pt x="12" y="91"/>
                      <a:pt x="13" y="91"/>
                      <a:pt x="13" y="91"/>
                    </a:cubicBezTo>
                    <a:cubicBezTo>
                      <a:pt x="13" y="91"/>
                      <a:pt x="12" y="91"/>
                      <a:pt x="12" y="92"/>
                    </a:cubicBezTo>
                    <a:cubicBezTo>
                      <a:pt x="12" y="92"/>
                      <a:pt x="12" y="92"/>
                      <a:pt x="11" y="93"/>
                    </a:cubicBezTo>
                    <a:cubicBezTo>
                      <a:pt x="11" y="93"/>
                      <a:pt x="11" y="94"/>
                      <a:pt x="11" y="94"/>
                    </a:cubicBezTo>
                    <a:cubicBezTo>
                      <a:pt x="11" y="94"/>
                      <a:pt x="11" y="94"/>
                      <a:pt x="11" y="94"/>
                    </a:cubicBezTo>
                    <a:cubicBezTo>
                      <a:pt x="12" y="94"/>
                      <a:pt x="12" y="94"/>
                      <a:pt x="12" y="95"/>
                    </a:cubicBezTo>
                    <a:cubicBezTo>
                      <a:pt x="12" y="95"/>
                      <a:pt x="13" y="95"/>
                      <a:pt x="13" y="95"/>
                    </a:cubicBezTo>
                    <a:cubicBezTo>
                      <a:pt x="13" y="96"/>
                      <a:pt x="13" y="96"/>
                      <a:pt x="13" y="97"/>
                    </a:cubicBezTo>
                    <a:cubicBezTo>
                      <a:pt x="13" y="97"/>
                      <a:pt x="13" y="97"/>
                      <a:pt x="13" y="97"/>
                    </a:cubicBezTo>
                    <a:cubicBezTo>
                      <a:pt x="13" y="97"/>
                      <a:pt x="14" y="97"/>
                      <a:pt x="14" y="97"/>
                    </a:cubicBezTo>
                    <a:cubicBezTo>
                      <a:pt x="14" y="98"/>
                      <a:pt x="14" y="98"/>
                      <a:pt x="14" y="99"/>
                    </a:cubicBezTo>
                    <a:cubicBezTo>
                      <a:pt x="15" y="99"/>
                      <a:pt x="15" y="99"/>
                      <a:pt x="15" y="100"/>
                    </a:cubicBezTo>
                    <a:cubicBezTo>
                      <a:pt x="15" y="100"/>
                      <a:pt x="15" y="100"/>
                      <a:pt x="16" y="100"/>
                    </a:cubicBezTo>
                    <a:cubicBezTo>
                      <a:pt x="16" y="100"/>
                      <a:pt x="16" y="101"/>
                      <a:pt x="16" y="101"/>
                    </a:cubicBezTo>
                    <a:cubicBezTo>
                      <a:pt x="17" y="101"/>
                      <a:pt x="17" y="101"/>
                      <a:pt x="17" y="102"/>
                    </a:cubicBezTo>
                    <a:cubicBezTo>
                      <a:pt x="17" y="102"/>
                      <a:pt x="17" y="102"/>
                      <a:pt x="17" y="102"/>
                    </a:cubicBezTo>
                    <a:cubicBezTo>
                      <a:pt x="18" y="103"/>
                      <a:pt x="18" y="103"/>
                      <a:pt x="18" y="103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9" y="104"/>
                      <a:pt x="19" y="104"/>
                      <a:pt x="19" y="103"/>
                    </a:cubicBezTo>
                    <a:cubicBezTo>
                      <a:pt x="20" y="103"/>
                      <a:pt x="20" y="103"/>
                      <a:pt x="21" y="103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2" y="103"/>
                      <a:pt x="22" y="103"/>
                      <a:pt x="22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5"/>
                      <a:pt x="22" y="104"/>
                      <a:pt x="21" y="104"/>
                    </a:cubicBezTo>
                    <a:cubicBezTo>
                      <a:pt x="21" y="104"/>
                      <a:pt x="20" y="104"/>
                      <a:pt x="20" y="104"/>
                    </a:cubicBezTo>
                    <a:cubicBezTo>
                      <a:pt x="20" y="104"/>
                      <a:pt x="20" y="104"/>
                      <a:pt x="20" y="105"/>
                    </a:cubicBezTo>
                    <a:cubicBezTo>
                      <a:pt x="20" y="105"/>
                      <a:pt x="20" y="105"/>
                      <a:pt x="20" y="105"/>
                    </a:cubicBezTo>
                    <a:cubicBezTo>
                      <a:pt x="21" y="106"/>
                      <a:pt x="21" y="105"/>
                      <a:pt x="21" y="106"/>
                    </a:cubicBezTo>
                    <a:cubicBezTo>
                      <a:pt x="21" y="106"/>
                      <a:pt x="20" y="106"/>
                      <a:pt x="20" y="106"/>
                    </a:cubicBezTo>
                    <a:cubicBezTo>
                      <a:pt x="20" y="107"/>
                      <a:pt x="21" y="106"/>
                      <a:pt x="21" y="107"/>
                    </a:cubicBezTo>
                    <a:cubicBezTo>
                      <a:pt x="22" y="107"/>
                      <a:pt x="22" y="107"/>
                      <a:pt x="23" y="107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4" y="107"/>
                      <a:pt x="24" y="107"/>
                      <a:pt x="24" y="10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8" name="Freeform 331">
                <a:extLst>
                  <a:ext uri="{FF2B5EF4-FFF2-40B4-BE49-F238E27FC236}">
                    <a16:creationId xmlns:a16="http://schemas.microsoft.com/office/drawing/2014/main" id="{2191716F-2AA3-4BFC-92BC-BA9679D89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0214" y="3076576"/>
                <a:ext cx="20638" cy="42863"/>
              </a:xfrm>
              <a:custGeom>
                <a:avLst/>
                <a:gdLst>
                  <a:gd name="T0" fmla="*/ 1 w 2"/>
                  <a:gd name="T1" fmla="*/ 1 h 4"/>
                  <a:gd name="T2" fmla="*/ 0 w 2"/>
                  <a:gd name="T3" fmla="*/ 0 h 4"/>
                  <a:gd name="T4" fmla="*/ 0 w 2"/>
                  <a:gd name="T5" fmla="*/ 1 h 4"/>
                  <a:gd name="T6" fmla="*/ 0 w 2"/>
                  <a:gd name="T7" fmla="*/ 2 h 4"/>
                  <a:gd name="T8" fmla="*/ 0 w 2"/>
                  <a:gd name="T9" fmla="*/ 2 h 4"/>
                  <a:gd name="T10" fmla="*/ 0 w 2"/>
                  <a:gd name="T11" fmla="*/ 3 h 4"/>
                  <a:gd name="T12" fmla="*/ 0 w 2"/>
                  <a:gd name="T13" fmla="*/ 4 h 4"/>
                  <a:gd name="T14" fmla="*/ 0 w 2"/>
                  <a:gd name="T15" fmla="*/ 4 h 4"/>
                  <a:gd name="T16" fmla="*/ 1 w 2"/>
                  <a:gd name="T17" fmla="*/ 4 h 4"/>
                  <a:gd name="T18" fmla="*/ 2 w 2"/>
                  <a:gd name="T19" fmla="*/ 3 h 4"/>
                  <a:gd name="T20" fmla="*/ 2 w 2"/>
                  <a:gd name="T21" fmla="*/ 2 h 4"/>
                  <a:gd name="T22" fmla="*/ 1 w 2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4">
                    <a:moveTo>
                      <a:pt x="1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9" name="Freeform 332">
                <a:extLst>
                  <a:ext uri="{FF2B5EF4-FFF2-40B4-BE49-F238E27FC236}">
                    <a16:creationId xmlns:a16="http://schemas.microsoft.com/office/drawing/2014/main" id="{3E62A59B-3973-4C7C-B034-9B9CF476F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964" y="3097214"/>
                <a:ext cx="11113" cy="22225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  <a:gd name="T6" fmla="*/ 0 w 1"/>
                  <a:gd name="T7" fmla="*/ 1 h 2"/>
                  <a:gd name="T8" fmla="*/ 0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0" name="Freeform 333">
                <a:extLst>
                  <a:ext uri="{FF2B5EF4-FFF2-40B4-BE49-F238E27FC236}">
                    <a16:creationId xmlns:a16="http://schemas.microsoft.com/office/drawing/2014/main" id="{E3B64B39-8D1C-4A67-AE0F-5686AF8FAC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189" y="310832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1" name="Freeform 334">
                <a:extLst>
                  <a:ext uri="{FF2B5EF4-FFF2-40B4-BE49-F238E27FC236}">
                    <a16:creationId xmlns:a16="http://schemas.microsoft.com/office/drawing/2014/main" id="{2DB8A58B-DE62-4332-93D1-9C4ED77051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9026" y="4384676"/>
                <a:ext cx="20638" cy="5397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4 h 5"/>
                  <a:gd name="T4" fmla="*/ 2 w 2"/>
                  <a:gd name="T5" fmla="*/ 3 h 5"/>
                  <a:gd name="T6" fmla="*/ 2 w 2"/>
                  <a:gd name="T7" fmla="*/ 2 h 5"/>
                  <a:gd name="T8" fmla="*/ 2 w 2"/>
                  <a:gd name="T9" fmla="*/ 1 h 5"/>
                  <a:gd name="T10" fmla="*/ 1 w 2"/>
                  <a:gd name="T11" fmla="*/ 1 h 5"/>
                  <a:gd name="T12" fmla="*/ 0 w 2"/>
                  <a:gd name="T13" fmla="*/ 1 h 5"/>
                  <a:gd name="T14" fmla="*/ 0 w 2"/>
                  <a:gd name="T15" fmla="*/ 1 h 5"/>
                  <a:gd name="T16" fmla="*/ 0 w 2"/>
                  <a:gd name="T17" fmla="*/ 2 h 5"/>
                  <a:gd name="T18" fmla="*/ 0 w 2"/>
                  <a:gd name="T19" fmla="*/ 3 h 5"/>
                  <a:gd name="T20" fmla="*/ 0 w 2"/>
                  <a:gd name="T21" fmla="*/ 4 h 5"/>
                  <a:gd name="T22" fmla="*/ 0 w 2"/>
                  <a:gd name="T23" fmla="*/ 5 h 5"/>
                  <a:gd name="T24" fmla="*/ 1 w 2"/>
                  <a:gd name="T25" fmla="*/ 5 h 5"/>
                  <a:gd name="T26" fmla="*/ 2 w 2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cubicBezTo>
                      <a:pt x="2" y="5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2" name="Freeform 335">
                <a:extLst>
                  <a:ext uri="{FF2B5EF4-FFF2-40B4-BE49-F238E27FC236}">
                    <a16:creationId xmlns:a16="http://schemas.microsoft.com/office/drawing/2014/main" id="{DFFDA5DA-D9E8-471E-B8D4-BAA0D7A85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1889" y="4470401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1 h 1"/>
                  <a:gd name="T12" fmla="*/ 1 w 1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3" name="Freeform 336">
                <a:extLst>
                  <a:ext uri="{FF2B5EF4-FFF2-40B4-BE49-F238E27FC236}">
                    <a16:creationId xmlns:a16="http://schemas.microsoft.com/office/drawing/2014/main" id="{6ECE6537-A83E-4391-A2AB-DB7B91226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9664" y="4481514"/>
                <a:ext cx="22225" cy="2063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0 w 2"/>
                  <a:gd name="T5" fmla="*/ 1 h 2"/>
                  <a:gd name="T6" fmla="*/ 1 w 2"/>
                  <a:gd name="T7" fmla="*/ 2 h 2"/>
                  <a:gd name="T8" fmla="*/ 2 w 2"/>
                  <a:gd name="T9" fmla="*/ 1 h 2"/>
                  <a:gd name="T10" fmla="*/ 2 w 2"/>
                  <a:gd name="T11" fmla="*/ 1 h 2"/>
                  <a:gd name="T12" fmla="*/ 1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4" name="Freeform 337">
                <a:extLst>
                  <a:ext uri="{FF2B5EF4-FFF2-40B4-BE49-F238E27FC236}">
                    <a16:creationId xmlns:a16="http://schemas.microsoft.com/office/drawing/2014/main" id="{64C28AF0-B39E-4711-985A-E86561BF4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8551" y="4513264"/>
                <a:ext cx="44450" cy="22225"/>
              </a:xfrm>
              <a:custGeom>
                <a:avLst/>
                <a:gdLst>
                  <a:gd name="T0" fmla="*/ 3 w 4"/>
                  <a:gd name="T1" fmla="*/ 2 h 2"/>
                  <a:gd name="T2" fmla="*/ 4 w 4"/>
                  <a:gd name="T3" fmla="*/ 2 h 2"/>
                  <a:gd name="T4" fmla="*/ 4 w 4"/>
                  <a:gd name="T5" fmla="*/ 1 h 2"/>
                  <a:gd name="T6" fmla="*/ 3 w 4"/>
                  <a:gd name="T7" fmla="*/ 0 h 2"/>
                  <a:gd name="T8" fmla="*/ 2 w 4"/>
                  <a:gd name="T9" fmla="*/ 0 h 2"/>
                  <a:gd name="T10" fmla="*/ 2 w 4"/>
                  <a:gd name="T11" fmla="*/ 1 h 2"/>
                  <a:gd name="T12" fmla="*/ 1 w 4"/>
                  <a:gd name="T13" fmla="*/ 1 h 2"/>
                  <a:gd name="T14" fmla="*/ 0 w 4"/>
                  <a:gd name="T15" fmla="*/ 2 h 2"/>
                  <a:gd name="T16" fmla="*/ 1 w 4"/>
                  <a:gd name="T17" fmla="*/ 2 h 2"/>
                  <a:gd name="T18" fmla="*/ 2 w 4"/>
                  <a:gd name="T19" fmla="*/ 2 h 2"/>
                  <a:gd name="T20" fmla="*/ 3 w 4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5" name="Freeform 338">
                <a:extLst>
                  <a:ext uri="{FF2B5EF4-FFF2-40B4-BE49-F238E27FC236}">
                    <a16:creationId xmlns:a16="http://schemas.microsoft.com/office/drawing/2014/main" id="{4EBDBDDF-7C57-4F1D-8474-93BFA7A3F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6" y="4578351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1 h 1"/>
                  <a:gd name="T12" fmla="*/ 1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6" name="Freeform 339">
                <a:extLst>
                  <a:ext uri="{FF2B5EF4-FFF2-40B4-BE49-F238E27FC236}">
                    <a16:creationId xmlns:a16="http://schemas.microsoft.com/office/drawing/2014/main" id="{BB7EA0C0-F718-4D12-8621-96071A23E4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6" y="4600576"/>
                <a:ext cx="31750" cy="31750"/>
              </a:xfrm>
              <a:custGeom>
                <a:avLst/>
                <a:gdLst>
                  <a:gd name="T0" fmla="*/ 3 w 3"/>
                  <a:gd name="T1" fmla="*/ 0 h 3"/>
                  <a:gd name="T2" fmla="*/ 2 w 3"/>
                  <a:gd name="T3" fmla="*/ 0 h 3"/>
                  <a:gd name="T4" fmla="*/ 0 w 3"/>
                  <a:gd name="T5" fmla="*/ 0 h 3"/>
                  <a:gd name="T6" fmla="*/ 1 w 3"/>
                  <a:gd name="T7" fmla="*/ 2 h 3"/>
                  <a:gd name="T8" fmla="*/ 1 w 3"/>
                  <a:gd name="T9" fmla="*/ 2 h 3"/>
                  <a:gd name="T10" fmla="*/ 2 w 3"/>
                  <a:gd name="T11" fmla="*/ 3 h 3"/>
                  <a:gd name="T12" fmla="*/ 3 w 3"/>
                  <a:gd name="T13" fmla="*/ 3 h 3"/>
                  <a:gd name="T14" fmla="*/ 2 w 3"/>
                  <a:gd name="T15" fmla="*/ 2 h 3"/>
                  <a:gd name="T16" fmla="*/ 2 w 3"/>
                  <a:gd name="T17" fmla="*/ 1 h 3"/>
                  <a:gd name="T18" fmla="*/ 3 w 3"/>
                  <a:gd name="T19" fmla="*/ 1 h 3"/>
                  <a:gd name="T20" fmla="*/ 3 w 3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7" name="Freeform 340">
                <a:extLst>
                  <a:ext uri="{FF2B5EF4-FFF2-40B4-BE49-F238E27FC236}">
                    <a16:creationId xmlns:a16="http://schemas.microsoft.com/office/drawing/2014/main" id="{F0D664EC-7C4D-479E-AFC7-093FF5972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3639" y="468630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1 h 1"/>
                  <a:gd name="T6" fmla="*/ 1 w 2"/>
                  <a:gd name="T7" fmla="*/ 0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8" name="Freeform 341">
                <a:extLst>
                  <a:ext uri="{FF2B5EF4-FFF2-40B4-BE49-F238E27FC236}">
                    <a16:creationId xmlns:a16="http://schemas.microsoft.com/office/drawing/2014/main" id="{FB9BB9F9-FBD3-44DB-A0CC-C0398FEA3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976" y="4719639"/>
                <a:ext cx="42863" cy="20638"/>
              </a:xfrm>
              <a:custGeom>
                <a:avLst/>
                <a:gdLst>
                  <a:gd name="T0" fmla="*/ 3 w 4"/>
                  <a:gd name="T1" fmla="*/ 1 h 2"/>
                  <a:gd name="T2" fmla="*/ 2 w 4"/>
                  <a:gd name="T3" fmla="*/ 0 h 2"/>
                  <a:gd name="T4" fmla="*/ 1 w 4"/>
                  <a:gd name="T5" fmla="*/ 0 h 2"/>
                  <a:gd name="T6" fmla="*/ 0 w 4"/>
                  <a:gd name="T7" fmla="*/ 0 h 2"/>
                  <a:gd name="T8" fmla="*/ 0 w 4"/>
                  <a:gd name="T9" fmla="*/ 1 h 2"/>
                  <a:gd name="T10" fmla="*/ 1 w 4"/>
                  <a:gd name="T11" fmla="*/ 1 h 2"/>
                  <a:gd name="T12" fmla="*/ 3 w 4"/>
                  <a:gd name="T13" fmla="*/ 1 h 2"/>
                  <a:gd name="T14" fmla="*/ 4 w 4"/>
                  <a:gd name="T15" fmla="*/ 1 h 2"/>
                  <a:gd name="T16" fmla="*/ 3 w 4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2">
                    <a:moveTo>
                      <a:pt x="3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1"/>
                      <a:pt x="3" y="1"/>
                    </a:cubicBezTo>
                    <a:cubicBezTo>
                      <a:pt x="3" y="1"/>
                      <a:pt x="3" y="2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9" name="Freeform 342">
                <a:extLst>
                  <a:ext uri="{FF2B5EF4-FFF2-40B4-BE49-F238E27FC236}">
                    <a16:creationId xmlns:a16="http://schemas.microsoft.com/office/drawing/2014/main" id="{0363C63C-698C-465B-9A52-2A7256858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726" y="4740276"/>
                <a:ext cx="31750" cy="22225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0 h 2"/>
                  <a:gd name="T4" fmla="*/ 1 w 3"/>
                  <a:gd name="T5" fmla="*/ 0 h 2"/>
                  <a:gd name="T6" fmla="*/ 1 w 3"/>
                  <a:gd name="T7" fmla="*/ 1 h 2"/>
                  <a:gd name="T8" fmla="*/ 2 w 3"/>
                  <a:gd name="T9" fmla="*/ 1 h 2"/>
                  <a:gd name="T10" fmla="*/ 2 w 3"/>
                  <a:gd name="T11" fmla="*/ 2 h 2"/>
                  <a:gd name="T12" fmla="*/ 3 w 3"/>
                  <a:gd name="T13" fmla="*/ 2 h 2"/>
                  <a:gd name="T14" fmla="*/ 3 w 3"/>
                  <a:gd name="T15" fmla="*/ 1 h 2"/>
                  <a:gd name="T16" fmla="*/ 2 w 3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0" name="Freeform 343">
                <a:extLst>
                  <a:ext uri="{FF2B5EF4-FFF2-40B4-BE49-F238E27FC236}">
                    <a16:creationId xmlns:a16="http://schemas.microsoft.com/office/drawing/2014/main" id="{D2020AC6-1080-4889-8EE2-E84D366AC9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3814" y="4729164"/>
                <a:ext cx="20638" cy="22225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2 h 2"/>
                  <a:gd name="T6" fmla="*/ 1 w 2"/>
                  <a:gd name="T7" fmla="*/ 2 h 2"/>
                  <a:gd name="T8" fmla="*/ 2 w 2"/>
                  <a:gd name="T9" fmla="*/ 1 h 2"/>
                  <a:gd name="T10" fmla="*/ 1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1" name="Freeform 344">
                <a:extLst>
                  <a:ext uri="{FF2B5EF4-FFF2-40B4-BE49-F238E27FC236}">
                    <a16:creationId xmlns:a16="http://schemas.microsoft.com/office/drawing/2014/main" id="{DEE302C6-61DC-460D-B5BF-E598A0B7B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4" y="4794251"/>
                <a:ext cx="42863" cy="22225"/>
              </a:xfrm>
              <a:custGeom>
                <a:avLst/>
                <a:gdLst>
                  <a:gd name="T0" fmla="*/ 2 w 4"/>
                  <a:gd name="T1" fmla="*/ 0 h 2"/>
                  <a:gd name="T2" fmla="*/ 1 w 4"/>
                  <a:gd name="T3" fmla="*/ 1 h 2"/>
                  <a:gd name="T4" fmla="*/ 0 w 4"/>
                  <a:gd name="T5" fmla="*/ 1 h 2"/>
                  <a:gd name="T6" fmla="*/ 1 w 4"/>
                  <a:gd name="T7" fmla="*/ 1 h 2"/>
                  <a:gd name="T8" fmla="*/ 2 w 4"/>
                  <a:gd name="T9" fmla="*/ 1 h 2"/>
                  <a:gd name="T10" fmla="*/ 3 w 4"/>
                  <a:gd name="T11" fmla="*/ 1 h 2"/>
                  <a:gd name="T12" fmla="*/ 3 w 4"/>
                  <a:gd name="T13" fmla="*/ 0 h 2"/>
                  <a:gd name="T14" fmla="*/ 2 w 4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2" name="Freeform 345">
                <a:extLst>
                  <a:ext uri="{FF2B5EF4-FFF2-40B4-BE49-F238E27FC236}">
                    <a16:creationId xmlns:a16="http://schemas.microsoft.com/office/drawing/2014/main" id="{1AF27BA6-04EF-4B7C-BEBF-0CD8B776D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8901" y="4784726"/>
                <a:ext cx="53975" cy="20638"/>
              </a:xfrm>
              <a:custGeom>
                <a:avLst/>
                <a:gdLst>
                  <a:gd name="T0" fmla="*/ 4 w 5"/>
                  <a:gd name="T1" fmla="*/ 0 h 2"/>
                  <a:gd name="T2" fmla="*/ 4 w 5"/>
                  <a:gd name="T3" fmla="*/ 0 h 2"/>
                  <a:gd name="T4" fmla="*/ 3 w 5"/>
                  <a:gd name="T5" fmla="*/ 0 h 2"/>
                  <a:gd name="T6" fmla="*/ 1 w 5"/>
                  <a:gd name="T7" fmla="*/ 0 h 2"/>
                  <a:gd name="T8" fmla="*/ 1 w 5"/>
                  <a:gd name="T9" fmla="*/ 1 h 2"/>
                  <a:gd name="T10" fmla="*/ 0 w 5"/>
                  <a:gd name="T11" fmla="*/ 1 h 2"/>
                  <a:gd name="T12" fmla="*/ 0 w 5"/>
                  <a:gd name="T13" fmla="*/ 2 h 2"/>
                  <a:gd name="T14" fmla="*/ 1 w 5"/>
                  <a:gd name="T15" fmla="*/ 2 h 2"/>
                  <a:gd name="T16" fmla="*/ 2 w 5"/>
                  <a:gd name="T17" fmla="*/ 2 h 2"/>
                  <a:gd name="T18" fmla="*/ 3 w 5"/>
                  <a:gd name="T19" fmla="*/ 2 h 2"/>
                  <a:gd name="T20" fmla="*/ 3 w 5"/>
                  <a:gd name="T21" fmla="*/ 1 h 2"/>
                  <a:gd name="T22" fmla="*/ 4 w 5"/>
                  <a:gd name="T23" fmla="*/ 1 h 2"/>
                  <a:gd name="T24" fmla="*/ 5 w 5"/>
                  <a:gd name="T25" fmla="*/ 1 h 2"/>
                  <a:gd name="T26" fmla="*/ 4 w 5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2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3" name="Freeform 346">
                <a:extLst>
                  <a:ext uri="{FF2B5EF4-FFF2-40B4-BE49-F238E27FC236}">
                    <a16:creationId xmlns:a16="http://schemas.microsoft.com/office/drawing/2014/main" id="{3E8DEB48-ECDF-4F95-ACE8-669BA03AB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3814" y="4719639"/>
                <a:ext cx="85725" cy="65088"/>
              </a:xfrm>
              <a:custGeom>
                <a:avLst/>
                <a:gdLst>
                  <a:gd name="T0" fmla="*/ 7 w 8"/>
                  <a:gd name="T1" fmla="*/ 6 h 6"/>
                  <a:gd name="T2" fmla="*/ 8 w 8"/>
                  <a:gd name="T3" fmla="*/ 6 h 6"/>
                  <a:gd name="T4" fmla="*/ 8 w 8"/>
                  <a:gd name="T5" fmla="*/ 6 h 6"/>
                  <a:gd name="T6" fmla="*/ 8 w 8"/>
                  <a:gd name="T7" fmla="*/ 5 h 6"/>
                  <a:gd name="T8" fmla="*/ 7 w 8"/>
                  <a:gd name="T9" fmla="*/ 5 h 6"/>
                  <a:gd name="T10" fmla="*/ 6 w 8"/>
                  <a:gd name="T11" fmla="*/ 3 h 6"/>
                  <a:gd name="T12" fmla="*/ 6 w 8"/>
                  <a:gd name="T13" fmla="*/ 2 h 6"/>
                  <a:gd name="T14" fmla="*/ 5 w 8"/>
                  <a:gd name="T15" fmla="*/ 1 h 6"/>
                  <a:gd name="T16" fmla="*/ 5 w 8"/>
                  <a:gd name="T17" fmla="*/ 0 h 6"/>
                  <a:gd name="T18" fmla="*/ 4 w 8"/>
                  <a:gd name="T19" fmla="*/ 0 h 6"/>
                  <a:gd name="T20" fmla="*/ 4 w 8"/>
                  <a:gd name="T21" fmla="*/ 0 h 6"/>
                  <a:gd name="T22" fmla="*/ 3 w 8"/>
                  <a:gd name="T23" fmla="*/ 0 h 6"/>
                  <a:gd name="T24" fmla="*/ 2 w 8"/>
                  <a:gd name="T25" fmla="*/ 0 h 6"/>
                  <a:gd name="T26" fmla="*/ 2 w 8"/>
                  <a:gd name="T27" fmla="*/ 1 h 6"/>
                  <a:gd name="T28" fmla="*/ 2 w 8"/>
                  <a:gd name="T29" fmla="*/ 2 h 6"/>
                  <a:gd name="T30" fmla="*/ 2 w 8"/>
                  <a:gd name="T31" fmla="*/ 2 h 6"/>
                  <a:gd name="T32" fmla="*/ 3 w 8"/>
                  <a:gd name="T33" fmla="*/ 2 h 6"/>
                  <a:gd name="T34" fmla="*/ 4 w 8"/>
                  <a:gd name="T35" fmla="*/ 2 h 6"/>
                  <a:gd name="T36" fmla="*/ 4 w 8"/>
                  <a:gd name="T37" fmla="*/ 2 h 6"/>
                  <a:gd name="T38" fmla="*/ 3 w 8"/>
                  <a:gd name="T39" fmla="*/ 3 h 6"/>
                  <a:gd name="T40" fmla="*/ 3 w 8"/>
                  <a:gd name="T41" fmla="*/ 4 h 6"/>
                  <a:gd name="T42" fmla="*/ 4 w 8"/>
                  <a:gd name="T43" fmla="*/ 4 h 6"/>
                  <a:gd name="T44" fmla="*/ 5 w 8"/>
                  <a:gd name="T45" fmla="*/ 4 h 6"/>
                  <a:gd name="T46" fmla="*/ 4 w 8"/>
                  <a:gd name="T47" fmla="*/ 5 h 6"/>
                  <a:gd name="T48" fmla="*/ 3 w 8"/>
                  <a:gd name="T49" fmla="*/ 5 h 6"/>
                  <a:gd name="T50" fmla="*/ 3 w 8"/>
                  <a:gd name="T51" fmla="*/ 4 h 6"/>
                  <a:gd name="T52" fmla="*/ 1 w 8"/>
                  <a:gd name="T53" fmla="*/ 4 h 6"/>
                  <a:gd name="T54" fmla="*/ 0 w 8"/>
                  <a:gd name="T55" fmla="*/ 4 h 6"/>
                  <a:gd name="T56" fmla="*/ 0 w 8"/>
                  <a:gd name="T57" fmla="*/ 5 h 6"/>
                  <a:gd name="T58" fmla="*/ 1 w 8"/>
                  <a:gd name="T59" fmla="*/ 5 h 6"/>
                  <a:gd name="T60" fmla="*/ 2 w 8"/>
                  <a:gd name="T61" fmla="*/ 6 h 6"/>
                  <a:gd name="T62" fmla="*/ 4 w 8"/>
                  <a:gd name="T63" fmla="*/ 6 h 6"/>
                  <a:gd name="T64" fmla="*/ 5 w 8"/>
                  <a:gd name="T65" fmla="*/ 6 h 6"/>
                  <a:gd name="T66" fmla="*/ 6 w 8"/>
                  <a:gd name="T67" fmla="*/ 6 h 6"/>
                  <a:gd name="T68" fmla="*/ 7 w 8"/>
                  <a:gd name="T6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" h="6">
                    <a:moveTo>
                      <a:pt x="7" y="6"/>
                    </a:moveTo>
                    <a:cubicBezTo>
                      <a:pt x="7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5"/>
                      <a:pt x="4" y="5"/>
                      <a:pt x="4" y="5"/>
                    </a:cubicBezTo>
                    <a:cubicBezTo>
                      <a:pt x="4" y="5"/>
                      <a:pt x="3" y="5"/>
                      <a:pt x="3" y="5"/>
                    </a:cubicBezTo>
                    <a:cubicBezTo>
                      <a:pt x="3" y="5"/>
                      <a:pt x="3" y="4"/>
                      <a:pt x="3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1" y="5"/>
                      <a:pt x="2" y="6"/>
                      <a:pt x="2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4" name="Freeform 347">
                <a:extLst>
                  <a:ext uri="{FF2B5EF4-FFF2-40B4-BE49-F238E27FC236}">
                    <a16:creationId xmlns:a16="http://schemas.microsoft.com/office/drawing/2014/main" id="{586EBB7B-EC1D-4218-83FB-B73A91E86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19304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5" name="Freeform 348">
                <a:extLst>
                  <a:ext uri="{FF2B5EF4-FFF2-40B4-BE49-F238E27FC236}">
                    <a16:creationId xmlns:a16="http://schemas.microsoft.com/office/drawing/2014/main" id="{3BFE8C95-248B-42EF-9CFC-6960947800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8964" y="1908176"/>
                <a:ext cx="107950" cy="238125"/>
              </a:xfrm>
              <a:custGeom>
                <a:avLst/>
                <a:gdLst>
                  <a:gd name="T0" fmla="*/ 9 w 10"/>
                  <a:gd name="T1" fmla="*/ 13 h 22"/>
                  <a:gd name="T2" fmla="*/ 9 w 10"/>
                  <a:gd name="T3" fmla="*/ 12 h 22"/>
                  <a:gd name="T4" fmla="*/ 9 w 10"/>
                  <a:gd name="T5" fmla="*/ 12 h 22"/>
                  <a:gd name="T6" fmla="*/ 8 w 10"/>
                  <a:gd name="T7" fmla="*/ 12 h 22"/>
                  <a:gd name="T8" fmla="*/ 8 w 10"/>
                  <a:gd name="T9" fmla="*/ 12 h 22"/>
                  <a:gd name="T10" fmla="*/ 7 w 10"/>
                  <a:gd name="T11" fmla="*/ 11 h 22"/>
                  <a:gd name="T12" fmla="*/ 6 w 10"/>
                  <a:gd name="T13" fmla="*/ 11 h 22"/>
                  <a:gd name="T14" fmla="*/ 6 w 10"/>
                  <a:gd name="T15" fmla="*/ 10 h 22"/>
                  <a:gd name="T16" fmla="*/ 7 w 10"/>
                  <a:gd name="T17" fmla="*/ 9 h 22"/>
                  <a:gd name="T18" fmla="*/ 7 w 10"/>
                  <a:gd name="T19" fmla="*/ 9 h 22"/>
                  <a:gd name="T20" fmla="*/ 8 w 10"/>
                  <a:gd name="T21" fmla="*/ 8 h 22"/>
                  <a:gd name="T22" fmla="*/ 9 w 10"/>
                  <a:gd name="T23" fmla="*/ 7 h 22"/>
                  <a:gd name="T24" fmla="*/ 9 w 10"/>
                  <a:gd name="T25" fmla="*/ 6 h 22"/>
                  <a:gd name="T26" fmla="*/ 8 w 10"/>
                  <a:gd name="T27" fmla="*/ 6 h 22"/>
                  <a:gd name="T28" fmla="*/ 8 w 10"/>
                  <a:gd name="T29" fmla="*/ 5 h 22"/>
                  <a:gd name="T30" fmla="*/ 7 w 10"/>
                  <a:gd name="T31" fmla="*/ 5 h 22"/>
                  <a:gd name="T32" fmla="*/ 8 w 10"/>
                  <a:gd name="T33" fmla="*/ 3 h 22"/>
                  <a:gd name="T34" fmla="*/ 8 w 10"/>
                  <a:gd name="T35" fmla="*/ 2 h 22"/>
                  <a:gd name="T36" fmla="*/ 8 w 10"/>
                  <a:gd name="T37" fmla="*/ 2 h 22"/>
                  <a:gd name="T38" fmla="*/ 8 w 10"/>
                  <a:gd name="T39" fmla="*/ 2 h 22"/>
                  <a:gd name="T40" fmla="*/ 7 w 10"/>
                  <a:gd name="T41" fmla="*/ 3 h 22"/>
                  <a:gd name="T42" fmla="*/ 7 w 10"/>
                  <a:gd name="T43" fmla="*/ 2 h 22"/>
                  <a:gd name="T44" fmla="*/ 6 w 10"/>
                  <a:gd name="T45" fmla="*/ 2 h 22"/>
                  <a:gd name="T46" fmla="*/ 5 w 10"/>
                  <a:gd name="T47" fmla="*/ 1 h 22"/>
                  <a:gd name="T48" fmla="*/ 4 w 10"/>
                  <a:gd name="T49" fmla="*/ 1 h 22"/>
                  <a:gd name="T50" fmla="*/ 3 w 10"/>
                  <a:gd name="T51" fmla="*/ 1 h 22"/>
                  <a:gd name="T52" fmla="*/ 3 w 10"/>
                  <a:gd name="T53" fmla="*/ 2 h 22"/>
                  <a:gd name="T54" fmla="*/ 2 w 10"/>
                  <a:gd name="T55" fmla="*/ 2 h 22"/>
                  <a:gd name="T56" fmla="*/ 2 w 10"/>
                  <a:gd name="T57" fmla="*/ 3 h 22"/>
                  <a:gd name="T58" fmla="*/ 2 w 10"/>
                  <a:gd name="T59" fmla="*/ 4 h 22"/>
                  <a:gd name="T60" fmla="*/ 1 w 10"/>
                  <a:gd name="T61" fmla="*/ 5 h 22"/>
                  <a:gd name="T62" fmla="*/ 2 w 10"/>
                  <a:gd name="T63" fmla="*/ 7 h 22"/>
                  <a:gd name="T64" fmla="*/ 2 w 10"/>
                  <a:gd name="T65" fmla="*/ 8 h 22"/>
                  <a:gd name="T66" fmla="*/ 1 w 10"/>
                  <a:gd name="T67" fmla="*/ 10 h 22"/>
                  <a:gd name="T68" fmla="*/ 0 w 10"/>
                  <a:gd name="T69" fmla="*/ 11 h 22"/>
                  <a:gd name="T70" fmla="*/ 0 w 10"/>
                  <a:gd name="T71" fmla="*/ 12 h 22"/>
                  <a:gd name="T72" fmla="*/ 0 w 10"/>
                  <a:gd name="T73" fmla="*/ 13 h 22"/>
                  <a:gd name="T74" fmla="*/ 1 w 10"/>
                  <a:gd name="T75" fmla="*/ 13 h 22"/>
                  <a:gd name="T76" fmla="*/ 2 w 10"/>
                  <a:gd name="T77" fmla="*/ 14 h 22"/>
                  <a:gd name="T78" fmla="*/ 2 w 10"/>
                  <a:gd name="T79" fmla="*/ 15 h 22"/>
                  <a:gd name="T80" fmla="*/ 3 w 10"/>
                  <a:gd name="T81" fmla="*/ 16 h 22"/>
                  <a:gd name="T82" fmla="*/ 4 w 10"/>
                  <a:gd name="T83" fmla="*/ 16 h 22"/>
                  <a:gd name="T84" fmla="*/ 4 w 10"/>
                  <a:gd name="T85" fmla="*/ 18 h 22"/>
                  <a:gd name="T86" fmla="*/ 5 w 10"/>
                  <a:gd name="T87" fmla="*/ 19 h 22"/>
                  <a:gd name="T88" fmla="*/ 5 w 10"/>
                  <a:gd name="T89" fmla="*/ 21 h 22"/>
                  <a:gd name="T90" fmla="*/ 5 w 10"/>
                  <a:gd name="T91" fmla="*/ 22 h 22"/>
                  <a:gd name="T92" fmla="*/ 5 w 10"/>
                  <a:gd name="T93" fmla="*/ 22 h 22"/>
                  <a:gd name="T94" fmla="*/ 6 w 10"/>
                  <a:gd name="T95" fmla="*/ 22 h 22"/>
                  <a:gd name="T96" fmla="*/ 7 w 10"/>
                  <a:gd name="T97" fmla="*/ 21 h 22"/>
                  <a:gd name="T98" fmla="*/ 7 w 10"/>
                  <a:gd name="T99" fmla="*/ 19 h 22"/>
                  <a:gd name="T100" fmla="*/ 7 w 10"/>
                  <a:gd name="T101" fmla="*/ 18 h 22"/>
                  <a:gd name="T102" fmla="*/ 7 w 10"/>
                  <a:gd name="T103" fmla="*/ 18 h 22"/>
                  <a:gd name="T104" fmla="*/ 8 w 10"/>
                  <a:gd name="T105" fmla="*/ 17 h 22"/>
                  <a:gd name="T106" fmla="*/ 9 w 10"/>
                  <a:gd name="T107" fmla="*/ 16 h 22"/>
                  <a:gd name="T108" fmla="*/ 9 w 10"/>
                  <a:gd name="T109" fmla="*/ 16 h 22"/>
                  <a:gd name="T110" fmla="*/ 10 w 10"/>
                  <a:gd name="T111" fmla="*/ 16 h 22"/>
                  <a:gd name="T112" fmla="*/ 10 w 10"/>
                  <a:gd name="T113" fmla="*/ 15 h 22"/>
                  <a:gd name="T114" fmla="*/ 10 w 10"/>
                  <a:gd name="T115" fmla="*/ 13 h 22"/>
                  <a:gd name="T116" fmla="*/ 10 w 10"/>
                  <a:gd name="T117" fmla="*/ 13 h 22"/>
                  <a:gd name="T118" fmla="*/ 9 w 10"/>
                  <a:gd name="T119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" h="22">
                    <a:moveTo>
                      <a:pt x="9" y="13"/>
                    </a:moveTo>
                    <a:cubicBezTo>
                      <a:pt x="9" y="13"/>
                      <a:pt x="9" y="13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7" y="12"/>
                      <a:pt x="7" y="12"/>
                      <a:pt x="7" y="11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6" y="11"/>
                      <a:pt x="6" y="10"/>
                      <a:pt x="6" y="10"/>
                    </a:cubicBezTo>
                    <a:cubicBezTo>
                      <a:pt x="6" y="10"/>
                      <a:pt x="6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8"/>
                      <a:pt x="8" y="8"/>
                    </a:cubicBezTo>
                    <a:cubicBezTo>
                      <a:pt x="8" y="8"/>
                      <a:pt x="8" y="8"/>
                      <a:pt x="9" y="7"/>
                    </a:cubicBezTo>
                    <a:cubicBezTo>
                      <a:pt x="9" y="7"/>
                      <a:pt x="9" y="7"/>
                      <a:pt x="9" y="6"/>
                    </a:cubicBezTo>
                    <a:cubicBezTo>
                      <a:pt x="9" y="6"/>
                      <a:pt x="8" y="6"/>
                      <a:pt x="8" y="6"/>
                    </a:cubicBezTo>
                    <a:cubicBezTo>
                      <a:pt x="8" y="5"/>
                      <a:pt x="8" y="6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4"/>
                      <a:pt x="8" y="3"/>
                    </a:cubicBezTo>
                    <a:cubicBezTo>
                      <a:pt x="8" y="3"/>
                      <a:pt x="8" y="3"/>
                      <a:pt x="8" y="2"/>
                    </a:cubicBezTo>
                    <a:cubicBezTo>
                      <a:pt x="8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0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2" y="9"/>
                      <a:pt x="2" y="9"/>
                      <a:pt x="1" y="10"/>
                    </a:cubicBezTo>
                    <a:cubicBezTo>
                      <a:pt x="1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3" y="16"/>
                      <a:pt x="3" y="16"/>
                      <a:pt x="4" y="16"/>
                    </a:cubicBezTo>
                    <a:cubicBezTo>
                      <a:pt x="4" y="17"/>
                      <a:pt x="4" y="17"/>
                      <a:pt x="4" y="18"/>
                    </a:cubicBezTo>
                    <a:cubicBezTo>
                      <a:pt x="4" y="18"/>
                      <a:pt x="4" y="19"/>
                      <a:pt x="5" y="19"/>
                    </a:cubicBezTo>
                    <a:cubicBezTo>
                      <a:pt x="5" y="20"/>
                      <a:pt x="5" y="20"/>
                      <a:pt x="5" y="21"/>
                    </a:cubicBezTo>
                    <a:cubicBezTo>
                      <a:pt x="5" y="21"/>
                      <a:pt x="5" y="21"/>
                      <a:pt x="5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1"/>
                      <a:pt x="7" y="21"/>
                      <a:pt x="7" y="21"/>
                    </a:cubicBezTo>
                    <a:cubicBezTo>
                      <a:pt x="7" y="20"/>
                      <a:pt x="7" y="20"/>
                      <a:pt x="7" y="19"/>
                    </a:cubicBezTo>
                    <a:cubicBezTo>
                      <a:pt x="7" y="19"/>
                      <a:pt x="6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6"/>
                      <a:pt x="8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4"/>
                      <a:pt x="10" y="14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9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6" name="Freeform 349">
                <a:extLst>
                  <a:ext uri="{FF2B5EF4-FFF2-40B4-BE49-F238E27FC236}">
                    <a16:creationId xmlns:a16="http://schemas.microsoft.com/office/drawing/2014/main" id="{AA88ABDC-3B33-4CC0-ABBE-AD6768EBF8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4664" y="2276476"/>
                <a:ext cx="20638" cy="42863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0 h 4"/>
                  <a:gd name="T4" fmla="*/ 1 w 2"/>
                  <a:gd name="T5" fmla="*/ 0 h 4"/>
                  <a:gd name="T6" fmla="*/ 0 w 2"/>
                  <a:gd name="T7" fmla="*/ 1 h 4"/>
                  <a:gd name="T8" fmla="*/ 0 w 2"/>
                  <a:gd name="T9" fmla="*/ 2 h 4"/>
                  <a:gd name="T10" fmla="*/ 1 w 2"/>
                  <a:gd name="T11" fmla="*/ 2 h 4"/>
                  <a:gd name="T12" fmla="*/ 0 w 2"/>
                  <a:gd name="T13" fmla="*/ 3 h 4"/>
                  <a:gd name="T14" fmla="*/ 2 w 2"/>
                  <a:gd name="T15" fmla="*/ 4 h 4"/>
                  <a:gd name="T16" fmla="*/ 2 w 2"/>
                  <a:gd name="T17" fmla="*/ 3 h 4"/>
                  <a:gd name="T18" fmla="*/ 2 w 2"/>
                  <a:gd name="T19" fmla="*/ 2 h 4"/>
                  <a:gd name="T20" fmla="*/ 2 w 2"/>
                  <a:gd name="T21" fmla="*/ 2 h 4"/>
                  <a:gd name="T22" fmla="*/ 2 w 2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7" name="Freeform 350">
                <a:extLst>
                  <a:ext uri="{FF2B5EF4-FFF2-40B4-BE49-F238E27FC236}">
                    <a16:creationId xmlns:a16="http://schemas.microsoft.com/office/drawing/2014/main" id="{20426F95-D0EC-4940-A934-805C215D6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3011489"/>
                <a:ext cx="53975" cy="42863"/>
              </a:xfrm>
              <a:custGeom>
                <a:avLst/>
                <a:gdLst>
                  <a:gd name="T0" fmla="*/ 4 w 5"/>
                  <a:gd name="T1" fmla="*/ 0 h 4"/>
                  <a:gd name="T2" fmla="*/ 2 w 5"/>
                  <a:gd name="T3" fmla="*/ 0 h 4"/>
                  <a:gd name="T4" fmla="*/ 1 w 5"/>
                  <a:gd name="T5" fmla="*/ 0 h 4"/>
                  <a:gd name="T6" fmla="*/ 1 w 5"/>
                  <a:gd name="T7" fmla="*/ 0 h 4"/>
                  <a:gd name="T8" fmla="*/ 1 w 5"/>
                  <a:gd name="T9" fmla="*/ 2 h 4"/>
                  <a:gd name="T10" fmla="*/ 0 w 5"/>
                  <a:gd name="T11" fmla="*/ 3 h 4"/>
                  <a:gd name="T12" fmla="*/ 0 w 5"/>
                  <a:gd name="T13" fmla="*/ 4 h 4"/>
                  <a:gd name="T14" fmla="*/ 1 w 5"/>
                  <a:gd name="T15" fmla="*/ 4 h 4"/>
                  <a:gd name="T16" fmla="*/ 2 w 5"/>
                  <a:gd name="T17" fmla="*/ 3 h 4"/>
                  <a:gd name="T18" fmla="*/ 3 w 5"/>
                  <a:gd name="T19" fmla="*/ 3 h 4"/>
                  <a:gd name="T20" fmla="*/ 4 w 5"/>
                  <a:gd name="T21" fmla="*/ 3 h 4"/>
                  <a:gd name="T22" fmla="*/ 5 w 5"/>
                  <a:gd name="T23" fmla="*/ 3 h 4"/>
                  <a:gd name="T24" fmla="*/ 5 w 5"/>
                  <a:gd name="T25" fmla="*/ 1 h 4"/>
                  <a:gd name="T26" fmla="*/ 5 w 5"/>
                  <a:gd name="T27" fmla="*/ 0 h 4"/>
                  <a:gd name="T28" fmla="*/ 5 w 5"/>
                  <a:gd name="T29" fmla="*/ 0 h 4"/>
                  <a:gd name="T30" fmla="*/ 4 w 5"/>
                  <a:gd name="T3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" h="4">
                    <a:moveTo>
                      <a:pt x="4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4" y="3"/>
                      <a:pt x="5" y="3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8" name="Freeform 351">
                <a:extLst>
                  <a:ext uri="{FF2B5EF4-FFF2-40B4-BE49-F238E27FC236}">
                    <a16:creationId xmlns:a16="http://schemas.microsoft.com/office/drawing/2014/main" id="{D9BC6E14-C030-440F-9BA1-ECFB90122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1" y="2643189"/>
                <a:ext cx="87313" cy="33338"/>
              </a:xfrm>
              <a:custGeom>
                <a:avLst/>
                <a:gdLst>
                  <a:gd name="T0" fmla="*/ 7 w 8"/>
                  <a:gd name="T1" fmla="*/ 1 h 3"/>
                  <a:gd name="T2" fmla="*/ 6 w 8"/>
                  <a:gd name="T3" fmla="*/ 1 h 3"/>
                  <a:gd name="T4" fmla="*/ 5 w 8"/>
                  <a:gd name="T5" fmla="*/ 1 h 3"/>
                  <a:gd name="T6" fmla="*/ 4 w 8"/>
                  <a:gd name="T7" fmla="*/ 1 h 3"/>
                  <a:gd name="T8" fmla="*/ 3 w 8"/>
                  <a:gd name="T9" fmla="*/ 1 h 3"/>
                  <a:gd name="T10" fmla="*/ 2 w 8"/>
                  <a:gd name="T11" fmla="*/ 1 h 3"/>
                  <a:gd name="T12" fmla="*/ 0 w 8"/>
                  <a:gd name="T13" fmla="*/ 1 h 3"/>
                  <a:gd name="T14" fmla="*/ 0 w 8"/>
                  <a:gd name="T15" fmla="*/ 1 h 3"/>
                  <a:gd name="T16" fmla="*/ 0 w 8"/>
                  <a:gd name="T17" fmla="*/ 3 h 3"/>
                  <a:gd name="T18" fmla="*/ 1 w 8"/>
                  <a:gd name="T19" fmla="*/ 2 h 3"/>
                  <a:gd name="T20" fmla="*/ 2 w 8"/>
                  <a:gd name="T21" fmla="*/ 2 h 3"/>
                  <a:gd name="T22" fmla="*/ 3 w 8"/>
                  <a:gd name="T23" fmla="*/ 2 h 3"/>
                  <a:gd name="T24" fmla="*/ 3 w 8"/>
                  <a:gd name="T25" fmla="*/ 2 h 3"/>
                  <a:gd name="T26" fmla="*/ 4 w 8"/>
                  <a:gd name="T27" fmla="*/ 2 h 3"/>
                  <a:gd name="T28" fmla="*/ 5 w 8"/>
                  <a:gd name="T29" fmla="*/ 2 h 3"/>
                  <a:gd name="T30" fmla="*/ 5 w 8"/>
                  <a:gd name="T31" fmla="*/ 2 h 3"/>
                  <a:gd name="T32" fmla="*/ 6 w 8"/>
                  <a:gd name="T33" fmla="*/ 2 h 3"/>
                  <a:gd name="T34" fmla="*/ 7 w 8"/>
                  <a:gd name="T35" fmla="*/ 2 h 3"/>
                  <a:gd name="T36" fmla="*/ 8 w 8"/>
                  <a:gd name="T37" fmla="*/ 2 h 3"/>
                  <a:gd name="T38" fmla="*/ 7 w 8"/>
                  <a:gd name="T3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" h="3">
                    <a:moveTo>
                      <a:pt x="7" y="1"/>
                    </a:move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7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9" name="Freeform 352">
                <a:extLst>
                  <a:ext uri="{FF2B5EF4-FFF2-40B4-BE49-F238E27FC236}">
                    <a16:creationId xmlns:a16="http://schemas.microsoft.com/office/drawing/2014/main" id="{DD563E58-0974-4C32-AA2E-934DF99CA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464" y="2795589"/>
                <a:ext cx="952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0" name="Freeform 353">
                <a:extLst>
                  <a:ext uri="{FF2B5EF4-FFF2-40B4-BE49-F238E27FC236}">
                    <a16:creationId xmlns:a16="http://schemas.microsoft.com/office/drawing/2014/main" id="{2B767F52-B297-4951-9C0E-1DDFE958D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1439" y="28702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1" name="Freeform 354">
                <a:extLst>
                  <a:ext uri="{FF2B5EF4-FFF2-40B4-BE49-F238E27FC236}">
                    <a16:creationId xmlns:a16="http://schemas.microsoft.com/office/drawing/2014/main" id="{C847AFE3-323D-4389-B846-DA8857081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464" y="2773364"/>
                <a:ext cx="85725" cy="96838"/>
              </a:xfrm>
              <a:custGeom>
                <a:avLst/>
                <a:gdLst>
                  <a:gd name="T0" fmla="*/ 8 w 8"/>
                  <a:gd name="T1" fmla="*/ 3 h 9"/>
                  <a:gd name="T2" fmla="*/ 8 w 8"/>
                  <a:gd name="T3" fmla="*/ 3 h 9"/>
                  <a:gd name="T4" fmla="*/ 7 w 8"/>
                  <a:gd name="T5" fmla="*/ 2 h 9"/>
                  <a:gd name="T6" fmla="*/ 7 w 8"/>
                  <a:gd name="T7" fmla="*/ 1 h 9"/>
                  <a:gd name="T8" fmla="*/ 6 w 8"/>
                  <a:gd name="T9" fmla="*/ 0 h 9"/>
                  <a:gd name="T10" fmla="*/ 5 w 8"/>
                  <a:gd name="T11" fmla="*/ 0 h 9"/>
                  <a:gd name="T12" fmla="*/ 4 w 8"/>
                  <a:gd name="T13" fmla="*/ 0 h 9"/>
                  <a:gd name="T14" fmla="*/ 3 w 8"/>
                  <a:gd name="T15" fmla="*/ 0 h 9"/>
                  <a:gd name="T16" fmla="*/ 2 w 8"/>
                  <a:gd name="T17" fmla="*/ 1 h 9"/>
                  <a:gd name="T18" fmla="*/ 2 w 8"/>
                  <a:gd name="T19" fmla="*/ 2 h 9"/>
                  <a:gd name="T20" fmla="*/ 1 w 8"/>
                  <a:gd name="T21" fmla="*/ 2 h 9"/>
                  <a:gd name="T22" fmla="*/ 0 w 8"/>
                  <a:gd name="T23" fmla="*/ 3 h 9"/>
                  <a:gd name="T24" fmla="*/ 1 w 8"/>
                  <a:gd name="T25" fmla="*/ 4 h 9"/>
                  <a:gd name="T26" fmla="*/ 1 w 8"/>
                  <a:gd name="T27" fmla="*/ 5 h 9"/>
                  <a:gd name="T28" fmla="*/ 2 w 8"/>
                  <a:gd name="T29" fmla="*/ 6 h 9"/>
                  <a:gd name="T30" fmla="*/ 3 w 8"/>
                  <a:gd name="T31" fmla="*/ 6 h 9"/>
                  <a:gd name="T32" fmla="*/ 3 w 8"/>
                  <a:gd name="T33" fmla="*/ 7 h 9"/>
                  <a:gd name="T34" fmla="*/ 4 w 8"/>
                  <a:gd name="T35" fmla="*/ 8 h 9"/>
                  <a:gd name="T36" fmla="*/ 5 w 8"/>
                  <a:gd name="T37" fmla="*/ 8 h 9"/>
                  <a:gd name="T38" fmla="*/ 5 w 8"/>
                  <a:gd name="T39" fmla="*/ 9 h 9"/>
                  <a:gd name="T40" fmla="*/ 6 w 8"/>
                  <a:gd name="T41" fmla="*/ 8 h 9"/>
                  <a:gd name="T42" fmla="*/ 6 w 8"/>
                  <a:gd name="T43" fmla="*/ 7 h 9"/>
                  <a:gd name="T44" fmla="*/ 7 w 8"/>
                  <a:gd name="T45" fmla="*/ 6 h 9"/>
                  <a:gd name="T46" fmla="*/ 8 w 8"/>
                  <a:gd name="T47" fmla="*/ 5 h 9"/>
                  <a:gd name="T48" fmla="*/ 8 w 8"/>
                  <a:gd name="T49" fmla="*/ 4 h 9"/>
                  <a:gd name="T50" fmla="*/ 8 w 8"/>
                  <a:gd name="T51" fmla="*/ 4 h 9"/>
                  <a:gd name="T52" fmla="*/ 7 w 8"/>
                  <a:gd name="T53" fmla="*/ 4 h 9"/>
                  <a:gd name="T54" fmla="*/ 8 w 8"/>
                  <a:gd name="T5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" h="9">
                    <a:moveTo>
                      <a:pt x="8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3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4" y="8"/>
                    </a:cubicBezTo>
                    <a:cubicBezTo>
                      <a:pt x="5" y="8"/>
                      <a:pt x="4" y="8"/>
                      <a:pt x="5" y="8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8" y="3"/>
                      <a:pt x="8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2" name="Freeform 355">
                <a:extLst>
                  <a:ext uri="{FF2B5EF4-FFF2-40B4-BE49-F238E27FC236}">
                    <a16:creationId xmlns:a16="http://schemas.microsoft.com/office/drawing/2014/main" id="{C327A210-E068-4B63-9C63-932AB84DD2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4" y="2740026"/>
                <a:ext cx="33338" cy="152400"/>
              </a:xfrm>
              <a:custGeom>
                <a:avLst/>
                <a:gdLst>
                  <a:gd name="T0" fmla="*/ 3 w 3"/>
                  <a:gd name="T1" fmla="*/ 10 h 14"/>
                  <a:gd name="T2" fmla="*/ 3 w 3"/>
                  <a:gd name="T3" fmla="*/ 8 h 14"/>
                  <a:gd name="T4" fmla="*/ 3 w 3"/>
                  <a:gd name="T5" fmla="*/ 6 h 14"/>
                  <a:gd name="T6" fmla="*/ 3 w 3"/>
                  <a:gd name="T7" fmla="*/ 5 h 14"/>
                  <a:gd name="T8" fmla="*/ 3 w 3"/>
                  <a:gd name="T9" fmla="*/ 3 h 14"/>
                  <a:gd name="T10" fmla="*/ 2 w 3"/>
                  <a:gd name="T11" fmla="*/ 2 h 14"/>
                  <a:gd name="T12" fmla="*/ 1 w 3"/>
                  <a:gd name="T13" fmla="*/ 1 h 14"/>
                  <a:gd name="T14" fmla="*/ 1 w 3"/>
                  <a:gd name="T15" fmla="*/ 0 h 14"/>
                  <a:gd name="T16" fmla="*/ 1 w 3"/>
                  <a:gd name="T17" fmla="*/ 0 h 14"/>
                  <a:gd name="T18" fmla="*/ 0 w 3"/>
                  <a:gd name="T19" fmla="*/ 0 h 14"/>
                  <a:gd name="T20" fmla="*/ 0 w 3"/>
                  <a:gd name="T21" fmla="*/ 0 h 14"/>
                  <a:gd name="T22" fmla="*/ 0 w 3"/>
                  <a:gd name="T23" fmla="*/ 1 h 14"/>
                  <a:gd name="T24" fmla="*/ 0 w 3"/>
                  <a:gd name="T25" fmla="*/ 2 h 14"/>
                  <a:gd name="T26" fmla="*/ 0 w 3"/>
                  <a:gd name="T27" fmla="*/ 4 h 14"/>
                  <a:gd name="T28" fmla="*/ 0 w 3"/>
                  <a:gd name="T29" fmla="*/ 5 h 14"/>
                  <a:gd name="T30" fmla="*/ 1 w 3"/>
                  <a:gd name="T31" fmla="*/ 7 h 14"/>
                  <a:gd name="T32" fmla="*/ 1 w 3"/>
                  <a:gd name="T33" fmla="*/ 9 h 14"/>
                  <a:gd name="T34" fmla="*/ 1 w 3"/>
                  <a:gd name="T35" fmla="*/ 10 h 14"/>
                  <a:gd name="T36" fmla="*/ 1 w 3"/>
                  <a:gd name="T37" fmla="*/ 11 h 14"/>
                  <a:gd name="T38" fmla="*/ 1 w 3"/>
                  <a:gd name="T39" fmla="*/ 13 h 14"/>
                  <a:gd name="T40" fmla="*/ 1 w 3"/>
                  <a:gd name="T41" fmla="*/ 14 h 14"/>
                  <a:gd name="T42" fmla="*/ 1 w 3"/>
                  <a:gd name="T43" fmla="*/ 14 h 14"/>
                  <a:gd name="T44" fmla="*/ 2 w 3"/>
                  <a:gd name="T45" fmla="*/ 14 h 14"/>
                  <a:gd name="T46" fmla="*/ 3 w 3"/>
                  <a:gd name="T47" fmla="*/ 13 h 14"/>
                  <a:gd name="T48" fmla="*/ 3 w 3"/>
                  <a:gd name="T49" fmla="*/ 13 h 14"/>
                  <a:gd name="T50" fmla="*/ 3 w 3"/>
                  <a:gd name="T51" fmla="*/ 12 h 14"/>
                  <a:gd name="T52" fmla="*/ 3 w 3"/>
                  <a:gd name="T53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" h="14">
                    <a:moveTo>
                      <a:pt x="3" y="10"/>
                    </a:moveTo>
                    <a:cubicBezTo>
                      <a:pt x="3" y="9"/>
                      <a:pt x="3" y="9"/>
                      <a:pt x="3" y="8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4"/>
                      <a:pt x="3" y="4"/>
                      <a:pt x="3" y="3"/>
                    </a:cubicBezTo>
                    <a:cubicBezTo>
                      <a:pt x="3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0" y="11"/>
                      <a:pt x="1" y="11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3"/>
                      <a:pt x="2" y="14"/>
                      <a:pt x="2" y="14"/>
                    </a:cubicBezTo>
                    <a:cubicBezTo>
                      <a:pt x="3" y="14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2"/>
                      <a:pt x="3" y="12"/>
                    </a:cubicBezTo>
                    <a:cubicBezTo>
                      <a:pt x="3" y="11"/>
                      <a:pt x="3" y="11"/>
                      <a:pt x="3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3" name="Freeform 356">
                <a:extLst>
                  <a:ext uri="{FF2B5EF4-FFF2-40B4-BE49-F238E27FC236}">
                    <a16:creationId xmlns:a16="http://schemas.microsoft.com/office/drawing/2014/main" id="{C47EA74A-B78E-44E8-A4BC-4FE9BF776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576" y="3119439"/>
                <a:ext cx="65088" cy="53975"/>
              </a:xfrm>
              <a:custGeom>
                <a:avLst/>
                <a:gdLst>
                  <a:gd name="T0" fmla="*/ 5 w 6"/>
                  <a:gd name="T1" fmla="*/ 1 h 5"/>
                  <a:gd name="T2" fmla="*/ 4 w 6"/>
                  <a:gd name="T3" fmla="*/ 1 h 5"/>
                  <a:gd name="T4" fmla="*/ 4 w 6"/>
                  <a:gd name="T5" fmla="*/ 0 h 5"/>
                  <a:gd name="T6" fmla="*/ 3 w 6"/>
                  <a:gd name="T7" fmla="*/ 1 h 5"/>
                  <a:gd name="T8" fmla="*/ 2 w 6"/>
                  <a:gd name="T9" fmla="*/ 0 h 5"/>
                  <a:gd name="T10" fmla="*/ 2 w 6"/>
                  <a:gd name="T11" fmla="*/ 1 h 5"/>
                  <a:gd name="T12" fmla="*/ 1 w 6"/>
                  <a:gd name="T13" fmla="*/ 1 h 5"/>
                  <a:gd name="T14" fmla="*/ 1 w 6"/>
                  <a:gd name="T15" fmla="*/ 2 h 5"/>
                  <a:gd name="T16" fmla="*/ 0 w 6"/>
                  <a:gd name="T17" fmla="*/ 3 h 5"/>
                  <a:gd name="T18" fmla="*/ 0 w 6"/>
                  <a:gd name="T19" fmla="*/ 4 h 5"/>
                  <a:gd name="T20" fmla="*/ 1 w 6"/>
                  <a:gd name="T21" fmla="*/ 5 h 5"/>
                  <a:gd name="T22" fmla="*/ 1 w 6"/>
                  <a:gd name="T23" fmla="*/ 4 h 5"/>
                  <a:gd name="T24" fmla="*/ 2 w 6"/>
                  <a:gd name="T25" fmla="*/ 5 h 5"/>
                  <a:gd name="T26" fmla="*/ 3 w 6"/>
                  <a:gd name="T27" fmla="*/ 4 h 5"/>
                  <a:gd name="T28" fmla="*/ 3 w 6"/>
                  <a:gd name="T29" fmla="*/ 4 h 5"/>
                  <a:gd name="T30" fmla="*/ 4 w 6"/>
                  <a:gd name="T31" fmla="*/ 3 h 5"/>
                  <a:gd name="T32" fmla="*/ 5 w 6"/>
                  <a:gd name="T33" fmla="*/ 4 h 5"/>
                  <a:gd name="T34" fmla="*/ 5 w 6"/>
                  <a:gd name="T35" fmla="*/ 3 h 5"/>
                  <a:gd name="T36" fmla="*/ 5 w 6"/>
                  <a:gd name="T37" fmla="*/ 2 h 5"/>
                  <a:gd name="T38" fmla="*/ 5 w 6"/>
                  <a:gd name="T3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" h="5">
                    <a:moveTo>
                      <a:pt x="5" y="1"/>
                    </a:move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6" y="3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4" name="Freeform 357">
                <a:extLst>
                  <a:ext uri="{FF2B5EF4-FFF2-40B4-BE49-F238E27FC236}">
                    <a16:creationId xmlns:a16="http://schemas.microsoft.com/office/drawing/2014/main" id="{909E5BD5-77FA-414E-8345-BDA1DA7E9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0464" y="3778251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5" name="Freeform 358">
                <a:extLst>
                  <a:ext uri="{FF2B5EF4-FFF2-40B4-BE49-F238E27FC236}">
                    <a16:creationId xmlns:a16="http://schemas.microsoft.com/office/drawing/2014/main" id="{8BF295EA-901C-481D-940D-8CD4A71FE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814" y="3638551"/>
                <a:ext cx="247650" cy="280988"/>
              </a:xfrm>
              <a:custGeom>
                <a:avLst/>
                <a:gdLst>
                  <a:gd name="T0" fmla="*/ 23 w 23"/>
                  <a:gd name="T1" fmla="*/ 13 h 26"/>
                  <a:gd name="T2" fmla="*/ 22 w 23"/>
                  <a:gd name="T3" fmla="*/ 11 h 26"/>
                  <a:gd name="T4" fmla="*/ 21 w 23"/>
                  <a:gd name="T5" fmla="*/ 11 h 26"/>
                  <a:gd name="T6" fmla="*/ 20 w 23"/>
                  <a:gd name="T7" fmla="*/ 10 h 26"/>
                  <a:gd name="T8" fmla="*/ 19 w 23"/>
                  <a:gd name="T9" fmla="*/ 9 h 26"/>
                  <a:gd name="T10" fmla="*/ 19 w 23"/>
                  <a:gd name="T11" fmla="*/ 8 h 26"/>
                  <a:gd name="T12" fmla="*/ 18 w 23"/>
                  <a:gd name="T13" fmla="*/ 7 h 26"/>
                  <a:gd name="T14" fmla="*/ 17 w 23"/>
                  <a:gd name="T15" fmla="*/ 7 h 26"/>
                  <a:gd name="T16" fmla="*/ 16 w 23"/>
                  <a:gd name="T17" fmla="*/ 6 h 26"/>
                  <a:gd name="T18" fmla="*/ 16 w 23"/>
                  <a:gd name="T19" fmla="*/ 5 h 26"/>
                  <a:gd name="T20" fmla="*/ 15 w 23"/>
                  <a:gd name="T21" fmla="*/ 3 h 26"/>
                  <a:gd name="T22" fmla="*/ 15 w 23"/>
                  <a:gd name="T23" fmla="*/ 2 h 26"/>
                  <a:gd name="T24" fmla="*/ 14 w 23"/>
                  <a:gd name="T25" fmla="*/ 1 h 26"/>
                  <a:gd name="T26" fmla="*/ 14 w 23"/>
                  <a:gd name="T27" fmla="*/ 0 h 26"/>
                  <a:gd name="T28" fmla="*/ 13 w 23"/>
                  <a:gd name="T29" fmla="*/ 0 h 26"/>
                  <a:gd name="T30" fmla="*/ 12 w 23"/>
                  <a:gd name="T31" fmla="*/ 0 h 26"/>
                  <a:gd name="T32" fmla="*/ 12 w 23"/>
                  <a:gd name="T33" fmla="*/ 1 h 26"/>
                  <a:gd name="T34" fmla="*/ 11 w 23"/>
                  <a:gd name="T35" fmla="*/ 1 h 26"/>
                  <a:gd name="T36" fmla="*/ 10 w 23"/>
                  <a:gd name="T37" fmla="*/ 2 h 26"/>
                  <a:gd name="T38" fmla="*/ 9 w 23"/>
                  <a:gd name="T39" fmla="*/ 1 h 26"/>
                  <a:gd name="T40" fmla="*/ 8 w 23"/>
                  <a:gd name="T41" fmla="*/ 0 h 26"/>
                  <a:gd name="T42" fmla="*/ 8 w 23"/>
                  <a:gd name="T43" fmla="*/ 1 h 26"/>
                  <a:gd name="T44" fmla="*/ 6 w 23"/>
                  <a:gd name="T45" fmla="*/ 1 h 26"/>
                  <a:gd name="T46" fmla="*/ 5 w 23"/>
                  <a:gd name="T47" fmla="*/ 1 h 26"/>
                  <a:gd name="T48" fmla="*/ 3 w 23"/>
                  <a:gd name="T49" fmla="*/ 1 h 26"/>
                  <a:gd name="T50" fmla="*/ 3 w 23"/>
                  <a:gd name="T51" fmla="*/ 2 h 26"/>
                  <a:gd name="T52" fmla="*/ 3 w 23"/>
                  <a:gd name="T53" fmla="*/ 2 h 26"/>
                  <a:gd name="T54" fmla="*/ 3 w 23"/>
                  <a:gd name="T55" fmla="*/ 4 h 26"/>
                  <a:gd name="T56" fmla="*/ 3 w 23"/>
                  <a:gd name="T57" fmla="*/ 6 h 26"/>
                  <a:gd name="T58" fmla="*/ 3 w 23"/>
                  <a:gd name="T59" fmla="*/ 12 h 26"/>
                  <a:gd name="T60" fmla="*/ 1 w 23"/>
                  <a:gd name="T61" fmla="*/ 12 h 26"/>
                  <a:gd name="T62" fmla="*/ 0 w 23"/>
                  <a:gd name="T63" fmla="*/ 20 h 26"/>
                  <a:gd name="T64" fmla="*/ 1 w 23"/>
                  <a:gd name="T65" fmla="*/ 20 h 26"/>
                  <a:gd name="T66" fmla="*/ 1 w 23"/>
                  <a:gd name="T67" fmla="*/ 22 h 26"/>
                  <a:gd name="T68" fmla="*/ 2 w 23"/>
                  <a:gd name="T69" fmla="*/ 23 h 26"/>
                  <a:gd name="T70" fmla="*/ 2 w 23"/>
                  <a:gd name="T71" fmla="*/ 24 h 26"/>
                  <a:gd name="T72" fmla="*/ 1 w 23"/>
                  <a:gd name="T73" fmla="*/ 25 h 26"/>
                  <a:gd name="T74" fmla="*/ 1 w 23"/>
                  <a:gd name="T75" fmla="*/ 25 h 26"/>
                  <a:gd name="T76" fmla="*/ 3 w 23"/>
                  <a:gd name="T77" fmla="*/ 26 h 26"/>
                  <a:gd name="T78" fmla="*/ 4 w 23"/>
                  <a:gd name="T79" fmla="*/ 26 h 26"/>
                  <a:gd name="T80" fmla="*/ 5 w 23"/>
                  <a:gd name="T81" fmla="*/ 24 h 26"/>
                  <a:gd name="T82" fmla="*/ 6 w 23"/>
                  <a:gd name="T83" fmla="*/ 24 h 26"/>
                  <a:gd name="T84" fmla="*/ 7 w 23"/>
                  <a:gd name="T85" fmla="*/ 22 h 26"/>
                  <a:gd name="T86" fmla="*/ 7 w 23"/>
                  <a:gd name="T87" fmla="*/ 21 h 26"/>
                  <a:gd name="T88" fmla="*/ 8 w 23"/>
                  <a:gd name="T89" fmla="*/ 22 h 26"/>
                  <a:gd name="T90" fmla="*/ 10 w 23"/>
                  <a:gd name="T91" fmla="*/ 22 h 26"/>
                  <a:gd name="T92" fmla="*/ 11 w 23"/>
                  <a:gd name="T93" fmla="*/ 23 h 26"/>
                  <a:gd name="T94" fmla="*/ 12 w 23"/>
                  <a:gd name="T95" fmla="*/ 23 h 26"/>
                  <a:gd name="T96" fmla="*/ 14 w 23"/>
                  <a:gd name="T97" fmla="*/ 22 h 26"/>
                  <a:gd name="T98" fmla="*/ 14 w 23"/>
                  <a:gd name="T99" fmla="*/ 21 h 26"/>
                  <a:gd name="T100" fmla="*/ 14 w 23"/>
                  <a:gd name="T101" fmla="*/ 20 h 26"/>
                  <a:gd name="T102" fmla="*/ 15 w 23"/>
                  <a:gd name="T103" fmla="*/ 19 h 26"/>
                  <a:gd name="T104" fmla="*/ 16 w 23"/>
                  <a:gd name="T105" fmla="*/ 18 h 26"/>
                  <a:gd name="T106" fmla="*/ 18 w 23"/>
                  <a:gd name="T107" fmla="*/ 18 h 26"/>
                  <a:gd name="T108" fmla="*/ 19 w 23"/>
                  <a:gd name="T109" fmla="*/ 16 h 26"/>
                  <a:gd name="T110" fmla="*/ 21 w 23"/>
                  <a:gd name="T111" fmla="*/ 15 h 26"/>
                  <a:gd name="T112" fmla="*/ 23 w 23"/>
                  <a:gd name="T113" fmla="*/ 14 h 26"/>
                  <a:gd name="T114" fmla="*/ 23 w 23"/>
                  <a:gd name="T115" fmla="*/ 13 h 26"/>
                  <a:gd name="T116" fmla="*/ 23 w 23"/>
                  <a:gd name="T117" fmla="*/ 1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" h="26">
                    <a:moveTo>
                      <a:pt x="23" y="13"/>
                    </a:moveTo>
                    <a:cubicBezTo>
                      <a:pt x="23" y="12"/>
                      <a:pt x="23" y="12"/>
                      <a:pt x="22" y="11"/>
                    </a:cubicBezTo>
                    <a:cubicBezTo>
                      <a:pt x="22" y="11"/>
                      <a:pt x="22" y="11"/>
                      <a:pt x="21" y="11"/>
                    </a:cubicBezTo>
                    <a:cubicBezTo>
                      <a:pt x="20" y="11"/>
                      <a:pt x="20" y="11"/>
                      <a:pt x="20" y="10"/>
                    </a:cubicBezTo>
                    <a:cubicBezTo>
                      <a:pt x="19" y="10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19" y="8"/>
                      <a:pt x="18" y="7"/>
                    </a:cubicBezTo>
                    <a:cubicBezTo>
                      <a:pt x="18" y="7"/>
                      <a:pt x="18" y="7"/>
                      <a:pt x="17" y="7"/>
                    </a:cubicBezTo>
                    <a:cubicBezTo>
                      <a:pt x="17" y="7"/>
                      <a:pt x="17" y="6"/>
                      <a:pt x="16" y="6"/>
                    </a:cubicBezTo>
                    <a:cubicBezTo>
                      <a:pt x="16" y="6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2"/>
                      <a:pt x="10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2"/>
                    </a:cubicBezTo>
                    <a:cubicBezTo>
                      <a:pt x="1" y="22"/>
                      <a:pt x="2" y="22"/>
                      <a:pt x="2" y="23"/>
                    </a:cubicBezTo>
                    <a:cubicBezTo>
                      <a:pt x="2" y="23"/>
                      <a:pt x="2" y="24"/>
                      <a:pt x="2" y="24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6"/>
                      <a:pt x="2" y="26"/>
                      <a:pt x="3" y="26"/>
                    </a:cubicBezTo>
                    <a:cubicBezTo>
                      <a:pt x="3" y="26"/>
                      <a:pt x="3" y="26"/>
                      <a:pt x="4" y="26"/>
                    </a:cubicBezTo>
                    <a:cubicBezTo>
                      <a:pt x="4" y="25"/>
                      <a:pt x="4" y="25"/>
                      <a:pt x="5" y="24"/>
                    </a:cubicBezTo>
                    <a:cubicBezTo>
                      <a:pt x="5" y="24"/>
                      <a:pt x="6" y="24"/>
                      <a:pt x="6" y="24"/>
                    </a:cubicBezTo>
                    <a:cubicBezTo>
                      <a:pt x="6" y="23"/>
                      <a:pt x="6" y="23"/>
                      <a:pt x="7" y="22"/>
                    </a:cubicBezTo>
                    <a:cubicBezTo>
                      <a:pt x="7" y="22"/>
                      <a:pt x="7" y="22"/>
                      <a:pt x="7" y="21"/>
                    </a:cubicBezTo>
                    <a:cubicBezTo>
                      <a:pt x="8" y="21"/>
                      <a:pt x="8" y="21"/>
                      <a:pt x="8" y="22"/>
                    </a:cubicBezTo>
                    <a:cubicBezTo>
                      <a:pt x="9" y="22"/>
                      <a:pt x="9" y="22"/>
                      <a:pt x="10" y="22"/>
                    </a:cubicBezTo>
                    <a:cubicBezTo>
                      <a:pt x="10" y="23"/>
                      <a:pt x="10" y="23"/>
                      <a:pt x="11" y="23"/>
                    </a:cubicBezTo>
                    <a:cubicBezTo>
                      <a:pt x="11" y="23"/>
                      <a:pt x="12" y="23"/>
                      <a:pt x="12" y="23"/>
                    </a:cubicBezTo>
                    <a:cubicBezTo>
                      <a:pt x="13" y="23"/>
                      <a:pt x="13" y="23"/>
                      <a:pt x="14" y="22"/>
                    </a:cubicBezTo>
                    <a:cubicBezTo>
                      <a:pt x="14" y="22"/>
                      <a:pt x="14" y="22"/>
                      <a:pt x="14" y="21"/>
                    </a:cubicBezTo>
                    <a:cubicBezTo>
                      <a:pt x="14" y="21"/>
                      <a:pt x="14" y="21"/>
                      <a:pt x="14" y="20"/>
                    </a:cubicBezTo>
                    <a:cubicBezTo>
                      <a:pt x="14" y="20"/>
                      <a:pt x="15" y="20"/>
                      <a:pt x="15" y="19"/>
                    </a:cubicBezTo>
                    <a:cubicBezTo>
                      <a:pt x="16" y="19"/>
                      <a:pt x="16" y="18"/>
                      <a:pt x="16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7"/>
                      <a:pt x="19" y="17"/>
                      <a:pt x="19" y="16"/>
                    </a:cubicBezTo>
                    <a:cubicBezTo>
                      <a:pt x="20" y="16"/>
                      <a:pt x="21" y="16"/>
                      <a:pt x="21" y="15"/>
                    </a:cubicBezTo>
                    <a:cubicBezTo>
                      <a:pt x="22" y="15"/>
                      <a:pt x="22" y="14"/>
                      <a:pt x="23" y="14"/>
                    </a:cubicBezTo>
                    <a:cubicBezTo>
                      <a:pt x="23" y="14"/>
                      <a:pt x="23" y="14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6" name="Freeform 359">
                <a:extLst>
                  <a:ext uri="{FF2B5EF4-FFF2-40B4-BE49-F238E27FC236}">
                    <a16:creationId xmlns:a16="http://schemas.microsoft.com/office/drawing/2014/main" id="{3F6C6B82-1F96-453F-AADE-C26A2777B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6364" y="2524126"/>
                <a:ext cx="184150" cy="173038"/>
              </a:xfrm>
              <a:custGeom>
                <a:avLst/>
                <a:gdLst>
                  <a:gd name="T0" fmla="*/ 16 w 17"/>
                  <a:gd name="T1" fmla="*/ 16 h 16"/>
                  <a:gd name="T2" fmla="*/ 17 w 17"/>
                  <a:gd name="T3" fmla="*/ 15 h 16"/>
                  <a:gd name="T4" fmla="*/ 17 w 17"/>
                  <a:gd name="T5" fmla="*/ 15 h 16"/>
                  <a:gd name="T6" fmla="*/ 16 w 17"/>
                  <a:gd name="T7" fmla="*/ 15 h 16"/>
                  <a:gd name="T8" fmla="*/ 16 w 17"/>
                  <a:gd name="T9" fmla="*/ 14 h 16"/>
                  <a:gd name="T10" fmla="*/ 15 w 17"/>
                  <a:gd name="T11" fmla="*/ 13 h 16"/>
                  <a:gd name="T12" fmla="*/ 15 w 17"/>
                  <a:gd name="T13" fmla="*/ 12 h 16"/>
                  <a:gd name="T14" fmla="*/ 14 w 17"/>
                  <a:gd name="T15" fmla="*/ 12 h 16"/>
                  <a:gd name="T16" fmla="*/ 12 w 17"/>
                  <a:gd name="T17" fmla="*/ 11 h 16"/>
                  <a:gd name="T18" fmla="*/ 12 w 17"/>
                  <a:gd name="T19" fmla="*/ 10 h 16"/>
                  <a:gd name="T20" fmla="*/ 11 w 17"/>
                  <a:gd name="T21" fmla="*/ 9 h 16"/>
                  <a:gd name="T22" fmla="*/ 10 w 17"/>
                  <a:gd name="T23" fmla="*/ 9 h 16"/>
                  <a:gd name="T24" fmla="*/ 9 w 17"/>
                  <a:gd name="T25" fmla="*/ 8 h 16"/>
                  <a:gd name="T26" fmla="*/ 8 w 17"/>
                  <a:gd name="T27" fmla="*/ 7 h 16"/>
                  <a:gd name="T28" fmla="*/ 8 w 17"/>
                  <a:gd name="T29" fmla="*/ 7 h 16"/>
                  <a:gd name="T30" fmla="*/ 7 w 17"/>
                  <a:gd name="T31" fmla="*/ 6 h 16"/>
                  <a:gd name="T32" fmla="*/ 7 w 17"/>
                  <a:gd name="T33" fmla="*/ 5 h 16"/>
                  <a:gd name="T34" fmla="*/ 6 w 17"/>
                  <a:gd name="T35" fmla="*/ 3 h 16"/>
                  <a:gd name="T36" fmla="*/ 6 w 17"/>
                  <a:gd name="T37" fmla="*/ 1 h 16"/>
                  <a:gd name="T38" fmla="*/ 6 w 17"/>
                  <a:gd name="T39" fmla="*/ 0 h 16"/>
                  <a:gd name="T40" fmla="*/ 5 w 17"/>
                  <a:gd name="T41" fmla="*/ 0 h 16"/>
                  <a:gd name="T42" fmla="*/ 5 w 17"/>
                  <a:gd name="T43" fmla="*/ 0 h 16"/>
                  <a:gd name="T44" fmla="*/ 5 w 17"/>
                  <a:gd name="T45" fmla="*/ 1 h 16"/>
                  <a:gd name="T46" fmla="*/ 4 w 17"/>
                  <a:gd name="T47" fmla="*/ 2 h 16"/>
                  <a:gd name="T48" fmla="*/ 3 w 17"/>
                  <a:gd name="T49" fmla="*/ 2 h 16"/>
                  <a:gd name="T50" fmla="*/ 2 w 17"/>
                  <a:gd name="T51" fmla="*/ 2 h 16"/>
                  <a:gd name="T52" fmla="*/ 2 w 17"/>
                  <a:gd name="T53" fmla="*/ 3 h 16"/>
                  <a:gd name="T54" fmla="*/ 1 w 17"/>
                  <a:gd name="T55" fmla="*/ 3 h 16"/>
                  <a:gd name="T56" fmla="*/ 1 w 17"/>
                  <a:gd name="T57" fmla="*/ 4 h 16"/>
                  <a:gd name="T58" fmla="*/ 1 w 17"/>
                  <a:gd name="T59" fmla="*/ 4 h 16"/>
                  <a:gd name="T60" fmla="*/ 1 w 17"/>
                  <a:gd name="T61" fmla="*/ 5 h 16"/>
                  <a:gd name="T62" fmla="*/ 1 w 17"/>
                  <a:gd name="T63" fmla="*/ 6 h 16"/>
                  <a:gd name="T64" fmla="*/ 0 w 17"/>
                  <a:gd name="T65" fmla="*/ 8 h 16"/>
                  <a:gd name="T66" fmla="*/ 0 w 17"/>
                  <a:gd name="T67" fmla="*/ 9 h 16"/>
                  <a:gd name="T68" fmla="*/ 0 w 17"/>
                  <a:gd name="T69" fmla="*/ 10 h 16"/>
                  <a:gd name="T70" fmla="*/ 0 w 17"/>
                  <a:gd name="T71" fmla="*/ 11 h 16"/>
                  <a:gd name="T72" fmla="*/ 0 w 17"/>
                  <a:gd name="T73" fmla="*/ 12 h 16"/>
                  <a:gd name="T74" fmla="*/ 0 w 17"/>
                  <a:gd name="T75" fmla="*/ 12 h 16"/>
                  <a:gd name="T76" fmla="*/ 0 w 17"/>
                  <a:gd name="T77" fmla="*/ 13 h 16"/>
                  <a:gd name="T78" fmla="*/ 1 w 17"/>
                  <a:gd name="T79" fmla="*/ 12 h 16"/>
                  <a:gd name="T80" fmla="*/ 2 w 17"/>
                  <a:gd name="T81" fmla="*/ 12 h 16"/>
                  <a:gd name="T82" fmla="*/ 3 w 17"/>
                  <a:gd name="T83" fmla="*/ 13 h 16"/>
                  <a:gd name="T84" fmla="*/ 3 w 17"/>
                  <a:gd name="T85" fmla="*/ 12 h 16"/>
                  <a:gd name="T86" fmla="*/ 3 w 17"/>
                  <a:gd name="T87" fmla="*/ 11 h 16"/>
                  <a:gd name="T88" fmla="*/ 4 w 17"/>
                  <a:gd name="T89" fmla="*/ 10 h 16"/>
                  <a:gd name="T90" fmla="*/ 5 w 17"/>
                  <a:gd name="T91" fmla="*/ 11 h 16"/>
                  <a:gd name="T92" fmla="*/ 5 w 17"/>
                  <a:gd name="T93" fmla="*/ 11 h 16"/>
                  <a:gd name="T94" fmla="*/ 6 w 17"/>
                  <a:gd name="T95" fmla="*/ 11 h 16"/>
                  <a:gd name="T96" fmla="*/ 7 w 17"/>
                  <a:gd name="T97" fmla="*/ 11 h 16"/>
                  <a:gd name="T98" fmla="*/ 8 w 17"/>
                  <a:gd name="T99" fmla="*/ 10 h 16"/>
                  <a:gd name="T100" fmla="*/ 9 w 17"/>
                  <a:gd name="T101" fmla="*/ 11 h 16"/>
                  <a:gd name="T102" fmla="*/ 9 w 17"/>
                  <a:gd name="T103" fmla="*/ 11 h 16"/>
                  <a:gd name="T104" fmla="*/ 11 w 17"/>
                  <a:gd name="T105" fmla="*/ 12 h 16"/>
                  <a:gd name="T106" fmla="*/ 12 w 17"/>
                  <a:gd name="T107" fmla="*/ 12 h 16"/>
                  <a:gd name="T108" fmla="*/ 13 w 17"/>
                  <a:gd name="T109" fmla="*/ 13 h 16"/>
                  <a:gd name="T110" fmla="*/ 13 w 17"/>
                  <a:gd name="T111" fmla="*/ 14 h 16"/>
                  <a:gd name="T112" fmla="*/ 14 w 17"/>
                  <a:gd name="T113" fmla="*/ 15 h 16"/>
                  <a:gd name="T114" fmla="*/ 15 w 17"/>
                  <a:gd name="T115" fmla="*/ 16 h 16"/>
                  <a:gd name="T116" fmla="*/ 15 w 17"/>
                  <a:gd name="T117" fmla="*/ 16 h 16"/>
                  <a:gd name="T118" fmla="*/ 16 w 17"/>
                  <a:gd name="T1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" h="16">
                    <a:moveTo>
                      <a:pt x="16" y="16"/>
                    </a:moveTo>
                    <a:cubicBezTo>
                      <a:pt x="16" y="16"/>
                      <a:pt x="16" y="16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6" y="15"/>
                    </a:cubicBezTo>
                    <a:cubicBezTo>
                      <a:pt x="16" y="15"/>
                      <a:pt x="16" y="14"/>
                      <a:pt x="16" y="14"/>
                    </a:cubicBezTo>
                    <a:cubicBezTo>
                      <a:pt x="16" y="14"/>
                      <a:pt x="15" y="13"/>
                      <a:pt x="15" y="13"/>
                    </a:cubicBezTo>
                    <a:cubicBezTo>
                      <a:pt x="15" y="13"/>
                      <a:pt x="15" y="12"/>
                      <a:pt x="15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3" y="11"/>
                      <a:pt x="13" y="12"/>
                      <a:pt x="12" y="11"/>
                    </a:cubicBezTo>
                    <a:cubicBezTo>
                      <a:pt x="12" y="11"/>
                      <a:pt x="12" y="10"/>
                      <a:pt x="12" y="10"/>
                    </a:cubicBezTo>
                    <a:cubicBezTo>
                      <a:pt x="12" y="10"/>
                      <a:pt x="11" y="10"/>
                      <a:pt x="11" y="9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8"/>
                      <a:pt x="10" y="8"/>
                      <a:pt x="9" y="8"/>
                    </a:cubicBezTo>
                    <a:cubicBezTo>
                      <a:pt x="9" y="8"/>
                      <a:pt x="9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7" y="7"/>
                      <a:pt x="7" y="6"/>
                    </a:cubicBezTo>
                    <a:cubicBezTo>
                      <a:pt x="7" y="6"/>
                      <a:pt x="7" y="6"/>
                      <a:pt x="7" y="5"/>
                    </a:cubicBezTo>
                    <a:cubicBezTo>
                      <a:pt x="7" y="4"/>
                      <a:pt x="7" y="4"/>
                      <a:pt x="6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3" y="13"/>
                      <a:pt x="3" y="12"/>
                      <a:pt x="3" y="12"/>
                    </a:cubicBezTo>
                    <a:cubicBezTo>
                      <a:pt x="3" y="12"/>
                      <a:pt x="3" y="11"/>
                      <a:pt x="3" y="11"/>
                    </a:cubicBezTo>
                    <a:cubicBezTo>
                      <a:pt x="3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1"/>
                      <a:pt x="6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8" y="10"/>
                      <a:pt x="8" y="10"/>
                    </a:cubicBezTo>
                    <a:cubicBezTo>
                      <a:pt x="8" y="10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1"/>
                      <a:pt x="11" y="12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6"/>
                      <a:pt x="14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6" y="16"/>
                      <a:pt x="16" y="1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7" name="Freeform 360">
                <a:extLst>
                  <a:ext uri="{FF2B5EF4-FFF2-40B4-BE49-F238E27FC236}">
                    <a16:creationId xmlns:a16="http://schemas.microsoft.com/office/drawing/2014/main" id="{0F0534BE-F303-4371-B7A0-5D1D838D8A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2957514"/>
                <a:ext cx="20638" cy="2063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2 h 2"/>
                  <a:gd name="T8" fmla="*/ 2 w 2"/>
                  <a:gd name="T9" fmla="*/ 1 h 2"/>
                  <a:gd name="T10" fmla="*/ 1 w 2"/>
                  <a:gd name="T11" fmla="*/ 0 h 2"/>
                  <a:gd name="T12" fmla="*/ 1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8" name="Freeform 361">
                <a:extLst>
                  <a:ext uri="{FF2B5EF4-FFF2-40B4-BE49-F238E27FC236}">
                    <a16:creationId xmlns:a16="http://schemas.microsoft.com/office/drawing/2014/main" id="{BAE8C69F-D3F2-4FE6-94BC-FB0FC585E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6476" y="2600326"/>
                <a:ext cx="20638" cy="22225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1 h 2"/>
                  <a:gd name="T4" fmla="*/ 0 w 2"/>
                  <a:gd name="T5" fmla="*/ 1 h 2"/>
                  <a:gd name="T6" fmla="*/ 1 w 2"/>
                  <a:gd name="T7" fmla="*/ 1 h 2"/>
                  <a:gd name="T8" fmla="*/ 1 w 2"/>
                  <a:gd name="T9" fmla="*/ 2 h 2"/>
                  <a:gd name="T10" fmla="*/ 1 w 2"/>
                  <a:gd name="T11" fmla="*/ 2 h 2"/>
                  <a:gd name="T12" fmla="*/ 2 w 2"/>
                  <a:gd name="T13" fmla="*/ 1 h 2"/>
                  <a:gd name="T14" fmla="*/ 2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9" name="Freeform 362">
                <a:extLst>
                  <a:ext uri="{FF2B5EF4-FFF2-40B4-BE49-F238E27FC236}">
                    <a16:creationId xmlns:a16="http://schemas.microsoft.com/office/drawing/2014/main" id="{48A0E5C2-0233-400A-B204-A36A69F06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6476" y="2568576"/>
                <a:ext cx="11113" cy="9525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0" name="Oval 363">
                <a:extLst>
                  <a:ext uri="{FF2B5EF4-FFF2-40B4-BE49-F238E27FC236}">
                    <a16:creationId xmlns:a16="http://schemas.microsoft.com/office/drawing/2014/main" id="{D438931B-AEF2-435A-8C6C-070235DDD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926" y="3184526"/>
                <a:ext cx="22225" cy="95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1" name="Freeform 364">
                <a:extLst>
                  <a:ext uri="{FF2B5EF4-FFF2-40B4-BE49-F238E27FC236}">
                    <a16:creationId xmlns:a16="http://schemas.microsoft.com/office/drawing/2014/main" id="{2E9758E7-1746-4711-AAE5-753FC96C6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3465514"/>
                <a:ext cx="215900" cy="420688"/>
              </a:xfrm>
              <a:custGeom>
                <a:avLst/>
                <a:gdLst>
                  <a:gd name="T0" fmla="*/ 19 w 20"/>
                  <a:gd name="T1" fmla="*/ 7 h 39"/>
                  <a:gd name="T2" fmla="*/ 19 w 20"/>
                  <a:gd name="T3" fmla="*/ 3 h 39"/>
                  <a:gd name="T4" fmla="*/ 18 w 20"/>
                  <a:gd name="T5" fmla="*/ 0 h 39"/>
                  <a:gd name="T6" fmla="*/ 16 w 20"/>
                  <a:gd name="T7" fmla="*/ 0 h 39"/>
                  <a:gd name="T8" fmla="*/ 16 w 20"/>
                  <a:gd name="T9" fmla="*/ 2 h 39"/>
                  <a:gd name="T10" fmla="*/ 15 w 20"/>
                  <a:gd name="T11" fmla="*/ 4 h 39"/>
                  <a:gd name="T12" fmla="*/ 13 w 20"/>
                  <a:gd name="T13" fmla="*/ 5 h 39"/>
                  <a:gd name="T14" fmla="*/ 13 w 20"/>
                  <a:gd name="T15" fmla="*/ 7 h 39"/>
                  <a:gd name="T16" fmla="*/ 11 w 20"/>
                  <a:gd name="T17" fmla="*/ 7 h 39"/>
                  <a:gd name="T18" fmla="*/ 10 w 20"/>
                  <a:gd name="T19" fmla="*/ 8 h 39"/>
                  <a:gd name="T20" fmla="*/ 8 w 20"/>
                  <a:gd name="T21" fmla="*/ 10 h 39"/>
                  <a:gd name="T22" fmla="*/ 6 w 20"/>
                  <a:gd name="T23" fmla="*/ 11 h 39"/>
                  <a:gd name="T24" fmla="*/ 5 w 20"/>
                  <a:gd name="T25" fmla="*/ 12 h 39"/>
                  <a:gd name="T26" fmla="*/ 4 w 20"/>
                  <a:gd name="T27" fmla="*/ 13 h 39"/>
                  <a:gd name="T28" fmla="*/ 2 w 20"/>
                  <a:gd name="T29" fmla="*/ 16 h 39"/>
                  <a:gd name="T30" fmla="*/ 3 w 20"/>
                  <a:gd name="T31" fmla="*/ 19 h 39"/>
                  <a:gd name="T32" fmla="*/ 4 w 20"/>
                  <a:gd name="T33" fmla="*/ 21 h 39"/>
                  <a:gd name="T34" fmla="*/ 3 w 20"/>
                  <a:gd name="T35" fmla="*/ 24 h 39"/>
                  <a:gd name="T36" fmla="*/ 1 w 20"/>
                  <a:gd name="T37" fmla="*/ 26 h 39"/>
                  <a:gd name="T38" fmla="*/ 0 w 20"/>
                  <a:gd name="T39" fmla="*/ 30 h 39"/>
                  <a:gd name="T40" fmla="*/ 1 w 20"/>
                  <a:gd name="T41" fmla="*/ 33 h 39"/>
                  <a:gd name="T42" fmla="*/ 1 w 20"/>
                  <a:gd name="T43" fmla="*/ 35 h 39"/>
                  <a:gd name="T44" fmla="*/ 3 w 20"/>
                  <a:gd name="T45" fmla="*/ 38 h 39"/>
                  <a:gd name="T46" fmla="*/ 5 w 20"/>
                  <a:gd name="T47" fmla="*/ 39 h 39"/>
                  <a:gd name="T48" fmla="*/ 9 w 20"/>
                  <a:gd name="T49" fmla="*/ 37 h 39"/>
                  <a:gd name="T50" fmla="*/ 10 w 20"/>
                  <a:gd name="T51" fmla="*/ 34 h 39"/>
                  <a:gd name="T52" fmla="*/ 12 w 20"/>
                  <a:gd name="T53" fmla="*/ 31 h 39"/>
                  <a:gd name="T54" fmla="*/ 12 w 20"/>
                  <a:gd name="T55" fmla="*/ 28 h 39"/>
                  <a:gd name="T56" fmla="*/ 13 w 20"/>
                  <a:gd name="T57" fmla="*/ 25 h 39"/>
                  <a:gd name="T58" fmla="*/ 14 w 20"/>
                  <a:gd name="T59" fmla="*/ 23 h 39"/>
                  <a:gd name="T60" fmla="*/ 15 w 20"/>
                  <a:gd name="T61" fmla="*/ 20 h 39"/>
                  <a:gd name="T62" fmla="*/ 16 w 20"/>
                  <a:gd name="T63" fmla="*/ 18 h 39"/>
                  <a:gd name="T64" fmla="*/ 17 w 20"/>
                  <a:gd name="T65" fmla="*/ 15 h 39"/>
                  <a:gd name="T66" fmla="*/ 18 w 20"/>
                  <a:gd name="T67" fmla="*/ 12 h 39"/>
                  <a:gd name="T68" fmla="*/ 18 w 20"/>
                  <a:gd name="T69" fmla="*/ 11 h 39"/>
                  <a:gd name="T70" fmla="*/ 19 w 20"/>
                  <a:gd name="T71" fmla="*/ 1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0" h="39">
                    <a:moveTo>
                      <a:pt x="20" y="8"/>
                    </a:moveTo>
                    <a:cubicBezTo>
                      <a:pt x="20" y="7"/>
                      <a:pt x="19" y="7"/>
                      <a:pt x="19" y="7"/>
                    </a:cubicBezTo>
                    <a:cubicBezTo>
                      <a:pt x="19" y="6"/>
                      <a:pt x="19" y="5"/>
                      <a:pt x="19" y="4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1"/>
                      <a:pt x="18" y="0"/>
                      <a:pt x="18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3"/>
                      <a:pt x="16" y="3"/>
                    </a:cubicBezTo>
                    <a:cubicBezTo>
                      <a:pt x="15" y="3"/>
                      <a:pt x="15" y="4"/>
                      <a:pt x="15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4" y="5"/>
                      <a:pt x="13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7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9"/>
                      <a:pt x="10" y="9"/>
                    </a:cubicBezTo>
                    <a:cubicBezTo>
                      <a:pt x="10" y="10"/>
                      <a:pt x="9" y="10"/>
                      <a:pt x="8" y="10"/>
                    </a:cubicBezTo>
                    <a:cubicBezTo>
                      <a:pt x="8" y="10"/>
                      <a:pt x="8" y="10"/>
                      <a:pt x="7" y="10"/>
                    </a:cubicBezTo>
                    <a:cubicBezTo>
                      <a:pt x="7" y="10"/>
                      <a:pt x="7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5" y="11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4" y="14"/>
                      <a:pt x="3" y="14"/>
                      <a:pt x="3" y="14"/>
                    </a:cubicBezTo>
                    <a:cubicBezTo>
                      <a:pt x="3" y="15"/>
                      <a:pt x="2" y="15"/>
                      <a:pt x="2" y="16"/>
                    </a:cubicBezTo>
                    <a:cubicBezTo>
                      <a:pt x="2" y="17"/>
                      <a:pt x="2" y="17"/>
                      <a:pt x="2" y="18"/>
                    </a:cubicBezTo>
                    <a:cubicBezTo>
                      <a:pt x="2" y="18"/>
                      <a:pt x="3" y="18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4" y="22"/>
                      <a:pt x="4" y="22"/>
                      <a:pt x="3" y="23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2" y="25"/>
                      <a:pt x="2" y="25"/>
                      <a:pt x="2" y="26"/>
                    </a:cubicBezTo>
                    <a:cubicBezTo>
                      <a:pt x="2" y="26"/>
                      <a:pt x="2" y="26"/>
                      <a:pt x="1" y="26"/>
                    </a:cubicBezTo>
                    <a:cubicBezTo>
                      <a:pt x="1" y="27"/>
                      <a:pt x="0" y="27"/>
                      <a:pt x="0" y="28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" y="32"/>
                      <a:pt x="1" y="32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4"/>
                      <a:pt x="1" y="35"/>
                      <a:pt x="1" y="35"/>
                    </a:cubicBezTo>
                    <a:cubicBezTo>
                      <a:pt x="2" y="36"/>
                      <a:pt x="2" y="36"/>
                      <a:pt x="2" y="37"/>
                    </a:cubicBezTo>
                    <a:cubicBezTo>
                      <a:pt x="2" y="37"/>
                      <a:pt x="2" y="37"/>
                      <a:pt x="3" y="38"/>
                    </a:cubicBezTo>
                    <a:cubicBezTo>
                      <a:pt x="3" y="38"/>
                      <a:pt x="3" y="38"/>
                      <a:pt x="4" y="39"/>
                    </a:cubicBezTo>
                    <a:cubicBezTo>
                      <a:pt x="4" y="39"/>
                      <a:pt x="5" y="39"/>
                      <a:pt x="5" y="39"/>
                    </a:cubicBezTo>
                    <a:cubicBezTo>
                      <a:pt x="6" y="39"/>
                      <a:pt x="6" y="38"/>
                      <a:pt x="7" y="38"/>
                    </a:cubicBezTo>
                    <a:cubicBezTo>
                      <a:pt x="8" y="38"/>
                      <a:pt x="8" y="37"/>
                      <a:pt x="9" y="37"/>
                    </a:cubicBezTo>
                    <a:cubicBezTo>
                      <a:pt x="9" y="36"/>
                      <a:pt x="10" y="36"/>
                      <a:pt x="10" y="36"/>
                    </a:cubicBezTo>
                    <a:cubicBezTo>
                      <a:pt x="10" y="36"/>
                      <a:pt x="10" y="35"/>
                      <a:pt x="10" y="34"/>
                    </a:cubicBezTo>
                    <a:cubicBezTo>
                      <a:pt x="11" y="33"/>
                      <a:pt x="10" y="33"/>
                      <a:pt x="11" y="32"/>
                    </a:cubicBezTo>
                    <a:cubicBezTo>
                      <a:pt x="11" y="31"/>
                      <a:pt x="11" y="31"/>
                      <a:pt x="12" y="3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9"/>
                      <a:pt x="12" y="28"/>
                      <a:pt x="12" y="28"/>
                    </a:cubicBezTo>
                    <a:cubicBezTo>
                      <a:pt x="13" y="27"/>
                      <a:pt x="13" y="27"/>
                      <a:pt x="13" y="26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4" y="24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5" y="22"/>
                      <a:pt x="15" y="22"/>
                      <a:pt x="15" y="21"/>
                    </a:cubicBezTo>
                    <a:cubicBezTo>
                      <a:pt x="15" y="21"/>
                      <a:pt x="15" y="21"/>
                      <a:pt x="15" y="20"/>
                    </a:cubicBezTo>
                    <a:cubicBezTo>
                      <a:pt x="15" y="20"/>
                      <a:pt x="16" y="20"/>
                      <a:pt x="16" y="19"/>
                    </a:cubicBezTo>
                    <a:cubicBezTo>
                      <a:pt x="16" y="19"/>
                      <a:pt x="16" y="19"/>
                      <a:pt x="16" y="18"/>
                    </a:cubicBezTo>
                    <a:cubicBezTo>
                      <a:pt x="16" y="18"/>
                      <a:pt x="16" y="17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8" y="13"/>
                      <a:pt x="18" y="13"/>
                      <a:pt x="18" y="12"/>
                    </a:cubicBezTo>
                    <a:cubicBezTo>
                      <a:pt x="18" y="12"/>
                      <a:pt x="18" y="12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0"/>
                      <a:pt x="19" y="11"/>
                      <a:pt x="19" y="11"/>
                    </a:cubicBezTo>
                    <a:cubicBezTo>
                      <a:pt x="20" y="11"/>
                      <a:pt x="19" y="10"/>
                      <a:pt x="19" y="10"/>
                    </a:cubicBezTo>
                    <a:cubicBezTo>
                      <a:pt x="20" y="9"/>
                      <a:pt x="20" y="9"/>
                      <a:pt x="20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2" name="Freeform 365">
                <a:extLst>
                  <a:ext uri="{FF2B5EF4-FFF2-40B4-BE49-F238E27FC236}">
                    <a16:creationId xmlns:a16="http://schemas.microsoft.com/office/drawing/2014/main" id="{21C4AA29-C987-4A94-928C-841FF479D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4489" y="2146301"/>
                <a:ext cx="53975" cy="42863"/>
              </a:xfrm>
              <a:custGeom>
                <a:avLst/>
                <a:gdLst>
                  <a:gd name="T0" fmla="*/ 2 w 5"/>
                  <a:gd name="T1" fmla="*/ 4 h 4"/>
                  <a:gd name="T2" fmla="*/ 3 w 5"/>
                  <a:gd name="T3" fmla="*/ 4 h 4"/>
                  <a:gd name="T4" fmla="*/ 4 w 5"/>
                  <a:gd name="T5" fmla="*/ 4 h 4"/>
                  <a:gd name="T6" fmla="*/ 5 w 5"/>
                  <a:gd name="T7" fmla="*/ 4 h 4"/>
                  <a:gd name="T8" fmla="*/ 5 w 5"/>
                  <a:gd name="T9" fmla="*/ 4 h 4"/>
                  <a:gd name="T10" fmla="*/ 5 w 5"/>
                  <a:gd name="T11" fmla="*/ 3 h 4"/>
                  <a:gd name="T12" fmla="*/ 4 w 5"/>
                  <a:gd name="T13" fmla="*/ 3 h 4"/>
                  <a:gd name="T14" fmla="*/ 3 w 5"/>
                  <a:gd name="T15" fmla="*/ 2 h 4"/>
                  <a:gd name="T16" fmla="*/ 3 w 5"/>
                  <a:gd name="T17" fmla="*/ 2 h 4"/>
                  <a:gd name="T18" fmla="*/ 4 w 5"/>
                  <a:gd name="T19" fmla="*/ 1 h 4"/>
                  <a:gd name="T20" fmla="*/ 4 w 5"/>
                  <a:gd name="T21" fmla="*/ 1 h 4"/>
                  <a:gd name="T22" fmla="*/ 3 w 5"/>
                  <a:gd name="T23" fmla="*/ 0 h 4"/>
                  <a:gd name="T24" fmla="*/ 2 w 5"/>
                  <a:gd name="T25" fmla="*/ 0 h 4"/>
                  <a:gd name="T26" fmla="*/ 2 w 5"/>
                  <a:gd name="T27" fmla="*/ 0 h 4"/>
                  <a:gd name="T28" fmla="*/ 2 w 5"/>
                  <a:gd name="T29" fmla="*/ 1 h 4"/>
                  <a:gd name="T30" fmla="*/ 1 w 5"/>
                  <a:gd name="T31" fmla="*/ 1 h 4"/>
                  <a:gd name="T32" fmla="*/ 0 w 5"/>
                  <a:gd name="T33" fmla="*/ 2 h 4"/>
                  <a:gd name="T34" fmla="*/ 0 w 5"/>
                  <a:gd name="T35" fmla="*/ 2 h 4"/>
                  <a:gd name="T36" fmla="*/ 1 w 5"/>
                  <a:gd name="T37" fmla="*/ 3 h 4"/>
                  <a:gd name="T38" fmla="*/ 2 w 5"/>
                  <a:gd name="T39" fmla="*/ 3 h 4"/>
                  <a:gd name="T40" fmla="*/ 2 w 5"/>
                  <a:gd name="T4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2"/>
                      <a:pt x="4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3" name="Freeform 366">
                <a:extLst>
                  <a:ext uri="{FF2B5EF4-FFF2-40B4-BE49-F238E27FC236}">
                    <a16:creationId xmlns:a16="http://schemas.microsoft.com/office/drawing/2014/main" id="{6CF30449-86ED-4D6D-9906-298062B9B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401" y="1054101"/>
                <a:ext cx="215900" cy="87313"/>
              </a:xfrm>
              <a:custGeom>
                <a:avLst/>
                <a:gdLst>
                  <a:gd name="T0" fmla="*/ 20 w 20"/>
                  <a:gd name="T1" fmla="*/ 2 h 8"/>
                  <a:gd name="T2" fmla="*/ 19 w 20"/>
                  <a:gd name="T3" fmla="*/ 2 h 8"/>
                  <a:gd name="T4" fmla="*/ 18 w 20"/>
                  <a:gd name="T5" fmla="*/ 1 h 8"/>
                  <a:gd name="T6" fmla="*/ 18 w 20"/>
                  <a:gd name="T7" fmla="*/ 1 h 8"/>
                  <a:gd name="T8" fmla="*/ 16 w 20"/>
                  <a:gd name="T9" fmla="*/ 1 h 8"/>
                  <a:gd name="T10" fmla="*/ 16 w 20"/>
                  <a:gd name="T11" fmla="*/ 0 h 8"/>
                  <a:gd name="T12" fmla="*/ 15 w 20"/>
                  <a:gd name="T13" fmla="*/ 0 h 8"/>
                  <a:gd name="T14" fmla="*/ 15 w 20"/>
                  <a:gd name="T15" fmla="*/ 1 h 8"/>
                  <a:gd name="T16" fmla="*/ 14 w 20"/>
                  <a:gd name="T17" fmla="*/ 1 h 8"/>
                  <a:gd name="T18" fmla="*/ 13 w 20"/>
                  <a:gd name="T19" fmla="*/ 1 h 8"/>
                  <a:gd name="T20" fmla="*/ 12 w 20"/>
                  <a:gd name="T21" fmla="*/ 1 h 8"/>
                  <a:gd name="T22" fmla="*/ 11 w 20"/>
                  <a:gd name="T23" fmla="*/ 1 h 8"/>
                  <a:gd name="T24" fmla="*/ 10 w 20"/>
                  <a:gd name="T25" fmla="*/ 1 h 8"/>
                  <a:gd name="T26" fmla="*/ 9 w 20"/>
                  <a:gd name="T27" fmla="*/ 1 h 8"/>
                  <a:gd name="T28" fmla="*/ 9 w 20"/>
                  <a:gd name="T29" fmla="*/ 2 h 8"/>
                  <a:gd name="T30" fmla="*/ 9 w 20"/>
                  <a:gd name="T31" fmla="*/ 2 h 8"/>
                  <a:gd name="T32" fmla="*/ 8 w 20"/>
                  <a:gd name="T33" fmla="*/ 2 h 8"/>
                  <a:gd name="T34" fmla="*/ 7 w 20"/>
                  <a:gd name="T35" fmla="*/ 1 h 8"/>
                  <a:gd name="T36" fmla="*/ 7 w 20"/>
                  <a:gd name="T37" fmla="*/ 1 h 8"/>
                  <a:gd name="T38" fmla="*/ 7 w 20"/>
                  <a:gd name="T39" fmla="*/ 2 h 8"/>
                  <a:gd name="T40" fmla="*/ 6 w 20"/>
                  <a:gd name="T41" fmla="*/ 3 h 8"/>
                  <a:gd name="T42" fmla="*/ 6 w 20"/>
                  <a:gd name="T43" fmla="*/ 3 h 8"/>
                  <a:gd name="T44" fmla="*/ 5 w 20"/>
                  <a:gd name="T45" fmla="*/ 2 h 8"/>
                  <a:gd name="T46" fmla="*/ 5 w 20"/>
                  <a:gd name="T47" fmla="*/ 1 h 8"/>
                  <a:gd name="T48" fmla="*/ 4 w 20"/>
                  <a:gd name="T49" fmla="*/ 1 h 8"/>
                  <a:gd name="T50" fmla="*/ 3 w 20"/>
                  <a:gd name="T51" fmla="*/ 1 h 8"/>
                  <a:gd name="T52" fmla="*/ 3 w 20"/>
                  <a:gd name="T53" fmla="*/ 1 h 8"/>
                  <a:gd name="T54" fmla="*/ 2 w 20"/>
                  <a:gd name="T55" fmla="*/ 1 h 8"/>
                  <a:gd name="T56" fmla="*/ 2 w 20"/>
                  <a:gd name="T57" fmla="*/ 1 h 8"/>
                  <a:gd name="T58" fmla="*/ 1 w 20"/>
                  <a:gd name="T59" fmla="*/ 2 h 8"/>
                  <a:gd name="T60" fmla="*/ 0 w 20"/>
                  <a:gd name="T61" fmla="*/ 3 h 8"/>
                  <a:gd name="T62" fmla="*/ 0 w 20"/>
                  <a:gd name="T63" fmla="*/ 3 h 8"/>
                  <a:gd name="T64" fmla="*/ 2 w 20"/>
                  <a:gd name="T65" fmla="*/ 3 h 8"/>
                  <a:gd name="T66" fmla="*/ 3 w 20"/>
                  <a:gd name="T67" fmla="*/ 2 h 8"/>
                  <a:gd name="T68" fmla="*/ 4 w 20"/>
                  <a:gd name="T69" fmla="*/ 3 h 8"/>
                  <a:gd name="T70" fmla="*/ 4 w 20"/>
                  <a:gd name="T71" fmla="*/ 3 h 8"/>
                  <a:gd name="T72" fmla="*/ 3 w 20"/>
                  <a:gd name="T73" fmla="*/ 4 h 8"/>
                  <a:gd name="T74" fmla="*/ 2 w 20"/>
                  <a:gd name="T75" fmla="*/ 4 h 8"/>
                  <a:gd name="T76" fmla="*/ 0 w 20"/>
                  <a:gd name="T77" fmla="*/ 4 h 8"/>
                  <a:gd name="T78" fmla="*/ 0 w 20"/>
                  <a:gd name="T79" fmla="*/ 5 h 8"/>
                  <a:gd name="T80" fmla="*/ 1 w 20"/>
                  <a:gd name="T81" fmla="*/ 5 h 8"/>
                  <a:gd name="T82" fmla="*/ 2 w 20"/>
                  <a:gd name="T83" fmla="*/ 6 h 8"/>
                  <a:gd name="T84" fmla="*/ 3 w 20"/>
                  <a:gd name="T85" fmla="*/ 7 h 8"/>
                  <a:gd name="T86" fmla="*/ 4 w 20"/>
                  <a:gd name="T87" fmla="*/ 7 h 8"/>
                  <a:gd name="T88" fmla="*/ 6 w 20"/>
                  <a:gd name="T89" fmla="*/ 7 h 8"/>
                  <a:gd name="T90" fmla="*/ 8 w 20"/>
                  <a:gd name="T91" fmla="*/ 8 h 8"/>
                  <a:gd name="T92" fmla="*/ 9 w 20"/>
                  <a:gd name="T93" fmla="*/ 7 h 8"/>
                  <a:gd name="T94" fmla="*/ 12 w 20"/>
                  <a:gd name="T95" fmla="*/ 7 h 8"/>
                  <a:gd name="T96" fmla="*/ 15 w 20"/>
                  <a:gd name="T97" fmla="*/ 7 h 8"/>
                  <a:gd name="T98" fmla="*/ 15 w 20"/>
                  <a:gd name="T99" fmla="*/ 7 h 8"/>
                  <a:gd name="T100" fmla="*/ 16 w 20"/>
                  <a:gd name="T101" fmla="*/ 7 h 8"/>
                  <a:gd name="T102" fmla="*/ 17 w 20"/>
                  <a:gd name="T103" fmla="*/ 7 h 8"/>
                  <a:gd name="T104" fmla="*/ 18 w 20"/>
                  <a:gd name="T105" fmla="*/ 6 h 8"/>
                  <a:gd name="T106" fmla="*/ 18 w 20"/>
                  <a:gd name="T107" fmla="*/ 5 h 8"/>
                  <a:gd name="T108" fmla="*/ 19 w 20"/>
                  <a:gd name="T109" fmla="*/ 4 h 8"/>
                  <a:gd name="T110" fmla="*/ 20 w 20"/>
                  <a:gd name="T111" fmla="*/ 4 h 8"/>
                  <a:gd name="T112" fmla="*/ 20 w 20"/>
                  <a:gd name="T113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0" h="8">
                    <a:moveTo>
                      <a:pt x="20" y="2"/>
                    </a:moveTo>
                    <a:cubicBezTo>
                      <a:pt x="19" y="2"/>
                      <a:pt x="19" y="3"/>
                      <a:pt x="19" y="2"/>
                    </a:cubicBezTo>
                    <a:cubicBezTo>
                      <a:pt x="18" y="2"/>
                      <a:pt x="19" y="2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10" y="1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2"/>
                      <a:pt x="7" y="2"/>
                    </a:cubicBezTo>
                    <a:cubicBezTo>
                      <a:pt x="7" y="3"/>
                      <a:pt x="6" y="2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3"/>
                      <a:pt x="6" y="2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3" y="4"/>
                      <a:pt x="3" y="4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1" y="4"/>
                      <a:pt x="1" y="3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3" y="6"/>
                      <a:pt x="2" y="7"/>
                      <a:pt x="3" y="7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5" y="8"/>
                      <a:pt x="5" y="7"/>
                      <a:pt x="6" y="7"/>
                    </a:cubicBezTo>
                    <a:cubicBezTo>
                      <a:pt x="6" y="7"/>
                      <a:pt x="7" y="8"/>
                      <a:pt x="8" y="8"/>
                    </a:cubicBezTo>
                    <a:cubicBezTo>
                      <a:pt x="8" y="8"/>
                      <a:pt x="8" y="7"/>
                      <a:pt x="9" y="7"/>
                    </a:cubicBezTo>
                    <a:cubicBezTo>
                      <a:pt x="10" y="7"/>
                      <a:pt x="11" y="7"/>
                      <a:pt x="12" y="7"/>
                    </a:cubicBezTo>
                    <a:cubicBezTo>
                      <a:pt x="13" y="7"/>
                      <a:pt x="13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6"/>
                      <a:pt x="18" y="6"/>
                      <a:pt x="18" y="5"/>
                    </a:cubicBezTo>
                    <a:cubicBezTo>
                      <a:pt x="18" y="5"/>
                      <a:pt x="19" y="4"/>
                      <a:pt x="19" y="4"/>
                    </a:cubicBezTo>
                    <a:cubicBezTo>
                      <a:pt x="19" y="4"/>
                      <a:pt x="20" y="4"/>
                      <a:pt x="20" y="4"/>
                    </a:cubicBezTo>
                    <a:cubicBezTo>
                      <a:pt x="20" y="3"/>
                      <a:pt x="20" y="3"/>
                      <a:pt x="2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4" name="Freeform 367">
                <a:extLst>
                  <a:ext uri="{FF2B5EF4-FFF2-40B4-BE49-F238E27FC236}">
                    <a16:creationId xmlns:a16="http://schemas.microsoft.com/office/drawing/2014/main" id="{0191DBB9-50BB-4C56-84AF-4304D5701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364" y="1162051"/>
                <a:ext cx="20638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0 w 2"/>
                  <a:gd name="T5" fmla="*/ 1 h 2"/>
                  <a:gd name="T6" fmla="*/ 1 w 2"/>
                  <a:gd name="T7" fmla="*/ 1 h 2"/>
                  <a:gd name="T8" fmla="*/ 1 w 2"/>
                  <a:gd name="T9" fmla="*/ 2 h 2"/>
                  <a:gd name="T10" fmla="*/ 2 w 2"/>
                  <a:gd name="T11" fmla="*/ 2 h 2"/>
                  <a:gd name="T12" fmla="*/ 2 w 2"/>
                  <a:gd name="T13" fmla="*/ 1 h 2"/>
                  <a:gd name="T14" fmla="*/ 2 w 2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5" name="Freeform 368">
                <a:extLst>
                  <a:ext uri="{FF2B5EF4-FFF2-40B4-BE49-F238E27FC236}">
                    <a16:creationId xmlns:a16="http://schemas.microsoft.com/office/drawing/2014/main" id="{0A24F92E-4129-4675-86F8-B4C0499EA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8664" y="16589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6" name="Freeform 369">
                <a:extLst>
                  <a:ext uri="{FF2B5EF4-FFF2-40B4-BE49-F238E27FC236}">
                    <a16:creationId xmlns:a16="http://schemas.microsoft.com/office/drawing/2014/main" id="{CAC70CA6-8C35-4B75-8578-CC2AF6A81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9139" y="1627189"/>
                <a:ext cx="85725" cy="31750"/>
              </a:xfrm>
              <a:custGeom>
                <a:avLst/>
                <a:gdLst>
                  <a:gd name="T0" fmla="*/ 7 w 8"/>
                  <a:gd name="T1" fmla="*/ 0 h 3"/>
                  <a:gd name="T2" fmla="*/ 7 w 8"/>
                  <a:gd name="T3" fmla="*/ 0 h 3"/>
                  <a:gd name="T4" fmla="*/ 6 w 8"/>
                  <a:gd name="T5" fmla="*/ 0 h 3"/>
                  <a:gd name="T6" fmla="*/ 6 w 8"/>
                  <a:gd name="T7" fmla="*/ 1 h 3"/>
                  <a:gd name="T8" fmla="*/ 5 w 8"/>
                  <a:gd name="T9" fmla="*/ 0 h 3"/>
                  <a:gd name="T10" fmla="*/ 5 w 8"/>
                  <a:gd name="T11" fmla="*/ 0 h 3"/>
                  <a:gd name="T12" fmla="*/ 4 w 8"/>
                  <a:gd name="T13" fmla="*/ 1 h 3"/>
                  <a:gd name="T14" fmla="*/ 3 w 8"/>
                  <a:gd name="T15" fmla="*/ 1 h 3"/>
                  <a:gd name="T16" fmla="*/ 2 w 8"/>
                  <a:gd name="T17" fmla="*/ 1 h 3"/>
                  <a:gd name="T18" fmla="*/ 2 w 8"/>
                  <a:gd name="T19" fmla="*/ 1 h 3"/>
                  <a:gd name="T20" fmla="*/ 1 w 8"/>
                  <a:gd name="T21" fmla="*/ 1 h 3"/>
                  <a:gd name="T22" fmla="*/ 0 w 8"/>
                  <a:gd name="T23" fmla="*/ 1 h 3"/>
                  <a:gd name="T24" fmla="*/ 1 w 8"/>
                  <a:gd name="T25" fmla="*/ 2 h 3"/>
                  <a:gd name="T26" fmla="*/ 1 w 8"/>
                  <a:gd name="T27" fmla="*/ 3 h 3"/>
                  <a:gd name="T28" fmla="*/ 2 w 8"/>
                  <a:gd name="T29" fmla="*/ 3 h 3"/>
                  <a:gd name="T30" fmla="*/ 3 w 8"/>
                  <a:gd name="T31" fmla="*/ 3 h 3"/>
                  <a:gd name="T32" fmla="*/ 4 w 8"/>
                  <a:gd name="T33" fmla="*/ 2 h 3"/>
                  <a:gd name="T34" fmla="*/ 5 w 8"/>
                  <a:gd name="T35" fmla="*/ 2 h 3"/>
                  <a:gd name="T36" fmla="*/ 5 w 8"/>
                  <a:gd name="T37" fmla="*/ 2 h 3"/>
                  <a:gd name="T38" fmla="*/ 6 w 8"/>
                  <a:gd name="T39" fmla="*/ 2 h 3"/>
                  <a:gd name="T40" fmla="*/ 7 w 8"/>
                  <a:gd name="T41" fmla="*/ 2 h 3"/>
                  <a:gd name="T42" fmla="*/ 7 w 8"/>
                  <a:gd name="T43" fmla="*/ 1 h 3"/>
                  <a:gd name="T44" fmla="*/ 8 w 8"/>
                  <a:gd name="T45" fmla="*/ 1 h 3"/>
                  <a:gd name="T46" fmla="*/ 7 w 8"/>
                  <a:gd name="T4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" h="3"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7" name="Freeform 370">
                <a:extLst>
                  <a:ext uri="{FF2B5EF4-FFF2-40B4-BE49-F238E27FC236}">
                    <a16:creationId xmlns:a16="http://schemas.microsoft.com/office/drawing/2014/main" id="{094B9BF6-8368-4F62-B6EF-AA85EDC8DA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4051" y="1346201"/>
                <a:ext cx="31750" cy="31750"/>
              </a:xfrm>
              <a:custGeom>
                <a:avLst/>
                <a:gdLst>
                  <a:gd name="T0" fmla="*/ 1 w 3"/>
                  <a:gd name="T1" fmla="*/ 2 h 3"/>
                  <a:gd name="T2" fmla="*/ 1 w 3"/>
                  <a:gd name="T3" fmla="*/ 3 h 3"/>
                  <a:gd name="T4" fmla="*/ 2 w 3"/>
                  <a:gd name="T5" fmla="*/ 3 h 3"/>
                  <a:gd name="T6" fmla="*/ 2 w 3"/>
                  <a:gd name="T7" fmla="*/ 2 h 3"/>
                  <a:gd name="T8" fmla="*/ 2 w 3"/>
                  <a:gd name="T9" fmla="*/ 2 h 3"/>
                  <a:gd name="T10" fmla="*/ 3 w 3"/>
                  <a:gd name="T11" fmla="*/ 1 h 3"/>
                  <a:gd name="T12" fmla="*/ 3 w 3"/>
                  <a:gd name="T13" fmla="*/ 0 h 3"/>
                  <a:gd name="T14" fmla="*/ 2 w 3"/>
                  <a:gd name="T15" fmla="*/ 0 h 3"/>
                  <a:gd name="T16" fmla="*/ 2 w 3"/>
                  <a:gd name="T17" fmla="*/ 1 h 3"/>
                  <a:gd name="T18" fmla="*/ 1 w 3"/>
                  <a:gd name="T19" fmla="*/ 1 h 3"/>
                  <a:gd name="T20" fmla="*/ 0 w 3"/>
                  <a:gd name="T21" fmla="*/ 1 h 3"/>
                  <a:gd name="T22" fmla="*/ 0 w 3"/>
                  <a:gd name="T23" fmla="*/ 2 h 3"/>
                  <a:gd name="T24" fmla="*/ 1 w 3"/>
                  <a:gd name="T2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8" name="Freeform 371">
                <a:extLst>
                  <a:ext uri="{FF2B5EF4-FFF2-40B4-BE49-F238E27FC236}">
                    <a16:creationId xmlns:a16="http://schemas.microsoft.com/office/drawing/2014/main" id="{BE6A7014-9426-41CE-9974-46E94A938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4051" y="1377951"/>
                <a:ext cx="20638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0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9" name="Freeform 372">
                <a:extLst>
                  <a:ext uri="{FF2B5EF4-FFF2-40B4-BE49-F238E27FC236}">
                    <a16:creationId xmlns:a16="http://schemas.microsoft.com/office/drawing/2014/main" id="{C62F2170-2BBC-4EEF-BDDB-5328810B8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9951" y="1292226"/>
                <a:ext cx="128588" cy="76200"/>
              </a:xfrm>
              <a:custGeom>
                <a:avLst/>
                <a:gdLst>
                  <a:gd name="T0" fmla="*/ 1 w 12"/>
                  <a:gd name="T1" fmla="*/ 5 h 7"/>
                  <a:gd name="T2" fmla="*/ 1 w 12"/>
                  <a:gd name="T3" fmla="*/ 5 h 7"/>
                  <a:gd name="T4" fmla="*/ 1 w 12"/>
                  <a:gd name="T5" fmla="*/ 5 h 7"/>
                  <a:gd name="T6" fmla="*/ 2 w 12"/>
                  <a:gd name="T7" fmla="*/ 5 h 7"/>
                  <a:gd name="T8" fmla="*/ 3 w 12"/>
                  <a:gd name="T9" fmla="*/ 5 h 7"/>
                  <a:gd name="T10" fmla="*/ 4 w 12"/>
                  <a:gd name="T11" fmla="*/ 5 h 7"/>
                  <a:gd name="T12" fmla="*/ 5 w 12"/>
                  <a:gd name="T13" fmla="*/ 5 h 7"/>
                  <a:gd name="T14" fmla="*/ 7 w 12"/>
                  <a:gd name="T15" fmla="*/ 6 h 7"/>
                  <a:gd name="T16" fmla="*/ 8 w 12"/>
                  <a:gd name="T17" fmla="*/ 7 h 7"/>
                  <a:gd name="T18" fmla="*/ 10 w 12"/>
                  <a:gd name="T19" fmla="*/ 7 h 7"/>
                  <a:gd name="T20" fmla="*/ 10 w 12"/>
                  <a:gd name="T21" fmla="*/ 7 h 7"/>
                  <a:gd name="T22" fmla="*/ 11 w 12"/>
                  <a:gd name="T23" fmla="*/ 7 h 7"/>
                  <a:gd name="T24" fmla="*/ 12 w 12"/>
                  <a:gd name="T25" fmla="*/ 7 h 7"/>
                  <a:gd name="T26" fmla="*/ 12 w 12"/>
                  <a:gd name="T27" fmla="*/ 7 h 7"/>
                  <a:gd name="T28" fmla="*/ 12 w 12"/>
                  <a:gd name="T29" fmla="*/ 6 h 7"/>
                  <a:gd name="T30" fmla="*/ 12 w 12"/>
                  <a:gd name="T31" fmla="*/ 5 h 7"/>
                  <a:gd name="T32" fmla="*/ 11 w 12"/>
                  <a:gd name="T33" fmla="*/ 4 h 7"/>
                  <a:gd name="T34" fmla="*/ 12 w 12"/>
                  <a:gd name="T35" fmla="*/ 2 h 7"/>
                  <a:gd name="T36" fmla="*/ 11 w 12"/>
                  <a:gd name="T37" fmla="*/ 1 h 7"/>
                  <a:gd name="T38" fmla="*/ 9 w 12"/>
                  <a:gd name="T39" fmla="*/ 2 h 7"/>
                  <a:gd name="T40" fmla="*/ 9 w 12"/>
                  <a:gd name="T41" fmla="*/ 1 h 7"/>
                  <a:gd name="T42" fmla="*/ 8 w 12"/>
                  <a:gd name="T43" fmla="*/ 0 h 7"/>
                  <a:gd name="T44" fmla="*/ 7 w 12"/>
                  <a:gd name="T45" fmla="*/ 0 h 7"/>
                  <a:gd name="T46" fmla="*/ 7 w 12"/>
                  <a:gd name="T47" fmla="*/ 0 h 7"/>
                  <a:gd name="T48" fmla="*/ 7 w 12"/>
                  <a:gd name="T49" fmla="*/ 1 h 7"/>
                  <a:gd name="T50" fmla="*/ 7 w 12"/>
                  <a:gd name="T51" fmla="*/ 2 h 7"/>
                  <a:gd name="T52" fmla="*/ 6 w 12"/>
                  <a:gd name="T53" fmla="*/ 2 h 7"/>
                  <a:gd name="T54" fmla="*/ 5 w 12"/>
                  <a:gd name="T55" fmla="*/ 3 h 7"/>
                  <a:gd name="T56" fmla="*/ 4 w 12"/>
                  <a:gd name="T57" fmla="*/ 2 h 7"/>
                  <a:gd name="T58" fmla="*/ 4 w 12"/>
                  <a:gd name="T59" fmla="*/ 1 h 7"/>
                  <a:gd name="T60" fmla="*/ 3 w 12"/>
                  <a:gd name="T61" fmla="*/ 1 h 7"/>
                  <a:gd name="T62" fmla="*/ 2 w 12"/>
                  <a:gd name="T63" fmla="*/ 1 h 7"/>
                  <a:gd name="T64" fmla="*/ 1 w 12"/>
                  <a:gd name="T65" fmla="*/ 2 h 7"/>
                  <a:gd name="T66" fmla="*/ 0 w 12"/>
                  <a:gd name="T67" fmla="*/ 3 h 7"/>
                  <a:gd name="T68" fmla="*/ 0 w 12"/>
                  <a:gd name="T69" fmla="*/ 4 h 7"/>
                  <a:gd name="T70" fmla="*/ 1 w 12"/>
                  <a:gd name="T71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" h="7">
                    <a:moveTo>
                      <a:pt x="1" y="5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6" y="5"/>
                      <a:pt x="7" y="6"/>
                    </a:cubicBezTo>
                    <a:cubicBezTo>
                      <a:pt x="7" y="6"/>
                      <a:pt x="7" y="6"/>
                      <a:pt x="8" y="7"/>
                    </a:cubicBezTo>
                    <a:cubicBezTo>
                      <a:pt x="9" y="7"/>
                      <a:pt x="9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0" y="7"/>
                      <a:pt x="11" y="7"/>
                    </a:cubicBezTo>
                    <a:cubicBezTo>
                      <a:pt x="11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2" y="6"/>
                    </a:cubicBezTo>
                    <a:cubicBezTo>
                      <a:pt x="12" y="6"/>
                      <a:pt x="12" y="6"/>
                      <a:pt x="12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11" y="3"/>
                      <a:pt x="12" y="3"/>
                      <a:pt x="12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7" y="1"/>
                      <a:pt x="7" y="1"/>
                      <a:pt x="7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3"/>
                      <a:pt x="5" y="3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0" y="2"/>
                      <a:pt x="1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5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0" name="Freeform 373">
                <a:extLst>
                  <a:ext uri="{FF2B5EF4-FFF2-40B4-BE49-F238E27FC236}">
                    <a16:creationId xmlns:a16="http://schemas.microsoft.com/office/drawing/2014/main" id="{9BBB0619-B7CA-499C-B76E-4855FEE4B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8664" y="1389064"/>
                <a:ext cx="238125" cy="173038"/>
              </a:xfrm>
              <a:custGeom>
                <a:avLst/>
                <a:gdLst>
                  <a:gd name="T0" fmla="*/ 20 w 22"/>
                  <a:gd name="T1" fmla="*/ 15 h 16"/>
                  <a:gd name="T2" fmla="*/ 20 w 22"/>
                  <a:gd name="T3" fmla="*/ 15 h 16"/>
                  <a:gd name="T4" fmla="*/ 19 w 22"/>
                  <a:gd name="T5" fmla="*/ 13 h 16"/>
                  <a:gd name="T6" fmla="*/ 20 w 22"/>
                  <a:gd name="T7" fmla="*/ 13 h 16"/>
                  <a:gd name="T8" fmla="*/ 21 w 22"/>
                  <a:gd name="T9" fmla="*/ 12 h 16"/>
                  <a:gd name="T10" fmla="*/ 22 w 22"/>
                  <a:gd name="T11" fmla="*/ 11 h 16"/>
                  <a:gd name="T12" fmla="*/ 21 w 22"/>
                  <a:gd name="T13" fmla="*/ 10 h 16"/>
                  <a:gd name="T14" fmla="*/ 20 w 22"/>
                  <a:gd name="T15" fmla="*/ 9 h 16"/>
                  <a:gd name="T16" fmla="*/ 20 w 22"/>
                  <a:gd name="T17" fmla="*/ 7 h 16"/>
                  <a:gd name="T18" fmla="*/ 20 w 22"/>
                  <a:gd name="T19" fmla="*/ 7 h 16"/>
                  <a:gd name="T20" fmla="*/ 20 w 22"/>
                  <a:gd name="T21" fmla="*/ 6 h 16"/>
                  <a:gd name="T22" fmla="*/ 21 w 22"/>
                  <a:gd name="T23" fmla="*/ 6 h 16"/>
                  <a:gd name="T24" fmla="*/ 21 w 22"/>
                  <a:gd name="T25" fmla="*/ 5 h 16"/>
                  <a:gd name="T26" fmla="*/ 20 w 22"/>
                  <a:gd name="T27" fmla="*/ 4 h 16"/>
                  <a:gd name="T28" fmla="*/ 20 w 22"/>
                  <a:gd name="T29" fmla="*/ 3 h 16"/>
                  <a:gd name="T30" fmla="*/ 20 w 22"/>
                  <a:gd name="T31" fmla="*/ 2 h 16"/>
                  <a:gd name="T32" fmla="*/ 19 w 22"/>
                  <a:gd name="T33" fmla="*/ 2 h 16"/>
                  <a:gd name="T34" fmla="*/ 18 w 22"/>
                  <a:gd name="T35" fmla="*/ 2 h 16"/>
                  <a:gd name="T36" fmla="*/ 17 w 22"/>
                  <a:gd name="T37" fmla="*/ 2 h 16"/>
                  <a:gd name="T38" fmla="*/ 15 w 22"/>
                  <a:gd name="T39" fmla="*/ 2 h 16"/>
                  <a:gd name="T40" fmla="*/ 14 w 22"/>
                  <a:gd name="T41" fmla="*/ 1 h 16"/>
                  <a:gd name="T42" fmla="*/ 14 w 22"/>
                  <a:gd name="T43" fmla="*/ 1 h 16"/>
                  <a:gd name="T44" fmla="*/ 13 w 22"/>
                  <a:gd name="T45" fmla="*/ 1 h 16"/>
                  <a:gd name="T46" fmla="*/ 12 w 22"/>
                  <a:gd name="T47" fmla="*/ 1 h 16"/>
                  <a:gd name="T48" fmla="*/ 11 w 22"/>
                  <a:gd name="T49" fmla="*/ 1 h 16"/>
                  <a:gd name="T50" fmla="*/ 11 w 22"/>
                  <a:gd name="T51" fmla="*/ 0 h 16"/>
                  <a:gd name="T52" fmla="*/ 10 w 22"/>
                  <a:gd name="T53" fmla="*/ 1 h 16"/>
                  <a:gd name="T54" fmla="*/ 9 w 22"/>
                  <a:gd name="T55" fmla="*/ 1 h 16"/>
                  <a:gd name="T56" fmla="*/ 9 w 22"/>
                  <a:gd name="T57" fmla="*/ 1 h 16"/>
                  <a:gd name="T58" fmla="*/ 9 w 22"/>
                  <a:gd name="T59" fmla="*/ 0 h 16"/>
                  <a:gd name="T60" fmla="*/ 8 w 22"/>
                  <a:gd name="T61" fmla="*/ 0 h 16"/>
                  <a:gd name="T62" fmla="*/ 7 w 22"/>
                  <a:gd name="T63" fmla="*/ 0 h 16"/>
                  <a:gd name="T64" fmla="*/ 5 w 22"/>
                  <a:gd name="T65" fmla="*/ 0 h 16"/>
                  <a:gd name="T66" fmla="*/ 5 w 22"/>
                  <a:gd name="T67" fmla="*/ 0 h 16"/>
                  <a:gd name="T68" fmla="*/ 4 w 22"/>
                  <a:gd name="T69" fmla="*/ 1 h 16"/>
                  <a:gd name="T70" fmla="*/ 3 w 22"/>
                  <a:gd name="T71" fmla="*/ 1 h 16"/>
                  <a:gd name="T72" fmla="*/ 1 w 22"/>
                  <a:gd name="T73" fmla="*/ 1 h 16"/>
                  <a:gd name="T74" fmla="*/ 1 w 22"/>
                  <a:gd name="T75" fmla="*/ 2 h 16"/>
                  <a:gd name="T76" fmla="*/ 0 w 22"/>
                  <a:gd name="T77" fmla="*/ 2 h 16"/>
                  <a:gd name="T78" fmla="*/ 0 w 22"/>
                  <a:gd name="T79" fmla="*/ 2 h 16"/>
                  <a:gd name="T80" fmla="*/ 0 w 22"/>
                  <a:gd name="T81" fmla="*/ 3 h 16"/>
                  <a:gd name="T82" fmla="*/ 1 w 22"/>
                  <a:gd name="T83" fmla="*/ 4 h 16"/>
                  <a:gd name="T84" fmla="*/ 0 w 22"/>
                  <a:gd name="T85" fmla="*/ 5 h 16"/>
                  <a:gd name="T86" fmla="*/ 1 w 22"/>
                  <a:gd name="T87" fmla="*/ 6 h 16"/>
                  <a:gd name="T88" fmla="*/ 1 w 22"/>
                  <a:gd name="T89" fmla="*/ 7 h 16"/>
                  <a:gd name="T90" fmla="*/ 1 w 22"/>
                  <a:gd name="T91" fmla="*/ 8 h 16"/>
                  <a:gd name="T92" fmla="*/ 2 w 22"/>
                  <a:gd name="T93" fmla="*/ 9 h 16"/>
                  <a:gd name="T94" fmla="*/ 2 w 22"/>
                  <a:gd name="T95" fmla="*/ 10 h 16"/>
                  <a:gd name="T96" fmla="*/ 2 w 22"/>
                  <a:gd name="T97" fmla="*/ 10 h 16"/>
                  <a:gd name="T98" fmla="*/ 2 w 22"/>
                  <a:gd name="T99" fmla="*/ 10 h 16"/>
                  <a:gd name="T100" fmla="*/ 3 w 22"/>
                  <a:gd name="T101" fmla="*/ 10 h 16"/>
                  <a:gd name="T102" fmla="*/ 4 w 22"/>
                  <a:gd name="T103" fmla="*/ 11 h 16"/>
                  <a:gd name="T104" fmla="*/ 5 w 22"/>
                  <a:gd name="T105" fmla="*/ 12 h 16"/>
                  <a:gd name="T106" fmla="*/ 6 w 22"/>
                  <a:gd name="T107" fmla="*/ 12 h 16"/>
                  <a:gd name="T108" fmla="*/ 7 w 22"/>
                  <a:gd name="T109" fmla="*/ 13 h 16"/>
                  <a:gd name="T110" fmla="*/ 9 w 22"/>
                  <a:gd name="T111" fmla="*/ 14 h 16"/>
                  <a:gd name="T112" fmla="*/ 10 w 22"/>
                  <a:gd name="T113" fmla="*/ 14 h 16"/>
                  <a:gd name="T114" fmla="*/ 19 w 22"/>
                  <a:gd name="T115" fmla="*/ 16 h 16"/>
                  <a:gd name="T116" fmla="*/ 20 w 22"/>
                  <a:gd name="T117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2" h="16">
                    <a:moveTo>
                      <a:pt x="20" y="15"/>
                    </a:move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4"/>
                      <a:pt x="19" y="14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2" y="12"/>
                      <a:pt x="22" y="11"/>
                      <a:pt x="22" y="11"/>
                    </a:cubicBezTo>
                    <a:cubicBezTo>
                      <a:pt x="22" y="11"/>
                      <a:pt x="22" y="10"/>
                      <a:pt x="21" y="10"/>
                    </a:cubicBezTo>
                    <a:cubicBezTo>
                      <a:pt x="21" y="9"/>
                      <a:pt x="21" y="9"/>
                      <a:pt x="20" y="9"/>
                    </a:cubicBezTo>
                    <a:cubicBezTo>
                      <a:pt x="20" y="8"/>
                      <a:pt x="21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1" y="6"/>
                      <a:pt x="21" y="6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2"/>
                      <a:pt x="15" y="3"/>
                      <a:pt x="15" y="2"/>
                    </a:cubicBezTo>
                    <a:cubicBezTo>
                      <a:pt x="15" y="2"/>
                      <a:pt x="15" y="2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5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0" y="5"/>
                      <a:pt x="0" y="4"/>
                      <a:pt x="0" y="5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1" y="8"/>
                      <a:pt x="1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4" y="11"/>
                      <a:pt x="4" y="11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7" y="12"/>
                      <a:pt x="7" y="13"/>
                    </a:cubicBezTo>
                    <a:cubicBezTo>
                      <a:pt x="8" y="13"/>
                      <a:pt x="8" y="13"/>
                      <a:pt x="9" y="14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6"/>
                      <a:pt x="19" y="16"/>
                      <a:pt x="20" y="1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1" name="Freeform 374">
                <a:extLst>
                  <a:ext uri="{FF2B5EF4-FFF2-40B4-BE49-F238E27FC236}">
                    <a16:creationId xmlns:a16="http://schemas.microsoft.com/office/drawing/2014/main" id="{0B0DB8BC-5B68-4369-A143-9D56A7BAEB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789" y="1487489"/>
                <a:ext cx="87313" cy="31750"/>
              </a:xfrm>
              <a:custGeom>
                <a:avLst/>
                <a:gdLst>
                  <a:gd name="T0" fmla="*/ 8 w 8"/>
                  <a:gd name="T1" fmla="*/ 2 h 3"/>
                  <a:gd name="T2" fmla="*/ 8 w 8"/>
                  <a:gd name="T3" fmla="*/ 1 h 3"/>
                  <a:gd name="T4" fmla="*/ 8 w 8"/>
                  <a:gd name="T5" fmla="*/ 1 h 3"/>
                  <a:gd name="T6" fmla="*/ 8 w 8"/>
                  <a:gd name="T7" fmla="*/ 1 h 3"/>
                  <a:gd name="T8" fmla="*/ 6 w 8"/>
                  <a:gd name="T9" fmla="*/ 0 h 3"/>
                  <a:gd name="T10" fmla="*/ 5 w 8"/>
                  <a:gd name="T11" fmla="*/ 0 h 3"/>
                  <a:gd name="T12" fmla="*/ 4 w 8"/>
                  <a:gd name="T13" fmla="*/ 0 h 3"/>
                  <a:gd name="T14" fmla="*/ 3 w 8"/>
                  <a:gd name="T15" fmla="*/ 0 h 3"/>
                  <a:gd name="T16" fmla="*/ 3 w 8"/>
                  <a:gd name="T17" fmla="*/ 0 h 3"/>
                  <a:gd name="T18" fmla="*/ 2 w 8"/>
                  <a:gd name="T19" fmla="*/ 0 h 3"/>
                  <a:gd name="T20" fmla="*/ 1 w 8"/>
                  <a:gd name="T21" fmla="*/ 0 h 3"/>
                  <a:gd name="T22" fmla="*/ 0 w 8"/>
                  <a:gd name="T23" fmla="*/ 1 h 3"/>
                  <a:gd name="T24" fmla="*/ 0 w 8"/>
                  <a:gd name="T25" fmla="*/ 1 h 3"/>
                  <a:gd name="T26" fmla="*/ 0 w 8"/>
                  <a:gd name="T27" fmla="*/ 2 h 3"/>
                  <a:gd name="T28" fmla="*/ 1 w 8"/>
                  <a:gd name="T29" fmla="*/ 2 h 3"/>
                  <a:gd name="T30" fmla="*/ 2 w 8"/>
                  <a:gd name="T31" fmla="*/ 3 h 3"/>
                  <a:gd name="T32" fmla="*/ 4 w 8"/>
                  <a:gd name="T33" fmla="*/ 3 h 3"/>
                  <a:gd name="T34" fmla="*/ 6 w 8"/>
                  <a:gd name="T35" fmla="*/ 3 h 3"/>
                  <a:gd name="T36" fmla="*/ 8 w 8"/>
                  <a:gd name="T37" fmla="*/ 3 h 3"/>
                  <a:gd name="T38" fmla="*/ 8 w 8"/>
                  <a:gd name="T39" fmla="*/ 3 h 3"/>
                  <a:gd name="T40" fmla="*/ 8 w 8"/>
                  <a:gd name="T4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" h="3">
                    <a:moveTo>
                      <a:pt x="8" y="2"/>
                    </a:moveTo>
                    <a:cubicBezTo>
                      <a:pt x="8" y="2"/>
                      <a:pt x="8" y="2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2" name="Freeform 375">
                <a:extLst>
                  <a:ext uri="{FF2B5EF4-FFF2-40B4-BE49-F238E27FC236}">
                    <a16:creationId xmlns:a16="http://schemas.microsoft.com/office/drawing/2014/main" id="{3EAC0F96-2865-4DA0-AEF8-11AC48829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7851" y="1303339"/>
                <a:ext cx="65088" cy="85725"/>
              </a:xfrm>
              <a:custGeom>
                <a:avLst/>
                <a:gdLst>
                  <a:gd name="T0" fmla="*/ 2 w 6"/>
                  <a:gd name="T1" fmla="*/ 8 h 8"/>
                  <a:gd name="T2" fmla="*/ 2 w 6"/>
                  <a:gd name="T3" fmla="*/ 8 h 8"/>
                  <a:gd name="T4" fmla="*/ 3 w 6"/>
                  <a:gd name="T5" fmla="*/ 8 h 8"/>
                  <a:gd name="T6" fmla="*/ 3 w 6"/>
                  <a:gd name="T7" fmla="*/ 8 h 8"/>
                  <a:gd name="T8" fmla="*/ 4 w 6"/>
                  <a:gd name="T9" fmla="*/ 7 h 8"/>
                  <a:gd name="T10" fmla="*/ 4 w 6"/>
                  <a:gd name="T11" fmla="*/ 7 h 8"/>
                  <a:gd name="T12" fmla="*/ 4 w 6"/>
                  <a:gd name="T13" fmla="*/ 6 h 8"/>
                  <a:gd name="T14" fmla="*/ 4 w 6"/>
                  <a:gd name="T15" fmla="*/ 6 h 8"/>
                  <a:gd name="T16" fmla="*/ 4 w 6"/>
                  <a:gd name="T17" fmla="*/ 5 h 8"/>
                  <a:gd name="T18" fmla="*/ 4 w 6"/>
                  <a:gd name="T19" fmla="*/ 5 h 8"/>
                  <a:gd name="T20" fmla="*/ 5 w 6"/>
                  <a:gd name="T21" fmla="*/ 4 h 8"/>
                  <a:gd name="T22" fmla="*/ 6 w 6"/>
                  <a:gd name="T23" fmla="*/ 4 h 8"/>
                  <a:gd name="T24" fmla="*/ 6 w 6"/>
                  <a:gd name="T25" fmla="*/ 3 h 8"/>
                  <a:gd name="T26" fmla="*/ 5 w 6"/>
                  <a:gd name="T27" fmla="*/ 3 h 8"/>
                  <a:gd name="T28" fmla="*/ 5 w 6"/>
                  <a:gd name="T29" fmla="*/ 2 h 8"/>
                  <a:gd name="T30" fmla="*/ 5 w 6"/>
                  <a:gd name="T31" fmla="*/ 1 h 8"/>
                  <a:gd name="T32" fmla="*/ 5 w 6"/>
                  <a:gd name="T33" fmla="*/ 0 h 8"/>
                  <a:gd name="T34" fmla="*/ 5 w 6"/>
                  <a:gd name="T35" fmla="*/ 0 h 8"/>
                  <a:gd name="T36" fmla="*/ 4 w 6"/>
                  <a:gd name="T37" fmla="*/ 1 h 8"/>
                  <a:gd name="T38" fmla="*/ 3 w 6"/>
                  <a:gd name="T39" fmla="*/ 1 h 8"/>
                  <a:gd name="T40" fmla="*/ 2 w 6"/>
                  <a:gd name="T41" fmla="*/ 1 h 8"/>
                  <a:gd name="T42" fmla="*/ 1 w 6"/>
                  <a:gd name="T43" fmla="*/ 2 h 8"/>
                  <a:gd name="T44" fmla="*/ 0 w 6"/>
                  <a:gd name="T45" fmla="*/ 3 h 8"/>
                  <a:gd name="T46" fmla="*/ 0 w 6"/>
                  <a:gd name="T47" fmla="*/ 4 h 8"/>
                  <a:gd name="T48" fmla="*/ 0 w 6"/>
                  <a:gd name="T49" fmla="*/ 5 h 8"/>
                  <a:gd name="T50" fmla="*/ 1 w 6"/>
                  <a:gd name="T51" fmla="*/ 6 h 8"/>
                  <a:gd name="T52" fmla="*/ 1 w 6"/>
                  <a:gd name="T53" fmla="*/ 7 h 8"/>
                  <a:gd name="T54" fmla="*/ 2 w 6"/>
                  <a:gd name="T5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" h="8">
                    <a:moveTo>
                      <a:pt x="2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8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6"/>
                    </a:cubicBezTo>
                    <a:cubicBezTo>
                      <a:pt x="4" y="6"/>
                      <a:pt x="3" y="6"/>
                      <a:pt x="4" y="6"/>
                    </a:cubicBezTo>
                    <a:cubicBezTo>
                      <a:pt x="4" y="5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3" name="Freeform 376">
                <a:extLst>
                  <a:ext uri="{FF2B5EF4-FFF2-40B4-BE49-F238E27FC236}">
                    <a16:creationId xmlns:a16="http://schemas.microsoft.com/office/drawing/2014/main" id="{2B6BD56B-3F5F-4D72-8133-EC8960414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6614" y="1724026"/>
                <a:ext cx="53975" cy="53975"/>
              </a:xfrm>
              <a:custGeom>
                <a:avLst/>
                <a:gdLst>
                  <a:gd name="T0" fmla="*/ 5 w 5"/>
                  <a:gd name="T1" fmla="*/ 2 h 5"/>
                  <a:gd name="T2" fmla="*/ 4 w 5"/>
                  <a:gd name="T3" fmla="*/ 1 h 5"/>
                  <a:gd name="T4" fmla="*/ 4 w 5"/>
                  <a:gd name="T5" fmla="*/ 0 h 5"/>
                  <a:gd name="T6" fmla="*/ 4 w 5"/>
                  <a:gd name="T7" fmla="*/ 0 h 5"/>
                  <a:gd name="T8" fmla="*/ 3 w 5"/>
                  <a:gd name="T9" fmla="*/ 1 h 5"/>
                  <a:gd name="T10" fmla="*/ 2 w 5"/>
                  <a:gd name="T11" fmla="*/ 1 h 5"/>
                  <a:gd name="T12" fmla="*/ 1 w 5"/>
                  <a:gd name="T13" fmla="*/ 2 h 5"/>
                  <a:gd name="T14" fmla="*/ 0 w 5"/>
                  <a:gd name="T15" fmla="*/ 3 h 5"/>
                  <a:gd name="T16" fmla="*/ 0 w 5"/>
                  <a:gd name="T17" fmla="*/ 3 h 5"/>
                  <a:gd name="T18" fmla="*/ 1 w 5"/>
                  <a:gd name="T19" fmla="*/ 4 h 5"/>
                  <a:gd name="T20" fmla="*/ 3 w 5"/>
                  <a:gd name="T21" fmla="*/ 4 h 5"/>
                  <a:gd name="T22" fmla="*/ 3 w 5"/>
                  <a:gd name="T23" fmla="*/ 5 h 5"/>
                  <a:gd name="T24" fmla="*/ 4 w 5"/>
                  <a:gd name="T25" fmla="*/ 5 h 5"/>
                  <a:gd name="T26" fmla="*/ 4 w 5"/>
                  <a:gd name="T27" fmla="*/ 5 h 5"/>
                  <a:gd name="T28" fmla="*/ 4 w 5"/>
                  <a:gd name="T29" fmla="*/ 4 h 5"/>
                  <a:gd name="T30" fmla="*/ 4 w 5"/>
                  <a:gd name="T31" fmla="*/ 3 h 5"/>
                  <a:gd name="T32" fmla="*/ 5 w 5"/>
                  <a:gd name="T33" fmla="*/ 3 h 5"/>
                  <a:gd name="T34" fmla="*/ 5 w 5"/>
                  <a:gd name="T35" fmla="*/ 3 h 5"/>
                  <a:gd name="T36" fmla="*/ 5 w 5"/>
                  <a:gd name="T37" fmla="*/ 2 h 5"/>
                  <a:gd name="T38" fmla="*/ 5 w 5"/>
                  <a:gd name="T3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" h="5">
                    <a:moveTo>
                      <a:pt x="5" y="2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4" y="2"/>
                      <a:pt x="5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4" name="Freeform 377">
                <a:extLst>
                  <a:ext uri="{FF2B5EF4-FFF2-40B4-BE49-F238E27FC236}">
                    <a16:creationId xmlns:a16="http://schemas.microsoft.com/office/drawing/2014/main" id="{D2ABE531-0A7F-4D47-A8B9-27FC46B6B6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1" y="20589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5" name="Freeform 378">
                <a:extLst>
                  <a:ext uri="{FF2B5EF4-FFF2-40B4-BE49-F238E27FC236}">
                    <a16:creationId xmlns:a16="http://schemas.microsoft.com/office/drawing/2014/main" id="{650CC490-D9B9-4479-A333-1175D9259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1" y="1984376"/>
                <a:ext cx="20638" cy="74613"/>
              </a:xfrm>
              <a:custGeom>
                <a:avLst/>
                <a:gdLst>
                  <a:gd name="T0" fmla="*/ 2 w 2"/>
                  <a:gd name="T1" fmla="*/ 3 h 7"/>
                  <a:gd name="T2" fmla="*/ 2 w 2"/>
                  <a:gd name="T3" fmla="*/ 2 h 7"/>
                  <a:gd name="T4" fmla="*/ 2 w 2"/>
                  <a:gd name="T5" fmla="*/ 1 h 7"/>
                  <a:gd name="T6" fmla="*/ 2 w 2"/>
                  <a:gd name="T7" fmla="*/ 0 h 7"/>
                  <a:gd name="T8" fmla="*/ 1 w 2"/>
                  <a:gd name="T9" fmla="*/ 0 h 7"/>
                  <a:gd name="T10" fmla="*/ 1 w 2"/>
                  <a:gd name="T11" fmla="*/ 1 h 7"/>
                  <a:gd name="T12" fmla="*/ 1 w 2"/>
                  <a:gd name="T13" fmla="*/ 2 h 7"/>
                  <a:gd name="T14" fmla="*/ 1 w 2"/>
                  <a:gd name="T15" fmla="*/ 4 h 7"/>
                  <a:gd name="T16" fmla="*/ 1 w 2"/>
                  <a:gd name="T17" fmla="*/ 5 h 7"/>
                  <a:gd name="T18" fmla="*/ 1 w 2"/>
                  <a:gd name="T19" fmla="*/ 6 h 7"/>
                  <a:gd name="T20" fmla="*/ 0 w 2"/>
                  <a:gd name="T21" fmla="*/ 7 h 7"/>
                  <a:gd name="T22" fmla="*/ 2 w 2"/>
                  <a:gd name="T23" fmla="*/ 7 h 7"/>
                  <a:gd name="T24" fmla="*/ 2 w 2"/>
                  <a:gd name="T25" fmla="*/ 6 h 7"/>
                  <a:gd name="T26" fmla="*/ 2 w 2"/>
                  <a:gd name="T27" fmla="*/ 5 h 7"/>
                  <a:gd name="T28" fmla="*/ 2 w 2"/>
                  <a:gd name="T29" fmla="*/ 4 h 7"/>
                  <a:gd name="T30" fmla="*/ 2 w 2"/>
                  <a:gd name="T31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" h="7">
                    <a:moveTo>
                      <a:pt x="2" y="3"/>
                    </a:move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0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5"/>
                    </a:cubicBezTo>
                    <a:cubicBezTo>
                      <a:pt x="2" y="5"/>
                      <a:pt x="2" y="5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6" name="Freeform 379">
                <a:extLst>
                  <a:ext uri="{FF2B5EF4-FFF2-40B4-BE49-F238E27FC236}">
                    <a16:creationId xmlns:a16="http://schemas.microsoft.com/office/drawing/2014/main" id="{9A3ECD72-D072-4407-9CEE-ACAFF27C7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0076" y="3140076"/>
                <a:ext cx="33338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3 w 3"/>
                  <a:gd name="T5" fmla="*/ 1 h 2"/>
                  <a:gd name="T6" fmla="*/ 2 w 3"/>
                  <a:gd name="T7" fmla="*/ 0 h 2"/>
                  <a:gd name="T8" fmla="*/ 1 w 3"/>
                  <a:gd name="T9" fmla="*/ 0 h 2"/>
                  <a:gd name="T10" fmla="*/ 0 w 3"/>
                  <a:gd name="T11" fmla="*/ 1 h 2"/>
                  <a:gd name="T12" fmla="*/ 0 w 3"/>
                  <a:gd name="T13" fmla="*/ 2 h 2"/>
                  <a:gd name="T14" fmla="*/ 1 w 3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7" name="Freeform 380">
                <a:extLst>
                  <a:ext uri="{FF2B5EF4-FFF2-40B4-BE49-F238E27FC236}">
                    <a16:creationId xmlns:a16="http://schemas.microsoft.com/office/drawing/2014/main" id="{586E3C94-F6E2-4C80-A6FC-4AB3D0ACE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7389" y="3162301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8" name="Freeform 381">
                <a:extLst>
                  <a:ext uri="{FF2B5EF4-FFF2-40B4-BE49-F238E27FC236}">
                    <a16:creationId xmlns:a16="http://schemas.microsoft.com/office/drawing/2014/main" id="{E3C40F51-535D-4BAC-998F-BF64E9731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9139" y="3173414"/>
                <a:ext cx="33338" cy="31750"/>
              </a:xfrm>
              <a:custGeom>
                <a:avLst/>
                <a:gdLst>
                  <a:gd name="T0" fmla="*/ 0 w 3"/>
                  <a:gd name="T1" fmla="*/ 2 h 3"/>
                  <a:gd name="T2" fmla="*/ 1 w 3"/>
                  <a:gd name="T3" fmla="*/ 2 h 3"/>
                  <a:gd name="T4" fmla="*/ 2 w 3"/>
                  <a:gd name="T5" fmla="*/ 3 h 3"/>
                  <a:gd name="T6" fmla="*/ 3 w 3"/>
                  <a:gd name="T7" fmla="*/ 3 h 3"/>
                  <a:gd name="T8" fmla="*/ 3 w 3"/>
                  <a:gd name="T9" fmla="*/ 2 h 3"/>
                  <a:gd name="T10" fmla="*/ 2 w 3"/>
                  <a:gd name="T11" fmla="*/ 1 h 3"/>
                  <a:gd name="T12" fmla="*/ 1 w 3"/>
                  <a:gd name="T13" fmla="*/ 1 h 3"/>
                  <a:gd name="T14" fmla="*/ 0 w 3"/>
                  <a:gd name="T15" fmla="*/ 0 h 3"/>
                  <a:gd name="T16" fmla="*/ 0 w 3"/>
                  <a:gd name="T17" fmla="*/ 1 h 3"/>
                  <a:gd name="T18" fmla="*/ 0 w 3"/>
                  <a:gd name="T1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1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9" name="Freeform 382">
                <a:extLst>
                  <a:ext uri="{FF2B5EF4-FFF2-40B4-BE49-F238E27FC236}">
                    <a16:creationId xmlns:a16="http://schemas.microsoft.com/office/drawing/2014/main" id="{ACB5C5C5-7D7E-4A86-8E30-A24947DD72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0076" y="3249614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2 w 2"/>
                  <a:gd name="T3" fmla="*/ 1 h 2"/>
                  <a:gd name="T4" fmla="*/ 1 w 2"/>
                  <a:gd name="T5" fmla="*/ 1 h 2"/>
                  <a:gd name="T6" fmla="*/ 1 w 2"/>
                  <a:gd name="T7" fmla="*/ 0 h 2"/>
                  <a:gd name="T8" fmla="*/ 1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0" name="Freeform 383">
                <a:extLst>
                  <a:ext uri="{FF2B5EF4-FFF2-40B4-BE49-F238E27FC236}">
                    <a16:creationId xmlns:a16="http://schemas.microsoft.com/office/drawing/2014/main" id="{4DD0CEDB-1AC6-4733-BF31-EE6C1B007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2301" y="3259139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1" name="Freeform 384">
                <a:extLst>
                  <a:ext uri="{FF2B5EF4-FFF2-40B4-BE49-F238E27FC236}">
                    <a16:creationId xmlns:a16="http://schemas.microsoft.com/office/drawing/2014/main" id="{34110DA6-63D4-40C6-8ADB-DF9E229AF5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8501" y="3357564"/>
                <a:ext cx="9525" cy="952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1 h 1"/>
                  <a:gd name="T10" fmla="*/ 1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2" name="Freeform 385">
                <a:extLst>
                  <a:ext uri="{FF2B5EF4-FFF2-40B4-BE49-F238E27FC236}">
                    <a16:creationId xmlns:a16="http://schemas.microsoft.com/office/drawing/2014/main" id="{98AA9476-6A4B-482D-BBF7-C7E909153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7389" y="3378201"/>
                <a:ext cx="20638" cy="22225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1 h 2"/>
                  <a:gd name="T4" fmla="*/ 1 w 2"/>
                  <a:gd name="T5" fmla="*/ 1 h 2"/>
                  <a:gd name="T6" fmla="*/ 0 w 2"/>
                  <a:gd name="T7" fmla="*/ 0 h 2"/>
                  <a:gd name="T8" fmla="*/ 0 w 2"/>
                  <a:gd name="T9" fmla="*/ 1 h 2"/>
                  <a:gd name="T10" fmla="*/ 0 w 2"/>
                  <a:gd name="T11" fmla="*/ 2 h 2"/>
                  <a:gd name="T12" fmla="*/ 1 w 2"/>
                  <a:gd name="T13" fmla="*/ 2 h 2"/>
                  <a:gd name="T14" fmla="*/ 2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3" name="Freeform 386">
                <a:extLst>
                  <a:ext uri="{FF2B5EF4-FFF2-40B4-BE49-F238E27FC236}">
                    <a16:creationId xmlns:a16="http://schemas.microsoft.com/office/drawing/2014/main" id="{4A869618-9333-4B84-8C14-1B14FE47A6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8501" y="3400426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0 w 2"/>
                  <a:gd name="T7" fmla="*/ 0 h 1"/>
                  <a:gd name="T8" fmla="*/ 0 w 2"/>
                  <a:gd name="T9" fmla="*/ 1 h 1"/>
                  <a:gd name="T10" fmla="*/ 1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4" name="Freeform 387">
                <a:extLst>
                  <a:ext uri="{FF2B5EF4-FFF2-40B4-BE49-F238E27FC236}">
                    <a16:creationId xmlns:a16="http://schemas.microsoft.com/office/drawing/2014/main" id="{F89E99F5-846C-41E8-BCD9-3874140A27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1364" y="3367089"/>
                <a:ext cx="20638" cy="22225"/>
              </a:xfrm>
              <a:custGeom>
                <a:avLst/>
                <a:gdLst>
                  <a:gd name="T0" fmla="*/ 1 w 2"/>
                  <a:gd name="T1" fmla="*/ 1 h 2"/>
                  <a:gd name="T2" fmla="*/ 2 w 2"/>
                  <a:gd name="T3" fmla="*/ 1 h 2"/>
                  <a:gd name="T4" fmla="*/ 2 w 2"/>
                  <a:gd name="T5" fmla="*/ 1 h 2"/>
                  <a:gd name="T6" fmla="*/ 1 w 2"/>
                  <a:gd name="T7" fmla="*/ 0 h 2"/>
                  <a:gd name="T8" fmla="*/ 1 w 2"/>
                  <a:gd name="T9" fmla="*/ 1 h 2"/>
                  <a:gd name="T10" fmla="*/ 1 w 2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5" name="Freeform 388">
                <a:extLst>
                  <a:ext uri="{FF2B5EF4-FFF2-40B4-BE49-F238E27FC236}">
                    <a16:creationId xmlns:a16="http://schemas.microsoft.com/office/drawing/2014/main" id="{40303AED-D3A9-4B16-B40C-E87CF1562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4526" y="3216276"/>
                <a:ext cx="117475" cy="76200"/>
              </a:xfrm>
              <a:custGeom>
                <a:avLst/>
                <a:gdLst>
                  <a:gd name="T0" fmla="*/ 10 w 11"/>
                  <a:gd name="T1" fmla="*/ 3 h 7"/>
                  <a:gd name="T2" fmla="*/ 11 w 11"/>
                  <a:gd name="T3" fmla="*/ 2 h 7"/>
                  <a:gd name="T4" fmla="*/ 11 w 11"/>
                  <a:gd name="T5" fmla="*/ 1 h 7"/>
                  <a:gd name="T6" fmla="*/ 10 w 11"/>
                  <a:gd name="T7" fmla="*/ 1 h 7"/>
                  <a:gd name="T8" fmla="*/ 9 w 11"/>
                  <a:gd name="T9" fmla="*/ 0 h 7"/>
                  <a:gd name="T10" fmla="*/ 8 w 11"/>
                  <a:gd name="T11" fmla="*/ 1 h 7"/>
                  <a:gd name="T12" fmla="*/ 8 w 11"/>
                  <a:gd name="T13" fmla="*/ 2 h 7"/>
                  <a:gd name="T14" fmla="*/ 8 w 11"/>
                  <a:gd name="T15" fmla="*/ 3 h 7"/>
                  <a:gd name="T16" fmla="*/ 7 w 11"/>
                  <a:gd name="T17" fmla="*/ 3 h 7"/>
                  <a:gd name="T18" fmla="*/ 7 w 11"/>
                  <a:gd name="T19" fmla="*/ 4 h 7"/>
                  <a:gd name="T20" fmla="*/ 6 w 11"/>
                  <a:gd name="T21" fmla="*/ 4 h 7"/>
                  <a:gd name="T22" fmla="*/ 5 w 11"/>
                  <a:gd name="T23" fmla="*/ 4 h 7"/>
                  <a:gd name="T24" fmla="*/ 4 w 11"/>
                  <a:gd name="T25" fmla="*/ 4 h 7"/>
                  <a:gd name="T26" fmla="*/ 4 w 11"/>
                  <a:gd name="T27" fmla="*/ 4 h 7"/>
                  <a:gd name="T28" fmla="*/ 2 w 11"/>
                  <a:gd name="T29" fmla="*/ 4 h 7"/>
                  <a:gd name="T30" fmla="*/ 1 w 11"/>
                  <a:gd name="T31" fmla="*/ 4 h 7"/>
                  <a:gd name="T32" fmla="*/ 0 w 11"/>
                  <a:gd name="T33" fmla="*/ 4 h 7"/>
                  <a:gd name="T34" fmla="*/ 0 w 11"/>
                  <a:gd name="T35" fmla="*/ 5 h 7"/>
                  <a:gd name="T36" fmla="*/ 1 w 11"/>
                  <a:gd name="T37" fmla="*/ 6 h 7"/>
                  <a:gd name="T38" fmla="*/ 2 w 11"/>
                  <a:gd name="T39" fmla="*/ 6 h 7"/>
                  <a:gd name="T40" fmla="*/ 3 w 11"/>
                  <a:gd name="T41" fmla="*/ 6 h 7"/>
                  <a:gd name="T42" fmla="*/ 4 w 11"/>
                  <a:gd name="T43" fmla="*/ 7 h 7"/>
                  <a:gd name="T44" fmla="*/ 6 w 11"/>
                  <a:gd name="T45" fmla="*/ 6 h 7"/>
                  <a:gd name="T46" fmla="*/ 7 w 11"/>
                  <a:gd name="T47" fmla="*/ 6 h 7"/>
                  <a:gd name="T48" fmla="*/ 8 w 11"/>
                  <a:gd name="T49" fmla="*/ 5 h 7"/>
                  <a:gd name="T50" fmla="*/ 9 w 11"/>
                  <a:gd name="T51" fmla="*/ 4 h 7"/>
                  <a:gd name="T52" fmla="*/ 10 w 11"/>
                  <a:gd name="T53" fmla="*/ 4 h 7"/>
                  <a:gd name="T54" fmla="*/ 10 w 11"/>
                  <a:gd name="T5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" h="7">
                    <a:moveTo>
                      <a:pt x="10" y="3"/>
                    </a:moveTo>
                    <a:cubicBezTo>
                      <a:pt x="11" y="3"/>
                      <a:pt x="11" y="2"/>
                      <a:pt x="11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1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8" y="3"/>
                      <a:pt x="8" y="2"/>
                      <a:pt x="7" y="3"/>
                    </a:cubicBezTo>
                    <a:cubicBezTo>
                      <a:pt x="7" y="3"/>
                      <a:pt x="7" y="3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5" y="7"/>
                      <a:pt x="5" y="6"/>
                      <a:pt x="6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9" y="5"/>
                      <a:pt x="9" y="5"/>
                      <a:pt x="9" y="4"/>
                    </a:cubicBezTo>
                    <a:cubicBezTo>
                      <a:pt x="9" y="4"/>
                      <a:pt x="10" y="4"/>
                      <a:pt x="10" y="4"/>
                    </a:cubicBezTo>
                    <a:cubicBezTo>
                      <a:pt x="10" y="4"/>
                      <a:pt x="10" y="3"/>
                      <a:pt x="1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6" name="Freeform 389">
                <a:extLst>
                  <a:ext uri="{FF2B5EF4-FFF2-40B4-BE49-F238E27FC236}">
                    <a16:creationId xmlns:a16="http://schemas.microsoft.com/office/drawing/2014/main" id="{92E680DF-60FD-483B-9C6A-F139F98222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8626" y="3173414"/>
                <a:ext cx="269875" cy="247650"/>
              </a:xfrm>
              <a:custGeom>
                <a:avLst/>
                <a:gdLst>
                  <a:gd name="T0" fmla="*/ 23 w 25"/>
                  <a:gd name="T1" fmla="*/ 22 h 23"/>
                  <a:gd name="T2" fmla="*/ 23 w 25"/>
                  <a:gd name="T3" fmla="*/ 20 h 23"/>
                  <a:gd name="T4" fmla="*/ 21 w 25"/>
                  <a:gd name="T5" fmla="*/ 19 h 23"/>
                  <a:gd name="T6" fmla="*/ 20 w 25"/>
                  <a:gd name="T7" fmla="*/ 18 h 23"/>
                  <a:gd name="T8" fmla="*/ 19 w 25"/>
                  <a:gd name="T9" fmla="*/ 16 h 23"/>
                  <a:gd name="T10" fmla="*/ 17 w 25"/>
                  <a:gd name="T11" fmla="*/ 15 h 23"/>
                  <a:gd name="T12" fmla="*/ 17 w 25"/>
                  <a:gd name="T13" fmla="*/ 12 h 23"/>
                  <a:gd name="T14" fmla="*/ 18 w 25"/>
                  <a:gd name="T15" fmla="*/ 11 h 23"/>
                  <a:gd name="T16" fmla="*/ 16 w 25"/>
                  <a:gd name="T17" fmla="*/ 10 h 23"/>
                  <a:gd name="T18" fmla="*/ 14 w 25"/>
                  <a:gd name="T19" fmla="*/ 9 h 23"/>
                  <a:gd name="T20" fmla="*/ 14 w 25"/>
                  <a:gd name="T21" fmla="*/ 7 h 23"/>
                  <a:gd name="T22" fmla="*/ 12 w 25"/>
                  <a:gd name="T23" fmla="*/ 5 h 23"/>
                  <a:gd name="T24" fmla="*/ 10 w 25"/>
                  <a:gd name="T25" fmla="*/ 4 h 23"/>
                  <a:gd name="T26" fmla="*/ 8 w 25"/>
                  <a:gd name="T27" fmla="*/ 2 h 23"/>
                  <a:gd name="T28" fmla="*/ 5 w 25"/>
                  <a:gd name="T29" fmla="*/ 2 h 23"/>
                  <a:gd name="T30" fmla="*/ 2 w 25"/>
                  <a:gd name="T31" fmla="*/ 0 h 23"/>
                  <a:gd name="T32" fmla="*/ 1 w 25"/>
                  <a:gd name="T33" fmla="*/ 0 h 23"/>
                  <a:gd name="T34" fmla="*/ 1 w 25"/>
                  <a:gd name="T35" fmla="*/ 9 h 23"/>
                  <a:gd name="T36" fmla="*/ 0 w 25"/>
                  <a:gd name="T37" fmla="*/ 18 h 23"/>
                  <a:gd name="T38" fmla="*/ 0 w 25"/>
                  <a:gd name="T39" fmla="*/ 19 h 23"/>
                  <a:gd name="T40" fmla="*/ 3 w 25"/>
                  <a:gd name="T41" fmla="*/ 19 h 23"/>
                  <a:gd name="T42" fmla="*/ 5 w 25"/>
                  <a:gd name="T43" fmla="*/ 19 h 23"/>
                  <a:gd name="T44" fmla="*/ 6 w 25"/>
                  <a:gd name="T45" fmla="*/ 18 h 23"/>
                  <a:gd name="T46" fmla="*/ 7 w 25"/>
                  <a:gd name="T47" fmla="*/ 17 h 23"/>
                  <a:gd name="T48" fmla="*/ 8 w 25"/>
                  <a:gd name="T49" fmla="*/ 15 h 23"/>
                  <a:gd name="T50" fmla="*/ 9 w 25"/>
                  <a:gd name="T51" fmla="*/ 15 h 23"/>
                  <a:gd name="T52" fmla="*/ 10 w 25"/>
                  <a:gd name="T53" fmla="*/ 15 h 23"/>
                  <a:gd name="T54" fmla="*/ 12 w 25"/>
                  <a:gd name="T55" fmla="*/ 15 h 23"/>
                  <a:gd name="T56" fmla="*/ 14 w 25"/>
                  <a:gd name="T57" fmla="*/ 16 h 23"/>
                  <a:gd name="T58" fmla="*/ 15 w 25"/>
                  <a:gd name="T59" fmla="*/ 18 h 23"/>
                  <a:gd name="T60" fmla="*/ 15 w 25"/>
                  <a:gd name="T61" fmla="*/ 19 h 23"/>
                  <a:gd name="T62" fmla="*/ 17 w 25"/>
                  <a:gd name="T63" fmla="*/ 20 h 23"/>
                  <a:gd name="T64" fmla="*/ 19 w 25"/>
                  <a:gd name="T65" fmla="*/ 22 h 23"/>
                  <a:gd name="T66" fmla="*/ 20 w 25"/>
                  <a:gd name="T67" fmla="*/ 22 h 23"/>
                  <a:gd name="T68" fmla="*/ 22 w 25"/>
                  <a:gd name="T69" fmla="*/ 23 h 23"/>
                  <a:gd name="T70" fmla="*/ 24 w 25"/>
                  <a:gd name="T71" fmla="*/ 23 h 23"/>
                  <a:gd name="T72" fmla="*/ 24 w 25"/>
                  <a:gd name="T7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5" h="23">
                    <a:moveTo>
                      <a:pt x="24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8"/>
                    </a:cubicBezTo>
                    <a:cubicBezTo>
                      <a:pt x="20" y="18"/>
                      <a:pt x="20" y="19"/>
                      <a:pt x="20" y="18"/>
                    </a:cubicBezTo>
                    <a:cubicBezTo>
                      <a:pt x="19" y="18"/>
                      <a:pt x="20" y="18"/>
                      <a:pt x="20" y="18"/>
                    </a:cubicBezTo>
                    <a:cubicBezTo>
                      <a:pt x="19" y="17"/>
                      <a:pt x="19" y="16"/>
                      <a:pt x="19" y="16"/>
                    </a:cubicBezTo>
                    <a:cubicBezTo>
                      <a:pt x="18" y="16"/>
                      <a:pt x="18" y="16"/>
                      <a:pt x="18" y="15"/>
                    </a:cubicBezTo>
                    <a:cubicBezTo>
                      <a:pt x="18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7" y="13"/>
                      <a:pt x="17" y="13"/>
                      <a:pt x="17" y="12"/>
                    </a:cubicBezTo>
                    <a:cubicBezTo>
                      <a:pt x="17" y="12"/>
                      <a:pt x="17" y="12"/>
                      <a:pt x="18" y="12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6"/>
                      <a:pt x="13" y="6"/>
                      <a:pt x="13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1"/>
                      <a:pt x="7" y="2"/>
                      <a:pt x="7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19"/>
                      <a:pt x="1" y="19"/>
                    </a:cubicBezTo>
                    <a:cubicBezTo>
                      <a:pt x="2" y="19"/>
                      <a:pt x="2" y="19"/>
                      <a:pt x="3" y="19"/>
                    </a:cubicBezTo>
                    <a:cubicBezTo>
                      <a:pt x="3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6" y="19"/>
                      <a:pt x="6" y="19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7" y="17"/>
                      <a:pt x="7" y="17"/>
                    </a:cubicBezTo>
                    <a:cubicBezTo>
                      <a:pt x="7" y="17"/>
                      <a:pt x="7" y="17"/>
                      <a:pt x="7" y="16"/>
                    </a:cubicBezTo>
                    <a:cubicBezTo>
                      <a:pt x="8" y="16"/>
                      <a:pt x="7" y="16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10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6"/>
                      <a:pt x="13" y="15"/>
                      <a:pt x="13" y="16"/>
                    </a:cubicBezTo>
                    <a:cubicBezTo>
                      <a:pt x="13" y="16"/>
                      <a:pt x="14" y="16"/>
                      <a:pt x="14" y="16"/>
                    </a:cubicBezTo>
                    <a:cubicBezTo>
                      <a:pt x="14" y="16"/>
                      <a:pt x="14" y="17"/>
                      <a:pt x="14" y="17"/>
                    </a:cubicBezTo>
                    <a:cubicBezTo>
                      <a:pt x="14" y="17"/>
                      <a:pt x="14" y="18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9"/>
                      <a:pt x="15" y="19"/>
                      <a:pt x="15" y="19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8" y="22"/>
                      <a:pt x="18" y="21"/>
                      <a:pt x="19" y="22"/>
                    </a:cubicBezTo>
                    <a:cubicBezTo>
                      <a:pt x="19" y="22"/>
                      <a:pt x="19" y="22"/>
                      <a:pt x="20" y="2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2" y="22"/>
                      <a:pt x="22" y="22"/>
                      <a:pt x="22" y="23"/>
                    </a:cubicBezTo>
                    <a:cubicBezTo>
                      <a:pt x="22" y="23"/>
                      <a:pt x="23" y="23"/>
                      <a:pt x="23" y="23"/>
                    </a:cubicBezTo>
                    <a:cubicBezTo>
                      <a:pt x="23" y="23"/>
                      <a:pt x="24" y="23"/>
                      <a:pt x="24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5" y="22"/>
                      <a:pt x="24" y="22"/>
                      <a:pt x="24" y="2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7" name="Freeform 390">
                <a:extLst>
                  <a:ext uri="{FF2B5EF4-FFF2-40B4-BE49-F238E27FC236}">
                    <a16:creationId xmlns:a16="http://schemas.microsoft.com/office/drawing/2014/main" id="{8244B8BA-9169-4E1E-A162-5C14086D00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1" y="3205164"/>
                <a:ext cx="22225" cy="33338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3 h 3"/>
                  <a:gd name="T8" fmla="*/ 2 w 2"/>
                  <a:gd name="T9" fmla="*/ 1 h 3"/>
                  <a:gd name="T10" fmla="*/ 1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8" name="Freeform 391">
                <a:extLst>
                  <a:ext uri="{FF2B5EF4-FFF2-40B4-BE49-F238E27FC236}">
                    <a16:creationId xmlns:a16="http://schemas.microsoft.com/office/drawing/2014/main" id="{90E81DEF-7328-4ECA-82E3-D7CD3BF1F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8026" y="343217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9" name="Freeform 392">
                <a:extLst>
                  <a:ext uri="{FF2B5EF4-FFF2-40B4-BE49-F238E27FC236}">
                    <a16:creationId xmlns:a16="http://schemas.microsoft.com/office/drawing/2014/main" id="{58BC8FA3-619C-4779-B0EF-CCC1BC17FB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0251" y="3421064"/>
                <a:ext cx="11113" cy="2222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2 h 2"/>
                  <a:gd name="T8" fmla="*/ 1 w 1"/>
                  <a:gd name="T9" fmla="*/ 1 h 2"/>
                  <a:gd name="T10" fmla="*/ 0 w 1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0" name="Freeform 393">
                <a:extLst>
                  <a:ext uri="{FF2B5EF4-FFF2-40B4-BE49-F238E27FC236}">
                    <a16:creationId xmlns:a16="http://schemas.microsoft.com/office/drawing/2014/main" id="{5FB8F50C-B8F3-4EF8-B807-F7DE3A80F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476" y="3443289"/>
                <a:ext cx="20638" cy="22225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1 h 2"/>
                  <a:gd name="T6" fmla="*/ 0 w 2"/>
                  <a:gd name="T7" fmla="*/ 1 h 2"/>
                  <a:gd name="T8" fmla="*/ 1 w 2"/>
                  <a:gd name="T9" fmla="*/ 2 h 2"/>
                  <a:gd name="T10" fmla="*/ 1 w 2"/>
                  <a:gd name="T11" fmla="*/ 1 h 2"/>
                  <a:gd name="T12" fmla="*/ 2 w 2"/>
                  <a:gd name="T13" fmla="*/ 1 h 2"/>
                  <a:gd name="T14" fmla="*/ 1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1" name="Freeform 394">
                <a:extLst>
                  <a:ext uri="{FF2B5EF4-FFF2-40B4-BE49-F238E27FC236}">
                    <a16:creationId xmlns:a16="http://schemas.microsoft.com/office/drawing/2014/main" id="{9DAF5BBC-3B9F-4FDB-B0DD-E4298F430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6451" y="3259139"/>
                <a:ext cx="42863" cy="53975"/>
              </a:xfrm>
              <a:custGeom>
                <a:avLst/>
                <a:gdLst>
                  <a:gd name="T0" fmla="*/ 4 w 4"/>
                  <a:gd name="T1" fmla="*/ 2 h 5"/>
                  <a:gd name="T2" fmla="*/ 3 w 4"/>
                  <a:gd name="T3" fmla="*/ 2 h 5"/>
                  <a:gd name="T4" fmla="*/ 3 w 4"/>
                  <a:gd name="T5" fmla="*/ 1 h 5"/>
                  <a:gd name="T6" fmla="*/ 2 w 4"/>
                  <a:gd name="T7" fmla="*/ 0 h 5"/>
                  <a:gd name="T8" fmla="*/ 1 w 4"/>
                  <a:gd name="T9" fmla="*/ 0 h 5"/>
                  <a:gd name="T10" fmla="*/ 1 w 4"/>
                  <a:gd name="T11" fmla="*/ 1 h 5"/>
                  <a:gd name="T12" fmla="*/ 1 w 4"/>
                  <a:gd name="T13" fmla="*/ 1 h 5"/>
                  <a:gd name="T14" fmla="*/ 1 w 4"/>
                  <a:gd name="T15" fmla="*/ 2 h 5"/>
                  <a:gd name="T16" fmla="*/ 1 w 4"/>
                  <a:gd name="T17" fmla="*/ 2 h 5"/>
                  <a:gd name="T18" fmla="*/ 2 w 4"/>
                  <a:gd name="T19" fmla="*/ 3 h 5"/>
                  <a:gd name="T20" fmla="*/ 2 w 4"/>
                  <a:gd name="T21" fmla="*/ 4 h 5"/>
                  <a:gd name="T22" fmla="*/ 3 w 4"/>
                  <a:gd name="T23" fmla="*/ 5 h 5"/>
                  <a:gd name="T24" fmla="*/ 4 w 4"/>
                  <a:gd name="T25" fmla="*/ 4 h 5"/>
                  <a:gd name="T26" fmla="*/ 4 w 4"/>
                  <a:gd name="T27" fmla="*/ 3 h 5"/>
                  <a:gd name="T28" fmla="*/ 4 w 4"/>
                  <a:gd name="T2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5">
                    <a:moveTo>
                      <a:pt x="4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5"/>
                      <a:pt x="4" y="5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2" name="Freeform 395">
                <a:extLst>
                  <a:ext uri="{FF2B5EF4-FFF2-40B4-BE49-F238E27FC236}">
                    <a16:creationId xmlns:a16="http://schemas.microsoft.com/office/drawing/2014/main" id="{4A006795-8F1B-4E70-ADA8-A1F8DFF9C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0426" y="3303589"/>
                <a:ext cx="42863" cy="31750"/>
              </a:xfrm>
              <a:custGeom>
                <a:avLst/>
                <a:gdLst>
                  <a:gd name="T0" fmla="*/ 3 w 4"/>
                  <a:gd name="T1" fmla="*/ 1 h 3"/>
                  <a:gd name="T2" fmla="*/ 2 w 4"/>
                  <a:gd name="T3" fmla="*/ 1 h 3"/>
                  <a:gd name="T4" fmla="*/ 2 w 4"/>
                  <a:gd name="T5" fmla="*/ 0 h 3"/>
                  <a:gd name="T6" fmla="*/ 1 w 4"/>
                  <a:gd name="T7" fmla="*/ 0 h 3"/>
                  <a:gd name="T8" fmla="*/ 0 w 4"/>
                  <a:gd name="T9" fmla="*/ 0 h 3"/>
                  <a:gd name="T10" fmla="*/ 1 w 4"/>
                  <a:gd name="T11" fmla="*/ 1 h 3"/>
                  <a:gd name="T12" fmla="*/ 1 w 4"/>
                  <a:gd name="T13" fmla="*/ 1 h 3"/>
                  <a:gd name="T14" fmla="*/ 1 w 4"/>
                  <a:gd name="T15" fmla="*/ 2 h 3"/>
                  <a:gd name="T16" fmla="*/ 2 w 4"/>
                  <a:gd name="T17" fmla="*/ 3 h 3"/>
                  <a:gd name="T18" fmla="*/ 4 w 4"/>
                  <a:gd name="T19" fmla="*/ 2 h 3"/>
                  <a:gd name="T20" fmla="*/ 3 w 4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3">
                    <a:moveTo>
                      <a:pt x="3" y="1"/>
                    </a:move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3"/>
                      <a:pt x="2" y="3"/>
                    </a:cubicBezTo>
                    <a:cubicBezTo>
                      <a:pt x="3" y="3"/>
                      <a:pt x="3" y="3"/>
                      <a:pt x="4" y="2"/>
                    </a:cubicBezTo>
                    <a:cubicBezTo>
                      <a:pt x="4" y="2"/>
                      <a:pt x="4" y="2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3" name="Freeform 396">
                <a:extLst>
                  <a:ext uri="{FF2B5EF4-FFF2-40B4-BE49-F238E27FC236}">
                    <a16:creationId xmlns:a16="http://schemas.microsoft.com/office/drawing/2014/main" id="{0532E569-F2F3-48D4-969C-281A3B436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9951" y="3346451"/>
                <a:ext cx="33338" cy="2063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0 h 2"/>
                  <a:gd name="T4" fmla="*/ 1 w 3"/>
                  <a:gd name="T5" fmla="*/ 1 h 2"/>
                  <a:gd name="T6" fmla="*/ 1 w 3"/>
                  <a:gd name="T7" fmla="*/ 2 h 2"/>
                  <a:gd name="T8" fmla="*/ 1 w 3"/>
                  <a:gd name="T9" fmla="*/ 2 h 2"/>
                  <a:gd name="T10" fmla="*/ 2 w 3"/>
                  <a:gd name="T11" fmla="*/ 1 h 2"/>
                  <a:gd name="T12" fmla="*/ 2 w 3"/>
                  <a:gd name="T13" fmla="*/ 1 h 2"/>
                  <a:gd name="T14" fmla="*/ 2 w 3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4" name="Freeform 397">
                <a:extLst>
                  <a:ext uri="{FF2B5EF4-FFF2-40B4-BE49-F238E27FC236}">
                    <a16:creationId xmlns:a16="http://schemas.microsoft.com/office/drawing/2014/main" id="{B99AB0C2-9721-4B9A-BB40-4C06FDD88E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3289" y="3324226"/>
                <a:ext cx="42863" cy="42863"/>
              </a:xfrm>
              <a:custGeom>
                <a:avLst/>
                <a:gdLst>
                  <a:gd name="T0" fmla="*/ 4 w 4"/>
                  <a:gd name="T1" fmla="*/ 3 h 4"/>
                  <a:gd name="T2" fmla="*/ 4 w 4"/>
                  <a:gd name="T3" fmla="*/ 3 h 4"/>
                  <a:gd name="T4" fmla="*/ 4 w 4"/>
                  <a:gd name="T5" fmla="*/ 2 h 4"/>
                  <a:gd name="T6" fmla="*/ 3 w 4"/>
                  <a:gd name="T7" fmla="*/ 1 h 4"/>
                  <a:gd name="T8" fmla="*/ 2 w 4"/>
                  <a:gd name="T9" fmla="*/ 0 h 4"/>
                  <a:gd name="T10" fmla="*/ 1 w 4"/>
                  <a:gd name="T11" fmla="*/ 0 h 4"/>
                  <a:gd name="T12" fmla="*/ 0 w 4"/>
                  <a:gd name="T13" fmla="*/ 1 h 4"/>
                  <a:gd name="T14" fmla="*/ 2 w 4"/>
                  <a:gd name="T15" fmla="*/ 2 h 4"/>
                  <a:gd name="T16" fmla="*/ 3 w 4"/>
                  <a:gd name="T17" fmla="*/ 3 h 4"/>
                  <a:gd name="T18" fmla="*/ 4 w 4"/>
                  <a:gd name="T1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4"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4" y="4"/>
                      <a:pt x="4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5" name="Freeform 398">
                <a:extLst>
                  <a:ext uri="{FF2B5EF4-FFF2-40B4-BE49-F238E27FC236}">
                    <a16:creationId xmlns:a16="http://schemas.microsoft.com/office/drawing/2014/main" id="{7A46F7B3-B811-467E-95D9-089C97D69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88376" y="3357564"/>
                <a:ext cx="20638" cy="42863"/>
              </a:xfrm>
              <a:custGeom>
                <a:avLst/>
                <a:gdLst>
                  <a:gd name="T0" fmla="*/ 2 w 2"/>
                  <a:gd name="T1" fmla="*/ 3 h 4"/>
                  <a:gd name="T2" fmla="*/ 1 w 2"/>
                  <a:gd name="T3" fmla="*/ 2 h 4"/>
                  <a:gd name="T4" fmla="*/ 1 w 2"/>
                  <a:gd name="T5" fmla="*/ 1 h 4"/>
                  <a:gd name="T6" fmla="*/ 0 w 2"/>
                  <a:gd name="T7" fmla="*/ 1 h 4"/>
                  <a:gd name="T8" fmla="*/ 0 w 2"/>
                  <a:gd name="T9" fmla="*/ 2 h 4"/>
                  <a:gd name="T10" fmla="*/ 0 w 2"/>
                  <a:gd name="T11" fmla="*/ 3 h 4"/>
                  <a:gd name="T12" fmla="*/ 1 w 2"/>
                  <a:gd name="T13" fmla="*/ 3 h 4"/>
                  <a:gd name="T14" fmla="*/ 2 w 2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1" y="4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6" name="Freeform 399">
                <a:extLst>
                  <a:ext uri="{FF2B5EF4-FFF2-40B4-BE49-F238E27FC236}">
                    <a16:creationId xmlns:a16="http://schemas.microsoft.com/office/drawing/2014/main" id="{F0F5CEF5-983B-4844-BCD1-66945BF8E0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5039" y="3378201"/>
                <a:ext cx="33338" cy="33338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1 h 3"/>
                  <a:gd name="T4" fmla="*/ 0 w 3"/>
                  <a:gd name="T5" fmla="*/ 0 h 3"/>
                  <a:gd name="T6" fmla="*/ 0 w 3"/>
                  <a:gd name="T7" fmla="*/ 1 h 3"/>
                  <a:gd name="T8" fmla="*/ 0 w 3"/>
                  <a:gd name="T9" fmla="*/ 1 h 3"/>
                  <a:gd name="T10" fmla="*/ 1 w 3"/>
                  <a:gd name="T11" fmla="*/ 2 h 3"/>
                  <a:gd name="T12" fmla="*/ 3 w 3"/>
                  <a:gd name="T13" fmla="*/ 2 h 3"/>
                  <a:gd name="T14" fmla="*/ 3 w 3"/>
                  <a:gd name="T15" fmla="*/ 2 h 3"/>
                  <a:gd name="T16" fmla="*/ 3 w 3"/>
                  <a:gd name="T17" fmla="*/ 1 h 3"/>
                  <a:gd name="T18" fmla="*/ 2 w 3"/>
                  <a:gd name="T1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3"/>
                      <a:pt x="2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7" name="Freeform 400">
                <a:extLst>
                  <a:ext uri="{FF2B5EF4-FFF2-40B4-BE49-F238E27FC236}">
                    <a16:creationId xmlns:a16="http://schemas.microsoft.com/office/drawing/2014/main" id="{D0DE0C6B-7BDB-4A66-A782-32B4AECB18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6151" y="346551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8" name="Freeform 401">
                <a:extLst>
                  <a:ext uri="{FF2B5EF4-FFF2-40B4-BE49-F238E27FC236}">
                    <a16:creationId xmlns:a16="http://schemas.microsoft.com/office/drawing/2014/main" id="{65B0DD26-FFFD-440A-A2A7-BFF1CDD35D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5039" y="345440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9" name="Freeform 402">
                <a:extLst>
                  <a:ext uri="{FF2B5EF4-FFF2-40B4-BE49-F238E27FC236}">
                    <a16:creationId xmlns:a16="http://schemas.microsoft.com/office/drawing/2014/main" id="{35DE29D3-C7D7-40A3-AD62-1798E47C0D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9014" y="3411539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0 w 2"/>
                  <a:gd name="T5" fmla="*/ 0 h 2"/>
                  <a:gd name="T6" fmla="*/ 0 w 2"/>
                  <a:gd name="T7" fmla="*/ 1 h 2"/>
                  <a:gd name="T8" fmla="*/ 0 w 2"/>
                  <a:gd name="T9" fmla="*/ 2 h 2"/>
                  <a:gd name="T10" fmla="*/ 0 w 2"/>
                  <a:gd name="T11" fmla="*/ 2 h 2"/>
                  <a:gd name="T12" fmla="*/ 1 w 2"/>
                  <a:gd name="T13" fmla="*/ 2 h 2"/>
                  <a:gd name="T14" fmla="*/ 2 w 2"/>
                  <a:gd name="T15" fmla="*/ 2 h 2"/>
                  <a:gd name="T16" fmla="*/ 2 w 2"/>
                  <a:gd name="T17" fmla="*/ 1 h 2"/>
                  <a:gd name="T18" fmla="*/ 1 w 2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0" name="Freeform 403">
                <a:extLst>
                  <a:ext uri="{FF2B5EF4-FFF2-40B4-BE49-F238E27FC236}">
                    <a16:creationId xmlns:a16="http://schemas.microsoft.com/office/drawing/2014/main" id="{D04CCF8A-52D8-422A-923E-1BB1AC3B7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5039" y="348615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  <a:gd name="T8" fmla="*/ 1 w 2"/>
                  <a:gd name="T9" fmla="*/ 0 h 1"/>
                  <a:gd name="T10" fmla="*/ 1 w 2"/>
                  <a:gd name="T11" fmla="*/ 0 h 1"/>
                  <a:gd name="T12" fmla="*/ 1 w 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1" name="Freeform 404">
                <a:extLst>
                  <a:ext uri="{FF2B5EF4-FFF2-40B4-BE49-F238E27FC236}">
                    <a16:creationId xmlns:a16="http://schemas.microsoft.com/office/drawing/2014/main" id="{D55AED62-D7C3-4BD3-8AC3-829D556851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1639" y="654051"/>
                <a:ext cx="1068388" cy="584200"/>
              </a:xfrm>
              <a:custGeom>
                <a:avLst/>
                <a:gdLst>
                  <a:gd name="T0" fmla="*/ 92 w 99"/>
                  <a:gd name="T1" fmla="*/ 3 h 54"/>
                  <a:gd name="T2" fmla="*/ 86 w 99"/>
                  <a:gd name="T3" fmla="*/ 4 h 54"/>
                  <a:gd name="T4" fmla="*/ 84 w 99"/>
                  <a:gd name="T5" fmla="*/ 3 h 54"/>
                  <a:gd name="T6" fmla="*/ 79 w 99"/>
                  <a:gd name="T7" fmla="*/ 3 h 54"/>
                  <a:gd name="T8" fmla="*/ 85 w 99"/>
                  <a:gd name="T9" fmla="*/ 2 h 54"/>
                  <a:gd name="T10" fmla="*/ 76 w 99"/>
                  <a:gd name="T11" fmla="*/ 0 h 54"/>
                  <a:gd name="T12" fmla="*/ 64 w 99"/>
                  <a:gd name="T13" fmla="*/ 0 h 54"/>
                  <a:gd name="T14" fmla="*/ 55 w 99"/>
                  <a:gd name="T15" fmla="*/ 1 h 54"/>
                  <a:gd name="T16" fmla="*/ 48 w 99"/>
                  <a:gd name="T17" fmla="*/ 1 h 54"/>
                  <a:gd name="T18" fmla="*/ 42 w 99"/>
                  <a:gd name="T19" fmla="*/ 2 h 54"/>
                  <a:gd name="T20" fmla="*/ 38 w 99"/>
                  <a:gd name="T21" fmla="*/ 3 h 54"/>
                  <a:gd name="T22" fmla="*/ 29 w 99"/>
                  <a:gd name="T23" fmla="*/ 2 h 54"/>
                  <a:gd name="T24" fmla="*/ 21 w 99"/>
                  <a:gd name="T25" fmla="*/ 4 h 54"/>
                  <a:gd name="T26" fmla="*/ 14 w 99"/>
                  <a:gd name="T27" fmla="*/ 6 h 54"/>
                  <a:gd name="T28" fmla="*/ 4 w 99"/>
                  <a:gd name="T29" fmla="*/ 9 h 54"/>
                  <a:gd name="T30" fmla="*/ 5 w 99"/>
                  <a:gd name="T31" fmla="*/ 10 h 54"/>
                  <a:gd name="T32" fmla="*/ 6 w 99"/>
                  <a:gd name="T33" fmla="*/ 12 h 54"/>
                  <a:gd name="T34" fmla="*/ 2 w 99"/>
                  <a:gd name="T35" fmla="*/ 13 h 54"/>
                  <a:gd name="T36" fmla="*/ 6 w 99"/>
                  <a:gd name="T37" fmla="*/ 15 h 54"/>
                  <a:gd name="T38" fmla="*/ 10 w 99"/>
                  <a:gd name="T39" fmla="*/ 13 h 54"/>
                  <a:gd name="T40" fmla="*/ 14 w 99"/>
                  <a:gd name="T41" fmla="*/ 13 h 54"/>
                  <a:gd name="T42" fmla="*/ 18 w 99"/>
                  <a:gd name="T43" fmla="*/ 15 h 54"/>
                  <a:gd name="T44" fmla="*/ 21 w 99"/>
                  <a:gd name="T45" fmla="*/ 18 h 54"/>
                  <a:gd name="T46" fmla="*/ 20 w 99"/>
                  <a:gd name="T47" fmla="*/ 25 h 54"/>
                  <a:gd name="T48" fmla="*/ 24 w 99"/>
                  <a:gd name="T49" fmla="*/ 26 h 54"/>
                  <a:gd name="T50" fmla="*/ 22 w 99"/>
                  <a:gd name="T51" fmla="*/ 27 h 54"/>
                  <a:gd name="T52" fmla="*/ 24 w 99"/>
                  <a:gd name="T53" fmla="*/ 29 h 54"/>
                  <a:gd name="T54" fmla="*/ 21 w 99"/>
                  <a:gd name="T55" fmla="*/ 32 h 54"/>
                  <a:gd name="T56" fmla="*/ 18 w 99"/>
                  <a:gd name="T57" fmla="*/ 37 h 54"/>
                  <a:gd name="T58" fmla="*/ 18 w 99"/>
                  <a:gd name="T59" fmla="*/ 41 h 54"/>
                  <a:gd name="T60" fmla="*/ 19 w 99"/>
                  <a:gd name="T61" fmla="*/ 47 h 54"/>
                  <a:gd name="T62" fmla="*/ 22 w 99"/>
                  <a:gd name="T63" fmla="*/ 51 h 54"/>
                  <a:gd name="T64" fmla="*/ 27 w 99"/>
                  <a:gd name="T65" fmla="*/ 53 h 54"/>
                  <a:gd name="T66" fmla="*/ 32 w 99"/>
                  <a:gd name="T67" fmla="*/ 52 h 54"/>
                  <a:gd name="T68" fmla="*/ 34 w 99"/>
                  <a:gd name="T69" fmla="*/ 47 h 54"/>
                  <a:gd name="T70" fmla="*/ 39 w 99"/>
                  <a:gd name="T71" fmla="*/ 44 h 54"/>
                  <a:gd name="T72" fmla="*/ 39 w 99"/>
                  <a:gd name="T73" fmla="*/ 41 h 54"/>
                  <a:gd name="T74" fmla="*/ 45 w 99"/>
                  <a:gd name="T75" fmla="*/ 40 h 54"/>
                  <a:gd name="T76" fmla="*/ 49 w 99"/>
                  <a:gd name="T77" fmla="*/ 39 h 54"/>
                  <a:gd name="T78" fmla="*/ 54 w 99"/>
                  <a:gd name="T79" fmla="*/ 36 h 54"/>
                  <a:gd name="T80" fmla="*/ 59 w 99"/>
                  <a:gd name="T81" fmla="*/ 33 h 54"/>
                  <a:gd name="T82" fmla="*/ 67 w 99"/>
                  <a:gd name="T83" fmla="*/ 32 h 54"/>
                  <a:gd name="T84" fmla="*/ 76 w 99"/>
                  <a:gd name="T85" fmla="*/ 29 h 54"/>
                  <a:gd name="T86" fmla="*/ 69 w 99"/>
                  <a:gd name="T87" fmla="*/ 28 h 54"/>
                  <a:gd name="T88" fmla="*/ 70 w 99"/>
                  <a:gd name="T89" fmla="*/ 27 h 54"/>
                  <a:gd name="T90" fmla="*/ 73 w 99"/>
                  <a:gd name="T91" fmla="*/ 25 h 54"/>
                  <a:gd name="T92" fmla="*/ 76 w 99"/>
                  <a:gd name="T93" fmla="*/ 27 h 54"/>
                  <a:gd name="T94" fmla="*/ 78 w 99"/>
                  <a:gd name="T95" fmla="*/ 26 h 54"/>
                  <a:gd name="T96" fmla="*/ 75 w 99"/>
                  <a:gd name="T97" fmla="*/ 24 h 54"/>
                  <a:gd name="T98" fmla="*/ 76 w 99"/>
                  <a:gd name="T99" fmla="*/ 21 h 54"/>
                  <a:gd name="T100" fmla="*/ 83 w 99"/>
                  <a:gd name="T101" fmla="*/ 19 h 54"/>
                  <a:gd name="T102" fmla="*/ 85 w 99"/>
                  <a:gd name="T103" fmla="*/ 17 h 54"/>
                  <a:gd name="T104" fmla="*/ 86 w 99"/>
                  <a:gd name="T105" fmla="*/ 16 h 54"/>
                  <a:gd name="T106" fmla="*/ 88 w 99"/>
                  <a:gd name="T107" fmla="*/ 13 h 54"/>
                  <a:gd name="T108" fmla="*/ 88 w 99"/>
                  <a:gd name="T109" fmla="*/ 9 h 54"/>
                  <a:gd name="T110" fmla="*/ 89 w 99"/>
                  <a:gd name="T111" fmla="*/ 7 h 54"/>
                  <a:gd name="T112" fmla="*/ 94 w 99"/>
                  <a:gd name="T113" fmla="*/ 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9" h="54">
                    <a:moveTo>
                      <a:pt x="98" y="3"/>
                    </a:moveTo>
                    <a:cubicBezTo>
                      <a:pt x="97" y="3"/>
                      <a:pt x="97" y="3"/>
                      <a:pt x="96" y="3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3"/>
                      <a:pt x="95" y="3"/>
                      <a:pt x="95" y="3"/>
                    </a:cubicBezTo>
                    <a:cubicBezTo>
                      <a:pt x="94" y="3"/>
                      <a:pt x="94" y="3"/>
                      <a:pt x="93" y="3"/>
                    </a:cubicBezTo>
                    <a:cubicBezTo>
                      <a:pt x="93" y="3"/>
                      <a:pt x="92" y="3"/>
                      <a:pt x="92" y="3"/>
                    </a:cubicBezTo>
                    <a:cubicBezTo>
                      <a:pt x="92" y="3"/>
                      <a:pt x="91" y="3"/>
                      <a:pt x="91" y="3"/>
                    </a:cubicBezTo>
                    <a:cubicBezTo>
                      <a:pt x="91" y="3"/>
                      <a:pt x="91" y="3"/>
                      <a:pt x="90" y="3"/>
                    </a:cubicBezTo>
                    <a:cubicBezTo>
                      <a:pt x="90" y="4"/>
                      <a:pt x="89" y="3"/>
                      <a:pt x="89" y="3"/>
                    </a:cubicBezTo>
                    <a:cubicBezTo>
                      <a:pt x="88" y="4"/>
                      <a:pt x="88" y="4"/>
                      <a:pt x="88" y="4"/>
                    </a:cubicBezTo>
                    <a:cubicBezTo>
                      <a:pt x="87" y="4"/>
                      <a:pt x="87" y="3"/>
                      <a:pt x="87" y="4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86" y="5"/>
                      <a:pt x="85" y="4"/>
                      <a:pt x="84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2" y="5"/>
                      <a:pt x="82" y="6"/>
                      <a:pt x="81" y="5"/>
                    </a:cubicBezTo>
                    <a:cubicBezTo>
                      <a:pt x="81" y="5"/>
                      <a:pt x="82" y="5"/>
                      <a:pt x="82" y="4"/>
                    </a:cubicBezTo>
                    <a:cubicBezTo>
                      <a:pt x="83" y="4"/>
                      <a:pt x="83" y="4"/>
                      <a:pt x="83" y="4"/>
                    </a:cubicBezTo>
                    <a:cubicBezTo>
                      <a:pt x="84" y="4"/>
                      <a:pt x="84" y="3"/>
                      <a:pt x="84" y="3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84" y="3"/>
                      <a:pt x="83" y="3"/>
                      <a:pt x="83" y="3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2" y="3"/>
                      <a:pt x="82" y="3"/>
                      <a:pt x="81" y="3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3"/>
                      <a:pt x="79" y="3"/>
                      <a:pt x="79" y="2"/>
                    </a:cubicBezTo>
                    <a:cubicBezTo>
                      <a:pt x="80" y="2"/>
                      <a:pt x="80" y="2"/>
                      <a:pt x="81" y="2"/>
                    </a:cubicBezTo>
                    <a:cubicBezTo>
                      <a:pt x="82" y="2"/>
                      <a:pt x="82" y="2"/>
                      <a:pt x="83" y="2"/>
                    </a:cubicBezTo>
                    <a:cubicBezTo>
                      <a:pt x="83" y="2"/>
                      <a:pt x="84" y="2"/>
                      <a:pt x="84" y="2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5" y="1"/>
                      <a:pt x="84" y="1"/>
                      <a:pt x="84" y="1"/>
                    </a:cubicBezTo>
                    <a:cubicBezTo>
                      <a:pt x="83" y="1"/>
                      <a:pt x="83" y="1"/>
                      <a:pt x="82" y="1"/>
                    </a:cubicBezTo>
                    <a:cubicBezTo>
                      <a:pt x="81" y="1"/>
                      <a:pt x="81" y="1"/>
                      <a:pt x="80" y="1"/>
                    </a:cubicBezTo>
                    <a:cubicBezTo>
                      <a:pt x="80" y="1"/>
                      <a:pt x="79" y="1"/>
                      <a:pt x="79" y="0"/>
                    </a:cubicBezTo>
                    <a:cubicBezTo>
                      <a:pt x="78" y="0"/>
                      <a:pt x="78" y="0"/>
                      <a:pt x="77" y="0"/>
                    </a:cubicBezTo>
                    <a:cubicBezTo>
                      <a:pt x="77" y="0"/>
                      <a:pt x="77" y="0"/>
                      <a:pt x="76" y="0"/>
                    </a:cubicBezTo>
                    <a:cubicBezTo>
                      <a:pt x="75" y="0"/>
                      <a:pt x="75" y="0"/>
                      <a:pt x="74" y="0"/>
                    </a:cubicBezTo>
                    <a:cubicBezTo>
                      <a:pt x="73" y="0"/>
                      <a:pt x="73" y="0"/>
                      <a:pt x="72" y="0"/>
                    </a:cubicBezTo>
                    <a:cubicBezTo>
                      <a:pt x="71" y="0"/>
                      <a:pt x="71" y="0"/>
                      <a:pt x="70" y="0"/>
                    </a:cubicBezTo>
                    <a:cubicBezTo>
                      <a:pt x="69" y="0"/>
                      <a:pt x="68" y="0"/>
                      <a:pt x="68" y="0"/>
                    </a:cubicBezTo>
                    <a:cubicBezTo>
                      <a:pt x="67" y="0"/>
                      <a:pt x="67" y="1"/>
                      <a:pt x="66" y="1"/>
                    </a:cubicBezTo>
                    <a:cubicBezTo>
                      <a:pt x="65" y="1"/>
                      <a:pt x="65" y="0"/>
                      <a:pt x="64" y="0"/>
                    </a:cubicBezTo>
                    <a:cubicBezTo>
                      <a:pt x="63" y="0"/>
                      <a:pt x="63" y="0"/>
                      <a:pt x="62" y="0"/>
                    </a:cubicBezTo>
                    <a:cubicBezTo>
                      <a:pt x="61" y="0"/>
                      <a:pt x="61" y="1"/>
                      <a:pt x="60" y="1"/>
                    </a:cubicBezTo>
                    <a:cubicBezTo>
                      <a:pt x="59" y="1"/>
                      <a:pt x="59" y="0"/>
                      <a:pt x="58" y="0"/>
                    </a:cubicBezTo>
                    <a:cubicBezTo>
                      <a:pt x="58" y="1"/>
                      <a:pt x="58" y="1"/>
                      <a:pt x="57" y="1"/>
                    </a:cubicBezTo>
                    <a:cubicBezTo>
                      <a:pt x="57" y="1"/>
                      <a:pt x="57" y="1"/>
                      <a:pt x="56" y="1"/>
                    </a:cubicBezTo>
                    <a:cubicBezTo>
                      <a:pt x="56" y="1"/>
                      <a:pt x="56" y="1"/>
                      <a:pt x="55" y="1"/>
                    </a:cubicBezTo>
                    <a:cubicBezTo>
                      <a:pt x="55" y="1"/>
                      <a:pt x="55" y="1"/>
                      <a:pt x="54" y="1"/>
                    </a:cubicBezTo>
                    <a:cubicBezTo>
                      <a:pt x="54" y="1"/>
                      <a:pt x="53" y="1"/>
                      <a:pt x="53" y="1"/>
                    </a:cubicBezTo>
                    <a:cubicBezTo>
                      <a:pt x="52" y="1"/>
                      <a:pt x="52" y="1"/>
                      <a:pt x="51" y="1"/>
                    </a:cubicBezTo>
                    <a:cubicBezTo>
                      <a:pt x="51" y="2"/>
                      <a:pt x="51" y="2"/>
                      <a:pt x="50" y="2"/>
                    </a:cubicBezTo>
                    <a:cubicBezTo>
                      <a:pt x="50" y="2"/>
                      <a:pt x="50" y="2"/>
                      <a:pt x="49" y="1"/>
                    </a:cubicBezTo>
                    <a:cubicBezTo>
                      <a:pt x="49" y="1"/>
                      <a:pt x="48" y="1"/>
                      <a:pt x="48" y="1"/>
                    </a:cubicBezTo>
                    <a:cubicBezTo>
                      <a:pt x="47" y="1"/>
                      <a:pt x="47" y="2"/>
                      <a:pt x="47" y="2"/>
                    </a:cubicBezTo>
                    <a:cubicBezTo>
                      <a:pt x="46" y="2"/>
                      <a:pt x="46" y="3"/>
                      <a:pt x="46" y="3"/>
                    </a:cubicBezTo>
                    <a:cubicBezTo>
                      <a:pt x="45" y="3"/>
                      <a:pt x="45" y="3"/>
                      <a:pt x="45" y="2"/>
                    </a:cubicBezTo>
                    <a:cubicBezTo>
                      <a:pt x="44" y="2"/>
                      <a:pt x="44" y="2"/>
                      <a:pt x="43" y="2"/>
                    </a:cubicBezTo>
                    <a:cubicBezTo>
                      <a:pt x="43" y="2"/>
                      <a:pt x="42" y="1"/>
                      <a:pt x="42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0" y="4"/>
                      <a:pt x="40" y="3"/>
                      <a:pt x="39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3"/>
                      <a:pt x="39" y="2"/>
                      <a:pt x="38" y="2"/>
                    </a:cubicBezTo>
                    <a:cubicBezTo>
                      <a:pt x="38" y="2"/>
                      <a:pt x="38" y="3"/>
                      <a:pt x="38" y="3"/>
                    </a:cubicBezTo>
                    <a:cubicBezTo>
                      <a:pt x="37" y="3"/>
                      <a:pt x="37" y="2"/>
                      <a:pt x="37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4" y="2"/>
                      <a:pt x="34" y="2"/>
                      <a:pt x="33" y="2"/>
                    </a:cubicBezTo>
                    <a:cubicBezTo>
                      <a:pt x="32" y="2"/>
                      <a:pt x="32" y="2"/>
                      <a:pt x="31" y="2"/>
                    </a:cubicBezTo>
                    <a:cubicBezTo>
                      <a:pt x="30" y="2"/>
                      <a:pt x="29" y="2"/>
                      <a:pt x="29" y="2"/>
                    </a:cubicBezTo>
                    <a:cubicBezTo>
                      <a:pt x="28" y="2"/>
                      <a:pt x="28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4"/>
                      <a:pt x="25" y="4"/>
                      <a:pt x="24" y="4"/>
                    </a:cubicBezTo>
                    <a:cubicBezTo>
                      <a:pt x="24" y="4"/>
                      <a:pt x="24" y="4"/>
                      <a:pt x="23" y="4"/>
                    </a:cubicBezTo>
                    <a:cubicBezTo>
                      <a:pt x="22" y="5"/>
                      <a:pt x="22" y="4"/>
                      <a:pt x="21" y="4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4" y="5"/>
                      <a:pt x="14" y="5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4" y="6"/>
                      <a:pt x="14" y="6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8"/>
                      <a:pt x="14" y="7"/>
                      <a:pt x="13" y="8"/>
                    </a:cubicBezTo>
                    <a:cubicBezTo>
                      <a:pt x="12" y="8"/>
                      <a:pt x="11" y="8"/>
                      <a:pt x="10" y="8"/>
                    </a:cubicBezTo>
                    <a:cubicBezTo>
                      <a:pt x="10" y="8"/>
                      <a:pt x="9" y="8"/>
                      <a:pt x="9" y="8"/>
                    </a:cubicBezTo>
                    <a:cubicBezTo>
                      <a:pt x="8" y="8"/>
                      <a:pt x="7" y="8"/>
                      <a:pt x="7" y="8"/>
                    </a:cubicBezTo>
                    <a:cubicBezTo>
                      <a:pt x="6" y="8"/>
                      <a:pt x="5" y="9"/>
                      <a:pt x="4" y="9"/>
                    </a:cubicBezTo>
                    <a:cubicBezTo>
                      <a:pt x="3" y="9"/>
                      <a:pt x="3" y="9"/>
                      <a:pt x="2" y="9"/>
                    </a:cubicBezTo>
                    <a:cubicBezTo>
                      <a:pt x="1" y="9"/>
                      <a:pt x="1" y="9"/>
                      <a:pt x="0" y="10"/>
                    </a:cubicBezTo>
                    <a:cubicBezTo>
                      <a:pt x="0" y="10"/>
                      <a:pt x="0" y="10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1"/>
                      <a:pt x="4" y="11"/>
                      <a:pt x="5" y="10"/>
                    </a:cubicBezTo>
                    <a:cubicBezTo>
                      <a:pt x="5" y="10"/>
                      <a:pt x="6" y="10"/>
                      <a:pt x="6" y="10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8" y="11"/>
                      <a:pt x="8" y="11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2"/>
                      <a:pt x="6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3" y="11"/>
                      <a:pt x="2" y="12"/>
                    </a:cubicBezTo>
                    <a:cubicBezTo>
                      <a:pt x="2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2" y="13"/>
                      <a:pt x="3" y="12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5"/>
                      <a:pt x="4" y="14"/>
                      <a:pt x="4" y="14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6" y="14"/>
                      <a:pt x="6" y="14"/>
                      <a:pt x="7" y="14"/>
                    </a:cubicBezTo>
                    <a:cubicBezTo>
                      <a:pt x="7" y="14"/>
                      <a:pt x="7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9" y="15"/>
                    </a:cubicBezTo>
                    <a:cubicBezTo>
                      <a:pt x="9" y="15"/>
                      <a:pt x="9" y="15"/>
                      <a:pt x="9" y="14"/>
                    </a:cubicBezTo>
                    <a:cubicBezTo>
                      <a:pt x="9" y="14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5" y="14"/>
                    </a:cubicBezTo>
                    <a:cubicBezTo>
                      <a:pt x="15" y="14"/>
                      <a:pt x="15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  <a:cubicBezTo>
                      <a:pt x="17" y="14"/>
                      <a:pt x="18" y="15"/>
                      <a:pt x="18" y="15"/>
                    </a:cubicBezTo>
                    <a:cubicBezTo>
                      <a:pt x="18" y="15"/>
                      <a:pt x="18" y="15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6"/>
                      <a:pt x="19" y="16"/>
                      <a:pt x="19" y="16"/>
                    </a:cubicBezTo>
                    <a:cubicBezTo>
                      <a:pt x="20" y="17"/>
                      <a:pt x="20" y="16"/>
                      <a:pt x="20" y="17"/>
                    </a:cubicBezTo>
                    <a:cubicBezTo>
                      <a:pt x="20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8"/>
                    </a:cubicBezTo>
                    <a:cubicBezTo>
                      <a:pt x="21" y="18"/>
                      <a:pt x="21" y="19"/>
                      <a:pt x="21" y="19"/>
                    </a:cubicBezTo>
                    <a:cubicBezTo>
                      <a:pt x="21" y="19"/>
                      <a:pt x="21" y="20"/>
                      <a:pt x="21" y="20"/>
                    </a:cubicBezTo>
                    <a:cubicBezTo>
                      <a:pt x="21" y="21"/>
                      <a:pt x="21" y="21"/>
                      <a:pt x="21" y="22"/>
                    </a:cubicBezTo>
                    <a:cubicBezTo>
                      <a:pt x="21" y="22"/>
                      <a:pt x="21" y="22"/>
                      <a:pt x="21" y="23"/>
                    </a:cubicBezTo>
                    <a:cubicBezTo>
                      <a:pt x="20" y="23"/>
                      <a:pt x="20" y="23"/>
                      <a:pt x="20" y="24"/>
                    </a:cubicBezTo>
                    <a:cubicBezTo>
                      <a:pt x="20" y="24"/>
                      <a:pt x="20" y="24"/>
                      <a:pt x="20" y="25"/>
                    </a:cubicBezTo>
                    <a:cubicBezTo>
                      <a:pt x="19" y="25"/>
                      <a:pt x="19" y="25"/>
                      <a:pt x="20" y="25"/>
                    </a:cubicBezTo>
                    <a:cubicBezTo>
                      <a:pt x="20" y="26"/>
                      <a:pt x="20" y="25"/>
                      <a:pt x="21" y="25"/>
                    </a:cubicBezTo>
                    <a:cubicBezTo>
                      <a:pt x="21" y="25"/>
                      <a:pt x="21" y="25"/>
                      <a:pt x="22" y="25"/>
                    </a:cubicBezTo>
                    <a:cubicBezTo>
                      <a:pt x="22" y="25"/>
                      <a:pt x="22" y="24"/>
                      <a:pt x="23" y="25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8"/>
                      <a:pt x="24" y="28"/>
                    </a:cubicBezTo>
                    <a:cubicBezTo>
                      <a:pt x="24" y="28"/>
                      <a:pt x="24" y="27"/>
                      <a:pt x="24" y="27"/>
                    </a:cubicBezTo>
                    <a:cubicBezTo>
                      <a:pt x="23" y="27"/>
                      <a:pt x="23" y="27"/>
                      <a:pt x="22" y="27"/>
                    </a:cubicBezTo>
                    <a:cubicBezTo>
                      <a:pt x="22" y="27"/>
                      <a:pt x="22" y="27"/>
                      <a:pt x="21" y="27"/>
                    </a:cubicBezTo>
                    <a:cubicBezTo>
                      <a:pt x="21" y="27"/>
                      <a:pt x="20" y="26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8"/>
                      <a:pt x="21" y="27"/>
                      <a:pt x="21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8"/>
                      <a:pt x="24" y="28"/>
                      <a:pt x="24" y="29"/>
                    </a:cubicBezTo>
                    <a:cubicBezTo>
                      <a:pt x="24" y="29"/>
                      <a:pt x="25" y="29"/>
                      <a:pt x="25" y="29"/>
                    </a:cubicBezTo>
                    <a:cubicBezTo>
                      <a:pt x="25" y="30"/>
                      <a:pt x="25" y="30"/>
                      <a:pt x="25" y="31"/>
                    </a:cubicBezTo>
                    <a:cubicBezTo>
                      <a:pt x="25" y="31"/>
                      <a:pt x="24" y="32"/>
                      <a:pt x="24" y="32"/>
                    </a:cubicBezTo>
                    <a:cubicBezTo>
                      <a:pt x="23" y="32"/>
                      <a:pt x="23" y="32"/>
                      <a:pt x="22" y="32"/>
                    </a:cubicBezTo>
                    <a:cubicBezTo>
                      <a:pt x="22" y="32"/>
                      <a:pt x="22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0" y="32"/>
                      <a:pt x="20" y="33"/>
                      <a:pt x="20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8" y="34"/>
                      <a:pt x="18" y="34"/>
                    </a:cubicBezTo>
                    <a:cubicBezTo>
                      <a:pt x="18" y="34"/>
                      <a:pt x="17" y="35"/>
                      <a:pt x="17" y="35"/>
                    </a:cubicBezTo>
                    <a:cubicBezTo>
                      <a:pt x="17" y="36"/>
                      <a:pt x="17" y="36"/>
                      <a:pt x="18" y="36"/>
                    </a:cubicBezTo>
                    <a:cubicBezTo>
                      <a:pt x="18" y="37"/>
                      <a:pt x="18" y="36"/>
                      <a:pt x="18" y="37"/>
                    </a:cubicBezTo>
                    <a:cubicBezTo>
                      <a:pt x="19" y="37"/>
                      <a:pt x="18" y="37"/>
                      <a:pt x="17" y="37"/>
                    </a:cubicBezTo>
                    <a:cubicBezTo>
                      <a:pt x="17" y="38"/>
                      <a:pt x="17" y="38"/>
                      <a:pt x="17" y="39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2"/>
                      <a:pt x="18" y="42"/>
                      <a:pt x="18" y="43"/>
                    </a:cubicBezTo>
                    <a:cubicBezTo>
                      <a:pt x="18" y="43"/>
                      <a:pt x="18" y="44"/>
                      <a:pt x="18" y="44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20" y="46"/>
                      <a:pt x="20" y="46"/>
                    </a:cubicBezTo>
                    <a:cubicBezTo>
                      <a:pt x="20" y="47"/>
                      <a:pt x="19" y="47"/>
                      <a:pt x="19" y="47"/>
                    </a:cubicBezTo>
                    <a:cubicBezTo>
                      <a:pt x="19" y="47"/>
                      <a:pt x="19" y="48"/>
                      <a:pt x="19" y="48"/>
                    </a:cubicBezTo>
                    <a:cubicBezTo>
                      <a:pt x="20" y="48"/>
                      <a:pt x="20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0" y="50"/>
                      <a:pt x="21" y="50"/>
                    </a:cubicBezTo>
                    <a:cubicBezTo>
                      <a:pt x="21" y="50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2" y="51"/>
                    </a:cubicBezTo>
                    <a:cubicBezTo>
                      <a:pt x="22" y="52"/>
                      <a:pt x="23" y="51"/>
                      <a:pt x="23" y="51"/>
                    </a:cubicBezTo>
                    <a:cubicBezTo>
                      <a:pt x="24" y="51"/>
                      <a:pt x="24" y="52"/>
                      <a:pt x="25" y="51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26" y="52"/>
                      <a:pt x="27" y="52"/>
                      <a:pt x="27" y="52"/>
                    </a:cubicBezTo>
                    <a:cubicBezTo>
                      <a:pt x="27" y="52"/>
                      <a:pt x="27" y="53"/>
                      <a:pt x="27" y="53"/>
                    </a:cubicBezTo>
                    <a:cubicBezTo>
                      <a:pt x="28" y="53"/>
                      <a:pt x="27" y="54"/>
                      <a:pt x="28" y="54"/>
                    </a:cubicBezTo>
                    <a:cubicBezTo>
                      <a:pt x="28" y="54"/>
                      <a:pt x="28" y="53"/>
                      <a:pt x="28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2"/>
                      <a:pt x="32" y="52"/>
                    </a:cubicBezTo>
                    <a:cubicBezTo>
                      <a:pt x="32" y="52"/>
                      <a:pt x="32" y="52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0"/>
                      <a:pt x="33" y="50"/>
                      <a:pt x="34" y="50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35" y="49"/>
                      <a:pt x="35" y="48"/>
                      <a:pt x="34" y="48"/>
                    </a:cubicBezTo>
                    <a:cubicBezTo>
                      <a:pt x="34" y="48"/>
                      <a:pt x="34" y="47"/>
                      <a:pt x="34" y="47"/>
                    </a:cubicBezTo>
                    <a:cubicBezTo>
                      <a:pt x="34" y="47"/>
                      <a:pt x="35" y="46"/>
                      <a:pt x="35" y="46"/>
                    </a:cubicBezTo>
                    <a:cubicBezTo>
                      <a:pt x="35" y="46"/>
                      <a:pt x="35" y="47"/>
                      <a:pt x="36" y="47"/>
                    </a:cubicBezTo>
                    <a:cubicBezTo>
                      <a:pt x="36" y="47"/>
                      <a:pt x="36" y="46"/>
                      <a:pt x="36" y="46"/>
                    </a:cubicBezTo>
                    <a:cubicBezTo>
                      <a:pt x="36" y="46"/>
                      <a:pt x="36" y="46"/>
                      <a:pt x="36" y="46"/>
                    </a:cubicBezTo>
                    <a:cubicBezTo>
                      <a:pt x="37" y="45"/>
                      <a:pt x="38" y="45"/>
                      <a:pt x="38" y="45"/>
                    </a:cubicBezTo>
                    <a:cubicBezTo>
                      <a:pt x="38" y="45"/>
                      <a:pt x="39" y="45"/>
                      <a:pt x="39" y="44"/>
                    </a:cubicBezTo>
                    <a:cubicBezTo>
                      <a:pt x="39" y="44"/>
                      <a:pt x="39" y="43"/>
                      <a:pt x="38" y="43"/>
                    </a:cubicBezTo>
                    <a:cubicBezTo>
                      <a:pt x="38" y="43"/>
                      <a:pt x="38" y="44"/>
                      <a:pt x="38" y="43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9" y="42"/>
                      <a:pt x="39" y="41"/>
                      <a:pt x="39" y="41"/>
                    </a:cubicBezTo>
                    <a:cubicBezTo>
                      <a:pt x="39" y="41"/>
                      <a:pt x="40" y="41"/>
                      <a:pt x="40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41" y="41"/>
                      <a:pt x="41" y="40"/>
                      <a:pt x="41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2" y="40"/>
                      <a:pt x="42" y="40"/>
                      <a:pt x="43" y="40"/>
                    </a:cubicBezTo>
                    <a:cubicBezTo>
                      <a:pt x="44" y="40"/>
                      <a:pt x="44" y="40"/>
                      <a:pt x="45" y="40"/>
                    </a:cubicBezTo>
                    <a:cubicBezTo>
                      <a:pt x="45" y="39"/>
                      <a:pt x="45" y="39"/>
                      <a:pt x="46" y="39"/>
                    </a:cubicBezTo>
                    <a:cubicBezTo>
                      <a:pt x="46" y="39"/>
                      <a:pt x="45" y="38"/>
                      <a:pt x="46" y="38"/>
                    </a:cubicBezTo>
                    <a:cubicBezTo>
                      <a:pt x="46" y="38"/>
                      <a:pt x="46" y="38"/>
                      <a:pt x="47" y="38"/>
                    </a:cubicBezTo>
                    <a:cubicBezTo>
                      <a:pt x="47" y="38"/>
                      <a:pt x="46" y="39"/>
                      <a:pt x="47" y="39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8" y="39"/>
                      <a:pt x="48" y="39"/>
                      <a:pt x="49" y="39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50" y="39"/>
                      <a:pt x="49" y="38"/>
                      <a:pt x="49" y="38"/>
                    </a:cubicBezTo>
                    <a:cubicBezTo>
                      <a:pt x="50" y="38"/>
                      <a:pt x="50" y="38"/>
                      <a:pt x="51" y="38"/>
                    </a:cubicBezTo>
                    <a:cubicBezTo>
                      <a:pt x="51" y="38"/>
                      <a:pt x="52" y="38"/>
                      <a:pt x="52" y="38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7" y="34"/>
                      <a:pt x="57" y="34"/>
                      <a:pt x="58" y="34"/>
                    </a:cubicBezTo>
                    <a:cubicBezTo>
                      <a:pt x="58" y="33"/>
                      <a:pt x="57" y="33"/>
                      <a:pt x="58" y="33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58" y="32"/>
                      <a:pt x="58" y="33"/>
                      <a:pt x="59" y="33"/>
                    </a:cubicBezTo>
                    <a:cubicBezTo>
                      <a:pt x="59" y="33"/>
                      <a:pt x="59" y="33"/>
                      <a:pt x="60" y="33"/>
                    </a:cubicBezTo>
                    <a:cubicBezTo>
                      <a:pt x="60" y="34"/>
                      <a:pt x="60" y="33"/>
                      <a:pt x="61" y="33"/>
                    </a:cubicBezTo>
                    <a:cubicBezTo>
                      <a:pt x="61" y="33"/>
                      <a:pt x="62" y="33"/>
                      <a:pt x="62" y="33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64" y="33"/>
                      <a:pt x="64" y="33"/>
                      <a:pt x="65" y="32"/>
                    </a:cubicBezTo>
                    <a:cubicBezTo>
                      <a:pt x="65" y="32"/>
                      <a:pt x="66" y="32"/>
                      <a:pt x="67" y="32"/>
                    </a:cubicBezTo>
                    <a:cubicBezTo>
                      <a:pt x="67" y="32"/>
                      <a:pt x="68" y="32"/>
                      <a:pt x="69" y="31"/>
                    </a:cubicBezTo>
                    <a:cubicBezTo>
                      <a:pt x="69" y="31"/>
                      <a:pt x="69" y="31"/>
                      <a:pt x="70" y="31"/>
                    </a:cubicBezTo>
                    <a:cubicBezTo>
                      <a:pt x="70" y="30"/>
                      <a:pt x="71" y="30"/>
                      <a:pt x="72" y="30"/>
                    </a:cubicBezTo>
                    <a:cubicBezTo>
                      <a:pt x="72" y="30"/>
                      <a:pt x="73" y="30"/>
                      <a:pt x="73" y="29"/>
                    </a:cubicBezTo>
                    <a:cubicBezTo>
                      <a:pt x="74" y="29"/>
                      <a:pt x="74" y="29"/>
                      <a:pt x="75" y="29"/>
                    </a:cubicBezTo>
                    <a:cubicBezTo>
                      <a:pt x="75" y="29"/>
                      <a:pt x="76" y="29"/>
                      <a:pt x="76" y="29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75" y="27"/>
                      <a:pt x="75" y="28"/>
                      <a:pt x="74" y="28"/>
                    </a:cubicBezTo>
                    <a:cubicBezTo>
                      <a:pt x="73" y="28"/>
                      <a:pt x="73" y="28"/>
                      <a:pt x="72" y="28"/>
                    </a:cubicBezTo>
                    <a:cubicBezTo>
                      <a:pt x="72" y="28"/>
                      <a:pt x="71" y="28"/>
                      <a:pt x="70" y="28"/>
                    </a:cubicBezTo>
                    <a:cubicBezTo>
                      <a:pt x="70" y="28"/>
                      <a:pt x="70" y="28"/>
                      <a:pt x="69" y="28"/>
                    </a:cubicBezTo>
                    <a:cubicBezTo>
                      <a:pt x="69" y="28"/>
                      <a:pt x="69" y="28"/>
                      <a:pt x="69" y="28"/>
                    </a:cubicBezTo>
                    <a:cubicBezTo>
                      <a:pt x="68" y="28"/>
                      <a:pt x="68" y="29"/>
                      <a:pt x="68" y="29"/>
                    </a:cubicBezTo>
                    <a:cubicBezTo>
                      <a:pt x="68" y="29"/>
                      <a:pt x="67" y="29"/>
                      <a:pt x="67" y="28"/>
                    </a:cubicBezTo>
                    <a:cubicBezTo>
                      <a:pt x="67" y="28"/>
                      <a:pt x="68" y="28"/>
                      <a:pt x="68" y="28"/>
                    </a:cubicBezTo>
                    <a:cubicBezTo>
                      <a:pt x="68" y="27"/>
                      <a:pt x="68" y="27"/>
                      <a:pt x="69" y="27"/>
                    </a:cubicBezTo>
                    <a:cubicBezTo>
                      <a:pt x="69" y="27"/>
                      <a:pt x="69" y="27"/>
                      <a:pt x="70" y="27"/>
                    </a:cubicBezTo>
                    <a:cubicBezTo>
                      <a:pt x="70" y="27"/>
                      <a:pt x="71" y="27"/>
                      <a:pt x="71" y="27"/>
                    </a:cubicBezTo>
                    <a:cubicBezTo>
                      <a:pt x="71" y="27"/>
                      <a:pt x="71" y="27"/>
                      <a:pt x="71" y="27"/>
                    </a:cubicBezTo>
                    <a:cubicBezTo>
                      <a:pt x="71" y="26"/>
                      <a:pt x="71" y="26"/>
                      <a:pt x="71" y="26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2" y="25"/>
                      <a:pt x="72" y="25"/>
                      <a:pt x="72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5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7" y="27"/>
                      <a:pt x="77" y="27"/>
                    </a:cubicBezTo>
                    <a:cubicBezTo>
                      <a:pt x="77" y="27"/>
                      <a:pt x="78" y="27"/>
                      <a:pt x="78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8" y="26"/>
                      <a:pt x="78" y="26"/>
                      <a:pt x="78" y="25"/>
                    </a:cubicBezTo>
                    <a:cubicBezTo>
                      <a:pt x="78" y="25"/>
                      <a:pt x="78" y="25"/>
                      <a:pt x="78" y="25"/>
                    </a:cubicBezTo>
                    <a:cubicBezTo>
                      <a:pt x="78" y="24"/>
                      <a:pt x="77" y="25"/>
                      <a:pt x="77" y="25"/>
                    </a:cubicBezTo>
                    <a:cubicBezTo>
                      <a:pt x="77" y="25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6" y="23"/>
                    </a:cubicBezTo>
                    <a:cubicBezTo>
                      <a:pt x="76" y="23"/>
                      <a:pt x="76" y="24"/>
                      <a:pt x="75" y="24"/>
                    </a:cubicBezTo>
                    <a:cubicBezTo>
                      <a:pt x="75" y="23"/>
                      <a:pt x="75" y="23"/>
                      <a:pt x="74" y="23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1"/>
                      <a:pt x="73" y="21"/>
                      <a:pt x="73" y="21"/>
                    </a:cubicBezTo>
                    <a:cubicBezTo>
                      <a:pt x="74" y="20"/>
                      <a:pt x="74" y="21"/>
                      <a:pt x="74" y="21"/>
                    </a:cubicBezTo>
                    <a:cubicBezTo>
                      <a:pt x="75" y="21"/>
                      <a:pt x="75" y="21"/>
                      <a:pt x="76" y="21"/>
                    </a:cubicBezTo>
                    <a:cubicBezTo>
                      <a:pt x="76" y="21"/>
                      <a:pt x="76" y="22"/>
                      <a:pt x="77" y="22"/>
                    </a:cubicBezTo>
                    <a:cubicBezTo>
                      <a:pt x="78" y="22"/>
                      <a:pt x="79" y="22"/>
                      <a:pt x="79" y="22"/>
                    </a:cubicBezTo>
                    <a:cubicBezTo>
                      <a:pt x="79" y="21"/>
                      <a:pt x="78" y="21"/>
                      <a:pt x="78" y="21"/>
                    </a:cubicBezTo>
                    <a:cubicBezTo>
                      <a:pt x="78" y="21"/>
                      <a:pt x="79" y="20"/>
                      <a:pt x="79" y="20"/>
                    </a:cubicBezTo>
                    <a:cubicBezTo>
                      <a:pt x="80" y="20"/>
                      <a:pt x="80" y="20"/>
                      <a:pt x="81" y="19"/>
                    </a:cubicBezTo>
                    <a:cubicBezTo>
                      <a:pt x="82" y="19"/>
                      <a:pt x="82" y="20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4" y="19"/>
                      <a:pt x="85" y="19"/>
                      <a:pt x="85" y="18"/>
                    </a:cubicBezTo>
                    <a:cubicBezTo>
                      <a:pt x="85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7"/>
                      <a:pt x="84" y="17"/>
                    </a:cubicBezTo>
                    <a:cubicBezTo>
                      <a:pt x="84" y="17"/>
                      <a:pt x="84" y="17"/>
                      <a:pt x="85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8" y="17"/>
                      <a:pt x="88" y="16"/>
                    </a:cubicBezTo>
                    <a:cubicBezTo>
                      <a:pt x="88" y="16"/>
                      <a:pt x="87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5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7" y="15"/>
                      <a:pt x="86" y="14"/>
                      <a:pt x="86" y="14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7" y="13"/>
                      <a:pt x="87" y="13"/>
                      <a:pt x="88" y="13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7" y="11"/>
                      <a:pt x="87" y="12"/>
                      <a:pt x="86" y="12"/>
                    </a:cubicBezTo>
                    <a:cubicBezTo>
                      <a:pt x="86" y="12"/>
                      <a:pt x="85" y="12"/>
                      <a:pt x="85" y="12"/>
                    </a:cubicBezTo>
                    <a:cubicBezTo>
                      <a:pt x="85" y="11"/>
                      <a:pt x="86" y="11"/>
                      <a:pt x="86" y="11"/>
                    </a:cubicBezTo>
                    <a:cubicBezTo>
                      <a:pt x="86" y="11"/>
                      <a:pt x="87" y="10"/>
                      <a:pt x="87" y="10"/>
                    </a:cubicBezTo>
                    <a:cubicBezTo>
                      <a:pt x="87" y="10"/>
                      <a:pt x="87" y="10"/>
                      <a:pt x="88" y="9"/>
                    </a:cubicBezTo>
                    <a:cubicBezTo>
                      <a:pt x="88" y="9"/>
                      <a:pt x="89" y="9"/>
                      <a:pt x="89" y="9"/>
                    </a:cubicBezTo>
                    <a:cubicBezTo>
                      <a:pt x="89" y="8"/>
                      <a:pt x="89" y="8"/>
                      <a:pt x="88" y="8"/>
                    </a:cubicBezTo>
                    <a:cubicBezTo>
                      <a:pt x="88" y="8"/>
                      <a:pt x="88" y="8"/>
                      <a:pt x="88" y="7"/>
                    </a:cubicBezTo>
                    <a:cubicBezTo>
                      <a:pt x="88" y="7"/>
                      <a:pt x="88" y="7"/>
                      <a:pt x="88" y="7"/>
                    </a:cubicBezTo>
                    <a:cubicBezTo>
                      <a:pt x="88" y="7"/>
                      <a:pt x="88" y="7"/>
                      <a:pt x="89" y="7"/>
                    </a:cubicBezTo>
                    <a:cubicBezTo>
                      <a:pt x="89" y="7"/>
                      <a:pt x="89" y="7"/>
                      <a:pt x="89" y="7"/>
                    </a:cubicBezTo>
                    <a:cubicBezTo>
                      <a:pt x="89" y="7"/>
                      <a:pt x="89" y="7"/>
                      <a:pt x="90" y="6"/>
                    </a:cubicBezTo>
                    <a:cubicBezTo>
                      <a:pt x="90" y="6"/>
                      <a:pt x="90" y="6"/>
                      <a:pt x="90" y="6"/>
                    </a:cubicBezTo>
                    <a:cubicBezTo>
                      <a:pt x="90" y="6"/>
                      <a:pt x="91" y="6"/>
                      <a:pt x="91" y="6"/>
                    </a:cubicBezTo>
                    <a:cubicBezTo>
                      <a:pt x="92" y="6"/>
                      <a:pt x="92" y="5"/>
                      <a:pt x="92" y="5"/>
                    </a:cubicBezTo>
                    <a:cubicBezTo>
                      <a:pt x="92" y="5"/>
                      <a:pt x="93" y="5"/>
                      <a:pt x="93" y="6"/>
                    </a:cubicBezTo>
                    <a:cubicBezTo>
                      <a:pt x="93" y="6"/>
                      <a:pt x="94" y="5"/>
                      <a:pt x="94" y="5"/>
                    </a:cubicBezTo>
                    <a:cubicBezTo>
                      <a:pt x="94" y="5"/>
                      <a:pt x="94" y="5"/>
                      <a:pt x="95" y="4"/>
                    </a:cubicBezTo>
                    <a:cubicBezTo>
                      <a:pt x="95" y="4"/>
                      <a:pt x="95" y="4"/>
                      <a:pt x="96" y="4"/>
                    </a:cubicBezTo>
                    <a:cubicBezTo>
                      <a:pt x="96" y="4"/>
                      <a:pt x="97" y="4"/>
                      <a:pt x="97" y="4"/>
                    </a:cubicBezTo>
                    <a:cubicBezTo>
                      <a:pt x="98" y="4"/>
                      <a:pt x="99" y="4"/>
                      <a:pt x="99" y="3"/>
                    </a:cubicBezTo>
                    <a:cubicBezTo>
                      <a:pt x="98" y="3"/>
                      <a:pt x="98" y="3"/>
                      <a:pt x="98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2" name="Freeform 405">
                <a:extLst>
                  <a:ext uri="{FF2B5EF4-FFF2-40B4-BE49-F238E27FC236}">
                    <a16:creationId xmlns:a16="http://schemas.microsoft.com/office/drawing/2014/main" id="{0428ABED-ECBE-4C51-B2D3-63C4C403F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5314" y="957264"/>
                <a:ext cx="53975" cy="20638"/>
              </a:xfrm>
              <a:custGeom>
                <a:avLst/>
                <a:gdLst>
                  <a:gd name="T0" fmla="*/ 0 w 5"/>
                  <a:gd name="T1" fmla="*/ 2 h 2"/>
                  <a:gd name="T2" fmla="*/ 2 w 5"/>
                  <a:gd name="T3" fmla="*/ 2 h 2"/>
                  <a:gd name="T4" fmla="*/ 3 w 5"/>
                  <a:gd name="T5" fmla="*/ 2 h 2"/>
                  <a:gd name="T6" fmla="*/ 4 w 5"/>
                  <a:gd name="T7" fmla="*/ 2 h 2"/>
                  <a:gd name="T8" fmla="*/ 5 w 5"/>
                  <a:gd name="T9" fmla="*/ 2 h 2"/>
                  <a:gd name="T10" fmla="*/ 5 w 5"/>
                  <a:gd name="T11" fmla="*/ 1 h 2"/>
                  <a:gd name="T12" fmla="*/ 4 w 5"/>
                  <a:gd name="T13" fmla="*/ 1 h 2"/>
                  <a:gd name="T14" fmla="*/ 3 w 5"/>
                  <a:gd name="T15" fmla="*/ 0 h 2"/>
                  <a:gd name="T16" fmla="*/ 2 w 5"/>
                  <a:gd name="T17" fmla="*/ 0 h 2"/>
                  <a:gd name="T18" fmla="*/ 1 w 5"/>
                  <a:gd name="T19" fmla="*/ 0 h 2"/>
                  <a:gd name="T20" fmla="*/ 0 w 5"/>
                  <a:gd name="T21" fmla="*/ 1 h 2"/>
                  <a:gd name="T22" fmla="*/ 0 w 5"/>
                  <a:gd name="T23" fmla="*/ 1 h 2"/>
                  <a:gd name="T24" fmla="*/ 0 w 5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3" name="Freeform 408">
                <a:extLst>
                  <a:ext uri="{FF2B5EF4-FFF2-40B4-BE49-F238E27FC236}">
                    <a16:creationId xmlns:a16="http://schemas.microsoft.com/office/drawing/2014/main" id="{1D2EEA9A-7A7B-4DBD-9DC3-075A15BE95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6539" y="1865314"/>
                <a:ext cx="1111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4" name="Freeform 410">
                <a:extLst>
                  <a:ext uri="{FF2B5EF4-FFF2-40B4-BE49-F238E27FC236}">
                    <a16:creationId xmlns:a16="http://schemas.microsoft.com/office/drawing/2014/main" id="{159611BD-6725-406F-8235-54F9456D2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3614" y="2924176"/>
                <a:ext cx="42863" cy="33338"/>
              </a:xfrm>
              <a:custGeom>
                <a:avLst/>
                <a:gdLst>
                  <a:gd name="T0" fmla="*/ 1 w 4"/>
                  <a:gd name="T1" fmla="*/ 3 h 3"/>
                  <a:gd name="T2" fmla="*/ 2 w 4"/>
                  <a:gd name="T3" fmla="*/ 3 h 3"/>
                  <a:gd name="T4" fmla="*/ 3 w 4"/>
                  <a:gd name="T5" fmla="*/ 2 h 3"/>
                  <a:gd name="T6" fmla="*/ 3 w 4"/>
                  <a:gd name="T7" fmla="*/ 2 h 3"/>
                  <a:gd name="T8" fmla="*/ 4 w 4"/>
                  <a:gd name="T9" fmla="*/ 2 h 3"/>
                  <a:gd name="T10" fmla="*/ 4 w 4"/>
                  <a:gd name="T11" fmla="*/ 1 h 3"/>
                  <a:gd name="T12" fmla="*/ 4 w 4"/>
                  <a:gd name="T13" fmla="*/ 0 h 3"/>
                  <a:gd name="T14" fmla="*/ 3 w 4"/>
                  <a:gd name="T15" fmla="*/ 1 h 3"/>
                  <a:gd name="T16" fmla="*/ 2 w 4"/>
                  <a:gd name="T17" fmla="*/ 1 h 3"/>
                  <a:gd name="T18" fmla="*/ 2 w 4"/>
                  <a:gd name="T19" fmla="*/ 2 h 3"/>
                  <a:gd name="T20" fmla="*/ 1 w 4"/>
                  <a:gd name="T21" fmla="*/ 2 h 3"/>
                  <a:gd name="T22" fmla="*/ 1 w 4"/>
                  <a:gd name="T23" fmla="*/ 2 h 3"/>
                  <a:gd name="T24" fmla="*/ 0 w 4"/>
                  <a:gd name="T25" fmla="*/ 2 h 3"/>
                  <a:gd name="T26" fmla="*/ 0 w 4"/>
                  <a:gd name="T27" fmla="*/ 2 h 3"/>
                  <a:gd name="T28" fmla="*/ 1 w 4"/>
                  <a:gd name="T2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3">
                    <a:moveTo>
                      <a:pt x="1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5" name="Freeform 411">
                <a:extLst>
                  <a:ext uri="{FF2B5EF4-FFF2-40B4-BE49-F238E27FC236}">
                    <a16:creationId xmlns:a16="http://schemas.microsoft.com/office/drawing/2014/main" id="{466F433A-28D2-4350-912C-1AA2084A7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3614" y="2946401"/>
                <a:ext cx="0" cy="1111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6" name="Freeform 412">
                <a:extLst>
                  <a:ext uri="{FF2B5EF4-FFF2-40B4-BE49-F238E27FC236}">
                    <a16:creationId xmlns:a16="http://schemas.microsoft.com/office/drawing/2014/main" id="{E4EEB2E4-7F5A-4695-A0BE-2C8A9899FB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0326" y="1670051"/>
                <a:ext cx="141288" cy="130175"/>
              </a:xfrm>
              <a:custGeom>
                <a:avLst/>
                <a:gdLst>
                  <a:gd name="T0" fmla="*/ 2 w 13"/>
                  <a:gd name="T1" fmla="*/ 3 h 12"/>
                  <a:gd name="T2" fmla="*/ 2 w 13"/>
                  <a:gd name="T3" fmla="*/ 4 h 12"/>
                  <a:gd name="T4" fmla="*/ 2 w 13"/>
                  <a:gd name="T5" fmla="*/ 5 h 12"/>
                  <a:gd name="T6" fmla="*/ 3 w 13"/>
                  <a:gd name="T7" fmla="*/ 6 h 12"/>
                  <a:gd name="T8" fmla="*/ 3 w 13"/>
                  <a:gd name="T9" fmla="*/ 7 h 12"/>
                  <a:gd name="T10" fmla="*/ 2 w 13"/>
                  <a:gd name="T11" fmla="*/ 7 h 12"/>
                  <a:gd name="T12" fmla="*/ 1 w 13"/>
                  <a:gd name="T13" fmla="*/ 7 h 12"/>
                  <a:gd name="T14" fmla="*/ 2 w 13"/>
                  <a:gd name="T15" fmla="*/ 8 h 12"/>
                  <a:gd name="T16" fmla="*/ 1 w 13"/>
                  <a:gd name="T17" fmla="*/ 9 h 12"/>
                  <a:gd name="T18" fmla="*/ 1 w 13"/>
                  <a:gd name="T19" fmla="*/ 10 h 12"/>
                  <a:gd name="T20" fmla="*/ 1 w 13"/>
                  <a:gd name="T21" fmla="*/ 11 h 12"/>
                  <a:gd name="T22" fmla="*/ 2 w 13"/>
                  <a:gd name="T23" fmla="*/ 11 h 12"/>
                  <a:gd name="T24" fmla="*/ 3 w 13"/>
                  <a:gd name="T25" fmla="*/ 11 h 12"/>
                  <a:gd name="T26" fmla="*/ 3 w 13"/>
                  <a:gd name="T27" fmla="*/ 12 h 12"/>
                  <a:gd name="T28" fmla="*/ 4 w 13"/>
                  <a:gd name="T29" fmla="*/ 12 h 12"/>
                  <a:gd name="T30" fmla="*/ 6 w 13"/>
                  <a:gd name="T31" fmla="*/ 11 h 12"/>
                  <a:gd name="T32" fmla="*/ 5 w 13"/>
                  <a:gd name="T33" fmla="*/ 11 h 12"/>
                  <a:gd name="T34" fmla="*/ 4 w 13"/>
                  <a:gd name="T35" fmla="*/ 10 h 12"/>
                  <a:gd name="T36" fmla="*/ 3 w 13"/>
                  <a:gd name="T37" fmla="*/ 10 h 12"/>
                  <a:gd name="T38" fmla="*/ 3 w 13"/>
                  <a:gd name="T39" fmla="*/ 9 h 12"/>
                  <a:gd name="T40" fmla="*/ 4 w 13"/>
                  <a:gd name="T41" fmla="*/ 9 h 12"/>
                  <a:gd name="T42" fmla="*/ 5 w 13"/>
                  <a:gd name="T43" fmla="*/ 9 h 12"/>
                  <a:gd name="T44" fmla="*/ 5 w 13"/>
                  <a:gd name="T45" fmla="*/ 9 h 12"/>
                  <a:gd name="T46" fmla="*/ 6 w 13"/>
                  <a:gd name="T47" fmla="*/ 9 h 12"/>
                  <a:gd name="T48" fmla="*/ 7 w 13"/>
                  <a:gd name="T49" fmla="*/ 9 h 12"/>
                  <a:gd name="T50" fmla="*/ 8 w 13"/>
                  <a:gd name="T51" fmla="*/ 10 h 12"/>
                  <a:gd name="T52" fmla="*/ 9 w 13"/>
                  <a:gd name="T53" fmla="*/ 11 h 12"/>
                  <a:gd name="T54" fmla="*/ 10 w 13"/>
                  <a:gd name="T55" fmla="*/ 11 h 12"/>
                  <a:gd name="T56" fmla="*/ 10 w 13"/>
                  <a:gd name="T57" fmla="*/ 9 h 12"/>
                  <a:gd name="T58" fmla="*/ 10 w 13"/>
                  <a:gd name="T59" fmla="*/ 8 h 12"/>
                  <a:gd name="T60" fmla="*/ 11 w 13"/>
                  <a:gd name="T61" fmla="*/ 8 h 12"/>
                  <a:gd name="T62" fmla="*/ 12 w 13"/>
                  <a:gd name="T63" fmla="*/ 8 h 12"/>
                  <a:gd name="T64" fmla="*/ 13 w 13"/>
                  <a:gd name="T65" fmla="*/ 7 h 12"/>
                  <a:gd name="T66" fmla="*/ 12 w 13"/>
                  <a:gd name="T67" fmla="*/ 6 h 12"/>
                  <a:gd name="T68" fmla="*/ 12 w 13"/>
                  <a:gd name="T69" fmla="*/ 5 h 12"/>
                  <a:gd name="T70" fmla="*/ 12 w 13"/>
                  <a:gd name="T71" fmla="*/ 4 h 12"/>
                  <a:gd name="T72" fmla="*/ 11 w 13"/>
                  <a:gd name="T73" fmla="*/ 4 h 12"/>
                  <a:gd name="T74" fmla="*/ 10 w 13"/>
                  <a:gd name="T75" fmla="*/ 4 h 12"/>
                  <a:gd name="T76" fmla="*/ 9 w 13"/>
                  <a:gd name="T77" fmla="*/ 4 h 12"/>
                  <a:gd name="T78" fmla="*/ 8 w 13"/>
                  <a:gd name="T79" fmla="*/ 4 h 12"/>
                  <a:gd name="T80" fmla="*/ 6 w 13"/>
                  <a:gd name="T81" fmla="*/ 4 h 12"/>
                  <a:gd name="T82" fmla="*/ 5 w 13"/>
                  <a:gd name="T83" fmla="*/ 3 h 12"/>
                  <a:gd name="T84" fmla="*/ 3 w 13"/>
                  <a:gd name="T85" fmla="*/ 2 h 12"/>
                  <a:gd name="T86" fmla="*/ 1 w 13"/>
                  <a:gd name="T87" fmla="*/ 1 h 12"/>
                  <a:gd name="T88" fmla="*/ 0 w 13"/>
                  <a:gd name="T89" fmla="*/ 1 h 12"/>
                  <a:gd name="T90" fmla="*/ 1 w 13"/>
                  <a:gd name="T91" fmla="*/ 2 h 12"/>
                  <a:gd name="T92" fmla="*/ 2 w 13"/>
                  <a:gd name="T93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" h="12">
                    <a:moveTo>
                      <a:pt x="2" y="3"/>
                    </a:moveTo>
                    <a:cubicBezTo>
                      <a:pt x="2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7"/>
                      <a:pt x="2" y="8"/>
                      <a:pt x="2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6" y="12"/>
                      <a:pt x="6" y="11"/>
                    </a:cubicBezTo>
                    <a:cubicBezTo>
                      <a:pt x="6" y="11"/>
                      <a:pt x="5" y="11"/>
                      <a:pt x="5" y="11"/>
                    </a:cubicBezTo>
                    <a:cubicBezTo>
                      <a:pt x="5" y="10"/>
                      <a:pt x="5" y="10"/>
                      <a:pt x="4" y="10"/>
                    </a:cubicBezTo>
                    <a:cubicBezTo>
                      <a:pt x="4" y="10"/>
                      <a:pt x="3" y="10"/>
                      <a:pt x="3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9"/>
                      <a:pt x="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9" y="11"/>
                    </a:cubicBezTo>
                    <a:cubicBezTo>
                      <a:pt x="9" y="11"/>
                      <a:pt x="10" y="11"/>
                      <a:pt x="10" y="11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9"/>
                      <a:pt x="10" y="9"/>
                      <a:pt x="10" y="8"/>
                    </a:cubicBezTo>
                    <a:cubicBezTo>
                      <a:pt x="10" y="8"/>
                      <a:pt x="11" y="8"/>
                      <a:pt x="11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1" y="4"/>
                      <a:pt x="11" y="4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4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7" name="Freeform 413">
                <a:extLst>
                  <a:ext uri="{FF2B5EF4-FFF2-40B4-BE49-F238E27FC236}">
                    <a16:creationId xmlns:a16="http://schemas.microsoft.com/office/drawing/2014/main" id="{216DC720-3DF8-44D8-ACBD-8B973A56E3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4601" y="1800226"/>
                <a:ext cx="238125" cy="249238"/>
              </a:xfrm>
              <a:custGeom>
                <a:avLst/>
                <a:gdLst>
                  <a:gd name="T0" fmla="*/ 2 w 22"/>
                  <a:gd name="T1" fmla="*/ 21 h 23"/>
                  <a:gd name="T2" fmla="*/ 4 w 22"/>
                  <a:gd name="T3" fmla="*/ 21 h 23"/>
                  <a:gd name="T4" fmla="*/ 6 w 22"/>
                  <a:gd name="T5" fmla="*/ 21 h 23"/>
                  <a:gd name="T6" fmla="*/ 8 w 22"/>
                  <a:gd name="T7" fmla="*/ 19 h 23"/>
                  <a:gd name="T8" fmla="*/ 10 w 22"/>
                  <a:gd name="T9" fmla="*/ 20 h 23"/>
                  <a:gd name="T10" fmla="*/ 11 w 22"/>
                  <a:gd name="T11" fmla="*/ 20 h 23"/>
                  <a:gd name="T12" fmla="*/ 12 w 22"/>
                  <a:gd name="T13" fmla="*/ 22 h 23"/>
                  <a:gd name="T14" fmla="*/ 14 w 22"/>
                  <a:gd name="T15" fmla="*/ 22 h 23"/>
                  <a:gd name="T16" fmla="*/ 15 w 22"/>
                  <a:gd name="T17" fmla="*/ 21 h 23"/>
                  <a:gd name="T18" fmla="*/ 14 w 22"/>
                  <a:gd name="T19" fmla="*/ 20 h 23"/>
                  <a:gd name="T20" fmla="*/ 14 w 22"/>
                  <a:gd name="T21" fmla="*/ 19 h 23"/>
                  <a:gd name="T22" fmla="*/ 16 w 22"/>
                  <a:gd name="T23" fmla="*/ 20 h 23"/>
                  <a:gd name="T24" fmla="*/ 18 w 22"/>
                  <a:gd name="T25" fmla="*/ 19 h 23"/>
                  <a:gd name="T26" fmla="*/ 20 w 22"/>
                  <a:gd name="T27" fmla="*/ 19 h 23"/>
                  <a:gd name="T28" fmla="*/ 20 w 22"/>
                  <a:gd name="T29" fmla="*/ 18 h 23"/>
                  <a:gd name="T30" fmla="*/ 21 w 22"/>
                  <a:gd name="T31" fmla="*/ 18 h 23"/>
                  <a:gd name="T32" fmla="*/ 22 w 22"/>
                  <a:gd name="T33" fmla="*/ 18 h 23"/>
                  <a:gd name="T34" fmla="*/ 22 w 22"/>
                  <a:gd name="T35" fmla="*/ 16 h 23"/>
                  <a:gd name="T36" fmla="*/ 21 w 22"/>
                  <a:gd name="T37" fmla="*/ 14 h 23"/>
                  <a:gd name="T38" fmla="*/ 20 w 22"/>
                  <a:gd name="T39" fmla="*/ 11 h 23"/>
                  <a:gd name="T40" fmla="*/ 20 w 22"/>
                  <a:gd name="T41" fmla="*/ 10 h 23"/>
                  <a:gd name="T42" fmla="*/ 20 w 22"/>
                  <a:gd name="T43" fmla="*/ 8 h 23"/>
                  <a:gd name="T44" fmla="*/ 19 w 22"/>
                  <a:gd name="T45" fmla="*/ 5 h 23"/>
                  <a:gd name="T46" fmla="*/ 17 w 22"/>
                  <a:gd name="T47" fmla="*/ 3 h 23"/>
                  <a:gd name="T48" fmla="*/ 16 w 22"/>
                  <a:gd name="T49" fmla="*/ 2 h 23"/>
                  <a:gd name="T50" fmla="*/ 15 w 22"/>
                  <a:gd name="T51" fmla="*/ 0 h 23"/>
                  <a:gd name="T52" fmla="*/ 14 w 22"/>
                  <a:gd name="T53" fmla="*/ 1 h 23"/>
                  <a:gd name="T54" fmla="*/ 13 w 22"/>
                  <a:gd name="T55" fmla="*/ 2 h 23"/>
                  <a:gd name="T56" fmla="*/ 13 w 22"/>
                  <a:gd name="T57" fmla="*/ 3 h 23"/>
                  <a:gd name="T58" fmla="*/ 13 w 22"/>
                  <a:gd name="T59" fmla="*/ 4 h 23"/>
                  <a:gd name="T60" fmla="*/ 14 w 22"/>
                  <a:gd name="T61" fmla="*/ 6 h 23"/>
                  <a:gd name="T62" fmla="*/ 15 w 22"/>
                  <a:gd name="T63" fmla="*/ 8 h 23"/>
                  <a:gd name="T64" fmla="*/ 15 w 22"/>
                  <a:gd name="T65" fmla="*/ 10 h 23"/>
                  <a:gd name="T66" fmla="*/ 14 w 22"/>
                  <a:gd name="T67" fmla="*/ 12 h 23"/>
                  <a:gd name="T68" fmla="*/ 12 w 22"/>
                  <a:gd name="T69" fmla="*/ 13 h 23"/>
                  <a:gd name="T70" fmla="*/ 12 w 22"/>
                  <a:gd name="T71" fmla="*/ 12 h 23"/>
                  <a:gd name="T72" fmla="*/ 11 w 22"/>
                  <a:gd name="T73" fmla="*/ 12 h 23"/>
                  <a:gd name="T74" fmla="*/ 10 w 22"/>
                  <a:gd name="T75" fmla="*/ 15 h 23"/>
                  <a:gd name="T76" fmla="*/ 10 w 22"/>
                  <a:gd name="T77" fmla="*/ 17 h 23"/>
                  <a:gd name="T78" fmla="*/ 9 w 22"/>
                  <a:gd name="T79" fmla="*/ 16 h 23"/>
                  <a:gd name="T80" fmla="*/ 5 w 22"/>
                  <a:gd name="T81" fmla="*/ 17 h 23"/>
                  <a:gd name="T82" fmla="*/ 3 w 22"/>
                  <a:gd name="T83" fmla="*/ 18 h 23"/>
                  <a:gd name="T84" fmla="*/ 2 w 22"/>
                  <a:gd name="T85" fmla="*/ 20 h 23"/>
                  <a:gd name="T86" fmla="*/ 1 w 22"/>
                  <a:gd name="T87" fmla="*/ 20 h 23"/>
                  <a:gd name="T88" fmla="*/ 2 w 22"/>
                  <a:gd name="T89" fmla="*/ 2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" h="23">
                    <a:moveTo>
                      <a:pt x="2" y="21"/>
                    </a:moveTo>
                    <a:cubicBezTo>
                      <a:pt x="2" y="22"/>
                      <a:pt x="2" y="21"/>
                      <a:pt x="2" y="21"/>
                    </a:cubicBezTo>
                    <a:cubicBezTo>
                      <a:pt x="3" y="21"/>
                      <a:pt x="3" y="22"/>
                      <a:pt x="4" y="22"/>
                    </a:cubicBezTo>
                    <a:cubicBezTo>
                      <a:pt x="4" y="22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0"/>
                      <a:pt x="6" y="21"/>
                      <a:pt x="6" y="21"/>
                    </a:cubicBezTo>
                    <a:cubicBezTo>
                      <a:pt x="6" y="20"/>
                      <a:pt x="7" y="20"/>
                      <a:pt x="7" y="20"/>
                    </a:cubicBezTo>
                    <a:cubicBezTo>
                      <a:pt x="7" y="20"/>
                      <a:pt x="7" y="20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9"/>
                      <a:pt x="9" y="20"/>
                      <a:pt x="10" y="20"/>
                    </a:cubicBezTo>
                    <a:cubicBezTo>
                      <a:pt x="10" y="20"/>
                      <a:pt x="11" y="19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2"/>
                      <a:pt x="11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3" y="22"/>
                      <a:pt x="13" y="23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1"/>
                      <a:pt x="15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4" y="20"/>
                    </a:cubicBezTo>
                    <a:cubicBezTo>
                      <a:pt x="14" y="20"/>
                      <a:pt x="14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6" y="20"/>
                    </a:cubicBezTo>
                    <a:cubicBezTo>
                      <a:pt x="16" y="20"/>
                      <a:pt x="16" y="20"/>
                      <a:pt x="17" y="20"/>
                    </a:cubicBezTo>
                    <a:cubicBezTo>
                      <a:pt x="17" y="20"/>
                      <a:pt x="18" y="20"/>
                      <a:pt x="18" y="19"/>
                    </a:cubicBezTo>
                    <a:cubicBezTo>
                      <a:pt x="19" y="19"/>
                      <a:pt x="19" y="20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7"/>
                    </a:cubicBezTo>
                    <a:cubicBezTo>
                      <a:pt x="20" y="17"/>
                      <a:pt x="21" y="18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18"/>
                      <a:pt x="22" y="18"/>
                      <a:pt x="22" y="18"/>
                    </a:cubicBezTo>
                    <a:cubicBezTo>
                      <a:pt x="22" y="18"/>
                      <a:pt x="22" y="17"/>
                      <a:pt x="22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5"/>
                    </a:cubicBezTo>
                    <a:cubicBezTo>
                      <a:pt x="21" y="15"/>
                      <a:pt x="21" y="15"/>
                      <a:pt x="21" y="14"/>
                    </a:cubicBez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2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0"/>
                      <a:pt x="20" y="10"/>
                    </a:cubicBezTo>
                    <a:cubicBezTo>
                      <a:pt x="20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0" y="8"/>
                    </a:cubicBezTo>
                    <a:cubicBezTo>
                      <a:pt x="20" y="8"/>
                      <a:pt x="20" y="7"/>
                      <a:pt x="20" y="7"/>
                    </a:cubicBezTo>
                    <a:cubicBezTo>
                      <a:pt x="20" y="6"/>
                      <a:pt x="19" y="6"/>
                      <a:pt x="19" y="5"/>
                    </a:cubicBezTo>
                    <a:cubicBezTo>
                      <a:pt x="19" y="4"/>
                      <a:pt x="19" y="4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7" y="3"/>
                      <a:pt x="17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6" y="1"/>
                      <a:pt x="15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4" y="0"/>
                      <a:pt x="14" y="1"/>
                    </a:cubicBezTo>
                    <a:cubicBezTo>
                      <a:pt x="13" y="1"/>
                      <a:pt x="13" y="0"/>
                      <a:pt x="13" y="1"/>
                    </a:cubicBezTo>
                    <a:cubicBezTo>
                      <a:pt x="13" y="1"/>
                      <a:pt x="13" y="1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3" y="2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5"/>
                      <a:pt x="14" y="5"/>
                      <a:pt x="14" y="6"/>
                    </a:cubicBezTo>
                    <a:cubicBezTo>
                      <a:pt x="15" y="6"/>
                      <a:pt x="14" y="6"/>
                      <a:pt x="14" y="7"/>
                    </a:cubicBezTo>
                    <a:cubicBezTo>
                      <a:pt x="14" y="7"/>
                      <a:pt x="15" y="8"/>
                      <a:pt x="15" y="8"/>
                    </a:cubicBezTo>
                    <a:cubicBezTo>
                      <a:pt x="15" y="9"/>
                      <a:pt x="15" y="9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1"/>
                      <a:pt x="14" y="11"/>
                      <a:pt x="14" y="11"/>
                    </a:cubicBezTo>
                    <a:cubicBezTo>
                      <a:pt x="14" y="11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3" y="13"/>
                    </a:cubicBezTo>
                    <a:cubicBezTo>
                      <a:pt x="13" y="13"/>
                      <a:pt x="13" y="13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4"/>
                      <a:pt x="11" y="14"/>
                      <a:pt x="10" y="15"/>
                    </a:cubicBezTo>
                    <a:cubicBezTo>
                      <a:pt x="10" y="15"/>
                      <a:pt x="10" y="15"/>
                      <a:pt x="10" y="16"/>
                    </a:cubicBezTo>
                    <a:cubicBezTo>
                      <a:pt x="10" y="16"/>
                      <a:pt x="10" y="17"/>
                      <a:pt x="10" y="17"/>
                    </a:cubicBezTo>
                    <a:cubicBezTo>
                      <a:pt x="10" y="17"/>
                      <a:pt x="10" y="17"/>
                      <a:pt x="9" y="17"/>
                    </a:cubicBezTo>
                    <a:cubicBezTo>
                      <a:pt x="9" y="17"/>
                      <a:pt x="9" y="16"/>
                      <a:pt x="9" y="16"/>
                    </a:cubicBezTo>
                    <a:cubicBezTo>
                      <a:pt x="8" y="16"/>
                      <a:pt x="7" y="16"/>
                      <a:pt x="6" y="16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4" y="17"/>
                    </a:cubicBezTo>
                    <a:cubicBezTo>
                      <a:pt x="4" y="17"/>
                      <a:pt x="3" y="18"/>
                      <a:pt x="3" y="18"/>
                    </a:cubicBezTo>
                    <a:cubicBezTo>
                      <a:pt x="3" y="18"/>
                      <a:pt x="3" y="18"/>
                      <a:pt x="2" y="19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0" y="20"/>
                      <a:pt x="0" y="21"/>
                      <a:pt x="1" y="21"/>
                    </a:cubicBezTo>
                    <a:cubicBezTo>
                      <a:pt x="1" y="21"/>
                      <a:pt x="1" y="21"/>
                      <a:pt x="2" y="2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8" name="Freeform 414">
                <a:extLst>
                  <a:ext uri="{FF2B5EF4-FFF2-40B4-BE49-F238E27FC236}">
                    <a16:creationId xmlns:a16="http://schemas.microsoft.com/office/drawing/2014/main" id="{7EA26965-A039-487D-8B6B-F535F83C73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5351" y="1724026"/>
                <a:ext cx="227013" cy="141288"/>
              </a:xfrm>
              <a:custGeom>
                <a:avLst/>
                <a:gdLst>
                  <a:gd name="T0" fmla="*/ 1 w 21"/>
                  <a:gd name="T1" fmla="*/ 12 h 13"/>
                  <a:gd name="T2" fmla="*/ 2 w 21"/>
                  <a:gd name="T3" fmla="*/ 12 h 13"/>
                  <a:gd name="T4" fmla="*/ 3 w 21"/>
                  <a:gd name="T5" fmla="*/ 12 h 13"/>
                  <a:gd name="T6" fmla="*/ 5 w 21"/>
                  <a:gd name="T7" fmla="*/ 12 h 13"/>
                  <a:gd name="T8" fmla="*/ 6 w 21"/>
                  <a:gd name="T9" fmla="*/ 12 h 13"/>
                  <a:gd name="T10" fmla="*/ 8 w 21"/>
                  <a:gd name="T11" fmla="*/ 12 h 13"/>
                  <a:gd name="T12" fmla="*/ 9 w 21"/>
                  <a:gd name="T13" fmla="*/ 12 h 13"/>
                  <a:gd name="T14" fmla="*/ 10 w 21"/>
                  <a:gd name="T15" fmla="*/ 12 h 13"/>
                  <a:gd name="T16" fmla="*/ 10 w 21"/>
                  <a:gd name="T17" fmla="*/ 11 h 13"/>
                  <a:gd name="T18" fmla="*/ 11 w 21"/>
                  <a:gd name="T19" fmla="*/ 10 h 13"/>
                  <a:gd name="T20" fmla="*/ 12 w 21"/>
                  <a:gd name="T21" fmla="*/ 9 h 13"/>
                  <a:gd name="T22" fmla="*/ 14 w 21"/>
                  <a:gd name="T23" fmla="*/ 8 h 13"/>
                  <a:gd name="T24" fmla="*/ 15 w 21"/>
                  <a:gd name="T25" fmla="*/ 8 h 13"/>
                  <a:gd name="T26" fmla="*/ 16 w 21"/>
                  <a:gd name="T27" fmla="*/ 8 h 13"/>
                  <a:gd name="T28" fmla="*/ 18 w 21"/>
                  <a:gd name="T29" fmla="*/ 8 h 13"/>
                  <a:gd name="T30" fmla="*/ 18 w 21"/>
                  <a:gd name="T31" fmla="*/ 7 h 13"/>
                  <a:gd name="T32" fmla="*/ 19 w 21"/>
                  <a:gd name="T33" fmla="*/ 6 h 13"/>
                  <a:gd name="T34" fmla="*/ 21 w 21"/>
                  <a:gd name="T35" fmla="*/ 6 h 13"/>
                  <a:gd name="T36" fmla="*/ 21 w 21"/>
                  <a:gd name="T37" fmla="*/ 5 h 13"/>
                  <a:gd name="T38" fmla="*/ 21 w 21"/>
                  <a:gd name="T39" fmla="*/ 3 h 13"/>
                  <a:gd name="T40" fmla="*/ 21 w 21"/>
                  <a:gd name="T41" fmla="*/ 3 h 13"/>
                  <a:gd name="T42" fmla="*/ 20 w 21"/>
                  <a:gd name="T43" fmla="*/ 3 h 13"/>
                  <a:gd name="T44" fmla="*/ 19 w 21"/>
                  <a:gd name="T45" fmla="*/ 3 h 13"/>
                  <a:gd name="T46" fmla="*/ 17 w 21"/>
                  <a:gd name="T47" fmla="*/ 3 h 13"/>
                  <a:gd name="T48" fmla="*/ 16 w 21"/>
                  <a:gd name="T49" fmla="*/ 2 h 13"/>
                  <a:gd name="T50" fmla="*/ 14 w 21"/>
                  <a:gd name="T51" fmla="*/ 2 h 13"/>
                  <a:gd name="T52" fmla="*/ 13 w 21"/>
                  <a:gd name="T53" fmla="*/ 2 h 13"/>
                  <a:gd name="T54" fmla="*/ 12 w 21"/>
                  <a:gd name="T55" fmla="*/ 2 h 13"/>
                  <a:gd name="T56" fmla="*/ 10 w 21"/>
                  <a:gd name="T57" fmla="*/ 1 h 13"/>
                  <a:gd name="T58" fmla="*/ 8 w 21"/>
                  <a:gd name="T59" fmla="*/ 1 h 13"/>
                  <a:gd name="T60" fmla="*/ 7 w 21"/>
                  <a:gd name="T61" fmla="*/ 1 h 13"/>
                  <a:gd name="T62" fmla="*/ 6 w 21"/>
                  <a:gd name="T63" fmla="*/ 2 h 13"/>
                  <a:gd name="T64" fmla="*/ 5 w 21"/>
                  <a:gd name="T65" fmla="*/ 2 h 13"/>
                  <a:gd name="T66" fmla="*/ 4 w 21"/>
                  <a:gd name="T67" fmla="*/ 2 h 13"/>
                  <a:gd name="T68" fmla="*/ 3 w 21"/>
                  <a:gd name="T69" fmla="*/ 3 h 13"/>
                  <a:gd name="T70" fmla="*/ 2 w 21"/>
                  <a:gd name="T71" fmla="*/ 4 h 13"/>
                  <a:gd name="T72" fmla="*/ 1 w 21"/>
                  <a:gd name="T73" fmla="*/ 5 h 13"/>
                  <a:gd name="T74" fmla="*/ 1 w 21"/>
                  <a:gd name="T75" fmla="*/ 5 h 13"/>
                  <a:gd name="T76" fmla="*/ 1 w 21"/>
                  <a:gd name="T77" fmla="*/ 6 h 13"/>
                  <a:gd name="T78" fmla="*/ 1 w 21"/>
                  <a:gd name="T79" fmla="*/ 6 h 13"/>
                  <a:gd name="T80" fmla="*/ 3 w 21"/>
                  <a:gd name="T81" fmla="*/ 6 h 13"/>
                  <a:gd name="T82" fmla="*/ 4 w 21"/>
                  <a:gd name="T83" fmla="*/ 6 h 13"/>
                  <a:gd name="T84" fmla="*/ 4 w 21"/>
                  <a:gd name="T85" fmla="*/ 8 h 13"/>
                  <a:gd name="T86" fmla="*/ 5 w 21"/>
                  <a:gd name="T87" fmla="*/ 8 h 13"/>
                  <a:gd name="T88" fmla="*/ 6 w 21"/>
                  <a:gd name="T89" fmla="*/ 7 h 13"/>
                  <a:gd name="T90" fmla="*/ 5 w 21"/>
                  <a:gd name="T91" fmla="*/ 9 h 13"/>
                  <a:gd name="T92" fmla="*/ 4 w 21"/>
                  <a:gd name="T93" fmla="*/ 9 h 13"/>
                  <a:gd name="T94" fmla="*/ 3 w 21"/>
                  <a:gd name="T95" fmla="*/ 9 h 13"/>
                  <a:gd name="T96" fmla="*/ 1 w 21"/>
                  <a:gd name="T97" fmla="*/ 10 h 13"/>
                  <a:gd name="T98" fmla="*/ 1 w 21"/>
                  <a:gd name="T99" fmla="*/ 9 h 13"/>
                  <a:gd name="T100" fmla="*/ 1 w 21"/>
                  <a:gd name="T101" fmla="*/ 10 h 13"/>
                  <a:gd name="T102" fmla="*/ 0 w 21"/>
                  <a:gd name="T103" fmla="*/ 10 h 13"/>
                  <a:gd name="T104" fmla="*/ 0 w 21"/>
                  <a:gd name="T105" fmla="*/ 11 h 13"/>
                  <a:gd name="T106" fmla="*/ 0 w 21"/>
                  <a:gd name="T107" fmla="*/ 11 h 13"/>
                  <a:gd name="T108" fmla="*/ 1 w 21"/>
                  <a:gd name="T10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1" h="13">
                    <a:moveTo>
                      <a:pt x="1" y="12"/>
                    </a:moveTo>
                    <a:cubicBezTo>
                      <a:pt x="1" y="12"/>
                      <a:pt x="1" y="12"/>
                      <a:pt x="2" y="12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4" y="13"/>
                      <a:pt x="4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9" y="12"/>
                      <a:pt x="9" y="13"/>
                      <a:pt x="9" y="12"/>
                    </a:cubicBezTo>
                    <a:cubicBezTo>
                      <a:pt x="10" y="12"/>
                      <a:pt x="9" y="12"/>
                      <a:pt x="10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2" y="9"/>
                    </a:cubicBezTo>
                    <a:cubicBezTo>
                      <a:pt x="13" y="9"/>
                      <a:pt x="13" y="8"/>
                      <a:pt x="14" y="8"/>
                    </a:cubicBezTo>
                    <a:cubicBezTo>
                      <a:pt x="14" y="8"/>
                      <a:pt x="14" y="8"/>
                      <a:pt x="15" y="8"/>
                    </a:cubicBezTo>
                    <a:cubicBezTo>
                      <a:pt x="15" y="8"/>
                      <a:pt x="15" y="8"/>
                      <a:pt x="16" y="8"/>
                    </a:cubicBezTo>
                    <a:cubicBezTo>
                      <a:pt x="17" y="8"/>
                      <a:pt x="17" y="8"/>
                      <a:pt x="18" y="8"/>
                    </a:cubicBezTo>
                    <a:cubicBezTo>
                      <a:pt x="18" y="7"/>
                      <a:pt x="18" y="8"/>
                      <a:pt x="18" y="7"/>
                    </a:cubicBezTo>
                    <a:cubicBezTo>
                      <a:pt x="19" y="7"/>
                      <a:pt x="19" y="6"/>
                      <a:pt x="19" y="6"/>
                    </a:cubicBezTo>
                    <a:cubicBezTo>
                      <a:pt x="20" y="6"/>
                      <a:pt x="20" y="6"/>
                      <a:pt x="21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1" y="4"/>
                      <a:pt x="21" y="4"/>
                      <a:pt x="21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3"/>
                      <a:pt x="21" y="3"/>
                      <a:pt x="20" y="3"/>
                    </a:cubicBezTo>
                    <a:cubicBezTo>
                      <a:pt x="20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7" y="3"/>
                    </a:cubicBezTo>
                    <a:cubicBezTo>
                      <a:pt x="16" y="3"/>
                      <a:pt x="16" y="2"/>
                      <a:pt x="16" y="2"/>
                    </a:cubicBezTo>
                    <a:cubicBezTo>
                      <a:pt x="15" y="2"/>
                      <a:pt x="15" y="2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1" y="2"/>
                      <a:pt x="11" y="1"/>
                      <a:pt x="10" y="1"/>
                    </a:cubicBezTo>
                    <a:cubicBezTo>
                      <a:pt x="9" y="1"/>
                      <a:pt x="9" y="0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2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7"/>
                      <a:pt x="3" y="7"/>
                      <a:pt x="4" y="8"/>
                    </a:cubicBezTo>
                    <a:cubicBezTo>
                      <a:pt x="4" y="8"/>
                      <a:pt x="4" y="8"/>
                      <a:pt x="5" y="8"/>
                    </a:cubicBezTo>
                    <a:cubicBezTo>
                      <a:pt x="5" y="8"/>
                      <a:pt x="5" y="7"/>
                      <a:pt x="6" y="7"/>
                    </a:cubicBezTo>
                    <a:cubicBezTo>
                      <a:pt x="6" y="8"/>
                      <a:pt x="6" y="8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10"/>
                      <a:pt x="2" y="10"/>
                      <a:pt x="1" y="10"/>
                    </a:cubicBezTo>
                    <a:cubicBezTo>
                      <a:pt x="1" y="10"/>
                      <a:pt x="1" y="10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1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9" name="Freeform 415">
                <a:extLst>
                  <a:ext uri="{FF2B5EF4-FFF2-40B4-BE49-F238E27FC236}">
                    <a16:creationId xmlns:a16="http://schemas.microsoft.com/office/drawing/2014/main" id="{D3470E13-9EE2-4B33-9763-6B7B36267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6" y="2016126"/>
                <a:ext cx="53975" cy="53975"/>
              </a:xfrm>
              <a:custGeom>
                <a:avLst/>
                <a:gdLst>
                  <a:gd name="T0" fmla="*/ 4 w 5"/>
                  <a:gd name="T1" fmla="*/ 3 h 5"/>
                  <a:gd name="T2" fmla="*/ 4 w 5"/>
                  <a:gd name="T3" fmla="*/ 4 h 5"/>
                  <a:gd name="T4" fmla="*/ 5 w 5"/>
                  <a:gd name="T5" fmla="*/ 3 h 5"/>
                  <a:gd name="T6" fmla="*/ 5 w 5"/>
                  <a:gd name="T7" fmla="*/ 2 h 5"/>
                  <a:gd name="T8" fmla="*/ 5 w 5"/>
                  <a:gd name="T9" fmla="*/ 1 h 5"/>
                  <a:gd name="T10" fmla="*/ 4 w 5"/>
                  <a:gd name="T11" fmla="*/ 1 h 5"/>
                  <a:gd name="T12" fmla="*/ 3 w 5"/>
                  <a:gd name="T13" fmla="*/ 1 h 5"/>
                  <a:gd name="T14" fmla="*/ 2 w 5"/>
                  <a:gd name="T15" fmla="*/ 1 h 5"/>
                  <a:gd name="T16" fmla="*/ 2 w 5"/>
                  <a:gd name="T17" fmla="*/ 1 h 5"/>
                  <a:gd name="T18" fmla="*/ 1 w 5"/>
                  <a:gd name="T19" fmla="*/ 1 h 5"/>
                  <a:gd name="T20" fmla="*/ 1 w 5"/>
                  <a:gd name="T21" fmla="*/ 2 h 5"/>
                  <a:gd name="T22" fmla="*/ 0 w 5"/>
                  <a:gd name="T23" fmla="*/ 3 h 5"/>
                  <a:gd name="T24" fmla="*/ 0 w 5"/>
                  <a:gd name="T25" fmla="*/ 4 h 5"/>
                  <a:gd name="T26" fmla="*/ 0 w 5"/>
                  <a:gd name="T27" fmla="*/ 5 h 5"/>
                  <a:gd name="T28" fmla="*/ 1 w 5"/>
                  <a:gd name="T29" fmla="*/ 5 h 5"/>
                  <a:gd name="T30" fmla="*/ 2 w 5"/>
                  <a:gd name="T31" fmla="*/ 5 h 5"/>
                  <a:gd name="T32" fmla="*/ 2 w 5"/>
                  <a:gd name="T33" fmla="*/ 4 h 5"/>
                  <a:gd name="T34" fmla="*/ 2 w 5"/>
                  <a:gd name="T35" fmla="*/ 3 h 5"/>
                  <a:gd name="T36" fmla="*/ 4 w 5"/>
                  <a:gd name="T3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" h="5">
                    <a:moveTo>
                      <a:pt x="4" y="3"/>
                    </a:moveTo>
                    <a:cubicBezTo>
                      <a:pt x="4" y="3"/>
                      <a:pt x="4" y="4"/>
                      <a:pt x="4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1"/>
                    </a:cubicBezTo>
                    <a:cubicBezTo>
                      <a:pt x="2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3" y="3"/>
                      <a:pt x="3" y="3"/>
                      <a:pt x="4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0" name="Freeform 416">
                <a:extLst>
                  <a:ext uri="{FF2B5EF4-FFF2-40B4-BE49-F238E27FC236}">
                    <a16:creationId xmlns:a16="http://schemas.microsoft.com/office/drawing/2014/main" id="{050241E1-828A-40A7-A07A-B4B13B547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2376" y="2038351"/>
                <a:ext cx="76200" cy="85725"/>
              </a:xfrm>
              <a:custGeom>
                <a:avLst/>
                <a:gdLst>
                  <a:gd name="T0" fmla="*/ 1 w 7"/>
                  <a:gd name="T1" fmla="*/ 2 h 8"/>
                  <a:gd name="T2" fmla="*/ 1 w 7"/>
                  <a:gd name="T3" fmla="*/ 3 h 8"/>
                  <a:gd name="T4" fmla="*/ 2 w 7"/>
                  <a:gd name="T5" fmla="*/ 3 h 8"/>
                  <a:gd name="T6" fmla="*/ 2 w 7"/>
                  <a:gd name="T7" fmla="*/ 2 h 8"/>
                  <a:gd name="T8" fmla="*/ 3 w 7"/>
                  <a:gd name="T9" fmla="*/ 2 h 8"/>
                  <a:gd name="T10" fmla="*/ 4 w 7"/>
                  <a:gd name="T11" fmla="*/ 3 h 8"/>
                  <a:gd name="T12" fmla="*/ 4 w 7"/>
                  <a:gd name="T13" fmla="*/ 3 h 8"/>
                  <a:gd name="T14" fmla="*/ 4 w 7"/>
                  <a:gd name="T15" fmla="*/ 4 h 8"/>
                  <a:gd name="T16" fmla="*/ 4 w 7"/>
                  <a:gd name="T17" fmla="*/ 5 h 8"/>
                  <a:gd name="T18" fmla="*/ 4 w 7"/>
                  <a:gd name="T19" fmla="*/ 6 h 8"/>
                  <a:gd name="T20" fmla="*/ 4 w 7"/>
                  <a:gd name="T21" fmla="*/ 7 h 8"/>
                  <a:gd name="T22" fmla="*/ 5 w 7"/>
                  <a:gd name="T23" fmla="*/ 8 h 8"/>
                  <a:gd name="T24" fmla="*/ 6 w 7"/>
                  <a:gd name="T25" fmla="*/ 8 h 8"/>
                  <a:gd name="T26" fmla="*/ 6 w 7"/>
                  <a:gd name="T27" fmla="*/ 7 h 8"/>
                  <a:gd name="T28" fmla="*/ 7 w 7"/>
                  <a:gd name="T29" fmla="*/ 6 h 8"/>
                  <a:gd name="T30" fmla="*/ 7 w 7"/>
                  <a:gd name="T31" fmla="*/ 5 h 8"/>
                  <a:gd name="T32" fmla="*/ 7 w 7"/>
                  <a:gd name="T33" fmla="*/ 3 h 8"/>
                  <a:gd name="T34" fmla="*/ 7 w 7"/>
                  <a:gd name="T35" fmla="*/ 3 h 8"/>
                  <a:gd name="T36" fmla="*/ 6 w 7"/>
                  <a:gd name="T37" fmla="*/ 2 h 8"/>
                  <a:gd name="T38" fmla="*/ 6 w 7"/>
                  <a:gd name="T39" fmla="*/ 1 h 8"/>
                  <a:gd name="T40" fmla="*/ 5 w 7"/>
                  <a:gd name="T41" fmla="*/ 0 h 8"/>
                  <a:gd name="T42" fmla="*/ 4 w 7"/>
                  <a:gd name="T43" fmla="*/ 0 h 8"/>
                  <a:gd name="T44" fmla="*/ 4 w 7"/>
                  <a:gd name="T45" fmla="*/ 0 h 8"/>
                  <a:gd name="T46" fmla="*/ 3 w 7"/>
                  <a:gd name="T47" fmla="*/ 0 h 8"/>
                  <a:gd name="T48" fmla="*/ 2 w 7"/>
                  <a:gd name="T49" fmla="*/ 0 h 8"/>
                  <a:gd name="T50" fmla="*/ 2 w 7"/>
                  <a:gd name="T51" fmla="*/ 0 h 8"/>
                  <a:gd name="T52" fmla="*/ 1 w 7"/>
                  <a:gd name="T53" fmla="*/ 1 h 8"/>
                  <a:gd name="T54" fmla="*/ 0 w 7"/>
                  <a:gd name="T55" fmla="*/ 1 h 8"/>
                  <a:gd name="T56" fmla="*/ 1 w 7"/>
                  <a:gd name="T57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" h="8">
                    <a:moveTo>
                      <a:pt x="1" y="2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2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5" y="7"/>
                      <a:pt x="5" y="7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8"/>
                      <a:pt x="6" y="7"/>
                      <a:pt x="6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7" y="6"/>
                      <a:pt x="7" y="5"/>
                      <a:pt x="7" y="5"/>
                    </a:cubicBezTo>
                    <a:cubicBezTo>
                      <a:pt x="7" y="4"/>
                      <a:pt x="6" y="4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1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1" name="Freeform 417">
                <a:extLst>
                  <a:ext uri="{FF2B5EF4-FFF2-40B4-BE49-F238E27FC236}">
                    <a16:creationId xmlns:a16="http://schemas.microsoft.com/office/drawing/2014/main" id="{F4AB5C59-CC19-4053-88D6-0A59333F3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7464" y="2135189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2" name="Freeform 418">
                <a:extLst>
                  <a:ext uri="{FF2B5EF4-FFF2-40B4-BE49-F238E27FC236}">
                    <a16:creationId xmlns:a16="http://schemas.microsoft.com/office/drawing/2014/main" id="{2A034EC2-3AFC-4175-87C7-1EAC3733B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826" y="2200276"/>
                <a:ext cx="20638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0 w 2"/>
                  <a:gd name="T9" fmla="*/ 1 h 2"/>
                  <a:gd name="T10" fmla="*/ 0 w 2"/>
                  <a:gd name="T11" fmla="*/ 2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3" name="Freeform 419">
                <a:extLst>
                  <a:ext uri="{FF2B5EF4-FFF2-40B4-BE49-F238E27FC236}">
                    <a16:creationId xmlns:a16="http://schemas.microsoft.com/office/drawing/2014/main" id="{A1843A0F-8FFB-4048-8EC0-4C643E32D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4601" y="2254251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1 w 2"/>
                  <a:gd name="T9" fmla="*/ 0 h 2"/>
                  <a:gd name="T10" fmla="*/ 0 w 2"/>
                  <a:gd name="T11" fmla="*/ 1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4" name="Freeform 420">
                <a:extLst>
                  <a:ext uri="{FF2B5EF4-FFF2-40B4-BE49-F238E27FC236}">
                    <a16:creationId xmlns:a16="http://schemas.microsoft.com/office/drawing/2014/main" id="{876E2C23-5C7D-4E23-976D-7D811744BB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0926" y="2740026"/>
                <a:ext cx="63500" cy="87313"/>
              </a:xfrm>
              <a:custGeom>
                <a:avLst/>
                <a:gdLst>
                  <a:gd name="T0" fmla="*/ 0 w 6"/>
                  <a:gd name="T1" fmla="*/ 8 h 8"/>
                  <a:gd name="T2" fmla="*/ 1 w 6"/>
                  <a:gd name="T3" fmla="*/ 8 h 8"/>
                  <a:gd name="T4" fmla="*/ 2 w 6"/>
                  <a:gd name="T5" fmla="*/ 7 h 8"/>
                  <a:gd name="T6" fmla="*/ 2 w 6"/>
                  <a:gd name="T7" fmla="*/ 6 h 8"/>
                  <a:gd name="T8" fmla="*/ 3 w 6"/>
                  <a:gd name="T9" fmla="*/ 6 h 8"/>
                  <a:gd name="T10" fmla="*/ 4 w 6"/>
                  <a:gd name="T11" fmla="*/ 6 h 8"/>
                  <a:gd name="T12" fmla="*/ 4 w 6"/>
                  <a:gd name="T13" fmla="*/ 5 h 8"/>
                  <a:gd name="T14" fmla="*/ 4 w 6"/>
                  <a:gd name="T15" fmla="*/ 4 h 8"/>
                  <a:gd name="T16" fmla="*/ 5 w 6"/>
                  <a:gd name="T17" fmla="*/ 3 h 8"/>
                  <a:gd name="T18" fmla="*/ 5 w 6"/>
                  <a:gd name="T19" fmla="*/ 3 h 8"/>
                  <a:gd name="T20" fmla="*/ 6 w 6"/>
                  <a:gd name="T21" fmla="*/ 2 h 8"/>
                  <a:gd name="T22" fmla="*/ 5 w 6"/>
                  <a:gd name="T23" fmla="*/ 1 h 8"/>
                  <a:gd name="T24" fmla="*/ 5 w 6"/>
                  <a:gd name="T25" fmla="*/ 0 h 8"/>
                  <a:gd name="T26" fmla="*/ 4 w 6"/>
                  <a:gd name="T27" fmla="*/ 2 h 8"/>
                  <a:gd name="T28" fmla="*/ 4 w 6"/>
                  <a:gd name="T29" fmla="*/ 2 h 8"/>
                  <a:gd name="T30" fmla="*/ 3 w 6"/>
                  <a:gd name="T31" fmla="*/ 3 h 8"/>
                  <a:gd name="T32" fmla="*/ 3 w 6"/>
                  <a:gd name="T33" fmla="*/ 4 h 8"/>
                  <a:gd name="T34" fmla="*/ 1 w 6"/>
                  <a:gd name="T35" fmla="*/ 5 h 8"/>
                  <a:gd name="T36" fmla="*/ 1 w 6"/>
                  <a:gd name="T37" fmla="*/ 6 h 8"/>
                  <a:gd name="T38" fmla="*/ 0 w 6"/>
                  <a:gd name="T39" fmla="*/ 7 h 8"/>
                  <a:gd name="T40" fmla="*/ 0 w 6"/>
                  <a:gd name="T4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" h="8">
                    <a:moveTo>
                      <a:pt x="0" y="8"/>
                    </a:moveTo>
                    <a:cubicBezTo>
                      <a:pt x="0" y="8"/>
                      <a:pt x="1" y="8"/>
                      <a:pt x="1" y="8"/>
                    </a:cubicBezTo>
                    <a:cubicBezTo>
                      <a:pt x="1" y="8"/>
                      <a:pt x="2" y="8"/>
                      <a:pt x="2" y="7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5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5" name="Freeform 421">
                <a:extLst>
                  <a:ext uri="{FF2B5EF4-FFF2-40B4-BE49-F238E27FC236}">
                    <a16:creationId xmlns:a16="http://schemas.microsoft.com/office/drawing/2014/main" id="{8E80ABFB-91D7-4B3D-8A5A-A543EC03EB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4426" y="270827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0 h 1"/>
                  <a:gd name="T12" fmla="*/ 0 w 1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6" name="Freeform 422">
                <a:extLst>
                  <a:ext uri="{FF2B5EF4-FFF2-40B4-BE49-F238E27FC236}">
                    <a16:creationId xmlns:a16="http://schemas.microsoft.com/office/drawing/2014/main" id="{E07B56B6-24AB-4873-BE48-DDCFCC49E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5539" y="2665414"/>
                <a:ext cx="33338" cy="42863"/>
              </a:xfrm>
              <a:custGeom>
                <a:avLst/>
                <a:gdLst>
                  <a:gd name="T0" fmla="*/ 3 w 3"/>
                  <a:gd name="T1" fmla="*/ 2 h 4"/>
                  <a:gd name="T2" fmla="*/ 3 w 3"/>
                  <a:gd name="T3" fmla="*/ 1 h 4"/>
                  <a:gd name="T4" fmla="*/ 2 w 3"/>
                  <a:gd name="T5" fmla="*/ 1 h 4"/>
                  <a:gd name="T6" fmla="*/ 1 w 3"/>
                  <a:gd name="T7" fmla="*/ 0 h 4"/>
                  <a:gd name="T8" fmla="*/ 0 w 3"/>
                  <a:gd name="T9" fmla="*/ 1 h 4"/>
                  <a:gd name="T10" fmla="*/ 0 w 3"/>
                  <a:gd name="T11" fmla="*/ 1 h 4"/>
                  <a:gd name="T12" fmla="*/ 1 w 3"/>
                  <a:gd name="T13" fmla="*/ 2 h 4"/>
                  <a:gd name="T14" fmla="*/ 1 w 3"/>
                  <a:gd name="T15" fmla="*/ 2 h 4"/>
                  <a:gd name="T16" fmla="*/ 2 w 3"/>
                  <a:gd name="T17" fmla="*/ 3 h 4"/>
                  <a:gd name="T18" fmla="*/ 1 w 3"/>
                  <a:gd name="T19" fmla="*/ 4 h 4"/>
                  <a:gd name="T20" fmla="*/ 2 w 3"/>
                  <a:gd name="T21" fmla="*/ 4 h 4"/>
                  <a:gd name="T22" fmla="*/ 3 w 3"/>
                  <a:gd name="T23" fmla="*/ 4 h 4"/>
                  <a:gd name="T24" fmla="*/ 3 w 3"/>
                  <a:gd name="T2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3"/>
                      <a:pt x="2" y="3"/>
                    </a:cubicBezTo>
                    <a:cubicBezTo>
                      <a:pt x="2" y="3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3"/>
                      <a:pt x="3" y="3"/>
                      <a:pt x="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7" name="Freeform 423">
                <a:extLst>
                  <a:ext uri="{FF2B5EF4-FFF2-40B4-BE49-F238E27FC236}">
                    <a16:creationId xmlns:a16="http://schemas.microsoft.com/office/drawing/2014/main" id="{97866975-4523-4284-A863-67263F372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2676" y="2513014"/>
                <a:ext cx="150813" cy="206375"/>
              </a:xfrm>
              <a:custGeom>
                <a:avLst/>
                <a:gdLst>
                  <a:gd name="T0" fmla="*/ 2 w 14"/>
                  <a:gd name="T1" fmla="*/ 9 h 19"/>
                  <a:gd name="T2" fmla="*/ 2 w 14"/>
                  <a:gd name="T3" fmla="*/ 11 h 19"/>
                  <a:gd name="T4" fmla="*/ 4 w 14"/>
                  <a:gd name="T5" fmla="*/ 11 h 19"/>
                  <a:gd name="T6" fmla="*/ 5 w 14"/>
                  <a:gd name="T7" fmla="*/ 11 h 19"/>
                  <a:gd name="T8" fmla="*/ 5 w 14"/>
                  <a:gd name="T9" fmla="*/ 12 h 19"/>
                  <a:gd name="T10" fmla="*/ 5 w 14"/>
                  <a:gd name="T11" fmla="*/ 13 h 19"/>
                  <a:gd name="T12" fmla="*/ 5 w 14"/>
                  <a:gd name="T13" fmla="*/ 13 h 19"/>
                  <a:gd name="T14" fmla="*/ 6 w 14"/>
                  <a:gd name="T15" fmla="*/ 13 h 19"/>
                  <a:gd name="T16" fmla="*/ 7 w 14"/>
                  <a:gd name="T17" fmla="*/ 13 h 19"/>
                  <a:gd name="T18" fmla="*/ 8 w 14"/>
                  <a:gd name="T19" fmla="*/ 14 h 19"/>
                  <a:gd name="T20" fmla="*/ 9 w 14"/>
                  <a:gd name="T21" fmla="*/ 14 h 19"/>
                  <a:gd name="T22" fmla="*/ 9 w 14"/>
                  <a:gd name="T23" fmla="*/ 15 h 19"/>
                  <a:gd name="T24" fmla="*/ 10 w 14"/>
                  <a:gd name="T25" fmla="*/ 15 h 19"/>
                  <a:gd name="T26" fmla="*/ 10 w 14"/>
                  <a:gd name="T27" fmla="*/ 14 h 19"/>
                  <a:gd name="T28" fmla="*/ 11 w 14"/>
                  <a:gd name="T29" fmla="*/ 14 h 19"/>
                  <a:gd name="T30" fmla="*/ 11 w 14"/>
                  <a:gd name="T31" fmla="*/ 15 h 19"/>
                  <a:gd name="T32" fmla="*/ 11 w 14"/>
                  <a:gd name="T33" fmla="*/ 16 h 19"/>
                  <a:gd name="T34" fmla="*/ 11 w 14"/>
                  <a:gd name="T35" fmla="*/ 16 h 19"/>
                  <a:gd name="T36" fmla="*/ 12 w 14"/>
                  <a:gd name="T37" fmla="*/ 17 h 19"/>
                  <a:gd name="T38" fmla="*/ 11 w 14"/>
                  <a:gd name="T39" fmla="*/ 18 h 19"/>
                  <a:gd name="T40" fmla="*/ 11 w 14"/>
                  <a:gd name="T41" fmla="*/ 19 h 19"/>
                  <a:gd name="T42" fmla="*/ 11 w 14"/>
                  <a:gd name="T43" fmla="*/ 19 h 19"/>
                  <a:gd name="T44" fmla="*/ 12 w 14"/>
                  <a:gd name="T45" fmla="*/ 19 h 19"/>
                  <a:gd name="T46" fmla="*/ 13 w 14"/>
                  <a:gd name="T47" fmla="*/ 19 h 19"/>
                  <a:gd name="T48" fmla="*/ 13 w 14"/>
                  <a:gd name="T49" fmla="*/ 18 h 19"/>
                  <a:gd name="T50" fmla="*/ 13 w 14"/>
                  <a:gd name="T51" fmla="*/ 17 h 19"/>
                  <a:gd name="T52" fmla="*/ 14 w 14"/>
                  <a:gd name="T53" fmla="*/ 16 h 19"/>
                  <a:gd name="T54" fmla="*/ 13 w 14"/>
                  <a:gd name="T55" fmla="*/ 16 h 19"/>
                  <a:gd name="T56" fmla="*/ 13 w 14"/>
                  <a:gd name="T57" fmla="*/ 15 h 19"/>
                  <a:gd name="T58" fmla="*/ 13 w 14"/>
                  <a:gd name="T59" fmla="*/ 14 h 19"/>
                  <a:gd name="T60" fmla="*/ 12 w 14"/>
                  <a:gd name="T61" fmla="*/ 13 h 19"/>
                  <a:gd name="T62" fmla="*/ 11 w 14"/>
                  <a:gd name="T63" fmla="*/ 13 h 19"/>
                  <a:gd name="T64" fmla="*/ 11 w 14"/>
                  <a:gd name="T65" fmla="*/ 13 h 19"/>
                  <a:gd name="T66" fmla="*/ 10 w 14"/>
                  <a:gd name="T67" fmla="*/ 12 h 19"/>
                  <a:gd name="T68" fmla="*/ 9 w 14"/>
                  <a:gd name="T69" fmla="*/ 12 h 19"/>
                  <a:gd name="T70" fmla="*/ 7 w 14"/>
                  <a:gd name="T71" fmla="*/ 12 h 19"/>
                  <a:gd name="T72" fmla="*/ 7 w 14"/>
                  <a:gd name="T73" fmla="*/ 11 h 19"/>
                  <a:gd name="T74" fmla="*/ 6 w 14"/>
                  <a:gd name="T75" fmla="*/ 11 h 19"/>
                  <a:gd name="T76" fmla="*/ 6 w 14"/>
                  <a:gd name="T77" fmla="*/ 9 h 19"/>
                  <a:gd name="T78" fmla="*/ 6 w 14"/>
                  <a:gd name="T79" fmla="*/ 8 h 19"/>
                  <a:gd name="T80" fmla="*/ 6 w 14"/>
                  <a:gd name="T81" fmla="*/ 8 h 19"/>
                  <a:gd name="T82" fmla="*/ 7 w 14"/>
                  <a:gd name="T83" fmla="*/ 7 h 19"/>
                  <a:gd name="T84" fmla="*/ 8 w 14"/>
                  <a:gd name="T85" fmla="*/ 6 h 19"/>
                  <a:gd name="T86" fmla="*/ 8 w 14"/>
                  <a:gd name="T87" fmla="*/ 4 h 19"/>
                  <a:gd name="T88" fmla="*/ 8 w 14"/>
                  <a:gd name="T89" fmla="*/ 3 h 19"/>
                  <a:gd name="T90" fmla="*/ 7 w 14"/>
                  <a:gd name="T91" fmla="*/ 3 h 19"/>
                  <a:gd name="T92" fmla="*/ 7 w 14"/>
                  <a:gd name="T93" fmla="*/ 2 h 19"/>
                  <a:gd name="T94" fmla="*/ 6 w 14"/>
                  <a:gd name="T95" fmla="*/ 0 h 19"/>
                  <a:gd name="T96" fmla="*/ 5 w 14"/>
                  <a:gd name="T97" fmla="*/ 0 h 19"/>
                  <a:gd name="T98" fmla="*/ 4 w 14"/>
                  <a:gd name="T99" fmla="*/ 0 h 19"/>
                  <a:gd name="T100" fmla="*/ 2 w 14"/>
                  <a:gd name="T101" fmla="*/ 0 h 19"/>
                  <a:gd name="T102" fmla="*/ 2 w 14"/>
                  <a:gd name="T103" fmla="*/ 2 h 19"/>
                  <a:gd name="T104" fmla="*/ 2 w 14"/>
                  <a:gd name="T105" fmla="*/ 3 h 19"/>
                  <a:gd name="T106" fmla="*/ 2 w 14"/>
                  <a:gd name="T107" fmla="*/ 5 h 19"/>
                  <a:gd name="T108" fmla="*/ 2 w 14"/>
                  <a:gd name="T109" fmla="*/ 6 h 19"/>
                  <a:gd name="T110" fmla="*/ 2 w 14"/>
                  <a:gd name="T111" fmla="*/ 7 h 19"/>
                  <a:gd name="T112" fmla="*/ 2 w 14"/>
                  <a:gd name="T113" fmla="*/ 6 h 19"/>
                  <a:gd name="T114" fmla="*/ 1 w 14"/>
                  <a:gd name="T115" fmla="*/ 7 h 19"/>
                  <a:gd name="T116" fmla="*/ 1 w 14"/>
                  <a:gd name="T117" fmla="*/ 8 h 19"/>
                  <a:gd name="T118" fmla="*/ 2 w 14"/>
                  <a:gd name="T11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4" h="19">
                    <a:moveTo>
                      <a:pt x="2" y="9"/>
                    </a:moveTo>
                    <a:cubicBezTo>
                      <a:pt x="2" y="10"/>
                      <a:pt x="2" y="10"/>
                      <a:pt x="2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4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8" y="13"/>
                      <a:pt x="8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10" y="14"/>
                      <a:pt x="10" y="14"/>
                    </a:cubicBezTo>
                    <a:cubicBezTo>
                      <a:pt x="10" y="14"/>
                      <a:pt x="11" y="14"/>
                      <a:pt x="11" y="14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1" y="15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7"/>
                      <a:pt x="12" y="16"/>
                      <a:pt x="12" y="17"/>
                    </a:cubicBezTo>
                    <a:cubicBezTo>
                      <a:pt x="12" y="17"/>
                      <a:pt x="11" y="17"/>
                      <a:pt x="11" y="18"/>
                    </a:cubicBezTo>
                    <a:cubicBezTo>
                      <a:pt x="11" y="18"/>
                      <a:pt x="10" y="18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18"/>
                    </a:cubicBezTo>
                    <a:cubicBezTo>
                      <a:pt x="13" y="18"/>
                      <a:pt x="13" y="18"/>
                      <a:pt x="13" y="17"/>
                    </a:cubicBezTo>
                    <a:cubicBezTo>
                      <a:pt x="13" y="17"/>
                      <a:pt x="14" y="17"/>
                      <a:pt x="14" y="16"/>
                    </a:cubicBezTo>
                    <a:cubicBezTo>
                      <a:pt x="14" y="16"/>
                      <a:pt x="13" y="16"/>
                      <a:pt x="13" y="16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8" y="12"/>
                      <a:pt x="8" y="12"/>
                      <a:pt x="7" y="12"/>
                    </a:cubicBezTo>
                    <a:cubicBezTo>
                      <a:pt x="7" y="12"/>
                      <a:pt x="7" y="11"/>
                      <a:pt x="7" y="11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7"/>
                      <a:pt x="7" y="7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3" y="7"/>
                      <a:pt x="2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1" y="9"/>
                      <a:pt x="1" y="9"/>
                      <a:pt x="2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8" name="Freeform 424">
                <a:extLst>
                  <a:ext uri="{FF2B5EF4-FFF2-40B4-BE49-F238E27FC236}">
                    <a16:creationId xmlns:a16="http://schemas.microsoft.com/office/drawing/2014/main" id="{2625C40F-431C-4BA1-AD32-A66F6D87A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8401" y="2697164"/>
                <a:ext cx="33338" cy="65088"/>
              </a:xfrm>
              <a:custGeom>
                <a:avLst/>
                <a:gdLst>
                  <a:gd name="T0" fmla="*/ 3 w 3"/>
                  <a:gd name="T1" fmla="*/ 4 h 6"/>
                  <a:gd name="T2" fmla="*/ 3 w 3"/>
                  <a:gd name="T3" fmla="*/ 3 h 6"/>
                  <a:gd name="T4" fmla="*/ 3 w 3"/>
                  <a:gd name="T5" fmla="*/ 3 h 6"/>
                  <a:gd name="T6" fmla="*/ 1 w 3"/>
                  <a:gd name="T7" fmla="*/ 3 h 6"/>
                  <a:gd name="T8" fmla="*/ 1 w 3"/>
                  <a:gd name="T9" fmla="*/ 2 h 6"/>
                  <a:gd name="T10" fmla="*/ 0 w 3"/>
                  <a:gd name="T11" fmla="*/ 0 h 6"/>
                  <a:gd name="T12" fmla="*/ 0 w 3"/>
                  <a:gd name="T13" fmla="*/ 1 h 6"/>
                  <a:gd name="T14" fmla="*/ 1 w 3"/>
                  <a:gd name="T15" fmla="*/ 3 h 6"/>
                  <a:gd name="T16" fmla="*/ 0 w 3"/>
                  <a:gd name="T17" fmla="*/ 4 h 6"/>
                  <a:gd name="T18" fmla="*/ 0 w 3"/>
                  <a:gd name="T19" fmla="*/ 6 h 6"/>
                  <a:gd name="T20" fmla="*/ 1 w 3"/>
                  <a:gd name="T21" fmla="*/ 6 h 6"/>
                  <a:gd name="T22" fmla="*/ 2 w 3"/>
                  <a:gd name="T23" fmla="*/ 5 h 6"/>
                  <a:gd name="T24" fmla="*/ 3 w 3"/>
                  <a:gd name="T2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4"/>
                      <a:pt x="3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2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2" y="6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9" name="Freeform 425">
                <a:extLst>
                  <a:ext uri="{FF2B5EF4-FFF2-40B4-BE49-F238E27FC236}">
                    <a16:creationId xmlns:a16="http://schemas.microsoft.com/office/drawing/2014/main" id="{8A12837A-38EB-4350-AA79-A76DEE127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0626" y="2697164"/>
                <a:ext cx="76200" cy="119063"/>
              </a:xfrm>
              <a:custGeom>
                <a:avLst/>
                <a:gdLst>
                  <a:gd name="T0" fmla="*/ 7 w 7"/>
                  <a:gd name="T1" fmla="*/ 4 h 11"/>
                  <a:gd name="T2" fmla="*/ 7 w 7"/>
                  <a:gd name="T3" fmla="*/ 2 h 11"/>
                  <a:gd name="T4" fmla="*/ 7 w 7"/>
                  <a:gd name="T5" fmla="*/ 1 h 11"/>
                  <a:gd name="T6" fmla="*/ 6 w 7"/>
                  <a:gd name="T7" fmla="*/ 0 h 11"/>
                  <a:gd name="T8" fmla="*/ 5 w 7"/>
                  <a:gd name="T9" fmla="*/ 0 h 11"/>
                  <a:gd name="T10" fmla="*/ 5 w 7"/>
                  <a:gd name="T11" fmla="*/ 0 h 11"/>
                  <a:gd name="T12" fmla="*/ 4 w 7"/>
                  <a:gd name="T13" fmla="*/ 2 h 11"/>
                  <a:gd name="T14" fmla="*/ 4 w 7"/>
                  <a:gd name="T15" fmla="*/ 4 h 11"/>
                  <a:gd name="T16" fmla="*/ 4 w 7"/>
                  <a:gd name="T17" fmla="*/ 5 h 11"/>
                  <a:gd name="T18" fmla="*/ 3 w 7"/>
                  <a:gd name="T19" fmla="*/ 5 h 11"/>
                  <a:gd name="T20" fmla="*/ 2 w 7"/>
                  <a:gd name="T21" fmla="*/ 5 h 11"/>
                  <a:gd name="T22" fmla="*/ 1 w 7"/>
                  <a:gd name="T23" fmla="*/ 5 h 11"/>
                  <a:gd name="T24" fmla="*/ 1 w 7"/>
                  <a:gd name="T25" fmla="*/ 6 h 11"/>
                  <a:gd name="T26" fmla="*/ 0 w 7"/>
                  <a:gd name="T27" fmla="*/ 8 h 11"/>
                  <a:gd name="T28" fmla="*/ 0 w 7"/>
                  <a:gd name="T29" fmla="*/ 8 h 11"/>
                  <a:gd name="T30" fmla="*/ 0 w 7"/>
                  <a:gd name="T31" fmla="*/ 9 h 11"/>
                  <a:gd name="T32" fmla="*/ 1 w 7"/>
                  <a:gd name="T33" fmla="*/ 10 h 11"/>
                  <a:gd name="T34" fmla="*/ 1 w 7"/>
                  <a:gd name="T35" fmla="*/ 11 h 11"/>
                  <a:gd name="T36" fmla="*/ 2 w 7"/>
                  <a:gd name="T37" fmla="*/ 10 h 11"/>
                  <a:gd name="T38" fmla="*/ 3 w 7"/>
                  <a:gd name="T39" fmla="*/ 9 h 11"/>
                  <a:gd name="T40" fmla="*/ 3 w 7"/>
                  <a:gd name="T41" fmla="*/ 9 h 11"/>
                  <a:gd name="T42" fmla="*/ 4 w 7"/>
                  <a:gd name="T43" fmla="*/ 7 h 11"/>
                  <a:gd name="T44" fmla="*/ 4 w 7"/>
                  <a:gd name="T45" fmla="*/ 6 h 11"/>
                  <a:gd name="T46" fmla="*/ 5 w 7"/>
                  <a:gd name="T47" fmla="*/ 5 h 11"/>
                  <a:gd name="T48" fmla="*/ 5 w 7"/>
                  <a:gd name="T49" fmla="*/ 6 h 11"/>
                  <a:gd name="T50" fmla="*/ 6 w 7"/>
                  <a:gd name="T51" fmla="*/ 7 h 11"/>
                  <a:gd name="T52" fmla="*/ 7 w 7"/>
                  <a:gd name="T53" fmla="*/ 7 h 11"/>
                  <a:gd name="T54" fmla="*/ 7 w 7"/>
                  <a:gd name="T55" fmla="*/ 6 h 11"/>
                  <a:gd name="T56" fmla="*/ 7 w 7"/>
                  <a:gd name="T57" fmla="*/ 5 h 11"/>
                  <a:gd name="T58" fmla="*/ 7 w 7"/>
                  <a:gd name="T5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" h="11">
                    <a:moveTo>
                      <a:pt x="7" y="4"/>
                    </a:moveTo>
                    <a:cubicBezTo>
                      <a:pt x="7" y="4"/>
                      <a:pt x="7" y="3"/>
                      <a:pt x="7" y="2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3"/>
                      <a:pt x="4" y="3"/>
                      <a:pt x="4" y="4"/>
                    </a:cubicBezTo>
                    <a:cubicBezTo>
                      <a:pt x="4" y="4"/>
                      <a:pt x="4" y="4"/>
                      <a:pt x="4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10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2" y="11"/>
                      <a:pt x="2" y="11"/>
                      <a:pt x="2" y="10"/>
                    </a:cubicBezTo>
                    <a:cubicBezTo>
                      <a:pt x="3" y="10"/>
                      <a:pt x="2" y="10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8"/>
                      <a:pt x="3" y="8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4" y="5"/>
                      <a:pt x="4" y="5"/>
                      <a:pt x="5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6" y="6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0" name="Freeform 426">
                <a:extLst>
                  <a:ext uri="{FF2B5EF4-FFF2-40B4-BE49-F238E27FC236}">
                    <a16:creationId xmlns:a16="http://schemas.microsoft.com/office/drawing/2014/main" id="{592CDB09-F7A8-416F-A4A6-F3A980EED4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3489" y="2773364"/>
                <a:ext cx="22225" cy="22225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0 w 2"/>
                  <a:gd name="T7" fmla="*/ 2 h 2"/>
                  <a:gd name="T8" fmla="*/ 1 w 2"/>
                  <a:gd name="T9" fmla="*/ 2 h 2"/>
                  <a:gd name="T10" fmla="*/ 2 w 2"/>
                  <a:gd name="T11" fmla="*/ 1 h 2"/>
                  <a:gd name="T12" fmla="*/ 2 w 2"/>
                  <a:gd name="T13" fmla="*/ 0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1" name="Freeform 427">
                <a:extLst>
                  <a:ext uri="{FF2B5EF4-FFF2-40B4-BE49-F238E27FC236}">
                    <a16:creationId xmlns:a16="http://schemas.microsoft.com/office/drawing/2014/main" id="{6E0CB9DB-C568-4D73-BF9E-7A136FFD0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9514" y="2881314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2" name="Freeform 428">
                <a:extLst>
                  <a:ext uri="{FF2B5EF4-FFF2-40B4-BE49-F238E27FC236}">
                    <a16:creationId xmlns:a16="http://schemas.microsoft.com/office/drawing/2014/main" id="{9AFE74FE-9C0B-441A-A91E-1A15C216C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8876" y="2892426"/>
                <a:ext cx="9525" cy="20638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1 h 2"/>
                  <a:gd name="T8" fmla="*/ 1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3" name="Freeform 429">
                <a:extLst>
                  <a:ext uri="{FF2B5EF4-FFF2-40B4-BE49-F238E27FC236}">
                    <a16:creationId xmlns:a16="http://schemas.microsoft.com/office/drawing/2014/main" id="{55A50C90-E2E5-4324-8114-7351C787B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9689" y="2946401"/>
                <a:ext cx="11113" cy="20638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0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4" name="Freeform 430">
                <a:extLst>
                  <a:ext uri="{FF2B5EF4-FFF2-40B4-BE49-F238E27FC236}">
                    <a16:creationId xmlns:a16="http://schemas.microsoft.com/office/drawing/2014/main" id="{375500E7-8CAD-4B5E-A90B-A42162D90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9514" y="2784476"/>
                <a:ext cx="130175" cy="128588"/>
              </a:xfrm>
              <a:custGeom>
                <a:avLst/>
                <a:gdLst>
                  <a:gd name="T0" fmla="*/ 12 w 12"/>
                  <a:gd name="T1" fmla="*/ 10 h 12"/>
                  <a:gd name="T2" fmla="*/ 12 w 12"/>
                  <a:gd name="T3" fmla="*/ 8 h 12"/>
                  <a:gd name="T4" fmla="*/ 12 w 12"/>
                  <a:gd name="T5" fmla="*/ 7 h 12"/>
                  <a:gd name="T6" fmla="*/ 12 w 12"/>
                  <a:gd name="T7" fmla="*/ 6 h 12"/>
                  <a:gd name="T8" fmla="*/ 12 w 12"/>
                  <a:gd name="T9" fmla="*/ 5 h 12"/>
                  <a:gd name="T10" fmla="*/ 11 w 12"/>
                  <a:gd name="T11" fmla="*/ 4 h 12"/>
                  <a:gd name="T12" fmla="*/ 11 w 12"/>
                  <a:gd name="T13" fmla="*/ 3 h 12"/>
                  <a:gd name="T14" fmla="*/ 11 w 12"/>
                  <a:gd name="T15" fmla="*/ 2 h 12"/>
                  <a:gd name="T16" fmla="*/ 10 w 12"/>
                  <a:gd name="T17" fmla="*/ 1 h 12"/>
                  <a:gd name="T18" fmla="*/ 9 w 12"/>
                  <a:gd name="T19" fmla="*/ 0 h 12"/>
                  <a:gd name="T20" fmla="*/ 8 w 12"/>
                  <a:gd name="T21" fmla="*/ 0 h 12"/>
                  <a:gd name="T22" fmla="*/ 8 w 12"/>
                  <a:gd name="T23" fmla="*/ 2 h 12"/>
                  <a:gd name="T24" fmla="*/ 8 w 12"/>
                  <a:gd name="T25" fmla="*/ 3 h 12"/>
                  <a:gd name="T26" fmla="*/ 7 w 12"/>
                  <a:gd name="T27" fmla="*/ 3 h 12"/>
                  <a:gd name="T28" fmla="*/ 6 w 12"/>
                  <a:gd name="T29" fmla="*/ 4 h 12"/>
                  <a:gd name="T30" fmla="*/ 5 w 12"/>
                  <a:gd name="T31" fmla="*/ 4 h 12"/>
                  <a:gd name="T32" fmla="*/ 5 w 12"/>
                  <a:gd name="T33" fmla="*/ 3 h 12"/>
                  <a:gd name="T34" fmla="*/ 4 w 12"/>
                  <a:gd name="T35" fmla="*/ 3 h 12"/>
                  <a:gd name="T36" fmla="*/ 3 w 12"/>
                  <a:gd name="T37" fmla="*/ 4 h 12"/>
                  <a:gd name="T38" fmla="*/ 2 w 12"/>
                  <a:gd name="T39" fmla="*/ 5 h 12"/>
                  <a:gd name="T40" fmla="*/ 1 w 12"/>
                  <a:gd name="T41" fmla="*/ 5 h 12"/>
                  <a:gd name="T42" fmla="*/ 0 w 12"/>
                  <a:gd name="T43" fmla="*/ 6 h 12"/>
                  <a:gd name="T44" fmla="*/ 0 w 12"/>
                  <a:gd name="T45" fmla="*/ 7 h 12"/>
                  <a:gd name="T46" fmla="*/ 0 w 12"/>
                  <a:gd name="T47" fmla="*/ 7 h 12"/>
                  <a:gd name="T48" fmla="*/ 0 w 12"/>
                  <a:gd name="T49" fmla="*/ 8 h 12"/>
                  <a:gd name="T50" fmla="*/ 1 w 12"/>
                  <a:gd name="T51" fmla="*/ 9 h 12"/>
                  <a:gd name="T52" fmla="*/ 2 w 12"/>
                  <a:gd name="T53" fmla="*/ 8 h 12"/>
                  <a:gd name="T54" fmla="*/ 2 w 12"/>
                  <a:gd name="T55" fmla="*/ 6 h 12"/>
                  <a:gd name="T56" fmla="*/ 3 w 12"/>
                  <a:gd name="T57" fmla="*/ 6 h 12"/>
                  <a:gd name="T58" fmla="*/ 4 w 12"/>
                  <a:gd name="T59" fmla="*/ 7 h 12"/>
                  <a:gd name="T60" fmla="*/ 4 w 12"/>
                  <a:gd name="T61" fmla="*/ 6 h 12"/>
                  <a:gd name="T62" fmla="*/ 5 w 12"/>
                  <a:gd name="T63" fmla="*/ 6 h 12"/>
                  <a:gd name="T64" fmla="*/ 7 w 12"/>
                  <a:gd name="T65" fmla="*/ 6 h 12"/>
                  <a:gd name="T66" fmla="*/ 8 w 12"/>
                  <a:gd name="T67" fmla="*/ 6 h 12"/>
                  <a:gd name="T68" fmla="*/ 7 w 12"/>
                  <a:gd name="T69" fmla="*/ 7 h 12"/>
                  <a:gd name="T70" fmla="*/ 6 w 12"/>
                  <a:gd name="T71" fmla="*/ 7 h 12"/>
                  <a:gd name="T72" fmla="*/ 6 w 12"/>
                  <a:gd name="T73" fmla="*/ 9 h 12"/>
                  <a:gd name="T74" fmla="*/ 7 w 12"/>
                  <a:gd name="T75" fmla="*/ 10 h 12"/>
                  <a:gd name="T76" fmla="*/ 8 w 12"/>
                  <a:gd name="T77" fmla="*/ 11 h 12"/>
                  <a:gd name="T78" fmla="*/ 9 w 12"/>
                  <a:gd name="T79" fmla="*/ 12 h 12"/>
                  <a:gd name="T80" fmla="*/ 10 w 12"/>
                  <a:gd name="T81" fmla="*/ 12 h 12"/>
                  <a:gd name="T82" fmla="*/ 10 w 12"/>
                  <a:gd name="T83" fmla="*/ 10 h 12"/>
                  <a:gd name="T84" fmla="*/ 10 w 12"/>
                  <a:gd name="T85" fmla="*/ 10 h 12"/>
                  <a:gd name="T86" fmla="*/ 9 w 12"/>
                  <a:gd name="T87" fmla="*/ 8 h 12"/>
                  <a:gd name="T88" fmla="*/ 10 w 12"/>
                  <a:gd name="T89" fmla="*/ 8 h 12"/>
                  <a:gd name="T90" fmla="*/ 11 w 12"/>
                  <a:gd name="T91" fmla="*/ 8 h 12"/>
                  <a:gd name="T92" fmla="*/ 11 w 12"/>
                  <a:gd name="T93" fmla="*/ 9 h 12"/>
                  <a:gd name="T94" fmla="*/ 12 w 12"/>
                  <a:gd name="T95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" h="12">
                    <a:moveTo>
                      <a:pt x="12" y="10"/>
                    </a:moveTo>
                    <a:cubicBezTo>
                      <a:pt x="12" y="10"/>
                      <a:pt x="12" y="9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0" y="1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2" y="4"/>
                      <a:pt x="3" y="5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1" y="6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8"/>
                      <a:pt x="1" y="9"/>
                      <a:pt x="1" y="9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8" y="6"/>
                      <a:pt x="8" y="6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6" y="9"/>
                    </a:cubicBezTo>
                    <a:cubicBezTo>
                      <a:pt x="6" y="9"/>
                      <a:pt x="6" y="10"/>
                      <a:pt x="7" y="10"/>
                    </a:cubicBezTo>
                    <a:cubicBezTo>
                      <a:pt x="7" y="11"/>
                      <a:pt x="7" y="11"/>
                      <a:pt x="8" y="11"/>
                    </a:cubicBezTo>
                    <a:cubicBezTo>
                      <a:pt x="8" y="11"/>
                      <a:pt x="9" y="11"/>
                      <a:pt x="9" y="12"/>
                    </a:cubicBezTo>
                    <a:cubicBezTo>
                      <a:pt x="9" y="12"/>
                      <a:pt x="10" y="12"/>
                      <a:pt x="10" y="12"/>
                    </a:cubicBezTo>
                    <a:cubicBezTo>
                      <a:pt x="10" y="12"/>
                      <a:pt x="10" y="11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1" y="8"/>
                      <a:pt x="11" y="8"/>
                    </a:cubicBezTo>
                    <a:cubicBezTo>
                      <a:pt x="11" y="9"/>
                      <a:pt x="10" y="9"/>
                      <a:pt x="11" y="9"/>
                    </a:cubicBezTo>
                    <a:cubicBezTo>
                      <a:pt x="11" y="10"/>
                      <a:pt x="11" y="10"/>
                      <a:pt x="12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5" name="Freeform 431">
                <a:extLst>
                  <a:ext uri="{FF2B5EF4-FFF2-40B4-BE49-F238E27FC236}">
                    <a16:creationId xmlns:a16="http://schemas.microsoft.com/office/drawing/2014/main" id="{80D7C85E-88DE-446F-B3D6-0E4F754BBD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776" y="2665414"/>
                <a:ext cx="22225" cy="74613"/>
              </a:xfrm>
              <a:custGeom>
                <a:avLst/>
                <a:gdLst>
                  <a:gd name="T0" fmla="*/ 2 w 2"/>
                  <a:gd name="T1" fmla="*/ 1 h 7"/>
                  <a:gd name="T2" fmla="*/ 2 w 2"/>
                  <a:gd name="T3" fmla="*/ 0 h 7"/>
                  <a:gd name="T4" fmla="*/ 1 w 2"/>
                  <a:gd name="T5" fmla="*/ 1 h 7"/>
                  <a:gd name="T6" fmla="*/ 0 w 2"/>
                  <a:gd name="T7" fmla="*/ 2 h 7"/>
                  <a:gd name="T8" fmla="*/ 0 w 2"/>
                  <a:gd name="T9" fmla="*/ 3 h 7"/>
                  <a:gd name="T10" fmla="*/ 0 w 2"/>
                  <a:gd name="T11" fmla="*/ 4 h 7"/>
                  <a:gd name="T12" fmla="*/ 0 w 2"/>
                  <a:gd name="T13" fmla="*/ 5 h 7"/>
                  <a:gd name="T14" fmla="*/ 1 w 2"/>
                  <a:gd name="T15" fmla="*/ 6 h 7"/>
                  <a:gd name="T16" fmla="*/ 2 w 2"/>
                  <a:gd name="T17" fmla="*/ 6 h 7"/>
                  <a:gd name="T18" fmla="*/ 2 w 2"/>
                  <a:gd name="T19" fmla="*/ 5 h 7"/>
                  <a:gd name="T20" fmla="*/ 2 w 2"/>
                  <a:gd name="T21" fmla="*/ 4 h 7"/>
                  <a:gd name="T22" fmla="*/ 2 w 2"/>
                  <a:gd name="T23" fmla="*/ 2 h 7"/>
                  <a:gd name="T24" fmla="*/ 2 w 2"/>
                  <a:gd name="T2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7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2" y="6"/>
                    </a:cubicBezTo>
                    <a:cubicBezTo>
                      <a:pt x="2" y="6"/>
                      <a:pt x="2" y="6"/>
                      <a:pt x="2" y="5"/>
                    </a:cubicBezTo>
                    <a:cubicBezTo>
                      <a:pt x="2" y="5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6" name="Oval 432">
                <a:extLst>
                  <a:ext uri="{FF2B5EF4-FFF2-40B4-BE49-F238E27FC236}">
                    <a16:creationId xmlns:a16="http://schemas.microsoft.com/office/drawing/2014/main" id="{A97D5FB3-C14C-4ECE-B7B2-AE904A4C5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8776" y="2751139"/>
                <a:ext cx="11113" cy="158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7" name="Freeform 433">
                <a:extLst>
                  <a:ext uri="{FF2B5EF4-FFF2-40B4-BE49-F238E27FC236}">
                    <a16:creationId xmlns:a16="http://schemas.microsoft.com/office/drawing/2014/main" id="{816B8146-D672-462A-89C4-0F10FFB4F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3226" y="2859089"/>
                <a:ext cx="9525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  <a:gd name="T6" fmla="*/ 1 w 1"/>
                  <a:gd name="T7" fmla="*/ 1 h 2"/>
                  <a:gd name="T8" fmla="*/ 1 w 1"/>
                  <a:gd name="T9" fmla="*/ 2 h 2"/>
                  <a:gd name="T10" fmla="*/ 1 w 1"/>
                  <a:gd name="T11" fmla="*/ 1 h 2"/>
                  <a:gd name="T12" fmla="*/ 1 w 1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8" name="Freeform 434">
                <a:extLst>
                  <a:ext uri="{FF2B5EF4-FFF2-40B4-BE49-F238E27FC236}">
                    <a16:creationId xmlns:a16="http://schemas.microsoft.com/office/drawing/2014/main" id="{F8910E89-C7E1-49CA-BD55-B90D1A0FA1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426" y="935039"/>
                <a:ext cx="928688" cy="454025"/>
              </a:xfrm>
              <a:custGeom>
                <a:avLst/>
                <a:gdLst>
                  <a:gd name="T0" fmla="*/ 62 w 86"/>
                  <a:gd name="T1" fmla="*/ 30 h 42"/>
                  <a:gd name="T2" fmla="*/ 64 w 86"/>
                  <a:gd name="T3" fmla="*/ 33 h 42"/>
                  <a:gd name="T4" fmla="*/ 63 w 86"/>
                  <a:gd name="T5" fmla="*/ 38 h 42"/>
                  <a:gd name="T6" fmla="*/ 68 w 86"/>
                  <a:gd name="T7" fmla="*/ 34 h 42"/>
                  <a:gd name="T8" fmla="*/ 68 w 86"/>
                  <a:gd name="T9" fmla="*/ 36 h 42"/>
                  <a:gd name="T10" fmla="*/ 68 w 86"/>
                  <a:gd name="T11" fmla="*/ 42 h 42"/>
                  <a:gd name="T12" fmla="*/ 72 w 86"/>
                  <a:gd name="T13" fmla="*/ 38 h 42"/>
                  <a:gd name="T14" fmla="*/ 71 w 86"/>
                  <a:gd name="T15" fmla="*/ 33 h 42"/>
                  <a:gd name="T16" fmla="*/ 69 w 86"/>
                  <a:gd name="T17" fmla="*/ 29 h 42"/>
                  <a:gd name="T18" fmla="*/ 65 w 86"/>
                  <a:gd name="T19" fmla="*/ 29 h 42"/>
                  <a:gd name="T20" fmla="*/ 65 w 86"/>
                  <a:gd name="T21" fmla="*/ 23 h 42"/>
                  <a:gd name="T22" fmla="*/ 82 w 86"/>
                  <a:gd name="T23" fmla="*/ 7 h 42"/>
                  <a:gd name="T24" fmla="*/ 84 w 86"/>
                  <a:gd name="T25" fmla="*/ 3 h 42"/>
                  <a:gd name="T26" fmla="*/ 77 w 86"/>
                  <a:gd name="T27" fmla="*/ 2 h 42"/>
                  <a:gd name="T28" fmla="*/ 70 w 86"/>
                  <a:gd name="T29" fmla="*/ 1 h 42"/>
                  <a:gd name="T30" fmla="*/ 63 w 86"/>
                  <a:gd name="T31" fmla="*/ 0 h 42"/>
                  <a:gd name="T32" fmla="*/ 54 w 86"/>
                  <a:gd name="T33" fmla="*/ 2 h 42"/>
                  <a:gd name="T34" fmla="*/ 46 w 86"/>
                  <a:gd name="T35" fmla="*/ 3 h 42"/>
                  <a:gd name="T36" fmla="*/ 40 w 86"/>
                  <a:gd name="T37" fmla="*/ 6 h 42"/>
                  <a:gd name="T38" fmla="*/ 37 w 86"/>
                  <a:gd name="T39" fmla="*/ 8 h 42"/>
                  <a:gd name="T40" fmla="*/ 38 w 86"/>
                  <a:gd name="T41" fmla="*/ 10 h 42"/>
                  <a:gd name="T42" fmla="*/ 35 w 86"/>
                  <a:gd name="T43" fmla="*/ 12 h 42"/>
                  <a:gd name="T44" fmla="*/ 33 w 86"/>
                  <a:gd name="T45" fmla="*/ 11 h 42"/>
                  <a:gd name="T46" fmla="*/ 27 w 86"/>
                  <a:gd name="T47" fmla="*/ 13 h 42"/>
                  <a:gd name="T48" fmla="*/ 25 w 86"/>
                  <a:gd name="T49" fmla="*/ 15 h 42"/>
                  <a:gd name="T50" fmla="*/ 27 w 86"/>
                  <a:gd name="T51" fmla="*/ 16 h 42"/>
                  <a:gd name="T52" fmla="*/ 31 w 86"/>
                  <a:gd name="T53" fmla="*/ 18 h 42"/>
                  <a:gd name="T54" fmla="*/ 25 w 86"/>
                  <a:gd name="T55" fmla="*/ 20 h 42"/>
                  <a:gd name="T56" fmla="*/ 21 w 86"/>
                  <a:gd name="T57" fmla="*/ 21 h 42"/>
                  <a:gd name="T58" fmla="*/ 14 w 86"/>
                  <a:gd name="T59" fmla="*/ 24 h 42"/>
                  <a:gd name="T60" fmla="*/ 13 w 86"/>
                  <a:gd name="T61" fmla="*/ 27 h 42"/>
                  <a:gd name="T62" fmla="*/ 17 w 86"/>
                  <a:gd name="T63" fmla="*/ 28 h 42"/>
                  <a:gd name="T64" fmla="*/ 13 w 86"/>
                  <a:gd name="T65" fmla="*/ 32 h 42"/>
                  <a:gd name="T66" fmla="*/ 17 w 86"/>
                  <a:gd name="T67" fmla="*/ 31 h 42"/>
                  <a:gd name="T68" fmla="*/ 20 w 86"/>
                  <a:gd name="T69" fmla="*/ 32 h 42"/>
                  <a:gd name="T70" fmla="*/ 22 w 86"/>
                  <a:gd name="T71" fmla="*/ 32 h 42"/>
                  <a:gd name="T72" fmla="*/ 20 w 86"/>
                  <a:gd name="T73" fmla="*/ 33 h 42"/>
                  <a:gd name="T74" fmla="*/ 14 w 86"/>
                  <a:gd name="T75" fmla="*/ 36 h 42"/>
                  <a:gd name="T76" fmla="*/ 6 w 86"/>
                  <a:gd name="T77" fmla="*/ 39 h 42"/>
                  <a:gd name="T78" fmla="*/ 0 w 86"/>
                  <a:gd name="T79" fmla="*/ 41 h 42"/>
                  <a:gd name="T80" fmla="*/ 7 w 86"/>
                  <a:gd name="T81" fmla="*/ 40 h 42"/>
                  <a:gd name="T82" fmla="*/ 13 w 86"/>
                  <a:gd name="T83" fmla="*/ 39 h 42"/>
                  <a:gd name="T84" fmla="*/ 20 w 86"/>
                  <a:gd name="T85" fmla="*/ 35 h 42"/>
                  <a:gd name="T86" fmla="*/ 27 w 86"/>
                  <a:gd name="T87" fmla="*/ 33 h 42"/>
                  <a:gd name="T88" fmla="*/ 31 w 86"/>
                  <a:gd name="T89" fmla="*/ 31 h 42"/>
                  <a:gd name="T90" fmla="*/ 37 w 86"/>
                  <a:gd name="T91" fmla="*/ 28 h 42"/>
                  <a:gd name="T92" fmla="*/ 42 w 86"/>
                  <a:gd name="T93" fmla="*/ 25 h 42"/>
                  <a:gd name="T94" fmla="*/ 42 w 86"/>
                  <a:gd name="T95" fmla="*/ 26 h 42"/>
                  <a:gd name="T96" fmla="*/ 37 w 86"/>
                  <a:gd name="T97" fmla="*/ 28 h 42"/>
                  <a:gd name="T98" fmla="*/ 39 w 86"/>
                  <a:gd name="T99" fmla="*/ 30 h 42"/>
                  <a:gd name="T100" fmla="*/ 45 w 86"/>
                  <a:gd name="T101" fmla="*/ 28 h 42"/>
                  <a:gd name="T102" fmla="*/ 48 w 86"/>
                  <a:gd name="T103" fmla="*/ 25 h 42"/>
                  <a:gd name="T104" fmla="*/ 54 w 86"/>
                  <a:gd name="T105" fmla="*/ 2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42">
                    <a:moveTo>
                      <a:pt x="57" y="28"/>
                    </a:moveTo>
                    <a:cubicBezTo>
                      <a:pt x="57" y="28"/>
                      <a:pt x="57" y="28"/>
                      <a:pt x="58" y="28"/>
                    </a:cubicBezTo>
                    <a:cubicBezTo>
                      <a:pt x="58" y="28"/>
                      <a:pt x="58" y="29"/>
                      <a:pt x="59" y="29"/>
                    </a:cubicBezTo>
                    <a:cubicBezTo>
                      <a:pt x="59" y="29"/>
                      <a:pt x="60" y="29"/>
                      <a:pt x="60" y="29"/>
                    </a:cubicBezTo>
                    <a:cubicBezTo>
                      <a:pt x="61" y="29"/>
                      <a:pt x="61" y="29"/>
                      <a:pt x="61" y="30"/>
                    </a:cubicBezTo>
                    <a:cubicBezTo>
                      <a:pt x="61" y="30"/>
                      <a:pt x="61" y="30"/>
                      <a:pt x="62" y="30"/>
                    </a:cubicBezTo>
                    <a:cubicBezTo>
                      <a:pt x="62" y="31"/>
                      <a:pt x="62" y="30"/>
                      <a:pt x="62" y="30"/>
                    </a:cubicBezTo>
                    <a:cubicBezTo>
                      <a:pt x="63" y="31"/>
                      <a:pt x="62" y="31"/>
                      <a:pt x="63" y="31"/>
                    </a:cubicBezTo>
                    <a:cubicBezTo>
                      <a:pt x="63" y="31"/>
                      <a:pt x="63" y="31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2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4" y="33"/>
                      <a:pt x="65" y="33"/>
                      <a:pt x="65" y="33"/>
                    </a:cubicBezTo>
                    <a:cubicBezTo>
                      <a:pt x="65" y="33"/>
                      <a:pt x="65" y="33"/>
                      <a:pt x="64" y="33"/>
                    </a:cubicBezTo>
                    <a:cubicBezTo>
                      <a:pt x="64" y="33"/>
                      <a:pt x="63" y="33"/>
                      <a:pt x="63" y="33"/>
                    </a:cubicBezTo>
                    <a:cubicBezTo>
                      <a:pt x="63" y="34"/>
                      <a:pt x="64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3" y="37"/>
                      <a:pt x="62" y="38"/>
                      <a:pt x="63" y="38"/>
                    </a:cubicBezTo>
                    <a:cubicBezTo>
                      <a:pt x="63" y="38"/>
                      <a:pt x="63" y="38"/>
                      <a:pt x="64" y="38"/>
                    </a:cubicBezTo>
                    <a:cubicBezTo>
                      <a:pt x="64" y="38"/>
                      <a:pt x="64" y="37"/>
                      <a:pt x="65" y="37"/>
                    </a:cubicBezTo>
                    <a:cubicBezTo>
                      <a:pt x="65" y="37"/>
                      <a:pt x="65" y="36"/>
                      <a:pt x="65" y="36"/>
                    </a:cubicBezTo>
                    <a:cubicBezTo>
                      <a:pt x="66" y="36"/>
                      <a:pt x="66" y="35"/>
                      <a:pt x="66" y="35"/>
                    </a:cubicBezTo>
                    <a:cubicBezTo>
                      <a:pt x="66" y="35"/>
                      <a:pt x="67" y="35"/>
                      <a:pt x="67" y="35"/>
                    </a:cubicBezTo>
                    <a:cubicBezTo>
                      <a:pt x="67" y="35"/>
                      <a:pt x="67" y="35"/>
                      <a:pt x="68" y="34"/>
                    </a:cubicBezTo>
                    <a:cubicBezTo>
                      <a:pt x="68" y="34"/>
                      <a:pt x="68" y="34"/>
                      <a:pt x="68" y="33"/>
                    </a:cubicBezTo>
                    <a:cubicBezTo>
                      <a:pt x="68" y="33"/>
                      <a:pt x="67" y="33"/>
                      <a:pt x="67" y="33"/>
                    </a:cubicBezTo>
                    <a:cubicBezTo>
                      <a:pt x="67" y="32"/>
                      <a:pt x="68" y="32"/>
                      <a:pt x="68" y="33"/>
                    </a:cubicBezTo>
                    <a:cubicBezTo>
                      <a:pt x="68" y="33"/>
                      <a:pt x="68" y="33"/>
                      <a:pt x="68" y="33"/>
                    </a:cubicBezTo>
                    <a:cubicBezTo>
                      <a:pt x="68" y="34"/>
                      <a:pt x="68" y="34"/>
                      <a:pt x="68" y="35"/>
                    </a:cubicBezTo>
                    <a:cubicBezTo>
                      <a:pt x="68" y="35"/>
                      <a:pt x="68" y="35"/>
                      <a:pt x="68" y="36"/>
                    </a:cubicBezTo>
                    <a:cubicBezTo>
                      <a:pt x="69" y="36"/>
                      <a:pt x="69" y="36"/>
                      <a:pt x="69" y="37"/>
                    </a:cubicBezTo>
                    <a:cubicBezTo>
                      <a:pt x="69" y="37"/>
                      <a:pt x="69" y="37"/>
                      <a:pt x="69" y="38"/>
                    </a:cubicBezTo>
                    <a:cubicBezTo>
                      <a:pt x="69" y="38"/>
                      <a:pt x="68" y="39"/>
                      <a:pt x="68" y="39"/>
                    </a:cubicBezTo>
                    <a:cubicBezTo>
                      <a:pt x="68" y="40"/>
                      <a:pt x="67" y="40"/>
                      <a:pt x="67" y="40"/>
                    </a:cubicBezTo>
                    <a:cubicBezTo>
                      <a:pt x="67" y="40"/>
                      <a:pt x="68" y="40"/>
                      <a:pt x="68" y="41"/>
                    </a:cubicBezTo>
                    <a:cubicBezTo>
                      <a:pt x="68" y="41"/>
                      <a:pt x="68" y="41"/>
                      <a:pt x="68" y="42"/>
                    </a:cubicBezTo>
                    <a:cubicBezTo>
                      <a:pt x="68" y="42"/>
                      <a:pt x="68" y="42"/>
                      <a:pt x="68" y="42"/>
                    </a:cubicBezTo>
                    <a:cubicBezTo>
                      <a:pt x="68" y="42"/>
                      <a:pt x="68" y="42"/>
                      <a:pt x="68" y="42"/>
                    </a:cubicBezTo>
                    <a:cubicBezTo>
                      <a:pt x="68" y="42"/>
                      <a:pt x="69" y="42"/>
                      <a:pt x="69" y="42"/>
                    </a:cubicBezTo>
                    <a:cubicBezTo>
                      <a:pt x="69" y="41"/>
                      <a:pt x="70" y="41"/>
                      <a:pt x="71" y="41"/>
                    </a:cubicBezTo>
                    <a:cubicBezTo>
                      <a:pt x="71" y="41"/>
                      <a:pt x="71" y="40"/>
                      <a:pt x="71" y="40"/>
                    </a:cubicBezTo>
                    <a:cubicBezTo>
                      <a:pt x="72" y="39"/>
                      <a:pt x="72" y="39"/>
                      <a:pt x="72" y="38"/>
                    </a:cubicBezTo>
                    <a:cubicBezTo>
                      <a:pt x="72" y="38"/>
                      <a:pt x="71" y="38"/>
                      <a:pt x="71" y="38"/>
                    </a:cubicBezTo>
                    <a:cubicBezTo>
                      <a:pt x="71" y="37"/>
                      <a:pt x="71" y="37"/>
                      <a:pt x="70" y="37"/>
                    </a:cubicBezTo>
                    <a:cubicBezTo>
                      <a:pt x="70" y="37"/>
                      <a:pt x="70" y="36"/>
                      <a:pt x="70" y="36"/>
                    </a:cubicBezTo>
                    <a:cubicBezTo>
                      <a:pt x="70" y="35"/>
                      <a:pt x="70" y="35"/>
                      <a:pt x="71" y="35"/>
                    </a:cubicBezTo>
                    <a:cubicBezTo>
                      <a:pt x="71" y="35"/>
                      <a:pt x="71" y="34"/>
                      <a:pt x="71" y="34"/>
                    </a:cubicBezTo>
                    <a:cubicBezTo>
                      <a:pt x="71" y="34"/>
                      <a:pt x="71" y="33"/>
                      <a:pt x="71" y="33"/>
                    </a:cubicBezTo>
                    <a:cubicBezTo>
                      <a:pt x="71" y="32"/>
                      <a:pt x="71" y="32"/>
                      <a:pt x="70" y="32"/>
                    </a:cubicBezTo>
                    <a:cubicBezTo>
                      <a:pt x="70" y="32"/>
                      <a:pt x="70" y="31"/>
                      <a:pt x="70" y="31"/>
                    </a:cubicBezTo>
                    <a:cubicBezTo>
                      <a:pt x="70" y="31"/>
                      <a:pt x="70" y="30"/>
                      <a:pt x="71" y="30"/>
                    </a:cubicBezTo>
                    <a:cubicBezTo>
                      <a:pt x="71" y="30"/>
                      <a:pt x="71" y="29"/>
                      <a:pt x="71" y="29"/>
                    </a:cubicBezTo>
                    <a:cubicBezTo>
                      <a:pt x="70" y="29"/>
                      <a:pt x="70" y="29"/>
                      <a:pt x="70" y="29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8" y="30"/>
                      <a:pt x="67" y="30"/>
                      <a:pt x="67" y="30"/>
                    </a:cubicBezTo>
                    <a:cubicBezTo>
                      <a:pt x="66" y="30"/>
                      <a:pt x="66" y="30"/>
                      <a:pt x="66" y="30"/>
                    </a:cubicBezTo>
                    <a:cubicBezTo>
                      <a:pt x="65" y="31"/>
                      <a:pt x="65" y="31"/>
                      <a:pt x="64" y="31"/>
                    </a:cubicBezTo>
                    <a:cubicBezTo>
                      <a:pt x="64" y="31"/>
                      <a:pt x="65" y="30"/>
                      <a:pt x="65" y="30"/>
                    </a:cubicBezTo>
                    <a:cubicBezTo>
                      <a:pt x="65" y="30"/>
                      <a:pt x="65" y="29"/>
                      <a:pt x="65" y="29"/>
                    </a:cubicBezTo>
                    <a:cubicBezTo>
                      <a:pt x="65" y="28"/>
                      <a:pt x="65" y="28"/>
                      <a:pt x="65" y="27"/>
                    </a:cubicBezTo>
                    <a:cubicBezTo>
                      <a:pt x="65" y="27"/>
                      <a:pt x="65" y="27"/>
                      <a:pt x="65" y="26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65" y="26"/>
                      <a:pt x="65" y="26"/>
                      <a:pt x="64" y="25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4"/>
                      <a:pt x="64" y="23"/>
                      <a:pt x="65" y="23"/>
                    </a:cubicBezTo>
                    <a:cubicBezTo>
                      <a:pt x="66" y="22"/>
                      <a:pt x="66" y="22"/>
                      <a:pt x="67" y="21"/>
                    </a:cubicBezTo>
                    <a:cubicBezTo>
                      <a:pt x="67" y="20"/>
                      <a:pt x="68" y="20"/>
                      <a:pt x="69" y="19"/>
                    </a:cubicBezTo>
                    <a:cubicBezTo>
                      <a:pt x="70" y="17"/>
                      <a:pt x="71" y="17"/>
                      <a:pt x="72" y="15"/>
                    </a:cubicBezTo>
                    <a:cubicBezTo>
                      <a:pt x="74" y="14"/>
                      <a:pt x="75" y="13"/>
                      <a:pt x="77" y="11"/>
                    </a:cubicBezTo>
                    <a:cubicBezTo>
                      <a:pt x="77" y="11"/>
                      <a:pt x="78" y="11"/>
                      <a:pt x="78" y="10"/>
                    </a:cubicBezTo>
                    <a:cubicBezTo>
                      <a:pt x="79" y="9"/>
                      <a:pt x="80" y="8"/>
                      <a:pt x="82" y="7"/>
                    </a:cubicBezTo>
                    <a:cubicBezTo>
                      <a:pt x="84" y="6"/>
                      <a:pt x="84" y="5"/>
                      <a:pt x="86" y="4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5" y="3"/>
                      <a:pt x="85" y="2"/>
                      <a:pt x="85" y="2"/>
                    </a:cubicBezTo>
                    <a:cubicBezTo>
                      <a:pt x="85" y="2"/>
                      <a:pt x="84" y="2"/>
                      <a:pt x="84" y="2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83" y="3"/>
                      <a:pt x="83" y="3"/>
                      <a:pt x="82" y="3"/>
                    </a:cubicBezTo>
                    <a:cubicBezTo>
                      <a:pt x="82" y="3"/>
                      <a:pt x="82" y="3"/>
                      <a:pt x="81" y="3"/>
                    </a:cubicBezTo>
                    <a:cubicBezTo>
                      <a:pt x="81" y="3"/>
                      <a:pt x="81" y="2"/>
                      <a:pt x="80" y="2"/>
                    </a:cubicBezTo>
                    <a:cubicBezTo>
                      <a:pt x="80" y="2"/>
                      <a:pt x="80" y="2"/>
                      <a:pt x="79" y="2"/>
                    </a:cubicBezTo>
                    <a:cubicBezTo>
                      <a:pt x="79" y="2"/>
                      <a:pt x="79" y="2"/>
                      <a:pt x="78" y="2"/>
                    </a:cubicBezTo>
                    <a:cubicBezTo>
                      <a:pt x="78" y="2"/>
                      <a:pt x="78" y="2"/>
                      <a:pt x="77" y="2"/>
                    </a:cubicBezTo>
                    <a:cubicBezTo>
                      <a:pt x="77" y="2"/>
                      <a:pt x="76" y="2"/>
                      <a:pt x="76" y="2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4" y="1"/>
                      <a:pt x="74" y="2"/>
                      <a:pt x="73" y="2"/>
                    </a:cubicBezTo>
                    <a:cubicBezTo>
                      <a:pt x="73" y="2"/>
                      <a:pt x="72" y="2"/>
                      <a:pt x="72" y="2"/>
                    </a:cubicBezTo>
                    <a:cubicBezTo>
                      <a:pt x="72" y="2"/>
                      <a:pt x="71" y="2"/>
                      <a:pt x="71" y="2"/>
                    </a:cubicBezTo>
                    <a:cubicBezTo>
                      <a:pt x="70" y="2"/>
                      <a:pt x="70" y="1"/>
                      <a:pt x="70" y="1"/>
                    </a:cubicBezTo>
                    <a:cubicBezTo>
                      <a:pt x="69" y="1"/>
                      <a:pt x="69" y="1"/>
                      <a:pt x="68" y="1"/>
                    </a:cubicBezTo>
                    <a:cubicBezTo>
                      <a:pt x="68" y="1"/>
                      <a:pt x="68" y="1"/>
                      <a:pt x="67" y="1"/>
                    </a:cubicBezTo>
                    <a:cubicBezTo>
                      <a:pt x="67" y="1"/>
                      <a:pt x="67" y="0"/>
                      <a:pt x="66" y="0"/>
                    </a:cubicBezTo>
                    <a:cubicBezTo>
                      <a:pt x="66" y="0"/>
                      <a:pt x="66" y="0"/>
                      <a:pt x="65" y="0"/>
                    </a:cubicBezTo>
                    <a:cubicBezTo>
                      <a:pt x="65" y="0"/>
                      <a:pt x="64" y="0"/>
                      <a:pt x="64" y="0"/>
                    </a:cubicBezTo>
                    <a:cubicBezTo>
                      <a:pt x="64" y="0"/>
                      <a:pt x="63" y="0"/>
                      <a:pt x="63" y="0"/>
                    </a:cubicBezTo>
                    <a:cubicBezTo>
                      <a:pt x="63" y="0"/>
                      <a:pt x="63" y="1"/>
                      <a:pt x="62" y="1"/>
                    </a:cubicBezTo>
                    <a:cubicBezTo>
                      <a:pt x="61" y="1"/>
                      <a:pt x="61" y="1"/>
                      <a:pt x="60" y="1"/>
                    </a:cubicBezTo>
                    <a:cubicBezTo>
                      <a:pt x="60" y="1"/>
                      <a:pt x="60" y="1"/>
                      <a:pt x="59" y="1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57" y="1"/>
                      <a:pt x="56" y="1"/>
                      <a:pt x="56" y="1"/>
                    </a:cubicBezTo>
                    <a:cubicBezTo>
                      <a:pt x="55" y="2"/>
                      <a:pt x="55" y="2"/>
                      <a:pt x="54" y="2"/>
                    </a:cubicBezTo>
                    <a:cubicBezTo>
                      <a:pt x="54" y="2"/>
                      <a:pt x="53" y="2"/>
                      <a:pt x="53" y="2"/>
                    </a:cubicBezTo>
                    <a:cubicBezTo>
                      <a:pt x="53" y="1"/>
                      <a:pt x="52" y="2"/>
                      <a:pt x="52" y="2"/>
                    </a:cubicBezTo>
                    <a:cubicBezTo>
                      <a:pt x="51" y="2"/>
                      <a:pt x="51" y="2"/>
                      <a:pt x="50" y="2"/>
                    </a:cubicBezTo>
                    <a:cubicBezTo>
                      <a:pt x="50" y="3"/>
                      <a:pt x="49" y="3"/>
                      <a:pt x="48" y="3"/>
                    </a:cubicBezTo>
                    <a:cubicBezTo>
                      <a:pt x="48" y="3"/>
                      <a:pt x="47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ubicBezTo>
                      <a:pt x="46" y="3"/>
                      <a:pt x="46" y="4"/>
                      <a:pt x="45" y="4"/>
                    </a:cubicBezTo>
                    <a:cubicBezTo>
                      <a:pt x="45" y="4"/>
                      <a:pt x="45" y="5"/>
                      <a:pt x="44" y="5"/>
                    </a:cubicBezTo>
                    <a:cubicBezTo>
                      <a:pt x="44" y="5"/>
                      <a:pt x="42" y="6"/>
                      <a:pt x="42" y="6"/>
                    </a:cubicBezTo>
                    <a:cubicBezTo>
                      <a:pt x="42" y="6"/>
                      <a:pt x="42" y="5"/>
                      <a:pt x="42" y="5"/>
                    </a:cubicBezTo>
                    <a:cubicBezTo>
                      <a:pt x="41" y="5"/>
                      <a:pt x="41" y="6"/>
                      <a:pt x="41" y="6"/>
                    </a:cubicBezTo>
                    <a:cubicBezTo>
                      <a:pt x="41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7" y="6"/>
                      <a:pt x="37" y="6"/>
                      <a:pt x="37" y="7"/>
                    </a:cubicBezTo>
                    <a:cubicBezTo>
                      <a:pt x="36" y="7"/>
                      <a:pt x="35" y="7"/>
                      <a:pt x="36" y="7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6" y="8"/>
                      <a:pt x="37" y="8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8" y="9"/>
                      <a:pt x="38" y="9"/>
                    </a:cubicBezTo>
                    <a:cubicBezTo>
                      <a:pt x="38" y="9"/>
                      <a:pt x="37" y="9"/>
                      <a:pt x="37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7" y="10"/>
                      <a:pt x="37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0"/>
                      <a:pt x="39" y="10"/>
                      <a:pt x="39" y="10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6" y="12"/>
                      <a:pt x="36" y="12"/>
                      <a:pt x="35" y="12"/>
                    </a:cubicBezTo>
                    <a:cubicBezTo>
                      <a:pt x="35" y="13"/>
                      <a:pt x="35" y="13"/>
                      <a:pt x="34" y="13"/>
                    </a:cubicBezTo>
                    <a:cubicBezTo>
                      <a:pt x="34" y="13"/>
                      <a:pt x="34" y="13"/>
                      <a:pt x="34" y="12"/>
                    </a:cubicBezTo>
                    <a:cubicBezTo>
                      <a:pt x="34" y="12"/>
                      <a:pt x="35" y="12"/>
                      <a:pt x="35" y="12"/>
                    </a:cubicBezTo>
                    <a:cubicBezTo>
                      <a:pt x="35" y="12"/>
                      <a:pt x="36" y="12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3" y="11"/>
                    </a:cubicBezTo>
                    <a:cubicBezTo>
                      <a:pt x="33" y="11"/>
                      <a:pt x="33" y="11"/>
                      <a:pt x="32" y="11"/>
                    </a:cubicBezTo>
                    <a:cubicBezTo>
                      <a:pt x="32" y="11"/>
                      <a:pt x="31" y="11"/>
                      <a:pt x="31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30" y="12"/>
                      <a:pt x="30" y="12"/>
                      <a:pt x="29" y="13"/>
                    </a:cubicBezTo>
                    <a:cubicBezTo>
                      <a:pt x="29" y="13"/>
                      <a:pt x="28" y="12"/>
                      <a:pt x="28" y="1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5" y="15"/>
                      <a:pt x="26" y="14"/>
                      <a:pt x="26" y="15"/>
                    </a:cubicBezTo>
                    <a:cubicBezTo>
                      <a:pt x="26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6" y="16"/>
                      <a:pt x="26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9" y="16"/>
                      <a:pt x="29" y="16"/>
                    </a:cubicBezTo>
                    <a:cubicBezTo>
                      <a:pt x="29" y="16"/>
                      <a:pt x="29" y="16"/>
                      <a:pt x="30" y="16"/>
                    </a:cubicBezTo>
                    <a:cubicBezTo>
                      <a:pt x="31" y="17"/>
                      <a:pt x="32" y="15"/>
                      <a:pt x="32" y="16"/>
                    </a:cubicBezTo>
                    <a:cubicBezTo>
                      <a:pt x="32" y="16"/>
                      <a:pt x="31" y="16"/>
                      <a:pt x="31" y="16"/>
                    </a:cubicBezTo>
                    <a:cubicBezTo>
                      <a:pt x="31" y="17"/>
                      <a:pt x="32" y="17"/>
                      <a:pt x="31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8"/>
                      <a:pt x="30" y="17"/>
                      <a:pt x="29" y="17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8" y="18"/>
                      <a:pt x="29" y="19"/>
                      <a:pt x="28" y="19"/>
                    </a:cubicBezTo>
                    <a:cubicBezTo>
                      <a:pt x="28" y="19"/>
                      <a:pt x="27" y="19"/>
                      <a:pt x="27" y="19"/>
                    </a:cubicBezTo>
                    <a:cubicBezTo>
                      <a:pt x="26" y="20"/>
                      <a:pt x="26" y="20"/>
                      <a:pt x="25" y="20"/>
                    </a:cubicBezTo>
                    <a:cubicBezTo>
                      <a:pt x="25" y="20"/>
                      <a:pt x="25" y="21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1" y="20"/>
                      <a:pt x="21" y="20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2"/>
                      <a:pt x="20" y="22"/>
                      <a:pt x="19" y="22"/>
                    </a:cubicBezTo>
                    <a:cubicBezTo>
                      <a:pt x="19" y="22"/>
                      <a:pt x="18" y="22"/>
                      <a:pt x="18" y="22"/>
                    </a:cubicBezTo>
                    <a:cubicBezTo>
                      <a:pt x="17" y="22"/>
                      <a:pt x="17" y="23"/>
                      <a:pt x="16" y="23"/>
                    </a:cubicBezTo>
                    <a:cubicBezTo>
                      <a:pt x="16" y="23"/>
                      <a:pt x="16" y="23"/>
                      <a:pt x="16" y="24"/>
                    </a:cubicBezTo>
                    <a:cubicBezTo>
                      <a:pt x="15" y="24"/>
                      <a:pt x="15" y="23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4" y="25"/>
                      <a:pt x="14" y="25"/>
                      <a:pt x="14" y="26"/>
                    </a:cubicBezTo>
                    <a:cubicBezTo>
                      <a:pt x="14" y="26"/>
                      <a:pt x="14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7"/>
                    </a:cubicBezTo>
                    <a:cubicBezTo>
                      <a:pt x="12" y="27"/>
                      <a:pt x="13" y="27"/>
                      <a:pt x="13" y="28"/>
                    </a:cubicBezTo>
                    <a:cubicBezTo>
                      <a:pt x="13" y="28"/>
                      <a:pt x="13" y="28"/>
                      <a:pt x="13" y="29"/>
                    </a:cubicBezTo>
                    <a:cubicBezTo>
                      <a:pt x="13" y="29"/>
                      <a:pt x="13" y="29"/>
                      <a:pt x="14" y="29"/>
                    </a:cubicBezTo>
                    <a:cubicBezTo>
                      <a:pt x="14" y="29"/>
                      <a:pt x="14" y="28"/>
                      <a:pt x="15" y="28"/>
                    </a:cubicBezTo>
                    <a:cubicBezTo>
                      <a:pt x="15" y="28"/>
                      <a:pt x="16" y="28"/>
                      <a:pt x="16" y="28"/>
                    </a:cubicBezTo>
                    <a:cubicBezTo>
                      <a:pt x="16" y="28"/>
                      <a:pt x="17" y="28"/>
                      <a:pt x="17" y="28"/>
                    </a:cubicBezTo>
                    <a:cubicBezTo>
                      <a:pt x="17" y="28"/>
                      <a:pt x="17" y="29"/>
                      <a:pt x="17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30"/>
                      <a:pt x="15" y="29"/>
                      <a:pt x="15" y="30"/>
                    </a:cubicBezTo>
                    <a:cubicBezTo>
                      <a:pt x="15" y="30"/>
                      <a:pt x="15" y="30"/>
                      <a:pt x="15" y="31"/>
                    </a:cubicBezTo>
                    <a:cubicBezTo>
                      <a:pt x="15" y="31"/>
                      <a:pt x="14" y="31"/>
                      <a:pt x="14" y="31"/>
                    </a:cubicBezTo>
                    <a:cubicBezTo>
                      <a:pt x="14" y="31"/>
                      <a:pt x="14" y="31"/>
                      <a:pt x="13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2"/>
                      <a:pt x="14" y="32"/>
                      <a:pt x="14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8" y="31"/>
                      <a:pt x="18" y="31"/>
                    </a:cubicBezTo>
                    <a:cubicBezTo>
                      <a:pt x="18" y="31"/>
                      <a:pt x="19" y="31"/>
                      <a:pt x="19" y="32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32"/>
                      <a:pt x="18" y="32"/>
                      <a:pt x="19" y="33"/>
                    </a:cubicBezTo>
                    <a:cubicBezTo>
                      <a:pt x="19" y="33"/>
                      <a:pt x="19" y="33"/>
                      <a:pt x="19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1"/>
                      <a:pt x="20" y="31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1"/>
                      <a:pt x="22" y="31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2"/>
                    </a:cubicBezTo>
                    <a:cubicBezTo>
                      <a:pt x="24" y="32"/>
                      <a:pt x="24" y="32"/>
                      <a:pt x="23" y="32"/>
                    </a:cubicBezTo>
                    <a:cubicBezTo>
                      <a:pt x="23" y="32"/>
                      <a:pt x="22" y="32"/>
                      <a:pt x="22" y="32"/>
                    </a:cubicBezTo>
                    <a:cubicBezTo>
                      <a:pt x="21" y="32"/>
                      <a:pt x="22" y="33"/>
                      <a:pt x="21" y="33"/>
                    </a:cubicBezTo>
                    <a:cubicBezTo>
                      <a:pt x="21" y="33"/>
                      <a:pt x="21" y="33"/>
                      <a:pt x="20" y="33"/>
                    </a:cubicBezTo>
                    <a:cubicBezTo>
                      <a:pt x="20" y="33"/>
                      <a:pt x="20" y="34"/>
                      <a:pt x="20" y="34"/>
                    </a:cubicBezTo>
                    <a:cubicBezTo>
                      <a:pt x="19" y="34"/>
                      <a:pt x="19" y="35"/>
                      <a:pt x="19" y="35"/>
                    </a:cubicBezTo>
                    <a:cubicBezTo>
                      <a:pt x="19" y="35"/>
                      <a:pt x="19" y="35"/>
                      <a:pt x="18" y="35"/>
                    </a:cubicBezTo>
                    <a:cubicBezTo>
                      <a:pt x="18" y="35"/>
                      <a:pt x="17" y="35"/>
                      <a:pt x="17" y="35"/>
                    </a:cubicBezTo>
                    <a:cubicBezTo>
                      <a:pt x="16" y="35"/>
                      <a:pt x="16" y="35"/>
                      <a:pt x="15" y="35"/>
                    </a:cubicBezTo>
                    <a:cubicBezTo>
                      <a:pt x="15" y="36"/>
                      <a:pt x="15" y="36"/>
                      <a:pt x="14" y="36"/>
                    </a:cubicBezTo>
                    <a:cubicBezTo>
                      <a:pt x="14" y="37"/>
                      <a:pt x="14" y="36"/>
                      <a:pt x="13" y="36"/>
                    </a:cubicBezTo>
                    <a:cubicBezTo>
                      <a:pt x="13" y="37"/>
                      <a:pt x="12" y="37"/>
                      <a:pt x="12" y="37"/>
                    </a:cubicBezTo>
                    <a:cubicBezTo>
                      <a:pt x="11" y="37"/>
                      <a:pt x="11" y="37"/>
                      <a:pt x="11" y="38"/>
                    </a:cubicBezTo>
                    <a:cubicBezTo>
                      <a:pt x="10" y="38"/>
                      <a:pt x="10" y="38"/>
                      <a:pt x="9" y="38"/>
                    </a:cubicBezTo>
                    <a:cubicBezTo>
                      <a:pt x="8" y="38"/>
                      <a:pt x="8" y="39"/>
                      <a:pt x="7" y="39"/>
                    </a:cubicBezTo>
                    <a:cubicBezTo>
                      <a:pt x="7" y="39"/>
                      <a:pt x="6" y="38"/>
                      <a:pt x="6" y="39"/>
                    </a:cubicBezTo>
                    <a:cubicBezTo>
                      <a:pt x="6" y="39"/>
                      <a:pt x="5" y="39"/>
                      <a:pt x="5" y="39"/>
                    </a:cubicBezTo>
                    <a:cubicBezTo>
                      <a:pt x="5" y="39"/>
                      <a:pt x="5" y="39"/>
                      <a:pt x="4" y="39"/>
                    </a:cubicBezTo>
                    <a:cubicBezTo>
                      <a:pt x="3" y="40"/>
                      <a:pt x="3" y="39"/>
                      <a:pt x="2" y="40"/>
                    </a:cubicBezTo>
                    <a:cubicBezTo>
                      <a:pt x="2" y="40"/>
                      <a:pt x="2" y="40"/>
                      <a:pt x="1" y="40"/>
                    </a:cubicBezTo>
                    <a:cubicBezTo>
                      <a:pt x="1" y="40"/>
                      <a:pt x="1" y="40"/>
                      <a:pt x="1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2"/>
                      <a:pt x="0" y="42"/>
                      <a:pt x="1" y="42"/>
                    </a:cubicBezTo>
                    <a:cubicBezTo>
                      <a:pt x="1" y="42"/>
                      <a:pt x="2" y="42"/>
                      <a:pt x="2" y="41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4" y="41"/>
                      <a:pt x="4" y="41"/>
                      <a:pt x="5" y="40"/>
                    </a:cubicBezTo>
                    <a:cubicBezTo>
                      <a:pt x="5" y="40"/>
                      <a:pt x="5" y="40"/>
                      <a:pt x="6" y="40"/>
                    </a:cubicBezTo>
                    <a:cubicBezTo>
                      <a:pt x="6" y="40"/>
                      <a:pt x="6" y="40"/>
                      <a:pt x="7" y="40"/>
                    </a:cubicBezTo>
                    <a:cubicBezTo>
                      <a:pt x="7" y="40"/>
                      <a:pt x="7" y="40"/>
                      <a:pt x="8" y="40"/>
                    </a:cubicBezTo>
                    <a:cubicBezTo>
                      <a:pt x="8" y="40"/>
                      <a:pt x="8" y="40"/>
                      <a:pt x="9" y="40"/>
                    </a:cubicBezTo>
                    <a:cubicBezTo>
                      <a:pt x="9" y="40"/>
                      <a:pt x="10" y="40"/>
                      <a:pt x="10" y="40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7"/>
                      <a:pt x="15" y="37"/>
                      <a:pt x="16" y="37"/>
                    </a:cubicBezTo>
                    <a:cubicBezTo>
                      <a:pt x="16" y="37"/>
                      <a:pt x="17" y="37"/>
                      <a:pt x="17" y="37"/>
                    </a:cubicBezTo>
                    <a:cubicBezTo>
                      <a:pt x="18" y="37"/>
                      <a:pt x="18" y="37"/>
                      <a:pt x="19" y="37"/>
                    </a:cubicBezTo>
                    <a:cubicBezTo>
                      <a:pt x="19" y="37"/>
                      <a:pt x="19" y="36"/>
                      <a:pt x="20" y="36"/>
                    </a:cubicBezTo>
                    <a:cubicBezTo>
                      <a:pt x="20" y="36"/>
                      <a:pt x="20" y="36"/>
                      <a:pt x="20" y="35"/>
                    </a:cubicBezTo>
                    <a:cubicBezTo>
                      <a:pt x="20" y="35"/>
                      <a:pt x="21" y="35"/>
                      <a:pt x="21" y="35"/>
                    </a:cubicBezTo>
                    <a:cubicBezTo>
                      <a:pt x="22" y="35"/>
                      <a:pt x="22" y="35"/>
                      <a:pt x="22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5" y="34"/>
                      <a:pt x="25" y="33"/>
                    </a:cubicBezTo>
                    <a:cubicBezTo>
                      <a:pt x="26" y="33"/>
                      <a:pt x="26" y="33"/>
                      <a:pt x="27" y="33"/>
                    </a:cubicBezTo>
                    <a:cubicBezTo>
                      <a:pt x="27" y="33"/>
                      <a:pt x="28" y="33"/>
                      <a:pt x="28" y="33"/>
                    </a:cubicBezTo>
                    <a:cubicBezTo>
                      <a:pt x="28" y="33"/>
                      <a:pt x="28" y="33"/>
                      <a:pt x="29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0" y="32"/>
                      <a:pt x="30" y="31"/>
                      <a:pt x="30" y="31"/>
                    </a:cubicBezTo>
                    <a:cubicBezTo>
                      <a:pt x="31" y="31"/>
                      <a:pt x="31" y="32"/>
                      <a:pt x="31" y="31"/>
                    </a:cubicBezTo>
                    <a:cubicBezTo>
                      <a:pt x="32" y="31"/>
                      <a:pt x="31" y="31"/>
                      <a:pt x="31" y="30"/>
                    </a:cubicBezTo>
                    <a:cubicBezTo>
                      <a:pt x="31" y="30"/>
                      <a:pt x="31" y="30"/>
                      <a:pt x="32" y="30"/>
                    </a:cubicBezTo>
                    <a:cubicBezTo>
                      <a:pt x="32" y="29"/>
                      <a:pt x="33" y="29"/>
                      <a:pt x="33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6" y="29"/>
                      <a:pt x="36" y="29"/>
                      <a:pt x="37" y="28"/>
                    </a:cubicBezTo>
                    <a:cubicBezTo>
                      <a:pt x="37" y="28"/>
                      <a:pt x="37" y="28"/>
                      <a:pt x="37" y="27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9" y="27"/>
                      <a:pt x="39" y="26"/>
                      <a:pt x="39" y="26"/>
                    </a:cubicBezTo>
                    <a:cubicBezTo>
                      <a:pt x="40" y="26"/>
                      <a:pt x="40" y="26"/>
                      <a:pt x="41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26"/>
                      <a:pt x="41" y="26"/>
                      <a:pt x="42" y="25"/>
                    </a:cubicBezTo>
                    <a:cubicBezTo>
                      <a:pt x="42" y="25"/>
                      <a:pt x="42" y="25"/>
                      <a:pt x="4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4" y="25"/>
                      <a:pt x="44" y="24"/>
                      <a:pt x="44" y="25"/>
                    </a:cubicBezTo>
                    <a:cubicBezTo>
                      <a:pt x="45" y="25"/>
                      <a:pt x="44" y="25"/>
                      <a:pt x="44" y="25"/>
                    </a:cubicBezTo>
                    <a:cubicBezTo>
                      <a:pt x="44" y="26"/>
                      <a:pt x="44" y="26"/>
                      <a:pt x="43" y="26"/>
                    </a:cubicBezTo>
                    <a:cubicBezTo>
                      <a:pt x="43" y="26"/>
                      <a:pt x="42" y="26"/>
                      <a:pt x="42" y="26"/>
                    </a:cubicBezTo>
                    <a:cubicBezTo>
                      <a:pt x="42" y="26"/>
                      <a:pt x="42" y="26"/>
                      <a:pt x="41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1"/>
                      <a:pt x="36" y="30"/>
                      <a:pt x="36" y="30"/>
                    </a:cubicBezTo>
                    <a:cubicBezTo>
                      <a:pt x="37" y="31"/>
                      <a:pt x="37" y="31"/>
                      <a:pt x="38" y="30"/>
                    </a:cubicBezTo>
                    <a:cubicBezTo>
                      <a:pt x="38" y="30"/>
                      <a:pt x="38" y="30"/>
                      <a:pt x="39" y="30"/>
                    </a:cubicBezTo>
                    <a:cubicBezTo>
                      <a:pt x="39" y="30"/>
                      <a:pt x="39" y="29"/>
                      <a:pt x="40" y="29"/>
                    </a:cubicBezTo>
                    <a:cubicBezTo>
                      <a:pt x="40" y="29"/>
                      <a:pt x="41" y="29"/>
                      <a:pt x="41" y="29"/>
                    </a:cubicBezTo>
                    <a:cubicBezTo>
                      <a:pt x="41" y="29"/>
                      <a:pt x="42" y="29"/>
                      <a:pt x="42" y="29"/>
                    </a:cubicBezTo>
                    <a:cubicBezTo>
                      <a:pt x="43" y="29"/>
                      <a:pt x="43" y="29"/>
                      <a:pt x="43" y="28"/>
                    </a:cubicBezTo>
                    <a:cubicBezTo>
                      <a:pt x="43" y="28"/>
                      <a:pt x="44" y="28"/>
                      <a:pt x="44" y="28"/>
                    </a:cubicBezTo>
                    <a:cubicBezTo>
                      <a:pt x="44" y="28"/>
                      <a:pt x="44" y="28"/>
                      <a:pt x="45" y="28"/>
                    </a:cubicBezTo>
                    <a:cubicBezTo>
                      <a:pt x="45" y="28"/>
                      <a:pt x="46" y="28"/>
                      <a:pt x="46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7" y="25"/>
                      <a:pt x="48" y="25"/>
                      <a:pt x="48" y="25"/>
                    </a:cubicBezTo>
                    <a:cubicBezTo>
                      <a:pt x="49" y="25"/>
                      <a:pt x="49" y="25"/>
                      <a:pt x="50" y="26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2" y="28"/>
                      <a:pt x="52" y="28"/>
                      <a:pt x="53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6" y="28"/>
                      <a:pt x="56" y="28"/>
                      <a:pt x="57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9" name="Freeform 435">
                <a:extLst>
                  <a:ext uri="{FF2B5EF4-FFF2-40B4-BE49-F238E27FC236}">
                    <a16:creationId xmlns:a16="http://schemas.microsoft.com/office/drawing/2014/main" id="{5904A449-BE68-4CCB-B1D7-4CA4BCC17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151" y="1550989"/>
                <a:ext cx="1501775" cy="757238"/>
              </a:xfrm>
              <a:custGeom>
                <a:avLst/>
                <a:gdLst>
                  <a:gd name="T0" fmla="*/ 34 w 139"/>
                  <a:gd name="T1" fmla="*/ 52 h 70"/>
                  <a:gd name="T2" fmla="*/ 37 w 139"/>
                  <a:gd name="T3" fmla="*/ 58 h 70"/>
                  <a:gd name="T4" fmla="*/ 44 w 139"/>
                  <a:gd name="T5" fmla="*/ 56 h 70"/>
                  <a:gd name="T6" fmla="*/ 46 w 139"/>
                  <a:gd name="T7" fmla="*/ 62 h 70"/>
                  <a:gd name="T8" fmla="*/ 51 w 139"/>
                  <a:gd name="T9" fmla="*/ 67 h 70"/>
                  <a:gd name="T10" fmla="*/ 52 w 139"/>
                  <a:gd name="T11" fmla="*/ 63 h 70"/>
                  <a:gd name="T12" fmla="*/ 57 w 139"/>
                  <a:gd name="T13" fmla="*/ 59 h 70"/>
                  <a:gd name="T14" fmla="*/ 63 w 139"/>
                  <a:gd name="T15" fmla="*/ 56 h 70"/>
                  <a:gd name="T16" fmla="*/ 68 w 139"/>
                  <a:gd name="T17" fmla="*/ 58 h 70"/>
                  <a:gd name="T18" fmla="*/ 73 w 139"/>
                  <a:gd name="T19" fmla="*/ 58 h 70"/>
                  <a:gd name="T20" fmla="*/ 75 w 139"/>
                  <a:gd name="T21" fmla="*/ 54 h 70"/>
                  <a:gd name="T22" fmla="*/ 82 w 139"/>
                  <a:gd name="T23" fmla="*/ 55 h 70"/>
                  <a:gd name="T24" fmla="*/ 87 w 139"/>
                  <a:gd name="T25" fmla="*/ 56 h 70"/>
                  <a:gd name="T26" fmla="*/ 89 w 139"/>
                  <a:gd name="T27" fmla="*/ 62 h 70"/>
                  <a:gd name="T28" fmla="*/ 91 w 139"/>
                  <a:gd name="T29" fmla="*/ 69 h 70"/>
                  <a:gd name="T30" fmla="*/ 94 w 139"/>
                  <a:gd name="T31" fmla="*/ 64 h 70"/>
                  <a:gd name="T32" fmla="*/ 93 w 139"/>
                  <a:gd name="T33" fmla="*/ 56 h 70"/>
                  <a:gd name="T34" fmla="*/ 96 w 139"/>
                  <a:gd name="T35" fmla="*/ 48 h 70"/>
                  <a:gd name="T36" fmla="*/ 102 w 139"/>
                  <a:gd name="T37" fmla="*/ 44 h 70"/>
                  <a:gd name="T38" fmla="*/ 108 w 139"/>
                  <a:gd name="T39" fmla="*/ 40 h 70"/>
                  <a:gd name="T40" fmla="*/ 110 w 139"/>
                  <a:gd name="T41" fmla="*/ 36 h 70"/>
                  <a:gd name="T42" fmla="*/ 110 w 139"/>
                  <a:gd name="T43" fmla="*/ 31 h 70"/>
                  <a:gd name="T44" fmla="*/ 111 w 139"/>
                  <a:gd name="T45" fmla="*/ 33 h 70"/>
                  <a:gd name="T46" fmla="*/ 114 w 139"/>
                  <a:gd name="T47" fmla="*/ 31 h 70"/>
                  <a:gd name="T48" fmla="*/ 118 w 139"/>
                  <a:gd name="T49" fmla="*/ 26 h 70"/>
                  <a:gd name="T50" fmla="*/ 122 w 139"/>
                  <a:gd name="T51" fmla="*/ 24 h 70"/>
                  <a:gd name="T52" fmla="*/ 129 w 139"/>
                  <a:gd name="T53" fmla="*/ 22 h 70"/>
                  <a:gd name="T54" fmla="*/ 128 w 139"/>
                  <a:gd name="T55" fmla="*/ 18 h 70"/>
                  <a:gd name="T56" fmla="*/ 133 w 139"/>
                  <a:gd name="T57" fmla="*/ 15 h 70"/>
                  <a:gd name="T58" fmla="*/ 138 w 139"/>
                  <a:gd name="T59" fmla="*/ 13 h 70"/>
                  <a:gd name="T60" fmla="*/ 137 w 139"/>
                  <a:gd name="T61" fmla="*/ 6 h 70"/>
                  <a:gd name="T62" fmla="*/ 131 w 139"/>
                  <a:gd name="T63" fmla="*/ 11 h 70"/>
                  <a:gd name="T64" fmla="*/ 124 w 139"/>
                  <a:gd name="T65" fmla="*/ 13 h 70"/>
                  <a:gd name="T66" fmla="*/ 116 w 139"/>
                  <a:gd name="T67" fmla="*/ 14 h 70"/>
                  <a:gd name="T68" fmla="*/ 110 w 139"/>
                  <a:gd name="T69" fmla="*/ 16 h 70"/>
                  <a:gd name="T70" fmla="*/ 107 w 139"/>
                  <a:gd name="T71" fmla="*/ 18 h 70"/>
                  <a:gd name="T72" fmla="*/ 101 w 139"/>
                  <a:gd name="T73" fmla="*/ 20 h 70"/>
                  <a:gd name="T74" fmla="*/ 98 w 139"/>
                  <a:gd name="T75" fmla="*/ 21 h 70"/>
                  <a:gd name="T76" fmla="*/ 102 w 139"/>
                  <a:gd name="T77" fmla="*/ 17 h 70"/>
                  <a:gd name="T78" fmla="*/ 105 w 139"/>
                  <a:gd name="T79" fmla="*/ 13 h 70"/>
                  <a:gd name="T80" fmla="*/ 109 w 139"/>
                  <a:gd name="T81" fmla="*/ 12 h 70"/>
                  <a:gd name="T82" fmla="*/ 102 w 139"/>
                  <a:gd name="T83" fmla="*/ 8 h 70"/>
                  <a:gd name="T84" fmla="*/ 101 w 139"/>
                  <a:gd name="T85" fmla="*/ 6 h 70"/>
                  <a:gd name="T86" fmla="*/ 99 w 139"/>
                  <a:gd name="T87" fmla="*/ 2 h 70"/>
                  <a:gd name="T88" fmla="*/ 94 w 139"/>
                  <a:gd name="T89" fmla="*/ 2 h 70"/>
                  <a:gd name="T90" fmla="*/ 90 w 139"/>
                  <a:gd name="T91" fmla="*/ 4 h 70"/>
                  <a:gd name="T92" fmla="*/ 85 w 139"/>
                  <a:gd name="T93" fmla="*/ 3 h 70"/>
                  <a:gd name="T94" fmla="*/ 81 w 139"/>
                  <a:gd name="T95" fmla="*/ 1 h 70"/>
                  <a:gd name="T96" fmla="*/ 18 w 139"/>
                  <a:gd name="T97" fmla="*/ 1 h 70"/>
                  <a:gd name="T98" fmla="*/ 15 w 139"/>
                  <a:gd name="T99" fmla="*/ 3 h 70"/>
                  <a:gd name="T100" fmla="*/ 12 w 139"/>
                  <a:gd name="T101" fmla="*/ 6 h 70"/>
                  <a:gd name="T102" fmla="*/ 7 w 139"/>
                  <a:gd name="T103" fmla="*/ 14 h 70"/>
                  <a:gd name="T104" fmla="*/ 3 w 139"/>
                  <a:gd name="T105" fmla="*/ 19 h 70"/>
                  <a:gd name="T106" fmla="*/ 0 w 139"/>
                  <a:gd name="T107" fmla="*/ 28 h 70"/>
                  <a:gd name="T108" fmla="*/ 0 w 139"/>
                  <a:gd name="T109" fmla="*/ 34 h 70"/>
                  <a:gd name="T110" fmla="*/ 0 w 139"/>
                  <a:gd name="T111" fmla="*/ 37 h 70"/>
                  <a:gd name="T112" fmla="*/ 4 w 139"/>
                  <a:gd name="T113" fmla="*/ 43 h 70"/>
                  <a:gd name="T114" fmla="*/ 8 w 139"/>
                  <a:gd name="T115" fmla="*/ 47 h 70"/>
                  <a:gd name="T116" fmla="*/ 13 w 139"/>
                  <a:gd name="T117" fmla="*/ 49 h 70"/>
                  <a:gd name="T118" fmla="*/ 18 w 139"/>
                  <a:gd name="T119" fmla="*/ 5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9" h="70">
                    <a:moveTo>
                      <a:pt x="21" y="52"/>
                    </a:moveTo>
                    <a:cubicBezTo>
                      <a:pt x="28" y="52"/>
                      <a:pt x="28" y="52"/>
                      <a:pt x="28" y="52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1"/>
                      <a:pt x="33" y="51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6" y="55"/>
                      <a:pt x="35" y="55"/>
                      <a:pt x="35" y="55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7" y="57"/>
                      <a:pt x="37" y="58"/>
                      <a:pt x="37" y="58"/>
                    </a:cubicBezTo>
                    <a:cubicBezTo>
                      <a:pt x="38" y="58"/>
                      <a:pt x="38" y="58"/>
                      <a:pt x="39" y="58"/>
                    </a:cubicBezTo>
                    <a:cubicBezTo>
                      <a:pt x="39" y="58"/>
                      <a:pt x="39" y="58"/>
                      <a:pt x="39" y="57"/>
                    </a:cubicBezTo>
                    <a:cubicBezTo>
                      <a:pt x="40" y="57"/>
                      <a:pt x="39" y="57"/>
                      <a:pt x="40" y="56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2" y="56"/>
                      <a:pt x="42" y="56"/>
                      <a:pt x="43" y="56"/>
                    </a:cubicBezTo>
                    <a:cubicBezTo>
                      <a:pt x="43" y="56"/>
                      <a:pt x="44" y="56"/>
                      <a:pt x="44" y="56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5" y="58"/>
                      <a:pt x="44" y="58"/>
                      <a:pt x="45" y="58"/>
                    </a:cubicBezTo>
                    <a:cubicBezTo>
                      <a:pt x="45" y="59"/>
                      <a:pt x="45" y="59"/>
                      <a:pt x="45" y="59"/>
                    </a:cubicBezTo>
                    <a:cubicBezTo>
                      <a:pt x="45" y="60"/>
                      <a:pt x="45" y="60"/>
                      <a:pt x="45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4"/>
                      <a:pt x="47" y="64"/>
                      <a:pt x="47" y="64"/>
                    </a:cubicBezTo>
                    <a:cubicBezTo>
                      <a:pt x="47" y="65"/>
                      <a:pt x="46" y="65"/>
                      <a:pt x="46" y="65"/>
                    </a:cubicBezTo>
                    <a:cubicBezTo>
                      <a:pt x="46" y="65"/>
                      <a:pt x="47" y="66"/>
                      <a:pt x="47" y="66"/>
                    </a:cubicBezTo>
                    <a:cubicBezTo>
                      <a:pt x="48" y="66"/>
                      <a:pt x="48" y="66"/>
                      <a:pt x="49" y="67"/>
                    </a:cubicBezTo>
                    <a:cubicBezTo>
                      <a:pt x="50" y="67"/>
                      <a:pt x="50" y="67"/>
                      <a:pt x="50" y="67"/>
                    </a:cubicBezTo>
                    <a:cubicBezTo>
                      <a:pt x="51" y="67"/>
                      <a:pt x="51" y="67"/>
                      <a:pt x="51" y="67"/>
                    </a:cubicBezTo>
                    <a:cubicBezTo>
                      <a:pt x="51" y="67"/>
                      <a:pt x="51" y="67"/>
                      <a:pt x="52" y="67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2" y="67"/>
                      <a:pt x="52" y="67"/>
                      <a:pt x="52" y="66"/>
                    </a:cubicBezTo>
                    <a:cubicBezTo>
                      <a:pt x="52" y="66"/>
                      <a:pt x="52" y="65"/>
                      <a:pt x="52" y="64"/>
                    </a:cubicBezTo>
                    <a:cubicBezTo>
                      <a:pt x="52" y="64"/>
                      <a:pt x="52" y="64"/>
                      <a:pt x="51" y="64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2"/>
                      <a:pt x="52" y="62"/>
                    </a:cubicBezTo>
                    <a:cubicBezTo>
                      <a:pt x="53" y="62"/>
                      <a:pt x="53" y="62"/>
                      <a:pt x="53" y="61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54" y="61"/>
                      <a:pt x="55" y="61"/>
                      <a:pt x="55" y="61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6" y="60"/>
                    </a:cubicBezTo>
                    <a:cubicBezTo>
                      <a:pt x="56" y="60"/>
                      <a:pt x="56" y="60"/>
                      <a:pt x="57" y="59"/>
                    </a:cubicBezTo>
                    <a:cubicBezTo>
                      <a:pt x="57" y="59"/>
                      <a:pt x="57" y="59"/>
                      <a:pt x="57" y="59"/>
                    </a:cubicBezTo>
                    <a:cubicBezTo>
                      <a:pt x="58" y="58"/>
                      <a:pt x="58" y="58"/>
                      <a:pt x="59" y="58"/>
                    </a:cubicBezTo>
                    <a:cubicBezTo>
                      <a:pt x="59" y="58"/>
                      <a:pt x="60" y="58"/>
                      <a:pt x="60" y="57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1" y="57"/>
                      <a:pt x="61" y="56"/>
                    </a:cubicBezTo>
                    <a:cubicBezTo>
                      <a:pt x="62" y="56"/>
                      <a:pt x="62" y="56"/>
                      <a:pt x="63" y="56"/>
                    </a:cubicBezTo>
                    <a:cubicBezTo>
                      <a:pt x="63" y="56"/>
                      <a:pt x="63" y="56"/>
                      <a:pt x="64" y="56"/>
                    </a:cubicBezTo>
                    <a:cubicBezTo>
                      <a:pt x="64" y="56"/>
                      <a:pt x="64" y="56"/>
                      <a:pt x="64" y="57"/>
                    </a:cubicBezTo>
                    <a:cubicBezTo>
                      <a:pt x="65" y="57"/>
                      <a:pt x="65" y="57"/>
                      <a:pt x="65" y="57"/>
                    </a:cubicBezTo>
                    <a:cubicBezTo>
                      <a:pt x="66" y="57"/>
                      <a:pt x="66" y="57"/>
                      <a:pt x="66" y="56"/>
                    </a:cubicBezTo>
                    <a:cubicBezTo>
                      <a:pt x="66" y="56"/>
                      <a:pt x="67" y="56"/>
                      <a:pt x="67" y="56"/>
                    </a:cubicBezTo>
                    <a:cubicBezTo>
                      <a:pt x="67" y="56"/>
                      <a:pt x="67" y="57"/>
                      <a:pt x="68" y="57"/>
                    </a:cubicBezTo>
                    <a:cubicBezTo>
                      <a:pt x="68" y="57"/>
                      <a:pt x="67" y="58"/>
                      <a:pt x="68" y="58"/>
                    </a:cubicBezTo>
                    <a:cubicBezTo>
                      <a:pt x="68" y="58"/>
                      <a:pt x="69" y="58"/>
                      <a:pt x="69" y="58"/>
                    </a:cubicBezTo>
                    <a:cubicBezTo>
                      <a:pt x="69" y="58"/>
                      <a:pt x="70" y="58"/>
                      <a:pt x="70" y="58"/>
                    </a:cubicBezTo>
                    <a:cubicBezTo>
                      <a:pt x="70" y="58"/>
                      <a:pt x="70" y="58"/>
                      <a:pt x="71" y="58"/>
                    </a:cubicBezTo>
                    <a:cubicBezTo>
                      <a:pt x="71" y="58"/>
                      <a:pt x="71" y="58"/>
                      <a:pt x="71" y="58"/>
                    </a:cubicBezTo>
                    <a:cubicBezTo>
                      <a:pt x="72" y="58"/>
                      <a:pt x="72" y="58"/>
                      <a:pt x="72" y="59"/>
                    </a:cubicBezTo>
                    <a:cubicBezTo>
                      <a:pt x="73" y="59"/>
                      <a:pt x="73" y="59"/>
                      <a:pt x="74" y="58"/>
                    </a:cubicBezTo>
                    <a:cubicBezTo>
                      <a:pt x="74" y="58"/>
                      <a:pt x="74" y="58"/>
                      <a:pt x="73" y="58"/>
                    </a:cubicBezTo>
                    <a:cubicBezTo>
                      <a:pt x="73" y="57"/>
                      <a:pt x="73" y="57"/>
                      <a:pt x="73" y="57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56"/>
                      <a:pt x="73" y="56"/>
                      <a:pt x="72" y="56"/>
                    </a:cubicBezTo>
                    <a:cubicBezTo>
                      <a:pt x="72" y="55"/>
                      <a:pt x="72" y="55"/>
                      <a:pt x="72" y="55"/>
                    </a:cubicBezTo>
                    <a:cubicBezTo>
                      <a:pt x="72" y="55"/>
                      <a:pt x="72" y="55"/>
                      <a:pt x="73" y="55"/>
                    </a:cubicBezTo>
                    <a:cubicBezTo>
                      <a:pt x="73" y="54"/>
                      <a:pt x="73" y="54"/>
                      <a:pt x="74" y="54"/>
                    </a:cubicBezTo>
                    <a:cubicBezTo>
                      <a:pt x="74" y="54"/>
                      <a:pt x="74" y="54"/>
                      <a:pt x="75" y="54"/>
                    </a:cubicBezTo>
                    <a:cubicBezTo>
                      <a:pt x="76" y="54"/>
                      <a:pt x="76" y="54"/>
                      <a:pt x="77" y="54"/>
                    </a:cubicBezTo>
                    <a:cubicBezTo>
                      <a:pt x="77" y="55"/>
                      <a:pt x="77" y="55"/>
                      <a:pt x="77" y="55"/>
                    </a:cubicBezTo>
                    <a:cubicBezTo>
                      <a:pt x="77" y="55"/>
                      <a:pt x="77" y="55"/>
                      <a:pt x="78" y="55"/>
                    </a:cubicBezTo>
                    <a:cubicBezTo>
                      <a:pt x="78" y="55"/>
                      <a:pt x="78" y="55"/>
                      <a:pt x="79" y="55"/>
                    </a:cubicBezTo>
                    <a:cubicBezTo>
                      <a:pt x="79" y="54"/>
                      <a:pt x="80" y="54"/>
                      <a:pt x="80" y="54"/>
                    </a:cubicBezTo>
                    <a:cubicBezTo>
                      <a:pt x="81" y="54"/>
                      <a:pt x="81" y="55"/>
                      <a:pt x="81" y="55"/>
                    </a:cubicBezTo>
                    <a:cubicBezTo>
                      <a:pt x="82" y="55"/>
                      <a:pt x="82" y="55"/>
                      <a:pt x="82" y="55"/>
                    </a:cubicBezTo>
                    <a:cubicBezTo>
                      <a:pt x="82" y="55"/>
                      <a:pt x="82" y="56"/>
                      <a:pt x="82" y="56"/>
                    </a:cubicBezTo>
                    <a:cubicBezTo>
                      <a:pt x="83" y="57"/>
                      <a:pt x="83" y="56"/>
                      <a:pt x="84" y="56"/>
                    </a:cubicBezTo>
                    <a:cubicBezTo>
                      <a:pt x="84" y="56"/>
                      <a:pt x="84" y="56"/>
                      <a:pt x="85" y="56"/>
                    </a:cubicBezTo>
                    <a:cubicBezTo>
                      <a:pt x="85" y="56"/>
                      <a:pt x="85" y="56"/>
                      <a:pt x="85" y="55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7" y="55"/>
                      <a:pt x="87" y="56"/>
                      <a:pt x="87" y="56"/>
                    </a:cubicBezTo>
                    <a:cubicBezTo>
                      <a:pt x="87" y="56"/>
                      <a:pt x="87" y="56"/>
                      <a:pt x="87" y="56"/>
                    </a:cubicBezTo>
                    <a:cubicBezTo>
                      <a:pt x="87" y="57"/>
                      <a:pt x="87" y="57"/>
                      <a:pt x="88" y="57"/>
                    </a:cubicBezTo>
                    <a:cubicBezTo>
                      <a:pt x="88" y="57"/>
                      <a:pt x="88" y="57"/>
                      <a:pt x="88" y="58"/>
                    </a:cubicBezTo>
                    <a:cubicBezTo>
                      <a:pt x="88" y="58"/>
                      <a:pt x="89" y="58"/>
                      <a:pt x="89" y="59"/>
                    </a:cubicBezTo>
                    <a:cubicBezTo>
                      <a:pt x="89" y="59"/>
                      <a:pt x="89" y="59"/>
                      <a:pt x="89" y="60"/>
                    </a:cubicBezTo>
                    <a:cubicBezTo>
                      <a:pt x="89" y="60"/>
                      <a:pt x="89" y="61"/>
                      <a:pt x="89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9" y="62"/>
                      <a:pt x="89" y="62"/>
                      <a:pt x="89" y="62"/>
                    </a:cubicBezTo>
                    <a:cubicBezTo>
                      <a:pt x="89" y="63"/>
                      <a:pt x="88" y="63"/>
                      <a:pt x="88" y="64"/>
                    </a:cubicBezTo>
                    <a:cubicBezTo>
                      <a:pt x="88" y="64"/>
                      <a:pt x="89" y="64"/>
                      <a:pt x="89" y="65"/>
                    </a:cubicBezTo>
                    <a:cubicBezTo>
                      <a:pt x="89" y="65"/>
                      <a:pt x="89" y="65"/>
                      <a:pt x="89" y="65"/>
                    </a:cubicBezTo>
                    <a:cubicBezTo>
                      <a:pt x="89" y="66"/>
                      <a:pt x="89" y="66"/>
                      <a:pt x="90" y="66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8"/>
                      <a:pt x="91" y="68"/>
                      <a:pt x="91" y="68"/>
                    </a:cubicBezTo>
                    <a:cubicBezTo>
                      <a:pt x="91" y="69"/>
                      <a:pt x="91" y="69"/>
                      <a:pt x="91" y="69"/>
                    </a:cubicBezTo>
                    <a:cubicBezTo>
                      <a:pt x="91" y="70"/>
                      <a:pt x="92" y="70"/>
                      <a:pt x="92" y="70"/>
                    </a:cubicBezTo>
                    <a:cubicBezTo>
                      <a:pt x="93" y="70"/>
                      <a:pt x="93" y="70"/>
                      <a:pt x="93" y="69"/>
                    </a:cubicBezTo>
                    <a:cubicBezTo>
                      <a:pt x="93" y="69"/>
                      <a:pt x="93" y="68"/>
                      <a:pt x="93" y="68"/>
                    </a:cubicBezTo>
                    <a:cubicBezTo>
                      <a:pt x="93" y="68"/>
                      <a:pt x="94" y="68"/>
                      <a:pt x="94" y="67"/>
                    </a:cubicBezTo>
                    <a:cubicBezTo>
                      <a:pt x="94" y="67"/>
                      <a:pt x="94" y="66"/>
                      <a:pt x="94" y="66"/>
                    </a:cubicBezTo>
                    <a:cubicBezTo>
                      <a:pt x="94" y="66"/>
                      <a:pt x="94" y="65"/>
                      <a:pt x="94" y="65"/>
                    </a:cubicBezTo>
                    <a:cubicBezTo>
                      <a:pt x="94" y="65"/>
                      <a:pt x="94" y="64"/>
                      <a:pt x="94" y="64"/>
                    </a:cubicBezTo>
                    <a:cubicBezTo>
                      <a:pt x="94" y="64"/>
                      <a:pt x="94" y="63"/>
                      <a:pt x="94" y="63"/>
                    </a:cubicBezTo>
                    <a:cubicBezTo>
                      <a:pt x="94" y="63"/>
                      <a:pt x="94" y="63"/>
                      <a:pt x="94" y="62"/>
                    </a:cubicBezTo>
                    <a:cubicBezTo>
                      <a:pt x="94" y="62"/>
                      <a:pt x="94" y="61"/>
                      <a:pt x="94" y="61"/>
                    </a:cubicBezTo>
                    <a:cubicBezTo>
                      <a:pt x="94" y="61"/>
                      <a:pt x="94" y="61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59"/>
                      <a:pt x="94" y="59"/>
                      <a:pt x="94" y="58"/>
                    </a:cubicBezTo>
                    <a:cubicBezTo>
                      <a:pt x="93" y="57"/>
                      <a:pt x="93" y="57"/>
                      <a:pt x="93" y="56"/>
                    </a:cubicBezTo>
                    <a:cubicBezTo>
                      <a:pt x="93" y="55"/>
                      <a:pt x="93" y="54"/>
                      <a:pt x="93" y="54"/>
                    </a:cubicBezTo>
                    <a:cubicBezTo>
                      <a:pt x="93" y="53"/>
                      <a:pt x="93" y="53"/>
                      <a:pt x="93" y="52"/>
                    </a:cubicBezTo>
                    <a:cubicBezTo>
                      <a:pt x="93" y="52"/>
                      <a:pt x="94" y="52"/>
                      <a:pt x="94" y="52"/>
                    </a:cubicBezTo>
                    <a:cubicBezTo>
                      <a:pt x="94" y="52"/>
                      <a:pt x="94" y="51"/>
                      <a:pt x="95" y="51"/>
                    </a:cubicBezTo>
                    <a:cubicBezTo>
                      <a:pt x="95" y="50"/>
                      <a:pt x="95" y="50"/>
                      <a:pt x="95" y="50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6" y="49"/>
                      <a:pt x="96" y="49"/>
                      <a:pt x="96" y="48"/>
                    </a:cubicBezTo>
                    <a:cubicBezTo>
                      <a:pt x="97" y="48"/>
                      <a:pt x="97" y="48"/>
                      <a:pt x="97" y="48"/>
                    </a:cubicBezTo>
                    <a:cubicBezTo>
                      <a:pt x="98" y="48"/>
                      <a:pt x="98" y="48"/>
                      <a:pt x="99" y="47"/>
                    </a:cubicBezTo>
                    <a:cubicBezTo>
                      <a:pt x="99" y="47"/>
                      <a:pt x="99" y="47"/>
                      <a:pt x="99" y="47"/>
                    </a:cubicBezTo>
                    <a:cubicBezTo>
                      <a:pt x="100" y="46"/>
                      <a:pt x="100" y="47"/>
                      <a:pt x="101" y="47"/>
                    </a:cubicBezTo>
                    <a:cubicBezTo>
                      <a:pt x="101" y="46"/>
                      <a:pt x="100" y="46"/>
                      <a:pt x="101" y="45"/>
                    </a:cubicBezTo>
                    <a:cubicBezTo>
                      <a:pt x="101" y="45"/>
                      <a:pt x="101" y="45"/>
                      <a:pt x="102" y="45"/>
                    </a:cubicBezTo>
                    <a:cubicBezTo>
                      <a:pt x="102" y="45"/>
                      <a:pt x="102" y="44"/>
                      <a:pt x="102" y="44"/>
                    </a:cubicBezTo>
                    <a:cubicBezTo>
                      <a:pt x="102" y="44"/>
                      <a:pt x="103" y="44"/>
                      <a:pt x="103" y="44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4" y="43"/>
                      <a:pt x="105" y="43"/>
                      <a:pt x="105" y="43"/>
                    </a:cubicBezTo>
                    <a:cubicBezTo>
                      <a:pt x="105" y="42"/>
                      <a:pt x="105" y="42"/>
                      <a:pt x="106" y="42"/>
                    </a:cubicBezTo>
                    <a:cubicBezTo>
                      <a:pt x="106" y="42"/>
                      <a:pt x="107" y="42"/>
                      <a:pt x="107" y="42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41"/>
                      <a:pt x="108" y="41"/>
                      <a:pt x="108" y="40"/>
                    </a:cubicBezTo>
                    <a:cubicBezTo>
                      <a:pt x="108" y="40"/>
                      <a:pt x="108" y="40"/>
                      <a:pt x="108" y="39"/>
                    </a:cubicBezTo>
                    <a:cubicBezTo>
                      <a:pt x="108" y="39"/>
                      <a:pt x="109" y="40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39"/>
                      <a:pt x="110" y="38"/>
                    </a:cubicBezTo>
                    <a:cubicBezTo>
                      <a:pt x="110" y="38"/>
                      <a:pt x="110" y="38"/>
                      <a:pt x="110" y="38"/>
                    </a:cubicBezTo>
                    <a:cubicBezTo>
                      <a:pt x="110" y="37"/>
                      <a:pt x="110" y="37"/>
                      <a:pt x="110" y="37"/>
                    </a:cubicBezTo>
                    <a:cubicBezTo>
                      <a:pt x="110" y="37"/>
                      <a:pt x="110" y="37"/>
                      <a:pt x="110" y="36"/>
                    </a:cubicBezTo>
                    <a:cubicBezTo>
                      <a:pt x="111" y="36"/>
                      <a:pt x="111" y="36"/>
                      <a:pt x="110" y="35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10" y="35"/>
                      <a:pt x="110" y="34"/>
                      <a:pt x="110" y="34"/>
                    </a:cubicBezTo>
                    <a:cubicBezTo>
                      <a:pt x="110" y="34"/>
                      <a:pt x="110" y="34"/>
                      <a:pt x="110" y="33"/>
                    </a:cubicBezTo>
                    <a:cubicBezTo>
                      <a:pt x="110" y="33"/>
                      <a:pt x="110" y="33"/>
                      <a:pt x="110" y="32"/>
                    </a:cubicBezTo>
                    <a:cubicBezTo>
                      <a:pt x="111" y="32"/>
                      <a:pt x="110" y="31"/>
                      <a:pt x="110" y="31"/>
                    </a:cubicBezTo>
                    <a:cubicBezTo>
                      <a:pt x="111" y="30"/>
                      <a:pt x="111" y="30"/>
                      <a:pt x="111" y="30"/>
                    </a:cubicBezTo>
                    <a:cubicBezTo>
                      <a:pt x="111" y="29"/>
                      <a:pt x="111" y="29"/>
                      <a:pt x="111" y="29"/>
                    </a:cubicBezTo>
                    <a:cubicBezTo>
                      <a:pt x="112" y="28"/>
                      <a:pt x="112" y="28"/>
                      <a:pt x="112" y="28"/>
                    </a:cubicBezTo>
                    <a:cubicBezTo>
                      <a:pt x="113" y="29"/>
                      <a:pt x="112" y="29"/>
                      <a:pt x="112" y="30"/>
                    </a:cubicBezTo>
                    <a:cubicBezTo>
                      <a:pt x="112" y="30"/>
                      <a:pt x="111" y="31"/>
                      <a:pt x="111" y="31"/>
                    </a:cubicBezTo>
                    <a:cubicBezTo>
                      <a:pt x="111" y="31"/>
                      <a:pt x="112" y="32"/>
                      <a:pt x="112" y="32"/>
                    </a:cubicBezTo>
                    <a:cubicBezTo>
                      <a:pt x="112" y="32"/>
                      <a:pt x="111" y="33"/>
                      <a:pt x="111" y="33"/>
                    </a:cubicBezTo>
                    <a:cubicBezTo>
                      <a:pt x="111" y="34"/>
                      <a:pt x="111" y="34"/>
                      <a:pt x="111" y="34"/>
                    </a:cubicBezTo>
                    <a:cubicBezTo>
                      <a:pt x="111" y="34"/>
                      <a:pt x="111" y="35"/>
                      <a:pt x="111" y="35"/>
                    </a:cubicBezTo>
                    <a:cubicBezTo>
                      <a:pt x="111" y="35"/>
                      <a:pt x="111" y="35"/>
                      <a:pt x="111" y="35"/>
                    </a:cubicBezTo>
                    <a:cubicBezTo>
                      <a:pt x="111" y="35"/>
                      <a:pt x="111" y="35"/>
                      <a:pt x="111" y="35"/>
                    </a:cubicBezTo>
                    <a:cubicBezTo>
                      <a:pt x="112" y="35"/>
                      <a:pt x="112" y="34"/>
                      <a:pt x="112" y="34"/>
                    </a:cubicBezTo>
                    <a:cubicBezTo>
                      <a:pt x="113" y="33"/>
                      <a:pt x="113" y="33"/>
                      <a:pt x="114" y="32"/>
                    </a:cubicBezTo>
                    <a:cubicBezTo>
                      <a:pt x="114" y="32"/>
                      <a:pt x="114" y="32"/>
                      <a:pt x="114" y="31"/>
                    </a:cubicBezTo>
                    <a:cubicBezTo>
                      <a:pt x="115" y="31"/>
                      <a:pt x="115" y="31"/>
                      <a:pt x="114" y="30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5" y="28"/>
                      <a:pt x="115" y="29"/>
                      <a:pt x="115" y="29"/>
                    </a:cubicBezTo>
                    <a:cubicBezTo>
                      <a:pt x="116" y="29"/>
                      <a:pt x="116" y="29"/>
                      <a:pt x="116" y="28"/>
                    </a:cubicBezTo>
                    <a:cubicBezTo>
                      <a:pt x="117" y="28"/>
                      <a:pt x="117" y="28"/>
                      <a:pt x="117" y="28"/>
                    </a:cubicBezTo>
                    <a:cubicBezTo>
                      <a:pt x="117" y="28"/>
                      <a:pt x="118" y="27"/>
                      <a:pt x="118" y="27"/>
                    </a:cubicBezTo>
                    <a:cubicBezTo>
                      <a:pt x="118" y="27"/>
                      <a:pt x="118" y="27"/>
                      <a:pt x="118" y="26"/>
                    </a:cubicBezTo>
                    <a:cubicBezTo>
                      <a:pt x="118" y="26"/>
                      <a:pt x="118" y="26"/>
                      <a:pt x="118" y="26"/>
                    </a:cubicBezTo>
                    <a:cubicBezTo>
                      <a:pt x="118" y="26"/>
                      <a:pt x="118" y="26"/>
                      <a:pt x="118" y="26"/>
                    </a:cubicBezTo>
                    <a:cubicBezTo>
                      <a:pt x="119" y="25"/>
                      <a:pt x="118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1" y="25"/>
                      <a:pt x="121" y="25"/>
                      <a:pt x="122" y="25"/>
                    </a:cubicBezTo>
                    <a:cubicBezTo>
                      <a:pt x="122" y="25"/>
                      <a:pt x="122" y="24"/>
                      <a:pt x="122" y="24"/>
                    </a:cubicBezTo>
                    <a:cubicBezTo>
                      <a:pt x="123" y="24"/>
                      <a:pt x="123" y="23"/>
                      <a:pt x="123" y="23"/>
                    </a:cubicBezTo>
                    <a:cubicBezTo>
                      <a:pt x="124" y="23"/>
                      <a:pt x="124" y="22"/>
                      <a:pt x="125" y="22"/>
                    </a:cubicBezTo>
                    <a:cubicBezTo>
                      <a:pt x="125" y="22"/>
                      <a:pt x="125" y="22"/>
                      <a:pt x="126" y="22"/>
                    </a:cubicBezTo>
                    <a:cubicBezTo>
                      <a:pt x="126" y="22"/>
                      <a:pt x="126" y="22"/>
                      <a:pt x="127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8" y="22"/>
                      <a:pt x="128" y="23"/>
                      <a:pt x="129" y="22"/>
                    </a:cubicBezTo>
                    <a:cubicBezTo>
                      <a:pt x="129" y="22"/>
                      <a:pt x="129" y="22"/>
                      <a:pt x="129" y="22"/>
                    </a:cubicBezTo>
                    <a:cubicBezTo>
                      <a:pt x="130" y="21"/>
                      <a:pt x="130" y="21"/>
                      <a:pt x="129" y="21"/>
                    </a:cubicBezTo>
                    <a:cubicBezTo>
                      <a:pt x="129" y="20"/>
                      <a:pt x="129" y="20"/>
                      <a:pt x="129" y="20"/>
                    </a:cubicBezTo>
                    <a:cubicBezTo>
                      <a:pt x="128" y="20"/>
                      <a:pt x="129" y="21"/>
                      <a:pt x="128" y="21"/>
                    </a:cubicBezTo>
                    <a:cubicBezTo>
                      <a:pt x="128" y="21"/>
                      <a:pt x="128" y="21"/>
                      <a:pt x="128" y="20"/>
                    </a:cubicBezTo>
                    <a:cubicBezTo>
                      <a:pt x="127" y="20"/>
                      <a:pt x="127" y="20"/>
                      <a:pt x="127" y="19"/>
                    </a:cubicBezTo>
                    <a:cubicBezTo>
                      <a:pt x="128" y="19"/>
                      <a:pt x="128" y="19"/>
                      <a:pt x="128" y="19"/>
                    </a:cubicBezTo>
                    <a:cubicBezTo>
                      <a:pt x="128" y="19"/>
                      <a:pt x="128" y="19"/>
                      <a:pt x="128" y="18"/>
                    </a:cubicBezTo>
                    <a:cubicBezTo>
                      <a:pt x="128" y="18"/>
                      <a:pt x="128" y="18"/>
                      <a:pt x="129" y="18"/>
                    </a:cubicBezTo>
                    <a:cubicBezTo>
                      <a:pt x="129" y="18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30" y="17"/>
                      <a:pt x="130" y="16"/>
                      <a:pt x="130" y="16"/>
                    </a:cubicBezTo>
                    <a:cubicBezTo>
                      <a:pt x="130" y="16"/>
                      <a:pt x="130" y="16"/>
                      <a:pt x="131" y="16"/>
                    </a:cubicBezTo>
                    <a:cubicBezTo>
                      <a:pt x="131" y="15"/>
                      <a:pt x="131" y="16"/>
                      <a:pt x="132" y="15"/>
                    </a:cubicBezTo>
                    <a:cubicBezTo>
                      <a:pt x="132" y="15"/>
                      <a:pt x="133" y="15"/>
                      <a:pt x="133" y="15"/>
                    </a:cubicBezTo>
                    <a:cubicBezTo>
                      <a:pt x="133" y="15"/>
                      <a:pt x="134" y="15"/>
                      <a:pt x="134" y="15"/>
                    </a:cubicBezTo>
                    <a:cubicBezTo>
                      <a:pt x="134" y="15"/>
                      <a:pt x="134" y="14"/>
                      <a:pt x="134" y="14"/>
                    </a:cubicBezTo>
                    <a:cubicBezTo>
                      <a:pt x="134" y="14"/>
                      <a:pt x="135" y="14"/>
                      <a:pt x="135" y="14"/>
                    </a:cubicBezTo>
                    <a:cubicBezTo>
                      <a:pt x="136" y="14"/>
                      <a:pt x="136" y="14"/>
                      <a:pt x="136" y="14"/>
                    </a:cubicBezTo>
                    <a:cubicBezTo>
                      <a:pt x="137" y="14"/>
                      <a:pt x="137" y="14"/>
                      <a:pt x="137" y="13"/>
                    </a:cubicBezTo>
                    <a:cubicBezTo>
                      <a:pt x="137" y="13"/>
                      <a:pt x="138" y="13"/>
                      <a:pt x="138" y="13"/>
                    </a:cubicBezTo>
                    <a:cubicBezTo>
                      <a:pt x="138" y="13"/>
                      <a:pt x="138" y="13"/>
                      <a:pt x="138" y="13"/>
                    </a:cubicBezTo>
                    <a:cubicBezTo>
                      <a:pt x="138" y="13"/>
                      <a:pt x="138" y="13"/>
                      <a:pt x="138" y="13"/>
                    </a:cubicBezTo>
                    <a:cubicBezTo>
                      <a:pt x="138" y="12"/>
                      <a:pt x="138" y="12"/>
                      <a:pt x="138" y="11"/>
                    </a:cubicBezTo>
                    <a:cubicBezTo>
                      <a:pt x="138" y="11"/>
                      <a:pt x="137" y="11"/>
                      <a:pt x="137" y="10"/>
                    </a:cubicBezTo>
                    <a:cubicBezTo>
                      <a:pt x="137" y="10"/>
                      <a:pt x="137" y="10"/>
                      <a:pt x="137" y="9"/>
                    </a:cubicBezTo>
                    <a:cubicBezTo>
                      <a:pt x="138" y="9"/>
                      <a:pt x="138" y="8"/>
                      <a:pt x="138" y="8"/>
                    </a:cubicBezTo>
                    <a:cubicBezTo>
                      <a:pt x="138" y="7"/>
                      <a:pt x="139" y="7"/>
                      <a:pt x="138" y="6"/>
                    </a:cubicBezTo>
                    <a:cubicBezTo>
                      <a:pt x="138" y="6"/>
                      <a:pt x="138" y="6"/>
                      <a:pt x="137" y="6"/>
                    </a:cubicBezTo>
                    <a:cubicBezTo>
                      <a:pt x="137" y="6"/>
                      <a:pt x="137" y="6"/>
                      <a:pt x="136" y="6"/>
                    </a:cubicBezTo>
                    <a:cubicBezTo>
                      <a:pt x="136" y="6"/>
                      <a:pt x="136" y="6"/>
                      <a:pt x="136" y="6"/>
                    </a:cubicBezTo>
                    <a:cubicBezTo>
                      <a:pt x="135" y="6"/>
                      <a:pt x="135" y="6"/>
                      <a:pt x="135" y="6"/>
                    </a:cubicBezTo>
                    <a:cubicBezTo>
                      <a:pt x="134" y="6"/>
                      <a:pt x="134" y="7"/>
                      <a:pt x="133" y="7"/>
                    </a:cubicBezTo>
                    <a:cubicBezTo>
                      <a:pt x="133" y="8"/>
                      <a:pt x="133" y="8"/>
                      <a:pt x="132" y="8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2" y="10"/>
                      <a:pt x="131" y="10"/>
                      <a:pt x="131" y="11"/>
                    </a:cubicBezTo>
                    <a:cubicBezTo>
                      <a:pt x="131" y="11"/>
                      <a:pt x="130" y="11"/>
                      <a:pt x="130" y="11"/>
                    </a:cubicBezTo>
                    <a:cubicBezTo>
                      <a:pt x="130" y="12"/>
                      <a:pt x="129" y="11"/>
                      <a:pt x="129" y="11"/>
                    </a:cubicBezTo>
                    <a:cubicBezTo>
                      <a:pt x="129" y="11"/>
                      <a:pt x="129" y="12"/>
                      <a:pt x="128" y="12"/>
                    </a:cubicBezTo>
                    <a:cubicBezTo>
                      <a:pt x="128" y="12"/>
                      <a:pt x="128" y="13"/>
                      <a:pt x="127" y="13"/>
                    </a:cubicBezTo>
                    <a:cubicBezTo>
                      <a:pt x="127" y="13"/>
                      <a:pt x="127" y="12"/>
                      <a:pt x="126" y="12"/>
                    </a:cubicBezTo>
                    <a:cubicBezTo>
                      <a:pt x="126" y="12"/>
                      <a:pt x="125" y="13"/>
                      <a:pt x="125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3" y="13"/>
                      <a:pt x="123" y="13"/>
                      <a:pt x="122" y="13"/>
                    </a:cubicBezTo>
                    <a:cubicBezTo>
                      <a:pt x="121" y="13"/>
                      <a:pt x="121" y="13"/>
                      <a:pt x="120" y="13"/>
                    </a:cubicBezTo>
                    <a:cubicBezTo>
                      <a:pt x="120" y="13"/>
                      <a:pt x="120" y="13"/>
                      <a:pt x="119" y="13"/>
                    </a:cubicBezTo>
                    <a:cubicBezTo>
                      <a:pt x="119" y="13"/>
                      <a:pt x="119" y="13"/>
                      <a:pt x="118" y="13"/>
                    </a:cubicBezTo>
                    <a:cubicBezTo>
                      <a:pt x="118" y="14"/>
                      <a:pt x="117" y="14"/>
                      <a:pt x="117" y="14"/>
                    </a:cubicBezTo>
                    <a:cubicBezTo>
                      <a:pt x="117" y="14"/>
                      <a:pt x="117" y="14"/>
                      <a:pt x="117" y="14"/>
                    </a:cubicBezTo>
                    <a:cubicBezTo>
                      <a:pt x="117" y="14"/>
                      <a:pt x="116" y="14"/>
                      <a:pt x="116" y="14"/>
                    </a:cubicBezTo>
                    <a:cubicBezTo>
                      <a:pt x="116" y="15"/>
                      <a:pt x="116" y="15"/>
                      <a:pt x="115" y="15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4" y="15"/>
                      <a:pt x="114" y="15"/>
                      <a:pt x="114" y="15"/>
                    </a:cubicBezTo>
                    <a:cubicBezTo>
                      <a:pt x="114" y="15"/>
                      <a:pt x="114" y="15"/>
                      <a:pt x="113" y="15"/>
                    </a:cubicBezTo>
                    <a:cubicBezTo>
                      <a:pt x="113" y="15"/>
                      <a:pt x="113" y="15"/>
                      <a:pt x="113" y="15"/>
                    </a:cubicBezTo>
                    <a:cubicBezTo>
                      <a:pt x="112" y="15"/>
                      <a:pt x="112" y="15"/>
                      <a:pt x="111" y="15"/>
                    </a:cubicBezTo>
                    <a:cubicBezTo>
                      <a:pt x="111" y="15"/>
                      <a:pt x="111" y="16"/>
                      <a:pt x="110" y="16"/>
                    </a:cubicBezTo>
                    <a:cubicBezTo>
                      <a:pt x="110" y="16"/>
                      <a:pt x="109" y="16"/>
                      <a:pt x="109" y="16"/>
                    </a:cubicBezTo>
                    <a:cubicBezTo>
                      <a:pt x="109" y="16"/>
                      <a:pt x="108" y="16"/>
                      <a:pt x="108" y="16"/>
                    </a:cubicBezTo>
                    <a:cubicBezTo>
                      <a:pt x="108" y="17"/>
                      <a:pt x="108" y="17"/>
                      <a:pt x="108" y="17"/>
                    </a:cubicBezTo>
                    <a:cubicBezTo>
                      <a:pt x="108" y="17"/>
                      <a:pt x="108" y="17"/>
                      <a:pt x="108" y="18"/>
                    </a:cubicBezTo>
                    <a:cubicBezTo>
                      <a:pt x="108" y="18"/>
                      <a:pt x="108" y="18"/>
                      <a:pt x="108" y="18"/>
                    </a:cubicBezTo>
                    <a:cubicBezTo>
                      <a:pt x="108" y="18"/>
                      <a:pt x="108" y="18"/>
                      <a:pt x="108" y="18"/>
                    </a:cubicBezTo>
                    <a:cubicBezTo>
                      <a:pt x="107" y="18"/>
                      <a:pt x="107" y="18"/>
                      <a:pt x="107" y="18"/>
                    </a:cubicBezTo>
                    <a:cubicBezTo>
                      <a:pt x="107" y="19"/>
                      <a:pt x="106" y="19"/>
                      <a:pt x="106" y="19"/>
                    </a:cubicBezTo>
                    <a:cubicBezTo>
                      <a:pt x="106" y="19"/>
                      <a:pt x="106" y="19"/>
                      <a:pt x="105" y="19"/>
                    </a:cubicBezTo>
                    <a:cubicBezTo>
                      <a:pt x="105" y="19"/>
                      <a:pt x="105" y="19"/>
                      <a:pt x="104" y="19"/>
                    </a:cubicBezTo>
                    <a:cubicBezTo>
                      <a:pt x="104" y="19"/>
                      <a:pt x="104" y="19"/>
                      <a:pt x="103" y="19"/>
                    </a:cubicBezTo>
                    <a:cubicBezTo>
                      <a:pt x="103" y="19"/>
                      <a:pt x="103" y="19"/>
                      <a:pt x="103" y="19"/>
                    </a:cubicBezTo>
                    <a:cubicBezTo>
                      <a:pt x="102" y="19"/>
                      <a:pt x="102" y="20"/>
                      <a:pt x="102" y="20"/>
                    </a:cubicBezTo>
                    <a:cubicBezTo>
                      <a:pt x="102" y="20"/>
                      <a:pt x="102" y="20"/>
                      <a:pt x="101" y="20"/>
                    </a:cubicBezTo>
                    <a:cubicBezTo>
                      <a:pt x="101" y="20"/>
                      <a:pt x="101" y="20"/>
                      <a:pt x="101" y="20"/>
                    </a:cubicBezTo>
                    <a:cubicBezTo>
                      <a:pt x="100" y="20"/>
                      <a:pt x="100" y="21"/>
                      <a:pt x="100" y="21"/>
                    </a:cubicBezTo>
                    <a:cubicBezTo>
                      <a:pt x="100" y="21"/>
                      <a:pt x="100" y="21"/>
                      <a:pt x="99" y="21"/>
                    </a:cubicBezTo>
                    <a:cubicBezTo>
                      <a:pt x="99" y="21"/>
                      <a:pt x="99" y="21"/>
                      <a:pt x="99" y="21"/>
                    </a:cubicBezTo>
                    <a:cubicBezTo>
                      <a:pt x="98" y="21"/>
                      <a:pt x="98" y="22"/>
                      <a:pt x="98" y="22"/>
                    </a:cubicBezTo>
                    <a:cubicBezTo>
                      <a:pt x="98" y="22"/>
                      <a:pt x="98" y="22"/>
                      <a:pt x="98" y="22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19"/>
                      <a:pt x="100" y="20"/>
                      <a:pt x="100" y="20"/>
                    </a:cubicBezTo>
                    <a:cubicBezTo>
                      <a:pt x="100" y="19"/>
                      <a:pt x="100" y="19"/>
                      <a:pt x="101" y="19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3" y="17"/>
                    </a:cubicBezTo>
                    <a:cubicBezTo>
                      <a:pt x="103" y="17"/>
                      <a:pt x="103" y="16"/>
                      <a:pt x="103" y="16"/>
                    </a:cubicBezTo>
                    <a:cubicBezTo>
                      <a:pt x="104" y="16"/>
                      <a:pt x="104" y="16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4"/>
                      <a:pt x="104" y="14"/>
                      <a:pt x="105" y="14"/>
                    </a:cubicBezTo>
                    <a:cubicBezTo>
                      <a:pt x="105" y="14"/>
                      <a:pt x="105" y="14"/>
                      <a:pt x="105" y="13"/>
                    </a:cubicBezTo>
                    <a:cubicBezTo>
                      <a:pt x="106" y="13"/>
                      <a:pt x="105" y="13"/>
                      <a:pt x="105" y="13"/>
                    </a:cubicBezTo>
                    <a:cubicBezTo>
                      <a:pt x="105" y="12"/>
                      <a:pt x="105" y="12"/>
                      <a:pt x="105" y="12"/>
                    </a:cubicBezTo>
                    <a:cubicBezTo>
                      <a:pt x="106" y="11"/>
                      <a:pt x="106" y="11"/>
                      <a:pt x="106" y="12"/>
                    </a:cubicBezTo>
                    <a:cubicBezTo>
                      <a:pt x="107" y="12"/>
                      <a:pt x="107" y="12"/>
                      <a:pt x="107" y="13"/>
                    </a:cubicBezTo>
                    <a:cubicBezTo>
                      <a:pt x="107" y="13"/>
                      <a:pt x="107" y="13"/>
                      <a:pt x="108" y="13"/>
                    </a:cubicBezTo>
                    <a:cubicBezTo>
                      <a:pt x="108" y="13"/>
                      <a:pt x="108" y="13"/>
                      <a:pt x="109" y="13"/>
                    </a:cubicBezTo>
                    <a:cubicBezTo>
                      <a:pt x="109" y="13"/>
                      <a:pt x="109" y="13"/>
                      <a:pt x="109" y="12"/>
                    </a:cubicBezTo>
                    <a:cubicBezTo>
                      <a:pt x="109" y="12"/>
                      <a:pt x="109" y="11"/>
                      <a:pt x="109" y="11"/>
                    </a:cubicBezTo>
                    <a:cubicBezTo>
                      <a:pt x="109" y="10"/>
                      <a:pt x="108" y="10"/>
                      <a:pt x="108" y="10"/>
                    </a:cubicBezTo>
                    <a:cubicBezTo>
                      <a:pt x="108" y="10"/>
                      <a:pt x="107" y="9"/>
                      <a:pt x="107" y="9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5" y="9"/>
                      <a:pt x="105" y="9"/>
                      <a:pt x="104" y="9"/>
                    </a:cubicBezTo>
                    <a:cubicBezTo>
                      <a:pt x="104" y="9"/>
                      <a:pt x="103" y="9"/>
                      <a:pt x="103" y="9"/>
                    </a:cubicBezTo>
                    <a:cubicBezTo>
                      <a:pt x="102" y="9"/>
                      <a:pt x="102" y="8"/>
                      <a:pt x="102" y="8"/>
                    </a:cubicBezTo>
                    <a:cubicBezTo>
                      <a:pt x="101" y="9"/>
                      <a:pt x="102" y="9"/>
                      <a:pt x="101" y="9"/>
                    </a:cubicBezTo>
                    <a:cubicBezTo>
                      <a:pt x="101" y="9"/>
                      <a:pt x="101" y="9"/>
                      <a:pt x="101" y="9"/>
                    </a:cubicBezTo>
                    <a:cubicBezTo>
                      <a:pt x="101" y="9"/>
                      <a:pt x="101" y="9"/>
                      <a:pt x="101" y="8"/>
                    </a:cubicBezTo>
                    <a:cubicBezTo>
                      <a:pt x="101" y="8"/>
                      <a:pt x="101" y="8"/>
                      <a:pt x="101" y="8"/>
                    </a:cubicBezTo>
                    <a:cubicBezTo>
                      <a:pt x="101" y="8"/>
                      <a:pt x="101" y="8"/>
                      <a:pt x="101" y="8"/>
                    </a:cubicBezTo>
                    <a:cubicBezTo>
                      <a:pt x="101" y="7"/>
                      <a:pt x="101" y="7"/>
                      <a:pt x="101" y="7"/>
                    </a:cubicBezTo>
                    <a:cubicBezTo>
                      <a:pt x="101" y="6"/>
                      <a:pt x="100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4"/>
                      <a:pt x="101" y="4"/>
                    </a:cubicBezTo>
                    <a:cubicBezTo>
                      <a:pt x="101" y="4"/>
                      <a:pt x="100" y="4"/>
                      <a:pt x="100" y="4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99" y="3"/>
                      <a:pt x="99" y="4"/>
                      <a:pt x="99" y="3"/>
                    </a:cubicBezTo>
                    <a:cubicBezTo>
                      <a:pt x="98" y="3"/>
                      <a:pt x="99" y="3"/>
                      <a:pt x="99" y="2"/>
                    </a:cubicBezTo>
                    <a:cubicBezTo>
                      <a:pt x="99" y="2"/>
                      <a:pt x="99" y="2"/>
                      <a:pt x="98" y="2"/>
                    </a:cubicBezTo>
                    <a:cubicBezTo>
                      <a:pt x="98" y="1"/>
                      <a:pt x="98" y="2"/>
                      <a:pt x="97" y="2"/>
                    </a:cubicBezTo>
                    <a:cubicBezTo>
                      <a:pt x="97" y="2"/>
                      <a:pt x="97" y="2"/>
                      <a:pt x="97" y="2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6" y="1"/>
                      <a:pt x="95" y="1"/>
                      <a:pt x="95" y="2"/>
                    </a:cubicBezTo>
                    <a:cubicBezTo>
                      <a:pt x="95" y="2"/>
                      <a:pt x="95" y="2"/>
                      <a:pt x="95" y="2"/>
                    </a:cubicBezTo>
                    <a:cubicBezTo>
                      <a:pt x="95" y="2"/>
                      <a:pt x="95" y="2"/>
                      <a:pt x="94" y="2"/>
                    </a:cubicBezTo>
                    <a:cubicBezTo>
                      <a:pt x="94" y="2"/>
                      <a:pt x="94" y="3"/>
                      <a:pt x="94" y="3"/>
                    </a:cubicBezTo>
                    <a:cubicBezTo>
                      <a:pt x="93" y="3"/>
                      <a:pt x="93" y="2"/>
                      <a:pt x="93" y="2"/>
                    </a:cubicBezTo>
                    <a:cubicBezTo>
                      <a:pt x="93" y="3"/>
                      <a:pt x="93" y="3"/>
                      <a:pt x="92" y="3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1" y="4"/>
                      <a:pt x="91" y="4"/>
                      <a:pt x="91" y="4"/>
                    </a:cubicBezTo>
                    <a:cubicBezTo>
                      <a:pt x="91" y="4"/>
                      <a:pt x="90" y="4"/>
                      <a:pt x="90" y="4"/>
                    </a:cubicBezTo>
                    <a:cubicBezTo>
                      <a:pt x="90" y="4"/>
                      <a:pt x="90" y="4"/>
                      <a:pt x="90" y="4"/>
                    </a:cubicBezTo>
                    <a:cubicBezTo>
                      <a:pt x="90" y="4"/>
                      <a:pt x="90" y="4"/>
                      <a:pt x="89" y="3"/>
                    </a:cubicBezTo>
                    <a:cubicBezTo>
                      <a:pt x="89" y="3"/>
                      <a:pt x="89" y="3"/>
                      <a:pt x="88" y="3"/>
                    </a:cubicBezTo>
                    <a:cubicBezTo>
                      <a:pt x="88" y="3"/>
                      <a:pt x="88" y="3"/>
                      <a:pt x="88" y="3"/>
                    </a:cubicBezTo>
                    <a:cubicBezTo>
                      <a:pt x="87" y="3"/>
                      <a:pt x="87" y="4"/>
                      <a:pt x="87" y="4"/>
                    </a:cubicBezTo>
                    <a:cubicBezTo>
                      <a:pt x="87" y="4"/>
                      <a:pt x="87" y="4"/>
                      <a:pt x="86" y="4"/>
                    </a:cubicBezTo>
                    <a:cubicBezTo>
                      <a:pt x="86" y="4"/>
                      <a:pt x="86" y="3"/>
                      <a:pt x="85" y="3"/>
                    </a:cubicBezTo>
                    <a:cubicBezTo>
                      <a:pt x="85" y="3"/>
                      <a:pt x="85" y="3"/>
                      <a:pt x="85" y="3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3" y="2"/>
                      <a:pt x="83" y="2"/>
                      <a:pt x="83" y="2"/>
                    </a:cubicBezTo>
                    <a:cubicBezTo>
                      <a:pt x="82" y="2"/>
                      <a:pt x="82" y="2"/>
                      <a:pt x="82" y="2"/>
                    </a:cubicBezTo>
                    <a:cubicBezTo>
                      <a:pt x="82" y="2"/>
                      <a:pt x="82" y="2"/>
                      <a:pt x="81" y="2"/>
                    </a:cubicBezTo>
                    <a:cubicBezTo>
                      <a:pt x="81" y="2"/>
                      <a:pt x="81" y="3"/>
                      <a:pt x="81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80" y="2"/>
                      <a:pt x="81" y="2"/>
                      <a:pt x="81" y="1"/>
                    </a:cubicBezTo>
                    <a:cubicBezTo>
                      <a:pt x="81" y="1"/>
                      <a:pt x="81" y="0"/>
                      <a:pt x="8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79" y="1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1"/>
                      <a:pt x="18" y="2"/>
                      <a:pt x="18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4"/>
                      <a:pt x="14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6"/>
                      <a:pt x="12" y="6"/>
                      <a:pt x="12" y="6"/>
                    </a:cubicBezTo>
                    <a:cubicBezTo>
                      <a:pt x="12" y="7"/>
                      <a:pt x="12" y="7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9"/>
                      <a:pt x="10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10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8" y="13"/>
                      <a:pt x="8" y="14"/>
                      <a:pt x="7" y="14"/>
                    </a:cubicBezTo>
                    <a:cubicBezTo>
                      <a:pt x="7" y="15"/>
                      <a:pt x="6" y="15"/>
                      <a:pt x="6" y="15"/>
                    </a:cubicBezTo>
                    <a:cubicBezTo>
                      <a:pt x="6" y="15"/>
                      <a:pt x="6" y="16"/>
                      <a:pt x="5" y="16"/>
                    </a:cubicBezTo>
                    <a:cubicBezTo>
                      <a:pt x="5" y="17"/>
                      <a:pt x="5" y="17"/>
                      <a:pt x="4" y="17"/>
                    </a:cubicBezTo>
                    <a:cubicBezTo>
                      <a:pt x="4" y="17"/>
                      <a:pt x="4" y="17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1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5"/>
                    </a:cubicBezTo>
                    <a:cubicBezTo>
                      <a:pt x="0" y="35"/>
                      <a:pt x="0" y="35"/>
                      <a:pt x="1" y="35"/>
                    </a:cubicBezTo>
                    <a:cubicBezTo>
                      <a:pt x="1" y="36"/>
                      <a:pt x="1" y="35"/>
                      <a:pt x="1" y="36"/>
                    </a:cubicBezTo>
                    <a:cubicBezTo>
                      <a:pt x="2" y="36"/>
                      <a:pt x="1" y="36"/>
                      <a:pt x="1" y="36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38"/>
                      <a:pt x="1" y="39"/>
                    </a:cubicBezTo>
                    <a:cubicBezTo>
                      <a:pt x="1" y="39"/>
                      <a:pt x="1" y="39"/>
                      <a:pt x="1" y="40"/>
                    </a:cubicBezTo>
                    <a:cubicBezTo>
                      <a:pt x="1" y="40"/>
                      <a:pt x="2" y="41"/>
                      <a:pt x="2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4" y="43"/>
                      <a:pt x="4" y="44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5"/>
                      <a:pt x="7" y="45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10" y="48"/>
                      <a:pt x="11" y="48"/>
                      <a:pt x="12" y="48"/>
                    </a:cubicBezTo>
                    <a:cubicBezTo>
                      <a:pt x="12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4" y="48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4" y="49"/>
                      <a:pt x="14" y="49"/>
                      <a:pt x="14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50"/>
                      <a:pt x="16" y="49"/>
                      <a:pt x="16" y="50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8" y="51"/>
                      <a:pt x="18" y="51"/>
                    </a:cubicBezTo>
                    <a:cubicBezTo>
                      <a:pt x="18" y="51"/>
                      <a:pt x="19" y="51"/>
                      <a:pt x="19" y="51"/>
                    </a:cubicBezTo>
                    <a:cubicBezTo>
                      <a:pt x="20" y="51"/>
                      <a:pt x="20" y="52"/>
                      <a:pt x="20" y="52"/>
                    </a:cubicBezTo>
                    <a:cubicBezTo>
                      <a:pt x="21" y="52"/>
                      <a:pt x="21" y="52"/>
                      <a:pt x="21" y="5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0" name="Freeform 436">
                <a:extLst>
                  <a:ext uri="{FF2B5EF4-FFF2-40B4-BE49-F238E27FC236}">
                    <a16:creationId xmlns:a16="http://schemas.microsoft.com/office/drawing/2014/main" id="{8AC01F12-1275-4ACC-9FCF-9973392B3E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26" y="1227139"/>
                <a:ext cx="31750" cy="22225"/>
              </a:xfrm>
              <a:custGeom>
                <a:avLst/>
                <a:gdLst>
                  <a:gd name="T0" fmla="*/ 0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  <a:gd name="T6" fmla="*/ 3 w 3"/>
                  <a:gd name="T7" fmla="*/ 1 h 2"/>
                  <a:gd name="T8" fmla="*/ 3 w 3"/>
                  <a:gd name="T9" fmla="*/ 0 h 2"/>
                  <a:gd name="T10" fmla="*/ 2 w 3"/>
                  <a:gd name="T11" fmla="*/ 0 h 2"/>
                  <a:gd name="T12" fmla="*/ 2 w 3"/>
                  <a:gd name="T13" fmla="*/ 0 h 2"/>
                  <a:gd name="T14" fmla="*/ 1 w 3"/>
                  <a:gd name="T15" fmla="*/ 0 h 2"/>
                  <a:gd name="T16" fmla="*/ 0 w 3"/>
                  <a:gd name="T17" fmla="*/ 0 h 2"/>
                  <a:gd name="T18" fmla="*/ 0 w 3"/>
                  <a:gd name="T19" fmla="*/ 1 h 2"/>
                  <a:gd name="T20" fmla="*/ 0 w 3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1" name="Freeform 437">
                <a:extLst>
                  <a:ext uri="{FF2B5EF4-FFF2-40B4-BE49-F238E27FC236}">
                    <a16:creationId xmlns:a16="http://schemas.microsoft.com/office/drawing/2014/main" id="{9E2FD22C-0752-4D73-811B-9A4B2FAACC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926" y="1377951"/>
                <a:ext cx="53975" cy="33338"/>
              </a:xfrm>
              <a:custGeom>
                <a:avLst/>
                <a:gdLst>
                  <a:gd name="T0" fmla="*/ 3 w 5"/>
                  <a:gd name="T1" fmla="*/ 0 h 3"/>
                  <a:gd name="T2" fmla="*/ 2 w 5"/>
                  <a:gd name="T3" fmla="*/ 0 h 3"/>
                  <a:gd name="T4" fmla="*/ 1 w 5"/>
                  <a:gd name="T5" fmla="*/ 1 h 3"/>
                  <a:gd name="T6" fmla="*/ 0 w 5"/>
                  <a:gd name="T7" fmla="*/ 1 h 3"/>
                  <a:gd name="T8" fmla="*/ 1 w 5"/>
                  <a:gd name="T9" fmla="*/ 2 h 3"/>
                  <a:gd name="T10" fmla="*/ 1 w 5"/>
                  <a:gd name="T11" fmla="*/ 3 h 3"/>
                  <a:gd name="T12" fmla="*/ 2 w 5"/>
                  <a:gd name="T13" fmla="*/ 2 h 3"/>
                  <a:gd name="T14" fmla="*/ 3 w 5"/>
                  <a:gd name="T15" fmla="*/ 2 h 3"/>
                  <a:gd name="T16" fmla="*/ 4 w 5"/>
                  <a:gd name="T17" fmla="*/ 1 h 3"/>
                  <a:gd name="T18" fmla="*/ 5 w 5"/>
                  <a:gd name="T19" fmla="*/ 1 h 3"/>
                  <a:gd name="T20" fmla="*/ 5 w 5"/>
                  <a:gd name="T21" fmla="*/ 0 h 3"/>
                  <a:gd name="T22" fmla="*/ 3 w 5"/>
                  <a:gd name="T2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3">
                    <a:moveTo>
                      <a:pt x="3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2" name="Freeform 438">
                <a:extLst>
                  <a:ext uri="{FF2B5EF4-FFF2-40B4-BE49-F238E27FC236}">
                    <a16:creationId xmlns:a16="http://schemas.microsoft.com/office/drawing/2014/main" id="{45E52513-7F72-4235-9B75-F95CF21DA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1576" y="1346201"/>
                <a:ext cx="31750" cy="53975"/>
              </a:xfrm>
              <a:custGeom>
                <a:avLst/>
                <a:gdLst>
                  <a:gd name="T0" fmla="*/ 1 w 3"/>
                  <a:gd name="T1" fmla="*/ 5 h 5"/>
                  <a:gd name="T2" fmla="*/ 2 w 3"/>
                  <a:gd name="T3" fmla="*/ 3 h 5"/>
                  <a:gd name="T4" fmla="*/ 2 w 3"/>
                  <a:gd name="T5" fmla="*/ 3 h 5"/>
                  <a:gd name="T6" fmla="*/ 3 w 3"/>
                  <a:gd name="T7" fmla="*/ 2 h 5"/>
                  <a:gd name="T8" fmla="*/ 3 w 3"/>
                  <a:gd name="T9" fmla="*/ 1 h 5"/>
                  <a:gd name="T10" fmla="*/ 3 w 3"/>
                  <a:gd name="T11" fmla="*/ 1 h 5"/>
                  <a:gd name="T12" fmla="*/ 2 w 3"/>
                  <a:gd name="T13" fmla="*/ 0 h 5"/>
                  <a:gd name="T14" fmla="*/ 2 w 3"/>
                  <a:gd name="T15" fmla="*/ 0 h 5"/>
                  <a:gd name="T16" fmla="*/ 1 w 3"/>
                  <a:gd name="T17" fmla="*/ 1 h 5"/>
                  <a:gd name="T18" fmla="*/ 1 w 3"/>
                  <a:gd name="T19" fmla="*/ 2 h 5"/>
                  <a:gd name="T20" fmla="*/ 0 w 3"/>
                  <a:gd name="T21" fmla="*/ 2 h 5"/>
                  <a:gd name="T22" fmla="*/ 1 w 3"/>
                  <a:gd name="T23" fmla="*/ 3 h 5"/>
                  <a:gd name="T24" fmla="*/ 1 w 3"/>
                  <a:gd name="T25" fmla="*/ 4 h 5"/>
                  <a:gd name="T26" fmla="*/ 1 w 3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" h="5">
                    <a:moveTo>
                      <a:pt x="1" y="5"/>
                    </a:moveTo>
                    <a:cubicBezTo>
                      <a:pt x="1" y="5"/>
                      <a:pt x="2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3" name="Freeform 439">
                <a:extLst>
                  <a:ext uri="{FF2B5EF4-FFF2-40B4-BE49-F238E27FC236}">
                    <a16:creationId xmlns:a16="http://schemas.microsoft.com/office/drawing/2014/main" id="{96D2DDB3-DF3E-4AE5-9941-0619B58C1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101" y="1323976"/>
                <a:ext cx="33338" cy="22225"/>
              </a:xfrm>
              <a:custGeom>
                <a:avLst/>
                <a:gdLst>
                  <a:gd name="T0" fmla="*/ 3 w 3"/>
                  <a:gd name="T1" fmla="*/ 1 h 2"/>
                  <a:gd name="T2" fmla="*/ 3 w 3"/>
                  <a:gd name="T3" fmla="*/ 0 h 2"/>
                  <a:gd name="T4" fmla="*/ 3 w 3"/>
                  <a:gd name="T5" fmla="*/ 0 h 2"/>
                  <a:gd name="T6" fmla="*/ 2 w 3"/>
                  <a:gd name="T7" fmla="*/ 0 h 2"/>
                  <a:gd name="T8" fmla="*/ 1 w 3"/>
                  <a:gd name="T9" fmla="*/ 0 h 2"/>
                  <a:gd name="T10" fmla="*/ 0 w 3"/>
                  <a:gd name="T11" fmla="*/ 1 h 2"/>
                  <a:gd name="T12" fmla="*/ 0 w 3"/>
                  <a:gd name="T13" fmla="*/ 2 h 2"/>
                  <a:gd name="T14" fmla="*/ 0 w 3"/>
                  <a:gd name="T15" fmla="*/ 2 h 2"/>
                  <a:gd name="T16" fmla="*/ 1 w 3"/>
                  <a:gd name="T17" fmla="*/ 2 h 2"/>
                  <a:gd name="T18" fmla="*/ 2 w 3"/>
                  <a:gd name="T19" fmla="*/ 2 h 2"/>
                  <a:gd name="T20" fmla="*/ 3 w 3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3" y="1"/>
                    </a:move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4" name="Freeform 440">
                <a:extLst>
                  <a:ext uri="{FF2B5EF4-FFF2-40B4-BE49-F238E27FC236}">
                    <a16:creationId xmlns:a16="http://schemas.microsoft.com/office/drawing/2014/main" id="{796002D0-9EA4-426D-ADA1-B46237635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526" y="1292226"/>
                <a:ext cx="31750" cy="31750"/>
              </a:xfrm>
              <a:custGeom>
                <a:avLst/>
                <a:gdLst>
                  <a:gd name="T0" fmla="*/ 2 w 3"/>
                  <a:gd name="T1" fmla="*/ 0 h 3"/>
                  <a:gd name="T2" fmla="*/ 1 w 3"/>
                  <a:gd name="T3" fmla="*/ 1 h 3"/>
                  <a:gd name="T4" fmla="*/ 0 w 3"/>
                  <a:gd name="T5" fmla="*/ 1 h 3"/>
                  <a:gd name="T6" fmla="*/ 0 w 3"/>
                  <a:gd name="T7" fmla="*/ 3 h 3"/>
                  <a:gd name="T8" fmla="*/ 1 w 3"/>
                  <a:gd name="T9" fmla="*/ 2 h 3"/>
                  <a:gd name="T10" fmla="*/ 2 w 3"/>
                  <a:gd name="T11" fmla="*/ 2 h 3"/>
                  <a:gd name="T12" fmla="*/ 2 w 3"/>
                  <a:gd name="T13" fmla="*/ 2 h 3"/>
                  <a:gd name="T14" fmla="*/ 3 w 3"/>
                  <a:gd name="T15" fmla="*/ 1 h 3"/>
                  <a:gd name="T16" fmla="*/ 3 w 3"/>
                  <a:gd name="T17" fmla="*/ 1 h 3"/>
                  <a:gd name="T18" fmla="*/ 2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5" name="Freeform 441">
                <a:extLst>
                  <a:ext uri="{FF2B5EF4-FFF2-40B4-BE49-F238E27FC236}">
                    <a16:creationId xmlns:a16="http://schemas.microsoft.com/office/drawing/2014/main" id="{605E98FB-FB28-40D6-9C38-28C7611D55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276" y="1281114"/>
                <a:ext cx="33338" cy="11113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0 h 1"/>
                  <a:gd name="T4" fmla="*/ 1 w 3"/>
                  <a:gd name="T5" fmla="*/ 0 h 1"/>
                  <a:gd name="T6" fmla="*/ 0 w 3"/>
                  <a:gd name="T7" fmla="*/ 0 h 1"/>
                  <a:gd name="T8" fmla="*/ 0 w 3"/>
                  <a:gd name="T9" fmla="*/ 1 h 1"/>
                  <a:gd name="T10" fmla="*/ 1 w 3"/>
                  <a:gd name="T11" fmla="*/ 1 h 1"/>
                  <a:gd name="T12" fmla="*/ 2 w 3"/>
                  <a:gd name="T13" fmla="*/ 1 h 1"/>
                  <a:gd name="T14" fmla="*/ 2 w 3"/>
                  <a:gd name="T15" fmla="*/ 1 h 1"/>
                  <a:gd name="T16" fmla="*/ 2 w 3"/>
                  <a:gd name="T17" fmla="*/ 0 h 1"/>
                  <a:gd name="T18" fmla="*/ 2 w 3"/>
                  <a:gd name="T1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6" name="Freeform 442">
                <a:extLst>
                  <a:ext uri="{FF2B5EF4-FFF2-40B4-BE49-F238E27FC236}">
                    <a16:creationId xmlns:a16="http://schemas.microsoft.com/office/drawing/2014/main" id="{02B03B25-5912-4822-954B-CDF8BA83F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2526" y="2524126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7" name="Freeform 443">
                <a:extLst>
                  <a:ext uri="{FF2B5EF4-FFF2-40B4-BE49-F238E27FC236}">
                    <a16:creationId xmlns:a16="http://schemas.microsoft.com/office/drawing/2014/main" id="{C1CDE06B-640F-4217-A7FA-F7E7049B4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6" y="2503489"/>
                <a:ext cx="53975" cy="20638"/>
              </a:xfrm>
              <a:custGeom>
                <a:avLst/>
                <a:gdLst>
                  <a:gd name="T0" fmla="*/ 5 w 5"/>
                  <a:gd name="T1" fmla="*/ 1 h 2"/>
                  <a:gd name="T2" fmla="*/ 5 w 5"/>
                  <a:gd name="T3" fmla="*/ 1 h 2"/>
                  <a:gd name="T4" fmla="*/ 3 w 5"/>
                  <a:gd name="T5" fmla="*/ 0 h 2"/>
                  <a:gd name="T6" fmla="*/ 2 w 5"/>
                  <a:gd name="T7" fmla="*/ 0 h 2"/>
                  <a:gd name="T8" fmla="*/ 1 w 5"/>
                  <a:gd name="T9" fmla="*/ 0 h 2"/>
                  <a:gd name="T10" fmla="*/ 0 w 5"/>
                  <a:gd name="T11" fmla="*/ 1 h 2"/>
                  <a:gd name="T12" fmla="*/ 1 w 5"/>
                  <a:gd name="T13" fmla="*/ 2 h 2"/>
                  <a:gd name="T14" fmla="*/ 2 w 5"/>
                  <a:gd name="T15" fmla="*/ 2 h 2"/>
                  <a:gd name="T16" fmla="*/ 2 w 5"/>
                  <a:gd name="T17" fmla="*/ 2 h 2"/>
                  <a:gd name="T18" fmla="*/ 3 w 5"/>
                  <a:gd name="T19" fmla="*/ 2 h 2"/>
                  <a:gd name="T20" fmla="*/ 4 w 5"/>
                  <a:gd name="T21" fmla="*/ 2 h 2"/>
                  <a:gd name="T22" fmla="*/ 5 w 5"/>
                  <a:gd name="T2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5" y="2"/>
                      <a:pt x="5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8" name="Freeform 444">
                <a:extLst>
                  <a:ext uri="{FF2B5EF4-FFF2-40B4-BE49-F238E27FC236}">
                    <a16:creationId xmlns:a16="http://schemas.microsoft.com/office/drawing/2014/main" id="{E80E14EB-89C1-4758-A9BD-6738EFCF95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939" y="2578101"/>
                <a:ext cx="173038" cy="98425"/>
              </a:xfrm>
              <a:custGeom>
                <a:avLst/>
                <a:gdLst>
                  <a:gd name="T0" fmla="*/ 10 w 16"/>
                  <a:gd name="T1" fmla="*/ 5 h 9"/>
                  <a:gd name="T2" fmla="*/ 11 w 16"/>
                  <a:gd name="T3" fmla="*/ 4 h 9"/>
                  <a:gd name="T4" fmla="*/ 11 w 16"/>
                  <a:gd name="T5" fmla="*/ 5 h 9"/>
                  <a:gd name="T6" fmla="*/ 12 w 16"/>
                  <a:gd name="T7" fmla="*/ 5 h 9"/>
                  <a:gd name="T8" fmla="*/ 13 w 16"/>
                  <a:gd name="T9" fmla="*/ 4 h 9"/>
                  <a:gd name="T10" fmla="*/ 13 w 16"/>
                  <a:gd name="T11" fmla="*/ 4 h 9"/>
                  <a:gd name="T12" fmla="*/ 14 w 16"/>
                  <a:gd name="T13" fmla="*/ 4 h 9"/>
                  <a:gd name="T14" fmla="*/ 15 w 16"/>
                  <a:gd name="T15" fmla="*/ 3 h 9"/>
                  <a:gd name="T16" fmla="*/ 16 w 16"/>
                  <a:gd name="T17" fmla="*/ 3 h 9"/>
                  <a:gd name="T18" fmla="*/ 15 w 16"/>
                  <a:gd name="T19" fmla="*/ 3 h 9"/>
                  <a:gd name="T20" fmla="*/ 13 w 16"/>
                  <a:gd name="T21" fmla="*/ 2 h 9"/>
                  <a:gd name="T22" fmla="*/ 13 w 16"/>
                  <a:gd name="T23" fmla="*/ 1 h 9"/>
                  <a:gd name="T24" fmla="*/ 13 w 16"/>
                  <a:gd name="T25" fmla="*/ 1 h 9"/>
                  <a:gd name="T26" fmla="*/ 12 w 16"/>
                  <a:gd name="T27" fmla="*/ 0 h 9"/>
                  <a:gd name="T28" fmla="*/ 10 w 16"/>
                  <a:gd name="T29" fmla="*/ 1 h 9"/>
                  <a:gd name="T30" fmla="*/ 10 w 16"/>
                  <a:gd name="T31" fmla="*/ 0 h 9"/>
                  <a:gd name="T32" fmla="*/ 8 w 16"/>
                  <a:gd name="T33" fmla="*/ 1 h 9"/>
                  <a:gd name="T34" fmla="*/ 7 w 16"/>
                  <a:gd name="T35" fmla="*/ 1 h 9"/>
                  <a:gd name="T36" fmla="*/ 6 w 16"/>
                  <a:gd name="T37" fmla="*/ 1 h 9"/>
                  <a:gd name="T38" fmla="*/ 4 w 16"/>
                  <a:gd name="T39" fmla="*/ 1 h 9"/>
                  <a:gd name="T40" fmla="*/ 3 w 16"/>
                  <a:gd name="T41" fmla="*/ 1 h 9"/>
                  <a:gd name="T42" fmla="*/ 3 w 16"/>
                  <a:gd name="T43" fmla="*/ 1 h 9"/>
                  <a:gd name="T44" fmla="*/ 1 w 16"/>
                  <a:gd name="T45" fmla="*/ 2 h 9"/>
                  <a:gd name="T46" fmla="*/ 0 w 16"/>
                  <a:gd name="T47" fmla="*/ 3 h 9"/>
                  <a:gd name="T48" fmla="*/ 0 w 16"/>
                  <a:gd name="T49" fmla="*/ 4 h 9"/>
                  <a:gd name="T50" fmla="*/ 0 w 16"/>
                  <a:gd name="T51" fmla="*/ 5 h 9"/>
                  <a:gd name="T52" fmla="*/ 0 w 16"/>
                  <a:gd name="T53" fmla="*/ 5 h 9"/>
                  <a:gd name="T54" fmla="*/ 1 w 16"/>
                  <a:gd name="T55" fmla="*/ 6 h 9"/>
                  <a:gd name="T56" fmla="*/ 2 w 16"/>
                  <a:gd name="T57" fmla="*/ 7 h 9"/>
                  <a:gd name="T58" fmla="*/ 2 w 16"/>
                  <a:gd name="T59" fmla="*/ 7 h 9"/>
                  <a:gd name="T60" fmla="*/ 3 w 16"/>
                  <a:gd name="T61" fmla="*/ 7 h 9"/>
                  <a:gd name="T62" fmla="*/ 3 w 16"/>
                  <a:gd name="T63" fmla="*/ 7 h 9"/>
                  <a:gd name="T64" fmla="*/ 3 w 16"/>
                  <a:gd name="T65" fmla="*/ 8 h 9"/>
                  <a:gd name="T66" fmla="*/ 3 w 16"/>
                  <a:gd name="T67" fmla="*/ 9 h 9"/>
                  <a:gd name="T68" fmla="*/ 3 w 16"/>
                  <a:gd name="T69" fmla="*/ 9 h 9"/>
                  <a:gd name="T70" fmla="*/ 4 w 16"/>
                  <a:gd name="T71" fmla="*/ 9 h 9"/>
                  <a:gd name="T72" fmla="*/ 4 w 16"/>
                  <a:gd name="T73" fmla="*/ 9 h 9"/>
                  <a:gd name="T74" fmla="*/ 4 w 16"/>
                  <a:gd name="T75" fmla="*/ 9 h 9"/>
                  <a:gd name="T76" fmla="*/ 5 w 16"/>
                  <a:gd name="T77" fmla="*/ 9 h 9"/>
                  <a:gd name="T78" fmla="*/ 6 w 16"/>
                  <a:gd name="T79" fmla="*/ 8 h 9"/>
                  <a:gd name="T80" fmla="*/ 6 w 16"/>
                  <a:gd name="T81" fmla="*/ 7 h 9"/>
                  <a:gd name="T82" fmla="*/ 7 w 16"/>
                  <a:gd name="T83" fmla="*/ 7 h 9"/>
                  <a:gd name="T84" fmla="*/ 7 w 16"/>
                  <a:gd name="T85" fmla="*/ 6 h 9"/>
                  <a:gd name="T86" fmla="*/ 9 w 16"/>
                  <a:gd name="T87" fmla="*/ 7 h 9"/>
                  <a:gd name="T88" fmla="*/ 9 w 16"/>
                  <a:gd name="T89" fmla="*/ 6 h 9"/>
                  <a:gd name="T90" fmla="*/ 10 w 16"/>
                  <a:gd name="T91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" h="9">
                    <a:moveTo>
                      <a:pt x="10" y="5"/>
                    </a:moveTo>
                    <a:cubicBezTo>
                      <a:pt x="10" y="4"/>
                      <a:pt x="10" y="4"/>
                      <a:pt x="11" y="4"/>
                    </a:cubicBezTo>
                    <a:cubicBezTo>
                      <a:pt x="11" y="4"/>
                      <a:pt x="11" y="4"/>
                      <a:pt x="11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2"/>
                      <a:pt x="14" y="3"/>
                      <a:pt x="13" y="2"/>
                    </a:cubicBezTo>
                    <a:cubicBezTo>
                      <a:pt x="13" y="2"/>
                      <a:pt x="14" y="2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0"/>
                      <a:pt x="12" y="0"/>
                    </a:cubicBezTo>
                    <a:cubicBezTo>
                      <a:pt x="11" y="0"/>
                      <a:pt x="11" y="1"/>
                      <a:pt x="10" y="1"/>
                    </a:cubicBezTo>
                    <a:cubicBezTo>
                      <a:pt x="10" y="1"/>
                      <a:pt x="10" y="0"/>
                      <a:pt x="10" y="0"/>
                    </a:cubicBezTo>
                    <a:cubicBezTo>
                      <a:pt x="9" y="0"/>
                      <a:pt x="9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3" y="8"/>
                      <a:pt x="3" y="8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9"/>
                      <a:pt x="4" y="8"/>
                      <a:pt x="4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7"/>
                      <a:pt x="6" y="7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cubicBezTo>
                      <a:pt x="8" y="6"/>
                      <a:pt x="8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10" y="5"/>
                      <a:pt x="10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9" name="Freeform 445">
                <a:extLst>
                  <a:ext uri="{FF2B5EF4-FFF2-40B4-BE49-F238E27FC236}">
                    <a16:creationId xmlns:a16="http://schemas.microsoft.com/office/drawing/2014/main" id="{9E0640A5-6A54-4A4C-9791-91350FD87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4" y="30321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0" name="Freeform 446">
                <a:extLst>
                  <a:ext uri="{FF2B5EF4-FFF2-40B4-BE49-F238E27FC236}">
                    <a16:creationId xmlns:a16="http://schemas.microsoft.com/office/drawing/2014/main" id="{C1F60895-8989-4020-9B78-F11D6C8C0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8901" y="2892426"/>
                <a:ext cx="107950" cy="139700"/>
              </a:xfrm>
              <a:custGeom>
                <a:avLst/>
                <a:gdLst>
                  <a:gd name="T0" fmla="*/ 1 w 10"/>
                  <a:gd name="T1" fmla="*/ 8 h 13"/>
                  <a:gd name="T2" fmla="*/ 2 w 10"/>
                  <a:gd name="T3" fmla="*/ 8 h 13"/>
                  <a:gd name="T4" fmla="*/ 2 w 10"/>
                  <a:gd name="T5" fmla="*/ 9 h 13"/>
                  <a:gd name="T6" fmla="*/ 2 w 10"/>
                  <a:gd name="T7" fmla="*/ 10 h 13"/>
                  <a:gd name="T8" fmla="*/ 3 w 10"/>
                  <a:gd name="T9" fmla="*/ 11 h 13"/>
                  <a:gd name="T10" fmla="*/ 4 w 10"/>
                  <a:gd name="T11" fmla="*/ 13 h 13"/>
                  <a:gd name="T12" fmla="*/ 5 w 10"/>
                  <a:gd name="T13" fmla="*/ 12 h 13"/>
                  <a:gd name="T14" fmla="*/ 5 w 10"/>
                  <a:gd name="T15" fmla="*/ 11 h 13"/>
                  <a:gd name="T16" fmla="*/ 6 w 10"/>
                  <a:gd name="T17" fmla="*/ 11 h 13"/>
                  <a:gd name="T18" fmla="*/ 6 w 10"/>
                  <a:gd name="T19" fmla="*/ 11 h 13"/>
                  <a:gd name="T20" fmla="*/ 8 w 10"/>
                  <a:gd name="T21" fmla="*/ 11 h 13"/>
                  <a:gd name="T22" fmla="*/ 8 w 10"/>
                  <a:gd name="T23" fmla="*/ 11 h 13"/>
                  <a:gd name="T24" fmla="*/ 8 w 10"/>
                  <a:gd name="T25" fmla="*/ 11 h 13"/>
                  <a:gd name="T26" fmla="*/ 9 w 10"/>
                  <a:gd name="T27" fmla="*/ 10 h 13"/>
                  <a:gd name="T28" fmla="*/ 10 w 10"/>
                  <a:gd name="T29" fmla="*/ 9 h 13"/>
                  <a:gd name="T30" fmla="*/ 10 w 10"/>
                  <a:gd name="T31" fmla="*/ 8 h 13"/>
                  <a:gd name="T32" fmla="*/ 9 w 10"/>
                  <a:gd name="T33" fmla="*/ 6 h 13"/>
                  <a:gd name="T34" fmla="*/ 9 w 10"/>
                  <a:gd name="T35" fmla="*/ 3 h 13"/>
                  <a:gd name="T36" fmla="*/ 10 w 10"/>
                  <a:gd name="T37" fmla="*/ 2 h 13"/>
                  <a:gd name="T38" fmla="*/ 10 w 10"/>
                  <a:gd name="T39" fmla="*/ 1 h 13"/>
                  <a:gd name="T40" fmla="*/ 10 w 10"/>
                  <a:gd name="T41" fmla="*/ 1 h 13"/>
                  <a:gd name="T42" fmla="*/ 10 w 10"/>
                  <a:gd name="T43" fmla="*/ 1 h 13"/>
                  <a:gd name="T44" fmla="*/ 8 w 10"/>
                  <a:gd name="T45" fmla="*/ 1 h 13"/>
                  <a:gd name="T46" fmla="*/ 7 w 10"/>
                  <a:gd name="T47" fmla="*/ 1 h 13"/>
                  <a:gd name="T48" fmla="*/ 6 w 10"/>
                  <a:gd name="T49" fmla="*/ 0 h 13"/>
                  <a:gd name="T50" fmla="*/ 5 w 10"/>
                  <a:gd name="T51" fmla="*/ 1 h 13"/>
                  <a:gd name="T52" fmla="*/ 4 w 10"/>
                  <a:gd name="T53" fmla="*/ 1 h 13"/>
                  <a:gd name="T54" fmla="*/ 2 w 10"/>
                  <a:gd name="T55" fmla="*/ 0 h 13"/>
                  <a:gd name="T56" fmla="*/ 2 w 10"/>
                  <a:gd name="T57" fmla="*/ 0 h 13"/>
                  <a:gd name="T58" fmla="*/ 2 w 10"/>
                  <a:gd name="T59" fmla="*/ 1 h 13"/>
                  <a:gd name="T60" fmla="*/ 2 w 10"/>
                  <a:gd name="T61" fmla="*/ 2 h 13"/>
                  <a:gd name="T62" fmla="*/ 2 w 10"/>
                  <a:gd name="T63" fmla="*/ 4 h 13"/>
                  <a:gd name="T64" fmla="*/ 1 w 10"/>
                  <a:gd name="T65" fmla="*/ 3 h 13"/>
                  <a:gd name="T66" fmla="*/ 0 w 10"/>
                  <a:gd name="T67" fmla="*/ 4 h 13"/>
                  <a:gd name="T68" fmla="*/ 0 w 10"/>
                  <a:gd name="T69" fmla="*/ 7 h 13"/>
                  <a:gd name="T70" fmla="*/ 1 w 10"/>
                  <a:gd name="T7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" h="13">
                    <a:moveTo>
                      <a:pt x="1" y="8"/>
                    </a:move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2"/>
                      <a:pt x="4" y="12"/>
                      <a:pt x="4" y="13"/>
                    </a:cubicBezTo>
                    <a:cubicBezTo>
                      <a:pt x="4" y="13"/>
                      <a:pt x="4" y="13"/>
                      <a:pt x="5" y="12"/>
                    </a:cubicBezTo>
                    <a:cubicBezTo>
                      <a:pt x="5" y="12"/>
                      <a:pt x="5" y="12"/>
                      <a:pt x="5" y="11"/>
                    </a:cubicBezTo>
                    <a:cubicBezTo>
                      <a:pt x="5" y="11"/>
                      <a:pt x="5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0"/>
                      <a:pt x="7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9" y="10"/>
                      <a:pt x="9" y="10"/>
                    </a:cubicBezTo>
                    <a:cubicBezTo>
                      <a:pt x="9" y="10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7"/>
                      <a:pt x="9" y="7"/>
                      <a:pt x="9" y="6"/>
                    </a:cubicBezTo>
                    <a:cubicBezTo>
                      <a:pt x="9" y="5"/>
                      <a:pt x="9" y="4"/>
                      <a:pt x="9" y="3"/>
                    </a:cubicBezTo>
                    <a:cubicBezTo>
                      <a:pt x="9" y="3"/>
                      <a:pt x="10" y="3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0" y="7"/>
                      <a:pt x="0" y="8"/>
                      <a:pt x="1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1" name="Freeform 447">
                <a:extLst>
                  <a:ext uri="{FF2B5EF4-FFF2-40B4-BE49-F238E27FC236}">
                    <a16:creationId xmlns:a16="http://schemas.microsoft.com/office/drawing/2014/main" id="{752F3E3C-0C2B-4E14-B663-5CD46D02DC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1201" y="3086101"/>
                <a:ext cx="366713" cy="561975"/>
              </a:xfrm>
              <a:custGeom>
                <a:avLst/>
                <a:gdLst>
                  <a:gd name="T0" fmla="*/ 27 w 34"/>
                  <a:gd name="T1" fmla="*/ 50 h 52"/>
                  <a:gd name="T2" fmla="*/ 30 w 34"/>
                  <a:gd name="T3" fmla="*/ 52 h 52"/>
                  <a:gd name="T4" fmla="*/ 31 w 34"/>
                  <a:gd name="T5" fmla="*/ 51 h 52"/>
                  <a:gd name="T6" fmla="*/ 34 w 34"/>
                  <a:gd name="T7" fmla="*/ 48 h 52"/>
                  <a:gd name="T8" fmla="*/ 33 w 34"/>
                  <a:gd name="T9" fmla="*/ 44 h 52"/>
                  <a:gd name="T10" fmla="*/ 34 w 34"/>
                  <a:gd name="T11" fmla="*/ 41 h 52"/>
                  <a:gd name="T12" fmla="*/ 33 w 34"/>
                  <a:gd name="T13" fmla="*/ 36 h 52"/>
                  <a:gd name="T14" fmla="*/ 32 w 34"/>
                  <a:gd name="T15" fmla="*/ 33 h 52"/>
                  <a:gd name="T16" fmla="*/ 30 w 34"/>
                  <a:gd name="T17" fmla="*/ 31 h 52"/>
                  <a:gd name="T18" fmla="*/ 28 w 34"/>
                  <a:gd name="T19" fmla="*/ 30 h 52"/>
                  <a:gd name="T20" fmla="*/ 27 w 34"/>
                  <a:gd name="T21" fmla="*/ 28 h 52"/>
                  <a:gd name="T22" fmla="*/ 24 w 34"/>
                  <a:gd name="T23" fmla="*/ 27 h 52"/>
                  <a:gd name="T24" fmla="*/ 22 w 34"/>
                  <a:gd name="T25" fmla="*/ 26 h 52"/>
                  <a:gd name="T26" fmla="*/ 21 w 34"/>
                  <a:gd name="T27" fmla="*/ 24 h 52"/>
                  <a:gd name="T28" fmla="*/ 20 w 34"/>
                  <a:gd name="T29" fmla="*/ 22 h 52"/>
                  <a:gd name="T30" fmla="*/ 21 w 34"/>
                  <a:gd name="T31" fmla="*/ 18 h 52"/>
                  <a:gd name="T32" fmla="*/ 22 w 34"/>
                  <a:gd name="T33" fmla="*/ 14 h 52"/>
                  <a:gd name="T34" fmla="*/ 25 w 34"/>
                  <a:gd name="T35" fmla="*/ 12 h 52"/>
                  <a:gd name="T36" fmla="*/ 28 w 34"/>
                  <a:gd name="T37" fmla="*/ 12 h 52"/>
                  <a:gd name="T38" fmla="*/ 28 w 34"/>
                  <a:gd name="T39" fmla="*/ 9 h 52"/>
                  <a:gd name="T40" fmla="*/ 29 w 34"/>
                  <a:gd name="T41" fmla="*/ 7 h 52"/>
                  <a:gd name="T42" fmla="*/ 27 w 34"/>
                  <a:gd name="T43" fmla="*/ 6 h 52"/>
                  <a:gd name="T44" fmla="*/ 24 w 34"/>
                  <a:gd name="T45" fmla="*/ 7 h 52"/>
                  <a:gd name="T46" fmla="*/ 21 w 34"/>
                  <a:gd name="T47" fmla="*/ 6 h 52"/>
                  <a:gd name="T48" fmla="*/ 20 w 34"/>
                  <a:gd name="T49" fmla="*/ 3 h 52"/>
                  <a:gd name="T50" fmla="*/ 17 w 34"/>
                  <a:gd name="T51" fmla="*/ 1 h 52"/>
                  <a:gd name="T52" fmla="*/ 15 w 34"/>
                  <a:gd name="T53" fmla="*/ 0 h 52"/>
                  <a:gd name="T54" fmla="*/ 15 w 34"/>
                  <a:gd name="T55" fmla="*/ 4 h 52"/>
                  <a:gd name="T56" fmla="*/ 13 w 34"/>
                  <a:gd name="T57" fmla="*/ 7 h 52"/>
                  <a:gd name="T58" fmla="*/ 9 w 34"/>
                  <a:gd name="T59" fmla="*/ 8 h 52"/>
                  <a:gd name="T60" fmla="*/ 7 w 34"/>
                  <a:gd name="T61" fmla="*/ 12 h 52"/>
                  <a:gd name="T62" fmla="*/ 5 w 34"/>
                  <a:gd name="T63" fmla="*/ 13 h 52"/>
                  <a:gd name="T64" fmla="*/ 3 w 34"/>
                  <a:gd name="T65" fmla="*/ 11 h 52"/>
                  <a:gd name="T66" fmla="*/ 3 w 34"/>
                  <a:gd name="T67" fmla="*/ 9 h 52"/>
                  <a:gd name="T68" fmla="*/ 1 w 34"/>
                  <a:gd name="T69" fmla="*/ 10 h 52"/>
                  <a:gd name="T70" fmla="*/ 0 w 34"/>
                  <a:gd name="T71" fmla="*/ 13 h 52"/>
                  <a:gd name="T72" fmla="*/ 1 w 34"/>
                  <a:gd name="T73" fmla="*/ 16 h 52"/>
                  <a:gd name="T74" fmla="*/ 3 w 34"/>
                  <a:gd name="T75" fmla="*/ 18 h 52"/>
                  <a:gd name="T76" fmla="*/ 6 w 34"/>
                  <a:gd name="T77" fmla="*/ 23 h 52"/>
                  <a:gd name="T78" fmla="*/ 8 w 34"/>
                  <a:gd name="T79" fmla="*/ 26 h 52"/>
                  <a:gd name="T80" fmla="*/ 11 w 34"/>
                  <a:gd name="T81" fmla="*/ 31 h 52"/>
                  <a:gd name="T82" fmla="*/ 14 w 34"/>
                  <a:gd name="T83" fmla="*/ 37 h 52"/>
                  <a:gd name="T84" fmla="*/ 15 w 34"/>
                  <a:gd name="T85" fmla="*/ 41 h 52"/>
                  <a:gd name="T86" fmla="*/ 19 w 34"/>
                  <a:gd name="T87" fmla="*/ 45 h 52"/>
                  <a:gd name="T88" fmla="*/ 22 w 34"/>
                  <a:gd name="T89" fmla="*/ 4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" h="52">
                    <a:moveTo>
                      <a:pt x="24" y="48"/>
                    </a:moveTo>
                    <a:cubicBezTo>
                      <a:pt x="25" y="48"/>
                      <a:pt x="25" y="48"/>
                      <a:pt x="26" y="49"/>
                    </a:cubicBezTo>
                    <a:cubicBezTo>
                      <a:pt x="26" y="49"/>
                      <a:pt x="26" y="49"/>
                      <a:pt x="27" y="50"/>
                    </a:cubicBezTo>
                    <a:cubicBezTo>
                      <a:pt x="27" y="50"/>
                      <a:pt x="28" y="50"/>
                      <a:pt x="28" y="50"/>
                    </a:cubicBezTo>
                    <a:cubicBezTo>
                      <a:pt x="28" y="50"/>
                      <a:pt x="28" y="51"/>
                      <a:pt x="28" y="52"/>
                    </a:cubicBezTo>
                    <a:cubicBezTo>
                      <a:pt x="29" y="52"/>
                      <a:pt x="29" y="52"/>
                      <a:pt x="30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0"/>
                      <a:pt x="31" y="50"/>
                      <a:pt x="32" y="50"/>
                    </a:cubicBezTo>
                    <a:cubicBezTo>
                      <a:pt x="32" y="50"/>
                      <a:pt x="32" y="49"/>
                      <a:pt x="33" y="49"/>
                    </a:cubicBezTo>
                    <a:cubicBezTo>
                      <a:pt x="33" y="48"/>
                      <a:pt x="34" y="48"/>
                      <a:pt x="34" y="48"/>
                    </a:cubicBezTo>
                    <a:cubicBezTo>
                      <a:pt x="34" y="47"/>
                      <a:pt x="34" y="47"/>
                      <a:pt x="34" y="46"/>
                    </a:cubicBezTo>
                    <a:cubicBezTo>
                      <a:pt x="34" y="45"/>
                      <a:pt x="34" y="45"/>
                      <a:pt x="33" y="45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3" y="43"/>
                      <a:pt x="33" y="43"/>
                      <a:pt x="33" y="42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3" y="40"/>
                      <a:pt x="33" y="40"/>
                      <a:pt x="33" y="39"/>
                    </a:cubicBezTo>
                    <a:cubicBezTo>
                      <a:pt x="33" y="39"/>
                      <a:pt x="33" y="39"/>
                      <a:pt x="34" y="38"/>
                    </a:cubicBezTo>
                    <a:cubicBezTo>
                      <a:pt x="34" y="37"/>
                      <a:pt x="33" y="37"/>
                      <a:pt x="33" y="36"/>
                    </a:cubicBezTo>
                    <a:cubicBezTo>
                      <a:pt x="33" y="36"/>
                      <a:pt x="33" y="36"/>
                      <a:pt x="33" y="35"/>
                    </a:cubicBezTo>
                    <a:cubicBezTo>
                      <a:pt x="33" y="34"/>
                      <a:pt x="33" y="34"/>
                      <a:pt x="32" y="34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2" y="32"/>
                      <a:pt x="32" y="32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0" y="31"/>
                    </a:cubicBezTo>
                    <a:cubicBezTo>
                      <a:pt x="30" y="31"/>
                      <a:pt x="30" y="31"/>
                      <a:pt x="29" y="31"/>
                    </a:cubicBezTo>
                    <a:cubicBezTo>
                      <a:pt x="29" y="31"/>
                      <a:pt x="28" y="32"/>
                      <a:pt x="28" y="31"/>
                    </a:cubicBezTo>
                    <a:cubicBezTo>
                      <a:pt x="28" y="31"/>
                      <a:pt x="28" y="31"/>
                      <a:pt x="28" y="30"/>
                    </a:cubicBezTo>
                    <a:cubicBezTo>
                      <a:pt x="28" y="30"/>
                      <a:pt x="28" y="29"/>
                      <a:pt x="28" y="29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5" y="28"/>
                      <a:pt x="25" y="28"/>
                      <a:pt x="24" y="28"/>
                    </a:cubicBezTo>
                    <a:cubicBezTo>
                      <a:pt x="24" y="28"/>
                      <a:pt x="24" y="27"/>
                      <a:pt x="24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5"/>
                      <a:pt x="22" y="25"/>
                    </a:cubicBezTo>
                    <a:cubicBezTo>
                      <a:pt x="22" y="25"/>
                      <a:pt x="22" y="25"/>
                      <a:pt x="21" y="24"/>
                    </a:cubicBezTo>
                    <a:cubicBezTo>
                      <a:pt x="21" y="24"/>
                      <a:pt x="21" y="24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7"/>
                      <a:pt x="22" y="17"/>
                      <a:pt x="22" y="16"/>
                    </a:cubicBezTo>
                    <a:cubicBezTo>
                      <a:pt x="22" y="16"/>
                      <a:pt x="22" y="15"/>
                      <a:pt x="22" y="15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3"/>
                      <a:pt x="24" y="13"/>
                    </a:cubicBezTo>
                    <a:cubicBezTo>
                      <a:pt x="24" y="13"/>
                      <a:pt x="25" y="12"/>
                      <a:pt x="25" y="12"/>
                    </a:cubicBezTo>
                    <a:cubicBezTo>
                      <a:pt x="25" y="12"/>
                      <a:pt x="26" y="12"/>
                      <a:pt x="26" y="12"/>
                    </a:cubicBezTo>
                    <a:cubicBezTo>
                      <a:pt x="26" y="12"/>
                      <a:pt x="27" y="13"/>
                      <a:pt x="27" y="12"/>
                    </a:cubicBezTo>
                    <a:cubicBezTo>
                      <a:pt x="27" y="12"/>
                      <a:pt x="27" y="12"/>
                      <a:pt x="2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8" y="11"/>
                      <a:pt x="27" y="11"/>
                      <a:pt x="27" y="10"/>
                    </a:cubicBezTo>
                    <a:cubicBezTo>
                      <a:pt x="27" y="10"/>
                      <a:pt x="28" y="10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9" y="8"/>
                      <a:pt x="29" y="8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6"/>
                      <a:pt x="29" y="7"/>
                      <a:pt x="28" y="7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7" y="7"/>
                      <a:pt x="27" y="6"/>
                      <a:pt x="27" y="6"/>
                    </a:cubicBezTo>
                    <a:cubicBezTo>
                      <a:pt x="27" y="6"/>
                      <a:pt x="26" y="7"/>
                      <a:pt x="26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4" y="6"/>
                      <a:pt x="24" y="7"/>
                      <a:pt x="24" y="7"/>
                    </a:cubicBezTo>
                    <a:cubicBezTo>
                      <a:pt x="24" y="7"/>
                      <a:pt x="23" y="7"/>
                      <a:pt x="23" y="7"/>
                    </a:cubicBezTo>
                    <a:cubicBezTo>
                      <a:pt x="23" y="7"/>
                      <a:pt x="22" y="7"/>
                      <a:pt x="22" y="7"/>
                    </a:cubicBezTo>
                    <a:cubicBezTo>
                      <a:pt x="22" y="7"/>
                      <a:pt x="22" y="6"/>
                      <a:pt x="21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1" y="5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3"/>
                    </a:cubicBezTo>
                    <a:cubicBezTo>
                      <a:pt x="20" y="3"/>
                      <a:pt x="19" y="3"/>
                      <a:pt x="18" y="2"/>
                    </a:cubicBezTo>
                    <a:cubicBezTo>
                      <a:pt x="18" y="2"/>
                      <a:pt x="18" y="2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0"/>
                      <a:pt x="16" y="0"/>
                    </a:cubicBezTo>
                    <a:cubicBezTo>
                      <a:pt x="16" y="0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1"/>
                      <a:pt x="16" y="1"/>
                      <a:pt x="16" y="1"/>
                    </a:cubicBezTo>
                    <a:cubicBezTo>
                      <a:pt x="16" y="2"/>
                      <a:pt x="16" y="2"/>
                      <a:pt x="15" y="2"/>
                    </a:cubicBezTo>
                    <a:cubicBezTo>
                      <a:pt x="15" y="3"/>
                      <a:pt x="15" y="3"/>
                      <a:pt x="15" y="4"/>
                    </a:cubicBezTo>
                    <a:cubicBezTo>
                      <a:pt x="15" y="4"/>
                      <a:pt x="15" y="5"/>
                      <a:pt x="15" y="5"/>
                    </a:cubicBezTo>
                    <a:cubicBezTo>
                      <a:pt x="14" y="5"/>
                      <a:pt x="14" y="6"/>
                      <a:pt x="14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0" y="8"/>
                      <a:pt x="10" y="8"/>
                      <a:pt x="9" y="8"/>
                    </a:cubicBezTo>
                    <a:cubicBezTo>
                      <a:pt x="9" y="8"/>
                      <a:pt x="9" y="8"/>
                      <a:pt x="9" y="9"/>
                    </a:cubicBezTo>
                    <a:cubicBezTo>
                      <a:pt x="8" y="9"/>
                      <a:pt x="8" y="10"/>
                      <a:pt x="8" y="10"/>
                    </a:cubicBezTo>
                    <a:cubicBezTo>
                      <a:pt x="7" y="11"/>
                      <a:pt x="7" y="11"/>
                      <a:pt x="7" y="12"/>
                    </a:cubicBezTo>
                    <a:cubicBezTo>
                      <a:pt x="7" y="12"/>
                      <a:pt x="7" y="13"/>
                      <a:pt x="7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4"/>
                      <a:pt x="5" y="13"/>
                      <a:pt x="5" y="13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3" y="12"/>
                      <a:pt x="3" y="13"/>
                      <a:pt x="3" y="12"/>
                    </a:cubicBezTo>
                    <a:cubicBezTo>
                      <a:pt x="3" y="12"/>
                      <a:pt x="3" y="12"/>
                      <a:pt x="3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0"/>
                      <a:pt x="3" y="10"/>
                      <a:pt x="3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1" y="14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1" y="15"/>
                      <a:pt x="1" y="15"/>
                      <a:pt x="1" y="16"/>
                    </a:cubicBezTo>
                    <a:cubicBezTo>
                      <a:pt x="1" y="16"/>
                      <a:pt x="0" y="17"/>
                      <a:pt x="1" y="17"/>
                    </a:cubicBezTo>
                    <a:cubicBezTo>
                      <a:pt x="1" y="18"/>
                      <a:pt x="1" y="18"/>
                      <a:pt x="2" y="18"/>
                    </a:cubicBezTo>
                    <a:cubicBezTo>
                      <a:pt x="2" y="18"/>
                      <a:pt x="2" y="18"/>
                      <a:pt x="3" y="18"/>
                    </a:cubicBezTo>
                    <a:cubicBezTo>
                      <a:pt x="3" y="19"/>
                      <a:pt x="4" y="18"/>
                      <a:pt x="4" y="19"/>
                    </a:cubicBezTo>
                    <a:cubicBezTo>
                      <a:pt x="5" y="19"/>
                      <a:pt x="4" y="20"/>
                      <a:pt x="5" y="20"/>
                    </a:cubicBezTo>
                    <a:cubicBezTo>
                      <a:pt x="5" y="21"/>
                      <a:pt x="5" y="22"/>
                      <a:pt x="6" y="23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5"/>
                      <a:pt x="8" y="25"/>
                      <a:pt x="8" y="26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10" y="28"/>
                      <a:pt x="9" y="29"/>
                      <a:pt x="10" y="30"/>
                    </a:cubicBezTo>
                    <a:cubicBezTo>
                      <a:pt x="10" y="30"/>
                      <a:pt x="10" y="31"/>
                      <a:pt x="11" y="31"/>
                    </a:cubicBezTo>
                    <a:cubicBezTo>
                      <a:pt x="11" y="32"/>
                      <a:pt x="11" y="33"/>
                      <a:pt x="11" y="33"/>
                    </a:cubicBezTo>
                    <a:cubicBezTo>
                      <a:pt x="12" y="34"/>
                      <a:pt x="12" y="34"/>
                      <a:pt x="13" y="35"/>
                    </a:cubicBezTo>
                    <a:cubicBezTo>
                      <a:pt x="13" y="36"/>
                      <a:pt x="13" y="36"/>
                      <a:pt x="14" y="37"/>
                    </a:cubicBezTo>
                    <a:cubicBezTo>
                      <a:pt x="14" y="37"/>
                      <a:pt x="14" y="37"/>
                      <a:pt x="14" y="38"/>
                    </a:cubicBezTo>
                    <a:cubicBezTo>
                      <a:pt x="14" y="38"/>
                      <a:pt x="15" y="39"/>
                      <a:pt x="15" y="39"/>
                    </a:cubicBezTo>
                    <a:cubicBezTo>
                      <a:pt x="15" y="40"/>
                      <a:pt x="15" y="40"/>
                      <a:pt x="15" y="41"/>
                    </a:cubicBezTo>
                    <a:cubicBezTo>
                      <a:pt x="15" y="41"/>
                      <a:pt x="16" y="42"/>
                      <a:pt x="16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4"/>
                      <a:pt x="18" y="44"/>
                      <a:pt x="19" y="45"/>
                    </a:cubicBezTo>
                    <a:cubicBezTo>
                      <a:pt x="19" y="45"/>
                      <a:pt x="19" y="45"/>
                      <a:pt x="20" y="46"/>
                    </a:cubicBezTo>
                    <a:cubicBezTo>
                      <a:pt x="20" y="46"/>
                      <a:pt x="21" y="46"/>
                      <a:pt x="21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3" y="47"/>
                      <a:pt x="23" y="48"/>
                      <a:pt x="24" y="4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2" name="Freeform 448">
                <a:extLst>
                  <a:ext uri="{FF2B5EF4-FFF2-40B4-BE49-F238E27FC236}">
                    <a16:creationId xmlns:a16="http://schemas.microsoft.com/office/drawing/2014/main" id="{C676CCB9-0D69-443E-B815-10EE54C15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6" y="3681414"/>
                <a:ext cx="227013" cy="258763"/>
              </a:xfrm>
              <a:custGeom>
                <a:avLst/>
                <a:gdLst>
                  <a:gd name="T0" fmla="*/ 1 w 21"/>
                  <a:gd name="T1" fmla="*/ 3 h 24"/>
                  <a:gd name="T2" fmla="*/ 0 w 21"/>
                  <a:gd name="T3" fmla="*/ 7 h 24"/>
                  <a:gd name="T4" fmla="*/ 0 w 21"/>
                  <a:gd name="T5" fmla="*/ 9 h 24"/>
                  <a:gd name="T6" fmla="*/ 0 w 21"/>
                  <a:gd name="T7" fmla="*/ 10 h 24"/>
                  <a:gd name="T8" fmla="*/ 1 w 21"/>
                  <a:gd name="T9" fmla="*/ 11 h 24"/>
                  <a:gd name="T10" fmla="*/ 6 w 21"/>
                  <a:gd name="T11" fmla="*/ 13 h 24"/>
                  <a:gd name="T12" fmla="*/ 8 w 21"/>
                  <a:gd name="T13" fmla="*/ 15 h 24"/>
                  <a:gd name="T14" fmla="*/ 11 w 21"/>
                  <a:gd name="T15" fmla="*/ 16 h 24"/>
                  <a:gd name="T16" fmla="*/ 13 w 21"/>
                  <a:gd name="T17" fmla="*/ 17 h 24"/>
                  <a:gd name="T18" fmla="*/ 13 w 21"/>
                  <a:gd name="T19" fmla="*/ 19 h 24"/>
                  <a:gd name="T20" fmla="*/ 13 w 21"/>
                  <a:gd name="T21" fmla="*/ 22 h 24"/>
                  <a:gd name="T22" fmla="*/ 12 w 21"/>
                  <a:gd name="T23" fmla="*/ 23 h 24"/>
                  <a:gd name="T24" fmla="*/ 12 w 21"/>
                  <a:gd name="T25" fmla="*/ 24 h 24"/>
                  <a:gd name="T26" fmla="*/ 14 w 21"/>
                  <a:gd name="T27" fmla="*/ 24 h 24"/>
                  <a:gd name="T28" fmla="*/ 16 w 21"/>
                  <a:gd name="T29" fmla="*/ 24 h 24"/>
                  <a:gd name="T30" fmla="*/ 19 w 21"/>
                  <a:gd name="T31" fmla="*/ 23 h 24"/>
                  <a:gd name="T32" fmla="*/ 21 w 21"/>
                  <a:gd name="T33" fmla="*/ 22 h 24"/>
                  <a:gd name="T34" fmla="*/ 21 w 21"/>
                  <a:gd name="T35" fmla="*/ 19 h 24"/>
                  <a:gd name="T36" fmla="*/ 21 w 21"/>
                  <a:gd name="T37" fmla="*/ 17 h 24"/>
                  <a:gd name="T38" fmla="*/ 21 w 21"/>
                  <a:gd name="T39" fmla="*/ 15 h 24"/>
                  <a:gd name="T40" fmla="*/ 20 w 21"/>
                  <a:gd name="T41" fmla="*/ 13 h 24"/>
                  <a:gd name="T42" fmla="*/ 18 w 21"/>
                  <a:gd name="T43" fmla="*/ 13 h 24"/>
                  <a:gd name="T44" fmla="*/ 18 w 21"/>
                  <a:gd name="T45" fmla="*/ 10 h 24"/>
                  <a:gd name="T46" fmla="*/ 16 w 21"/>
                  <a:gd name="T47" fmla="*/ 9 h 24"/>
                  <a:gd name="T48" fmla="*/ 14 w 21"/>
                  <a:gd name="T49" fmla="*/ 8 h 24"/>
                  <a:gd name="T50" fmla="*/ 12 w 21"/>
                  <a:gd name="T51" fmla="*/ 8 h 24"/>
                  <a:gd name="T52" fmla="*/ 11 w 21"/>
                  <a:gd name="T53" fmla="*/ 7 h 24"/>
                  <a:gd name="T54" fmla="*/ 11 w 21"/>
                  <a:gd name="T55" fmla="*/ 5 h 24"/>
                  <a:gd name="T56" fmla="*/ 11 w 21"/>
                  <a:gd name="T57" fmla="*/ 2 h 24"/>
                  <a:gd name="T58" fmla="*/ 8 w 21"/>
                  <a:gd name="T59" fmla="*/ 1 h 24"/>
                  <a:gd name="T60" fmla="*/ 5 w 21"/>
                  <a:gd name="T61" fmla="*/ 1 h 24"/>
                  <a:gd name="T62" fmla="*/ 2 w 21"/>
                  <a:gd name="T63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" h="24">
                    <a:moveTo>
                      <a:pt x="2" y="2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3" y="11"/>
                      <a:pt x="5" y="12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9" y="15"/>
                      <a:pt x="9" y="15"/>
                    </a:cubicBezTo>
                    <a:cubicBezTo>
                      <a:pt x="10" y="16"/>
                      <a:pt x="10" y="16"/>
                      <a:pt x="11" y="16"/>
                    </a:cubicBezTo>
                    <a:cubicBezTo>
                      <a:pt x="11" y="16"/>
                      <a:pt x="12" y="17"/>
                      <a:pt x="12" y="17"/>
                    </a:cubicBezTo>
                    <a:cubicBezTo>
                      <a:pt x="12" y="17"/>
                      <a:pt x="13" y="17"/>
                      <a:pt x="13" y="17"/>
                    </a:cubicBezTo>
                    <a:cubicBezTo>
                      <a:pt x="13" y="17"/>
                      <a:pt x="14" y="18"/>
                      <a:pt x="13" y="18"/>
                    </a:cubicBezTo>
                    <a:cubicBezTo>
                      <a:pt x="13" y="18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20"/>
                    </a:cubicBezTo>
                    <a:cubicBezTo>
                      <a:pt x="13" y="20"/>
                      <a:pt x="13" y="21"/>
                      <a:pt x="13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4"/>
                      <a:pt x="13" y="24"/>
                      <a:pt x="14" y="24"/>
                    </a:cubicBezTo>
                    <a:cubicBezTo>
                      <a:pt x="14" y="24"/>
                      <a:pt x="15" y="24"/>
                      <a:pt x="15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8" y="24"/>
                    </a:cubicBezTo>
                    <a:cubicBezTo>
                      <a:pt x="18" y="24"/>
                      <a:pt x="18" y="24"/>
                      <a:pt x="19" y="23"/>
                    </a:cubicBezTo>
                    <a:cubicBezTo>
                      <a:pt x="19" y="23"/>
                      <a:pt x="19" y="23"/>
                      <a:pt x="20" y="23"/>
                    </a:cubicBezTo>
                    <a:cubicBezTo>
                      <a:pt x="20" y="22"/>
                      <a:pt x="21" y="22"/>
                      <a:pt x="21" y="22"/>
                    </a:cubicBezTo>
                    <a:cubicBezTo>
                      <a:pt x="21" y="21"/>
                      <a:pt x="21" y="21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8"/>
                      <a:pt x="21" y="18"/>
                      <a:pt x="21" y="17"/>
                    </a:cubicBezTo>
                    <a:cubicBezTo>
                      <a:pt x="21" y="17"/>
                      <a:pt x="21" y="17"/>
                      <a:pt x="21" y="16"/>
                    </a:cubicBezTo>
                    <a:cubicBezTo>
                      <a:pt x="21" y="16"/>
                      <a:pt x="21" y="15"/>
                      <a:pt x="21" y="15"/>
                    </a:cubicBezTo>
                    <a:cubicBezTo>
                      <a:pt x="21" y="14"/>
                      <a:pt x="21" y="14"/>
                      <a:pt x="21" y="13"/>
                    </a:cubicBezTo>
                    <a:cubicBezTo>
                      <a:pt x="21" y="13"/>
                      <a:pt x="20" y="13"/>
                      <a:pt x="20" y="13"/>
                    </a:cubicBezTo>
                    <a:cubicBezTo>
                      <a:pt x="20" y="13"/>
                      <a:pt x="19" y="14"/>
                      <a:pt x="19" y="14"/>
                    </a:cubicBezTo>
                    <a:cubicBezTo>
                      <a:pt x="19" y="14"/>
                      <a:pt x="18" y="14"/>
                      <a:pt x="18" y="13"/>
                    </a:cubicBezTo>
                    <a:cubicBezTo>
                      <a:pt x="17" y="13"/>
                      <a:pt x="18" y="12"/>
                      <a:pt x="18" y="12"/>
                    </a:cubicBezTo>
                    <a:cubicBezTo>
                      <a:pt x="18" y="11"/>
                      <a:pt x="18" y="11"/>
                      <a:pt x="18" y="10"/>
                    </a:cubicBezTo>
                    <a:cubicBezTo>
                      <a:pt x="18" y="10"/>
                      <a:pt x="18" y="9"/>
                      <a:pt x="17" y="9"/>
                    </a:cubicBezTo>
                    <a:cubicBezTo>
                      <a:pt x="17" y="8"/>
                      <a:pt x="17" y="9"/>
                      <a:pt x="16" y="9"/>
                    </a:cubicBezTo>
                    <a:cubicBezTo>
                      <a:pt x="16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4" y="8"/>
                      <a:pt x="13" y="8"/>
                      <a:pt x="13" y="8"/>
                    </a:cubicBezTo>
                    <a:cubicBezTo>
                      <a:pt x="12" y="8"/>
                      <a:pt x="12" y="9"/>
                      <a:pt x="12" y="8"/>
                    </a:cubicBezTo>
                    <a:cubicBezTo>
                      <a:pt x="11" y="8"/>
                      <a:pt x="12" y="8"/>
                      <a:pt x="12" y="7"/>
                    </a:cubicBezTo>
                    <a:cubicBezTo>
                      <a:pt x="12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6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2" y="1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3" name="Freeform 449">
                <a:extLst>
                  <a:ext uri="{FF2B5EF4-FFF2-40B4-BE49-F238E27FC236}">
                    <a16:creationId xmlns:a16="http://schemas.microsoft.com/office/drawing/2014/main" id="{C7B78C3A-CA77-4C8F-83EE-9563A2E7C6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0826" y="4675189"/>
                <a:ext cx="20638" cy="2222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1 h 2"/>
                  <a:gd name="T8" fmla="*/ 2 w 2"/>
                  <a:gd name="T9" fmla="*/ 0 h 2"/>
                  <a:gd name="T10" fmla="*/ 1 w 2"/>
                  <a:gd name="T11" fmla="*/ 0 h 2"/>
                  <a:gd name="T12" fmla="*/ 0 w 2"/>
                  <a:gd name="T13" fmla="*/ 1 h 2"/>
                  <a:gd name="T14" fmla="*/ 1 w 2"/>
                  <a:gd name="T15" fmla="*/ 1 h 2"/>
                  <a:gd name="T16" fmla="*/ 0 w 2"/>
                  <a:gd name="T17" fmla="*/ 2 h 2"/>
                  <a:gd name="T18" fmla="*/ 1 w 2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4" name="Freeform 450">
                <a:extLst>
                  <a:ext uri="{FF2B5EF4-FFF2-40B4-BE49-F238E27FC236}">
                    <a16:creationId xmlns:a16="http://schemas.microsoft.com/office/drawing/2014/main" id="{2B56C925-06C9-4227-A8C2-49CA12384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1464" y="4675189"/>
                <a:ext cx="33338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2 w 3"/>
                  <a:gd name="T5" fmla="*/ 1 h 2"/>
                  <a:gd name="T6" fmla="*/ 3 w 3"/>
                  <a:gd name="T7" fmla="*/ 1 h 2"/>
                  <a:gd name="T8" fmla="*/ 3 w 3"/>
                  <a:gd name="T9" fmla="*/ 1 h 2"/>
                  <a:gd name="T10" fmla="*/ 3 w 3"/>
                  <a:gd name="T11" fmla="*/ 1 h 2"/>
                  <a:gd name="T12" fmla="*/ 2 w 3"/>
                  <a:gd name="T13" fmla="*/ 1 h 2"/>
                  <a:gd name="T14" fmla="*/ 1 w 3"/>
                  <a:gd name="T15" fmla="*/ 1 h 2"/>
                  <a:gd name="T16" fmla="*/ 1 w 3"/>
                  <a:gd name="T17" fmla="*/ 2 h 2"/>
                  <a:gd name="T18" fmla="*/ 1 w 3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0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5" name="Freeform 451">
                <a:extLst>
                  <a:ext uri="{FF2B5EF4-FFF2-40B4-BE49-F238E27FC236}">
                    <a16:creationId xmlns:a16="http://schemas.microsoft.com/office/drawing/2014/main" id="{CD46DD9E-C48E-40B0-97EC-21602AC5F8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8101" y="1962151"/>
                <a:ext cx="323850" cy="260350"/>
              </a:xfrm>
              <a:custGeom>
                <a:avLst/>
                <a:gdLst>
                  <a:gd name="T0" fmla="*/ 12 w 30"/>
                  <a:gd name="T1" fmla="*/ 24 h 24"/>
                  <a:gd name="T2" fmla="*/ 12 w 30"/>
                  <a:gd name="T3" fmla="*/ 21 h 24"/>
                  <a:gd name="T4" fmla="*/ 14 w 30"/>
                  <a:gd name="T5" fmla="*/ 20 h 24"/>
                  <a:gd name="T6" fmla="*/ 16 w 30"/>
                  <a:gd name="T7" fmla="*/ 19 h 24"/>
                  <a:gd name="T8" fmla="*/ 19 w 30"/>
                  <a:gd name="T9" fmla="*/ 18 h 24"/>
                  <a:gd name="T10" fmla="*/ 21 w 30"/>
                  <a:gd name="T11" fmla="*/ 16 h 24"/>
                  <a:gd name="T12" fmla="*/ 23 w 30"/>
                  <a:gd name="T13" fmla="*/ 16 h 24"/>
                  <a:gd name="T14" fmla="*/ 24 w 30"/>
                  <a:gd name="T15" fmla="*/ 14 h 24"/>
                  <a:gd name="T16" fmla="*/ 27 w 30"/>
                  <a:gd name="T17" fmla="*/ 12 h 24"/>
                  <a:gd name="T18" fmla="*/ 29 w 30"/>
                  <a:gd name="T19" fmla="*/ 12 h 24"/>
                  <a:gd name="T20" fmla="*/ 30 w 30"/>
                  <a:gd name="T21" fmla="*/ 10 h 24"/>
                  <a:gd name="T22" fmla="*/ 29 w 30"/>
                  <a:gd name="T23" fmla="*/ 8 h 24"/>
                  <a:gd name="T24" fmla="*/ 29 w 30"/>
                  <a:gd name="T25" fmla="*/ 6 h 24"/>
                  <a:gd name="T26" fmla="*/ 28 w 30"/>
                  <a:gd name="T27" fmla="*/ 3 h 24"/>
                  <a:gd name="T28" fmla="*/ 28 w 30"/>
                  <a:gd name="T29" fmla="*/ 2 h 24"/>
                  <a:gd name="T30" fmla="*/ 26 w 30"/>
                  <a:gd name="T31" fmla="*/ 2 h 24"/>
                  <a:gd name="T32" fmla="*/ 23 w 30"/>
                  <a:gd name="T33" fmla="*/ 2 h 24"/>
                  <a:gd name="T34" fmla="*/ 21 w 30"/>
                  <a:gd name="T35" fmla="*/ 1 h 24"/>
                  <a:gd name="T36" fmla="*/ 19 w 30"/>
                  <a:gd name="T37" fmla="*/ 0 h 24"/>
                  <a:gd name="T38" fmla="*/ 18 w 30"/>
                  <a:gd name="T39" fmla="*/ 2 h 24"/>
                  <a:gd name="T40" fmla="*/ 16 w 30"/>
                  <a:gd name="T41" fmla="*/ 5 h 24"/>
                  <a:gd name="T42" fmla="*/ 15 w 30"/>
                  <a:gd name="T43" fmla="*/ 6 h 24"/>
                  <a:gd name="T44" fmla="*/ 12 w 30"/>
                  <a:gd name="T45" fmla="*/ 8 h 24"/>
                  <a:gd name="T46" fmla="*/ 9 w 30"/>
                  <a:gd name="T47" fmla="*/ 9 h 24"/>
                  <a:gd name="T48" fmla="*/ 9 w 30"/>
                  <a:gd name="T49" fmla="*/ 12 h 24"/>
                  <a:gd name="T50" fmla="*/ 8 w 30"/>
                  <a:gd name="T51" fmla="*/ 13 h 24"/>
                  <a:gd name="T52" fmla="*/ 9 w 30"/>
                  <a:gd name="T53" fmla="*/ 15 h 24"/>
                  <a:gd name="T54" fmla="*/ 9 w 30"/>
                  <a:gd name="T55" fmla="*/ 17 h 24"/>
                  <a:gd name="T56" fmla="*/ 7 w 30"/>
                  <a:gd name="T57" fmla="*/ 20 h 24"/>
                  <a:gd name="T58" fmla="*/ 5 w 30"/>
                  <a:gd name="T59" fmla="*/ 21 h 24"/>
                  <a:gd name="T60" fmla="*/ 3 w 30"/>
                  <a:gd name="T61" fmla="*/ 22 h 24"/>
                  <a:gd name="T62" fmla="*/ 1 w 30"/>
                  <a:gd name="T63" fmla="*/ 23 h 24"/>
                  <a:gd name="T64" fmla="*/ 0 w 30"/>
                  <a:gd name="T6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24">
                    <a:moveTo>
                      <a:pt x="11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19"/>
                    </a:cubicBezTo>
                    <a:cubicBezTo>
                      <a:pt x="15" y="19"/>
                      <a:pt x="16" y="19"/>
                      <a:pt x="16" y="19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9" y="18"/>
                      <a:pt x="20" y="17"/>
                      <a:pt x="20" y="17"/>
                    </a:cubicBezTo>
                    <a:cubicBezTo>
                      <a:pt x="21" y="17"/>
                      <a:pt x="21" y="16"/>
                      <a:pt x="21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6"/>
                      <a:pt x="25" y="16"/>
                      <a:pt x="25" y="15"/>
                    </a:cubicBezTo>
                    <a:cubicBezTo>
                      <a:pt x="25" y="15"/>
                      <a:pt x="24" y="14"/>
                      <a:pt x="24" y="14"/>
                    </a:cubicBezTo>
                    <a:cubicBezTo>
                      <a:pt x="24" y="13"/>
                      <a:pt x="25" y="13"/>
                      <a:pt x="25" y="12"/>
                    </a:cubicBezTo>
                    <a:cubicBezTo>
                      <a:pt x="25" y="12"/>
                      <a:pt x="26" y="12"/>
                      <a:pt x="27" y="12"/>
                    </a:cubicBezTo>
                    <a:cubicBezTo>
                      <a:pt x="27" y="11"/>
                      <a:pt x="28" y="11"/>
                      <a:pt x="28" y="12"/>
                    </a:cubicBezTo>
                    <a:cubicBezTo>
                      <a:pt x="28" y="12"/>
                      <a:pt x="29" y="12"/>
                      <a:pt x="29" y="12"/>
                    </a:cubicBezTo>
                    <a:cubicBezTo>
                      <a:pt x="30" y="12"/>
                      <a:pt x="30" y="12"/>
                      <a:pt x="30" y="11"/>
                    </a:cubicBezTo>
                    <a:cubicBezTo>
                      <a:pt x="30" y="11"/>
                      <a:pt x="30" y="11"/>
                      <a:pt x="30" y="10"/>
                    </a:cubicBezTo>
                    <a:cubicBezTo>
                      <a:pt x="30" y="10"/>
                      <a:pt x="30" y="10"/>
                      <a:pt x="29" y="10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7"/>
                      <a:pt x="29" y="7"/>
                    </a:cubicBezTo>
                    <a:cubicBezTo>
                      <a:pt x="29" y="7"/>
                      <a:pt x="29" y="6"/>
                      <a:pt x="29" y="6"/>
                    </a:cubicBezTo>
                    <a:cubicBezTo>
                      <a:pt x="29" y="6"/>
                      <a:pt x="29" y="5"/>
                      <a:pt x="29" y="5"/>
                    </a:cubicBezTo>
                    <a:cubicBezTo>
                      <a:pt x="29" y="4"/>
                      <a:pt x="29" y="4"/>
                      <a:pt x="28" y="3"/>
                    </a:cubicBezTo>
                    <a:cubicBezTo>
                      <a:pt x="28" y="3"/>
                      <a:pt x="28" y="3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5" y="2"/>
                      <a:pt x="24" y="2"/>
                    </a:cubicBezTo>
                    <a:cubicBezTo>
                      <a:pt x="24" y="2"/>
                      <a:pt x="24" y="2"/>
                      <a:pt x="23" y="2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1" y="2"/>
                      <a:pt x="21" y="2"/>
                      <a:pt x="21" y="1"/>
                    </a:cubicBezTo>
                    <a:cubicBezTo>
                      <a:pt x="20" y="1"/>
                      <a:pt x="20" y="1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8" y="1"/>
                    </a:cubicBezTo>
                    <a:cubicBezTo>
                      <a:pt x="18" y="1"/>
                      <a:pt x="18" y="2"/>
                      <a:pt x="18" y="2"/>
                    </a:cubicBezTo>
                    <a:cubicBezTo>
                      <a:pt x="18" y="3"/>
                      <a:pt x="18" y="3"/>
                      <a:pt x="17" y="3"/>
                    </a:cubicBezTo>
                    <a:cubicBezTo>
                      <a:pt x="17" y="4"/>
                      <a:pt x="17" y="4"/>
                      <a:pt x="16" y="5"/>
                    </a:cubicBezTo>
                    <a:cubicBezTo>
                      <a:pt x="16" y="5"/>
                      <a:pt x="16" y="5"/>
                      <a:pt x="16" y="6"/>
                    </a:cubicBezTo>
                    <a:cubicBezTo>
                      <a:pt x="16" y="6"/>
                      <a:pt x="15" y="6"/>
                      <a:pt x="15" y="6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7"/>
                      <a:pt x="13" y="7"/>
                      <a:pt x="12" y="8"/>
                    </a:cubicBezTo>
                    <a:cubicBezTo>
                      <a:pt x="11" y="8"/>
                      <a:pt x="11" y="8"/>
                      <a:pt x="10" y="8"/>
                    </a:cubicBezTo>
                    <a:cubicBezTo>
                      <a:pt x="10" y="8"/>
                      <a:pt x="9" y="9"/>
                      <a:pt x="9" y="9"/>
                    </a:cubicBezTo>
                    <a:cubicBezTo>
                      <a:pt x="9" y="10"/>
                      <a:pt x="9" y="10"/>
                      <a:pt x="9" y="11"/>
                    </a:cubicBezTo>
                    <a:cubicBezTo>
                      <a:pt x="9" y="11"/>
                      <a:pt x="9" y="11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5"/>
                      <a:pt x="9" y="15"/>
                    </a:cubicBezTo>
                    <a:cubicBezTo>
                      <a:pt x="9" y="15"/>
                      <a:pt x="9" y="15"/>
                      <a:pt x="9" y="16"/>
                    </a:cubicBezTo>
                    <a:cubicBezTo>
                      <a:pt x="9" y="16"/>
                      <a:pt x="9" y="17"/>
                      <a:pt x="9" y="17"/>
                    </a:cubicBezTo>
                    <a:cubicBezTo>
                      <a:pt x="9" y="18"/>
                      <a:pt x="8" y="18"/>
                      <a:pt x="8" y="18"/>
                    </a:cubicBezTo>
                    <a:cubicBezTo>
                      <a:pt x="8" y="19"/>
                      <a:pt x="8" y="19"/>
                      <a:pt x="7" y="20"/>
                    </a:cubicBezTo>
                    <a:cubicBezTo>
                      <a:pt x="7" y="20"/>
                      <a:pt x="7" y="20"/>
                      <a:pt x="6" y="20"/>
                    </a:cubicBezTo>
                    <a:cubicBezTo>
                      <a:pt x="6" y="21"/>
                      <a:pt x="6" y="21"/>
                      <a:pt x="5" y="21"/>
                    </a:cubicBezTo>
                    <a:cubicBezTo>
                      <a:pt x="5" y="21"/>
                      <a:pt x="5" y="22"/>
                      <a:pt x="5" y="22"/>
                    </a:cubicBezTo>
                    <a:cubicBezTo>
                      <a:pt x="4" y="22"/>
                      <a:pt x="4" y="22"/>
                      <a:pt x="3" y="22"/>
                    </a:cubicBezTo>
                    <a:cubicBezTo>
                      <a:pt x="3" y="22"/>
                      <a:pt x="3" y="22"/>
                      <a:pt x="2" y="22"/>
                    </a:cubicBezTo>
                    <a:cubicBezTo>
                      <a:pt x="2" y="23"/>
                      <a:pt x="1" y="23"/>
                      <a:pt x="1" y="23"/>
                    </a:cubicBezTo>
                    <a:cubicBezTo>
                      <a:pt x="1" y="23"/>
                      <a:pt x="1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1" y="24"/>
                      <a:pt x="11" y="24"/>
                      <a:pt x="11" y="2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6" name="Freeform 452">
                <a:extLst>
                  <a:ext uri="{FF2B5EF4-FFF2-40B4-BE49-F238E27FC236}">
                    <a16:creationId xmlns:a16="http://schemas.microsoft.com/office/drawing/2014/main" id="{E41BBC70-9A8C-4E4B-9606-22BC2C6EDF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0639" y="2049464"/>
                <a:ext cx="31750" cy="119063"/>
              </a:xfrm>
              <a:custGeom>
                <a:avLst/>
                <a:gdLst>
                  <a:gd name="T0" fmla="*/ 0 w 3"/>
                  <a:gd name="T1" fmla="*/ 6 h 11"/>
                  <a:gd name="T2" fmla="*/ 1 w 3"/>
                  <a:gd name="T3" fmla="*/ 7 h 11"/>
                  <a:gd name="T4" fmla="*/ 1 w 3"/>
                  <a:gd name="T5" fmla="*/ 8 h 11"/>
                  <a:gd name="T6" fmla="*/ 2 w 3"/>
                  <a:gd name="T7" fmla="*/ 9 h 11"/>
                  <a:gd name="T8" fmla="*/ 2 w 3"/>
                  <a:gd name="T9" fmla="*/ 10 h 11"/>
                  <a:gd name="T10" fmla="*/ 2 w 3"/>
                  <a:gd name="T11" fmla="*/ 11 h 11"/>
                  <a:gd name="T12" fmla="*/ 2 w 3"/>
                  <a:gd name="T13" fmla="*/ 11 h 11"/>
                  <a:gd name="T14" fmla="*/ 2 w 3"/>
                  <a:gd name="T15" fmla="*/ 9 h 11"/>
                  <a:gd name="T16" fmla="*/ 3 w 3"/>
                  <a:gd name="T17" fmla="*/ 7 h 11"/>
                  <a:gd name="T18" fmla="*/ 3 w 3"/>
                  <a:gd name="T19" fmla="*/ 5 h 11"/>
                  <a:gd name="T20" fmla="*/ 2 w 3"/>
                  <a:gd name="T21" fmla="*/ 3 h 11"/>
                  <a:gd name="T22" fmla="*/ 3 w 3"/>
                  <a:gd name="T23" fmla="*/ 2 h 11"/>
                  <a:gd name="T24" fmla="*/ 3 w 3"/>
                  <a:gd name="T25" fmla="*/ 1 h 11"/>
                  <a:gd name="T26" fmla="*/ 3 w 3"/>
                  <a:gd name="T27" fmla="*/ 1 h 11"/>
                  <a:gd name="T28" fmla="*/ 3 w 3"/>
                  <a:gd name="T29" fmla="*/ 1 h 11"/>
                  <a:gd name="T30" fmla="*/ 2 w 3"/>
                  <a:gd name="T31" fmla="*/ 0 h 11"/>
                  <a:gd name="T32" fmla="*/ 2 w 3"/>
                  <a:gd name="T33" fmla="*/ 0 h 11"/>
                  <a:gd name="T34" fmla="*/ 1 w 3"/>
                  <a:gd name="T35" fmla="*/ 1 h 11"/>
                  <a:gd name="T36" fmla="*/ 1 w 3"/>
                  <a:gd name="T37" fmla="*/ 3 h 11"/>
                  <a:gd name="T38" fmla="*/ 0 w 3"/>
                  <a:gd name="T39" fmla="*/ 4 h 11"/>
                  <a:gd name="T40" fmla="*/ 0 w 3"/>
                  <a:gd name="T41" fmla="*/ 5 h 11"/>
                  <a:gd name="T42" fmla="*/ 0 w 3"/>
                  <a:gd name="T43" fmla="*/ 6 h 11"/>
                  <a:gd name="T44" fmla="*/ 0 w 3"/>
                  <a:gd name="T45" fmla="*/ 6 h 11"/>
                  <a:gd name="T46" fmla="*/ 0 w 3"/>
                  <a:gd name="T47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" h="11">
                    <a:moveTo>
                      <a:pt x="0" y="6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2" y="10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0"/>
                      <a:pt x="2" y="9"/>
                      <a:pt x="2" y="9"/>
                    </a:cubicBezTo>
                    <a:cubicBezTo>
                      <a:pt x="3" y="8"/>
                      <a:pt x="3" y="8"/>
                      <a:pt x="3" y="7"/>
                    </a:cubicBezTo>
                    <a:cubicBezTo>
                      <a:pt x="3" y="6"/>
                      <a:pt x="3" y="6"/>
                      <a:pt x="3" y="5"/>
                    </a:cubicBezTo>
                    <a:cubicBezTo>
                      <a:pt x="3" y="5"/>
                      <a:pt x="2" y="4"/>
                      <a:pt x="2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7" name="Freeform 453">
                <a:extLst>
                  <a:ext uri="{FF2B5EF4-FFF2-40B4-BE49-F238E27FC236}">
                    <a16:creationId xmlns:a16="http://schemas.microsoft.com/office/drawing/2014/main" id="{3FA1C722-C1E3-42DA-8D92-F86A9B9A24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6414" y="2297114"/>
                <a:ext cx="215900" cy="271463"/>
              </a:xfrm>
              <a:custGeom>
                <a:avLst/>
                <a:gdLst>
                  <a:gd name="T0" fmla="*/ 17 w 20"/>
                  <a:gd name="T1" fmla="*/ 14 h 25"/>
                  <a:gd name="T2" fmla="*/ 18 w 20"/>
                  <a:gd name="T3" fmla="*/ 13 h 25"/>
                  <a:gd name="T4" fmla="*/ 18 w 20"/>
                  <a:gd name="T5" fmla="*/ 12 h 25"/>
                  <a:gd name="T6" fmla="*/ 19 w 20"/>
                  <a:gd name="T7" fmla="*/ 12 h 25"/>
                  <a:gd name="T8" fmla="*/ 19 w 20"/>
                  <a:gd name="T9" fmla="*/ 11 h 25"/>
                  <a:gd name="T10" fmla="*/ 20 w 20"/>
                  <a:gd name="T11" fmla="*/ 10 h 25"/>
                  <a:gd name="T12" fmla="*/ 20 w 20"/>
                  <a:gd name="T13" fmla="*/ 9 h 25"/>
                  <a:gd name="T14" fmla="*/ 20 w 20"/>
                  <a:gd name="T15" fmla="*/ 8 h 25"/>
                  <a:gd name="T16" fmla="*/ 19 w 20"/>
                  <a:gd name="T17" fmla="*/ 8 h 25"/>
                  <a:gd name="T18" fmla="*/ 19 w 20"/>
                  <a:gd name="T19" fmla="*/ 7 h 25"/>
                  <a:gd name="T20" fmla="*/ 18 w 20"/>
                  <a:gd name="T21" fmla="*/ 7 h 25"/>
                  <a:gd name="T22" fmla="*/ 18 w 20"/>
                  <a:gd name="T23" fmla="*/ 6 h 25"/>
                  <a:gd name="T24" fmla="*/ 17 w 20"/>
                  <a:gd name="T25" fmla="*/ 5 h 25"/>
                  <a:gd name="T26" fmla="*/ 16 w 20"/>
                  <a:gd name="T27" fmla="*/ 5 h 25"/>
                  <a:gd name="T28" fmla="*/ 15 w 20"/>
                  <a:gd name="T29" fmla="*/ 5 h 25"/>
                  <a:gd name="T30" fmla="*/ 14 w 20"/>
                  <a:gd name="T31" fmla="*/ 5 h 25"/>
                  <a:gd name="T32" fmla="*/ 14 w 20"/>
                  <a:gd name="T33" fmla="*/ 4 h 25"/>
                  <a:gd name="T34" fmla="*/ 13 w 20"/>
                  <a:gd name="T35" fmla="*/ 3 h 25"/>
                  <a:gd name="T36" fmla="*/ 12 w 20"/>
                  <a:gd name="T37" fmla="*/ 3 h 25"/>
                  <a:gd name="T38" fmla="*/ 11 w 20"/>
                  <a:gd name="T39" fmla="*/ 2 h 25"/>
                  <a:gd name="T40" fmla="*/ 11 w 20"/>
                  <a:gd name="T41" fmla="*/ 2 h 25"/>
                  <a:gd name="T42" fmla="*/ 11 w 20"/>
                  <a:gd name="T43" fmla="*/ 1 h 25"/>
                  <a:gd name="T44" fmla="*/ 11 w 20"/>
                  <a:gd name="T45" fmla="*/ 0 h 25"/>
                  <a:gd name="T46" fmla="*/ 10 w 20"/>
                  <a:gd name="T47" fmla="*/ 0 h 25"/>
                  <a:gd name="T48" fmla="*/ 9 w 20"/>
                  <a:gd name="T49" fmla="*/ 1 h 25"/>
                  <a:gd name="T50" fmla="*/ 9 w 20"/>
                  <a:gd name="T51" fmla="*/ 3 h 25"/>
                  <a:gd name="T52" fmla="*/ 8 w 20"/>
                  <a:gd name="T53" fmla="*/ 5 h 25"/>
                  <a:gd name="T54" fmla="*/ 8 w 20"/>
                  <a:gd name="T55" fmla="*/ 7 h 25"/>
                  <a:gd name="T56" fmla="*/ 8 w 20"/>
                  <a:gd name="T57" fmla="*/ 8 h 25"/>
                  <a:gd name="T58" fmla="*/ 8 w 20"/>
                  <a:gd name="T59" fmla="*/ 10 h 25"/>
                  <a:gd name="T60" fmla="*/ 7 w 20"/>
                  <a:gd name="T61" fmla="*/ 12 h 25"/>
                  <a:gd name="T62" fmla="*/ 6 w 20"/>
                  <a:gd name="T63" fmla="*/ 14 h 25"/>
                  <a:gd name="T64" fmla="*/ 5 w 20"/>
                  <a:gd name="T65" fmla="*/ 16 h 25"/>
                  <a:gd name="T66" fmla="*/ 1 w 20"/>
                  <a:gd name="T67" fmla="*/ 18 h 25"/>
                  <a:gd name="T68" fmla="*/ 0 w 20"/>
                  <a:gd name="T69" fmla="*/ 18 h 25"/>
                  <a:gd name="T70" fmla="*/ 0 w 20"/>
                  <a:gd name="T71" fmla="*/ 18 h 25"/>
                  <a:gd name="T72" fmla="*/ 1 w 20"/>
                  <a:gd name="T73" fmla="*/ 20 h 25"/>
                  <a:gd name="T74" fmla="*/ 2 w 20"/>
                  <a:gd name="T75" fmla="*/ 22 h 25"/>
                  <a:gd name="T76" fmla="*/ 4 w 20"/>
                  <a:gd name="T77" fmla="*/ 25 h 25"/>
                  <a:gd name="T78" fmla="*/ 5 w 20"/>
                  <a:gd name="T79" fmla="*/ 25 h 25"/>
                  <a:gd name="T80" fmla="*/ 6 w 20"/>
                  <a:gd name="T81" fmla="*/ 24 h 25"/>
                  <a:gd name="T82" fmla="*/ 7 w 20"/>
                  <a:gd name="T83" fmla="*/ 24 h 25"/>
                  <a:gd name="T84" fmla="*/ 8 w 20"/>
                  <a:gd name="T85" fmla="*/ 24 h 25"/>
                  <a:gd name="T86" fmla="*/ 9 w 20"/>
                  <a:gd name="T87" fmla="*/ 24 h 25"/>
                  <a:gd name="T88" fmla="*/ 10 w 20"/>
                  <a:gd name="T89" fmla="*/ 24 h 25"/>
                  <a:gd name="T90" fmla="*/ 11 w 20"/>
                  <a:gd name="T91" fmla="*/ 23 h 25"/>
                  <a:gd name="T92" fmla="*/ 10 w 20"/>
                  <a:gd name="T93" fmla="*/ 23 h 25"/>
                  <a:gd name="T94" fmla="*/ 10 w 20"/>
                  <a:gd name="T95" fmla="*/ 22 h 25"/>
                  <a:gd name="T96" fmla="*/ 11 w 20"/>
                  <a:gd name="T97" fmla="*/ 21 h 25"/>
                  <a:gd name="T98" fmla="*/ 13 w 20"/>
                  <a:gd name="T99" fmla="*/ 21 h 25"/>
                  <a:gd name="T100" fmla="*/ 13 w 20"/>
                  <a:gd name="T101" fmla="*/ 21 h 25"/>
                  <a:gd name="T102" fmla="*/ 13 w 20"/>
                  <a:gd name="T103" fmla="*/ 20 h 25"/>
                  <a:gd name="T104" fmla="*/ 14 w 20"/>
                  <a:gd name="T105" fmla="*/ 19 h 25"/>
                  <a:gd name="T106" fmla="*/ 15 w 20"/>
                  <a:gd name="T107" fmla="*/ 18 h 25"/>
                  <a:gd name="T108" fmla="*/ 15 w 20"/>
                  <a:gd name="T109" fmla="*/ 17 h 25"/>
                  <a:gd name="T110" fmla="*/ 16 w 20"/>
                  <a:gd name="T111" fmla="*/ 16 h 25"/>
                  <a:gd name="T112" fmla="*/ 16 w 20"/>
                  <a:gd name="T113" fmla="*/ 15 h 25"/>
                  <a:gd name="T114" fmla="*/ 16 w 20"/>
                  <a:gd name="T115" fmla="*/ 14 h 25"/>
                  <a:gd name="T116" fmla="*/ 17 w 20"/>
                  <a:gd name="T117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0" h="25">
                    <a:moveTo>
                      <a:pt x="17" y="14"/>
                    </a:moveTo>
                    <a:cubicBezTo>
                      <a:pt x="17" y="14"/>
                      <a:pt x="18" y="14"/>
                      <a:pt x="18" y="13"/>
                    </a:cubicBezTo>
                    <a:cubicBezTo>
                      <a:pt x="18" y="13"/>
                      <a:pt x="18" y="13"/>
                      <a:pt x="18" y="12"/>
                    </a:cubicBezTo>
                    <a:cubicBezTo>
                      <a:pt x="18" y="12"/>
                      <a:pt x="18" y="12"/>
                      <a:pt x="19" y="12"/>
                    </a:cubicBezTo>
                    <a:cubicBezTo>
                      <a:pt x="19" y="12"/>
                      <a:pt x="19" y="11"/>
                      <a:pt x="19" y="11"/>
                    </a:cubicBezTo>
                    <a:cubicBezTo>
                      <a:pt x="20" y="11"/>
                      <a:pt x="20" y="11"/>
                      <a:pt x="20" y="10"/>
                    </a:cubicBezTo>
                    <a:cubicBezTo>
                      <a:pt x="20" y="10"/>
                      <a:pt x="20" y="9"/>
                      <a:pt x="20" y="9"/>
                    </a:cubicBezTo>
                    <a:cubicBezTo>
                      <a:pt x="20" y="9"/>
                      <a:pt x="20" y="8"/>
                      <a:pt x="20" y="8"/>
                    </a:cubicBezTo>
                    <a:cubicBezTo>
                      <a:pt x="20" y="8"/>
                      <a:pt x="19" y="8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4" y="5"/>
                      <a:pt x="14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9" y="4"/>
                      <a:pt x="9" y="5"/>
                      <a:pt x="8" y="5"/>
                    </a:cubicBezTo>
                    <a:cubicBezTo>
                      <a:pt x="8" y="6"/>
                      <a:pt x="8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9"/>
                      <a:pt x="8" y="9"/>
                      <a:pt x="8" y="10"/>
                    </a:cubicBezTo>
                    <a:cubicBezTo>
                      <a:pt x="8" y="11"/>
                      <a:pt x="8" y="11"/>
                      <a:pt x="7" y="12"/>
                    </a:cubicBezTo>
                    <a:cubicBezTo>
                      <a:pt x="7" y="13"/>
                      <a:pt x="7" y="13"/>
                      <a:pt x="6" y="14"/>
                    </a:cubicBezTo>
                    <a:cubicBezTo>
                      <a:pt x="6" y="15"/>
                      <a:pt x="6" y="16"/>
                      <a:pt x="5" y="16"/>
                    </a:cubicBezTo>
                    <a:cubicBezTo>
                      <a:pt x="3" y="17"/>
                      <a:pt x="3" y="17"/>
                      <a:pt x="1" y="18"/>
                    </a:cubicBezTo>
                    <a:cubicBezTo>
                      <a:pt x="1" y="18"/>
                      <a:pt x="1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19"/>
                      <a:pt x="1" y="20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3" y="23"/>
                      <a:pt x="4" y="24"/>
                      <a:pt x="4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5"/>
                      <a:pt x="6" y="25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4"/>
                      <a:pt x="11" y="24"/>
                      <a:pt x="11" y="23"/>
                    </a:cubicBezTo>
                    <a:cubicBezTo>
                      <a:pt x="11" y="23"/>
                      <a:pt x="10" y="23"/>
                      <a:pt x="10" y="23"/>
                    </a:cubicBezTo>
                    <a:cubicBezTo>
                      <a:pt x="10" y="23"/>
                      <a:pt x="10" y="22"/>
                      <a:pt x="10" y="22"/>
                    </a:cubicBezTo>
                    <a:cubicBezTo>
                      <a:pt x="10" y="21"/>
                      <a:pt x="11" y="22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19"/>
                      <a:pt x="13" y="19"/>
                      <a:pt x="14" y="19"/>
                    </a:cubicBezTo>
                    <a:cubicBezTo>
                      <a:pt x="14" y="18"/>
                      <a:pt x="14" y="18"/>
                      <a:pt x="15" y="18"/>
                    </a:cubicBezTo>
                    <a:cubicBezTo>
                      <a:pt x="15" y="18"/>
                      <a:pt x="15" y="17"/>
                      <a:pt x="15" y="17"/>
                    </a:cubicBezTo>
                    <a:cubicBezTo>
                      <a:pt x="16" y="17"/>
                      <a:pt x="16" y="16"/>
                      <a:pt x="16" y="16"/>
                    </a:cubicBezTo>
                    <a:cubicBezTo>
                      <a:pt x="16" y="16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8" name="Freeform 454">
                <a:extLst>
                  <a:ext uri="{FF2B5EF4-FFF2-40B4-BE49-F238E27FC236}">
                    <a16:creationId xmlns:a16="http://schemas.microsoft.com/office/drawing/2014/main" id="{6299FDA0-B0E9-44C2-B1E3-B21537F0A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9276" y="2568576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9" name="Freeform 455">
                <a:extLst>
                  <a:ext uri="{FF2B5EF4-FFF2-40B4-BE49-F238E27FC236}">
                    <a16:creationId xmlns:a16="http://schemas.microsoft.com/office/drawing/2014/main" id="{25D5366C-B34F-46D1-A4C6-776C089A8E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2364" y="1984376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0" name="Freeform 456">
                <a:extLst>
                  <a:ext uri="{FF2B5EF4-FFF2-40B4-BE49-F238E27FC236}">
                    <a16:creationId xmlns:a16="http://schemas.microsoft.com/office/drawing/2014/main" id="{5DC23F06-6D07-4590-99C6-B43DE18577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8214" y="1984376"/>
                <a:ext cx="766763" cy="854075"/>
              </a:xfrm>
              <a:custGeom>
                <a:avLst/>
                <a:gdLst>
                  <a:gd name="T0" fmla="*/ 11 w 71"/>
                  <a:gd name="T1" fmla="*/ 2 h 79"/>
                  <a:gd name="T2" fmla="*/ 13 w 71"/>
                  <a:gd name="T3" fmla="*/ 8 h 79"/>
                  <a:gd name="T4" fmla="*/ 13 w 71"/>
                  <a:gd name="T5" fmla="*/ 11 h 79"/>
                  <a:gd name="T6" fmla="*/ 12 w 71"/>
                  <a:gd name="T7" fmla="*/ 15 h 79"/>
                  <a:gd name="T8" fmla="*/ 9 w 71"/>
                  <a:gd name="T9" fmla="*/ 19 h 79"/>
                  <a:gd name="T10" fmla="*/ 7 w 71"/>
                  <a:gd name="T11" fmla="*/ 21 h 79"/>
                  <a:gd name="T12" fmla="*/ 4 w 71"/>
                  <a:gd name="T13" fmla="*/ 22 h 79"/>
                  <a:gd name="T14" fmla="*/ 4 w 71"/>
                  <a:gd name="T15" fmla="*/ 25 h 79"/>
                  <a:gd name="T16" fmla="*/ 7 w 71"/>
                  <a:gd name="T17" fmla="*/ 29 h 79"/>
                  <a:gd name="T18" fmla="*/ 6 w 71"/>
                  <a:gd name="T19" fmla="*/ 31 h 79"/>
                  <a:gd name="T20" fmla="*/ 2 w 71"/>
                  <a:gd name="T21" fmla="*/ 33 h 79"/>
                  <a:gd name="T22" fmla="*/ 3 w 71"/>
                  <a:gd name="T23" fmla="*/ 36 h 79"/>
                  <a:gd name="T24" fmla="*/ 6 w 71"/>
                  <a:gd name="T25" fmla="*/ 37 h 79"/>
                  <a:gd name="T26" fmla="*/ 4 w 71"/>
                  <a:gd name="T27" fmla="*/ 39 h 79"/>
                  <a:gd name="T28" fmla="*/ 8 w 71"/>
                  <a:gd name="T29" fmla="*/ 42 h 79"/>
                  <a:gd name="T30" fmla="*/ 11 w 71"/>
                  <a:gd name="T31" fmla="*/ 40 h 79"/>
                  <a:gd name="T32" fmla="*/ 12 w 71"/>
                  <a:gd name="T33" fmla="*/ 39 h 79"/>
                  <a:gd name="T34" fmla="*/ 13 w 71"/>
                  <a:gd name="T35" fmla="*/ 44 h 79"/>
                  <a:gd name="T36" fmla="*/ 15 w 71"/>
                  <a:gd name="T37" fmla="*/ 51 h 79"/>
                  <a:gd name="T38" fmla="*/ 17 w 71"/>
                  <a:gd name="T39" fmla="*/ 57 h 79"/>
                  <a:gd name="T40" fmla="*/ 20 w 71"/>
                  <a:gd name="T41" fmla="*/ 63 h 79"/>
                  <a:gd name="T42" fmla="*/ 23 w 71"/>
                  <a:gd name="T43" fmla="*/ 69 h 79"/>
                  <a:gd name="T44" fmla="*/ 26 w 71"/>
                  <a:gd name="T45" fmla="*/ 77 h 79"/>
                  <a:gd name="T46" fmla="*/ 30 w 71"/>
                  <a:gd name="T47" fmla="*/ 76 h 79"/>
                  <a:gd name="T48" fmla="*/ 31 w 71"/>
                  <a:gd name="T49" fmla="*/ 73 h 79"/>
                  <a:gd name="T50" fmla="*/ 33 w 71"/>
                  <a:gd name="T51" fmla="*/ 68 h 79"/>
                  <a:gd name="T52" fmla="*/ 33 w 71"/>
                  <a:gd name="T53" fmla="*/ 63 h 79"/>
                  <a:gd name="T54" fmla="*/ 34 w 71"/>
                  <a:gd name="T55" fmla="*/ 57 h 79"/>
                  <a:gd name="T56" fmla="*/ 37 w 71"/>
                  <a:gd name="T57" fmla="*/ 55 h 79"/>
                  <a:gd name="T58" fmla="*/ 40 w 71"/>
                  <a:gd name="T59" fmla="*/ 52 h 79"/>
                  <a:gd name="T60" fmla="*/ 42 w 71"/>
                  <a:gd name="T61" fmla="*/ 49 h 79"/>
                  <a:gd name="T62" fmla="*/ 45 w 71"/>
                  <a:gd name="T63" fmla="*/ 46 h 79"/>
                  <a:gd name="T64" fmla="*/ 48 w 71"/>
                  <a:gd name="T65" fmla="*/ 41 h 79"/>
                  <a:gd name="T66" fmla="*/ 51 w 71"/>
                  <a:gd name="T67" fmla="*/ 39 h 79"/>
                  <a:gd name="T68" fmla="*/ 53 w 71"/>
                  <a:gd name="T69" fmla="*/ 39 h 79"/>
                  <a:gd name="T70" fmla="*/ 51 w 71"/>
                  <a:gd name="T71" fmla="*/ 34 h 79"/>
                  <a:gd name="T72" fmla="*/ 50 w 71"/>
                  <a:gd name="T73" fmla="*/ 30 h 79"/>
                  <a:gd name="T74" fmla="*/ 50 w 71"/>
                  <a:gd name="T75" fmla="*/ 28 h 79"/>
                  <a:gd name="T76" fmla="*/ 52 w 71"/>
                  <a:gd name="T77" fmla="*/ 27 h 79"/>
                  <a:gd name="T78" fmla="*/ 53 w 71"/>
                  <a:gd name="T79" fmla="*/ 29 h 79"/>
                  <a:gd name="T80" fmla="*/ 60 w 71"/>
                  <a:gd name="T81" fmla="*/ 30 h 79"/>
                  <a:gd name="T82" fmla="*/ 58 w 71"/>
                  <a:gd name="T83" fmla="*/ 33 h 79"/>
                  <a:gd name="T84" fmla="*/ 60 w 71"/>
                  <a:gd name="T85" fmla="*/ 34 h 79"/>
                  <a:gd name="T86" fmla="*/ 62 w 71"/>
                  <a:gd name="T87" fmla="*/ 38 h 79"/>
                  <a:gd name="T88" fmla="*/ 63 w 71"/>
                  <a:gd name="T89" fmla="*/ 37 h 79"/>
                  <a:gd name="T90" fmla="*/ 64 w 71"/>
                  <a:gd name="T91" fmla="*/ 33 h 79"/>
                  <a:gd name="T92" fmla="*/ 66 w 71"/>
                  <a:gd name="T93" fmla="*/ 29 h 79"/>
                  <a:gd name="T94" fmla="*/ 67 w 71"/>
                  <a:gd name="T95" fmla="*/ 25 h 79"/>
                  <a:gd name="T96" fmla="*/ 70 w 71"/>
                  <a:gd name="T97" fmla="*/ 20 h 79"/>
                  <a:gd name="T98" fmla="*/ 64 w 71"/>
                  <a:gd name="T99" fmla="*/ 18 h 79"/>
                  <a:gd name="T100" fmla="*/ 58 w 71"/>
                  <a:gd name="T101" fmla="*/ 19 h 79"/>
                  <a:gd name="T102" fmla="*/ 53 w 71"/>
                  <a:gd name="T103" fmla="*/ 20 h 79"/>
                  <a:gd name="T104" fmla="*/ 48 w 71"/>
                  <a:gd name="T105" fmla="*/ 20 h 79"/>
                  <a:gd name="T106" fmla="*/ 48 w 71"/>
                  <a:gd name="T107" fmla="*/ 24 h 79"/>
                  <a:gd name="T108" fmla="*/ 44 w 71"/>
                  <a:gd name="T109" fmla="*/ 25 h 79"/>
                  <a:gd name="T110" fmla="*/ 39 w 71"/>
                  <a:gd name="T111" fmla="*/ 23 h 79"/>
                  <a:gd name="T112" fmla="*/ 34 w 71"/>
                  <a:gd name="T113" fmla="*/ 22 h 79"/>
                  <a:gd name="T114" fmla="*/ 30 w 71"/>
                  <a:gd name="T115" fmla="*/ 20 h 79"/>
                  <a:gd name="T116" fmla="*/ 26 w 71"/>
                  <a:gd name="T117" fmla="*/ 17 h 79"/>
                  <a:gd name="T118" fmla="*/ 21 w 71"/>
                  <a:gd name="T119" fmla="*/ 15 h 79"/>
                  <a:gd name="T120" fmla="*/ 23 w 71"/>
                  <a:gd name="T121" fmla="*/ 11 h 79"/>
                  <a:gd name="T122" fmla="*/ 22 w 71"/>
                  <a:gd name="T123" fmla="*/ 4 h 79"/>
                  <a:gd name="T124" fmla="*/ 17 w 71"/>
                  <a:gd name="T125" fmla="*/ 1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1" h="79">
                    <a:moveTo>
                      <a:pt x="16" y="1"/>
                    </a:moveTo>
                    <a:cubicBezTo>
                      <a:pt x="16" y="2"/>
                      <a:pt x="16" y="2"/>
                      <a:pt x="15" y="2"/>
                    </a:cubicBezTo>
                    <a:cubicBezTo>
                      <a:pt x="15" y="2"/>
                      <a:pt x="15" y="2"/>
                      <a:pt x="15" y="3"/>
                    </a:cubicBezTo>
                    <a:cubicBezTo>
                      <a:pt x="14" y="3"/>
                      <a:pt x="14" y="3"/>
                      <a:pt x="13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1" y="4"/>
                      <a:pt x="11" y="4"/>
                      <a:pt x="11" y="5"/>
                    </a:cubicBezTo>
                    <a:cubicBezTo>
                      <a:pt x="11" y="5"/>
                      <a:pt x="11" y="6"/>
                      <a:pt x="11" y="6"/>
                    </a:cubicBezTo>
                    <a:cubicBezTo>
                      <a:pt x="11" y="7"/>
                      <a:pt x="11" y="7"/>
                      <a:pt x="12" y="7"/>
                    </a:cubicBezTo>
                    <a:cubicBezTo>
                      <a:pt x="12" y="8"/>
                      <a:pt x="12" y="8"/>
                      <a:pt x="13" y="8"/>
                    </a:cubicBezTo>
                    <a:cubicBezTo>
                      <a:pt x="13" y="8"/>
                      <a:pt x="13" y="8"/>
                      <a:pt x="14" y="8"/>
                    </a:cubicBezTo>
                    <a:cubicBezTo>
                      <a:pt x="14" y="9"/>
                      <a:pt x="14" y="8"/>
                      <a:pt x="14" y="9"/>
                    </a:cubicBezTo>
                    <a:cubicBezTo>
                      <a:pt x="15" y="9"/>
                      <a:pt x="14" y="10"/>
                      <a:pt x="14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1"/>
                      <a:pt x="13" y="11"/>
                    </a:cubicBezTo>
                    <a:cubicBezTo>
                      <a:pt x="13" y="11"/>
                      <a:pt x="13" y="12"/>
                      <a:pt x="13" y="12"/>
                    </a:cubicBezTo>
                    <a:cubicBezTo>
                      <a:pt x="13" y="12"/>
                      <a:pt x="14" y="12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4"/>
                      <a:pt x="13" y="14"/>
                      <a:pt x="12" y="14"/>
                    </a:cubicBezTo>
                    <a:cubicBezTo>
                      <a:pt x="12" y="14"/>
                      <a:pt x="13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1" y="15"/>
                      <a:pt x="11" y="16"/>
                      <a:pt x="11" y="16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1" y="18"/>
                      <a:pt x="11" y="18"/>
                      <a:pt x="10" y="18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9" y="19"/>
                      <a:pt x="9" y="19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5" y="22"/>
                      <a:pt x="5" y="22"/>
                    </a:cubicBezTo>
                    <a:cubicBezTo>
                      <a:pt x="5" y="22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5" y="22"/>
                      <a:pt x="4" y="23"/>
                    </a:cubicBezTo>
                    <a:cubicBezTo>
                      <a:pt x="4" y="23"/>
                      <a:pt x="4" y="23"/>
                      <a:pt x="3" y="23"/>
                    </a:cubicBezTo>
                    <a:cubicBezTo>
                      <a:pt x="3" y="23"/>
                      <a:pt x="3" y="24"/>
                      <a:pt x="3" y="24"/>
                    </a:cubicBezTo>
                    <a:cubicBezTo>
                      <a:pt x="3" y="25"/>
                      <a:pt x="3" y="25"/>
                      <a:pt x="3" y="26"/>
                    </a:cubicBezTo>
                    <a:cubicBezTo>
                      <a:pt x="4" y="26"/>
                      <a:pt x="4" y="25"/>
                      <a:pt x="4" y="25"/>
                    </a:cubicBezTo>
                    <a:cubicBezTo>
                      <a:pt x="5" y="25"/>
                      <a:pt x="5" y="25"/>
                      <a:pt x="5" y="26"/>
                    </a:cubicBezTo>
                    <a:cubicBezTo>
                      <a:pt x="5" y="26"/>
                      <a:pt x="5" y="26"/>
                      <a:pt x="5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7" y="28"/>
                      <a:pt x="7" y="29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8" y="32"/>
                      <a:pt x="7" y="32"/>
                      <a:pt x="7" y="32"/>
                    </a:cubicBezTo>
                    <a:cubicBezTo>
                      <a:pt x="7" y="32"/>
                      <a:pt x="7" y="31"/>
                      <a:pt x="6" y="31"/>
                    </a:cubicBezTo>
                    <a:cubicBezTo>
                      <a:pt x="6" y="31"/>
                      <a:pt x="6" y="32"/>
                      <a:pt x="5" y="32"/>
                    </a:cubicBezTo>
                    <a:cubicBezTo>
                      <a:pt x="5" y="32"/>
                      <a:pt x="5" y="32"/>
                      <a:pt x="4" y="32"/>
                    </a:cubicBezTo>
                    <a:cubicBezTo>
                      <a:pt x="4" y="32"/>
                      <a:pt x="4" y="32"/>
                      <a:pt x="3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2" y="32"/>
                      <a:pt x="2" y="33"/>
                    </a:cubicBezTo>
                    <a:cubicBezTo>
                      <a:pt x="2" y="33"/>
                      <a:pt x="1" y="33"/>
                      <a:pt x="1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6"/>
                      <a:pt x="3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4" y="36"/>
                      <a:pt x="4" y="36"/>
                    </a:cubicBezTo>
                    <a:cubicBezTo>
                      <a:pt x="4" y="36"/>
                      <a:pt x="5" y="36"/>
                      <a:pt x="5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37"/>
                      <a:pt x="5" y="37"/>
                      <a:pt x="5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3" y="37"/>
                      <a:pt x="3" y="37"/>
                      <a:pt x="3" y="38"/>
                    </a:cubicBezTo>
                    <a:cubicBezTo>
                      <a:pt x="3" y="38"/>
                      <a:pt x="3" y="38"/>
                      <a:pt x="4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5" y="40"/>
                      <a:pt x="5" y="40"/>
                    </a:cubicBezTo>
                    <a:cubicBezTo>
                      <a:pt x="5" y="40"/>
                      <a:pt x="5" y="40"/>
                      <a:pt x="6" y="41"/>
                    </a:cubicBezTo>
                    <a:cubicBezTo>
                      <a:pt x="6" y="41"/>
                      <a:pt x="7" y="41"/>
                      <a:pt x="7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8" y="43"/>
                      <a:pt x="8" y="42"/>
                      <a:pt x="9" y="42"/>
                    </a:cubicBezTo>
                    <a:cubicBezTo>
                      <a:pt x="9" y="42"/>
                      <a:pt x="9" y="42"/>
                      <a:pt x="10" y="42"/>
                    </a:cubicBezTo>
                    <a:cubicBezTo>
                      <a:pt x="10" y="42"/>
                      <a:pt x="11" y="42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39"/>
                    </a:cubicBezTo>
                    <a:cubicBezTo>
                      <a:pt x="11" y="39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2" y="38"/>
                    </a:cubicBezTo>
                    <a:cubicBezTo>
                      <a:pt x="12" y="38"/>
                      <a:pt x="12" y="38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3" y="40"/>
                      <a:pt x="12" y="40"/>
                      <a:pt x="12" y="41"/>
                    </a:cubicBezTo>
                    <a:cubicBezTo>
                      <a:pt x="13" y="41"/>
                      <a:pt x="13" y="41"/>
                      <a:pt x="13" y="42"/>
                    </a:cubicBezTo>
                    <a:cubicBezTo>
                      <a:pt x="13" y="42"/>
                      <a:pt x="14" y="43"/>
                      <a:pt x="13" y="43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5"/>
                      <a:pt x="13" y="45"/>
                    </a:cubicBezTo>
                    <a:cubicBezTo>
                      <a:pt x="13" y="46"/>
                      <a:pt x="13" y="46"/>
                      <a:pt x="13" y="47"/>
                    </a:cubicBezTo>
                    <a:cubicBezTo>
                      <a:pt x="13" y="47"/>
                      <a:pt x="14" y="47"/>
                      <a:pt x="14" y="48"/>
                    </a:cubicBezTo>
                    <a:cubicBezTo>
                      <a:pt x="14" y="49"/>
                      <a:pt x="14" y="49"/>
                      <a:pt x="14" y="50"/>
                    </a:cubicBezTo>
                    <a:cubicBezTo>
                      <a:pt x="14" y="50"/>
                      <a:pt x="14" y="50"/>
                      <a:pt x="15" y="51"/>
                    </a:cubicBezTo>
                    <a:cubicBezTo>
                      <a:pt x="15" y="51"/>
                      <a:pt x="15" y="52"/>
                      <a:pt x="15" y="53"/>
                    </a:cubicBezTo>
                    <a:cubicBezTo>
                      <a:pt x="15" y="53"/>
                      <a:pt x="15" y="54"/>
                      <a:pt x="15" y="54"/>
                    </a:cubicBezTo>
                    <a:cubicBezTo>
                      <a:pt x="15" y="55"/>
                      <a:pt x="16" y="55"/>
                      <a:pt x="16" y="56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6" y="56"/>
                      <a:pt x="17" y="57"/>
                      <a:pt x="17" y="57"/>
                    </a:cubicBezTo>
                    <a:cubicBezTo>
                      <a:pt x="17" y="58"/>
                      <a:pt x="17" y="58"/>
                      <a:pt x="18" y="59"/>
                    </a:cubicBezTo>
                    <a:cubicBezTo>
                      <a:pt x="18" y="59"/>
                      <a:pt x="18" y="59"/>
                      <a:pt x="18" y="60"/>
                    </a:cubicBezTo>
                    <a:cubicBezTo>
                      <a:pt x="19" y="60"/>
                      <a:pt x="19" y="60"/>
                      <a:pt x="19" y="61"/>
                    </a:cubicBezTo>
                    <a:cubicBezTo>
                      <a:pt x="20" y="61"/>
                      <a:pt x="20" y="62"/>
                      <a:pt x="20" y="62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6"/>
                      <a:pt x="20" y="67"/>
                      <a:pt x="21" y="67"/>
                    </a:cubicBezTo>
                    <a:cubicBezTo>
                      <a:pt x="21" y="67"/>
                      <a:pt x="21" y="67"/>
                      <a:pt x="22" y="68"/>
                    </a:cubicBezTo>
                    <a:cubicBezTo>
                      <a:pt x="22" y="68"/>
                      <a:pt x="22" y="69"/>
                      <a:pt x="23" y="69"/>
                    </a:cubicBezTo>
                    <a:cubicBezTo>
                      <a:pt x="23" y="70"/>
                      <a:pt x="23" y="70"/>
                      <a:pt x="23" y="71"/>
                    </a:cubicBezTo>
                    <a:cubicBezTo>
                      <a:pt x="23" y="71"/>
                      <a:pt x="24" y="72"/>
                      <a:pt x="24" y="72"/>
                    </a:cubicBezTo>
                    <a:cubicBezTo>
                      <a:pt x="24" y="73"/>
                      <a:pt x="24" y="73"/>
                      <a:pt x="24" y="74"/>
                    </a:cubicBezTo>
                    <a:cubicBezTo>
                      <a:pt x="25" y="75"/>
                      <a:pt x="24" y="76"/>
                      <a:pt x="25" y="76"/>
                    </a:cubicBezTo>
                    <a:cubicBezTo>
                      <a:pt x="25" y="77"/>
                      <a:pt x="25" y="77"/>
                      <a:pt x="26" y="77"/>
                    </a:cubicBezTo>
                    <a:cubicBezTo>
                      <a:pt x="26" y="77"/>
                      <a:pt x="26" y="78"/>
                      <a:pt x="26" y="78"/>
                    </a:cubicBezTo>
                    <a:cubicBezTo>
                      <a:pt x="26" y="79"/>
                      <a:pt x="27" y="78"/>
                      <a:pt x="27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29" y="78"/>
                      <a:pt x="29" y="78"/>
                      <a:pt x="29" y="77"/>
                    </a:cubicBezTo>
                    <a:cubicBezTo>
                      <a:pt x="29" y="76"/>
                      <a:pt x="30" y="76"/>
                      <a:pt x="30" y="76"/>
                    </a:cubicBezTo>
                    <a:cubicBezTo>
                      <a:pt x="30" y="76"/>
                      <a:pt x="30" y="75"/>
                      <a:pt x="31" y="75"/>
                    </a:cubicBezTo>
                    <a:cubicBezTo>
                      <a:pt x="31" y="75"/>
                      <a:pt x="31" y="75"/>
                      <a:pt x="31" y="75"/>
                    </a:cubicBezTo>
                    <a:cubicBezTo>
                      <a:pt x="31" y="74"/>
                      <a:pt x="31" y="74"/>
                      <a:pt x="31" y="74"/>
                    </a:cubicBezTo>
                    <a:cubicBezTo>
                      <a:pt x="31" y="74"/>
                      <a:pt x="32" y="74"/>
                      <a:pt x="32" y="73"/>
                    </a:cubicBezTo>
                    <a:cubicBezTo>
                      <a:pt x="32" y="73"/>
                      <a:pt x="31" y="73"/>
                      <a:pt x="31" y="73"/>
                    </a:cubicBezTo>
                    <a:cubicBezTo>
                      <a:pt x="32" y="72"/>
                      <a:pt x="32" y="73"/>
                      <a:pt x="32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1"/>
                    </a:cubicBezTo>
                    <a:cubicBezTo>
                      <a:pt x="33" y="71"/>
                      <a:pt x="33" y="70"/>
                      <a:pt x="33" y="70"/>
                    </a:cubicBezTo>
                    <a:cubicBezTo>
                      <a:pt x="33" y="69"/>
                      <a:pt x="33" y="69"/>
                      <a:pt x="33" y="68"/>
                    </a:cubicBezTo>
                    <a:cubicBezTo>
                      <a:pt x="33" y="68"/>
                      <a:pt x="33" y="67"/>
                      <a:pt x="33" y="67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4" y="65"/>
                      <a:pt x="34" y="65"/>
                      <a:pt x="34" y="64"/>
                    </a:cubicBezTo>
                    <a:cubicBezTo>
                      <a:pt x="34" y="64"/>
                      <a:pt x="33" y="64"/>
                      <a:pt x="33" y="63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3" y="62"/>
                      <a:pt x="33" y="62"/>
                      <a:pt x="33" y="61"/>
                    </a:cubicBezTo>
                    <a:cubicBezTo>
                      <a:pt x="33" y="61"/>
                      <a:pt x="33" y="60"/>
                      <a:pt x="33" y="60"/>
                    </a:cubicBezTo>
                    <a:cubicBezTo>
                      <a:pt x="33" y="59"/>
                      <a:pt x="33" y="59"/>
                      <a:pt x="33" y="58"/>
                    </a:cubicBezTo>
                    <a:cubicBezTo>
                      <a:pt x="33" y="58"/>
                      <a:pt x="33" y="57"/>
                      <a:pt x="33" y="57"/>
                    </a:cubicBezTo>
                    <a:cubicBezTo>
                      <a:pt x="34" y="57"/>
                      <a:pt x="34" y="57"/>
                      <a:pt x="34" y="57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35" y="55"/>
                      <a:pt x="35" y="55"/>
                      <a:pt x="36" y="55"/>
                    </a:cubicBezTo>
                    <a:cubicBezTo>
                      <a:pt x="36" y="55"/>
                      <a:pt x="36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8" y="55"/>
                      <a:pt x="38" y="55"/>
                      <a:pt x="38" y="54"/>
                    </a:cubicBezTo>
                    <a:cubicBezTo>
                      <a:pt x="38" y="54"/>
                      <a:pt x="38" y="53"/>
                      <a:pt x="38" y="53"/>
                    </a:cubicBezTo>
                    <a:cubicBezTo>
                      <a:pt x="39" y="53"/>
                      <a:pt x="39" y="53"/>
                      <a:pt x="39" y="52"/>
                    </a:cubicBezTo>
                    <a:cubicBezTo>
                      <a:pt x="39" y="52"/>
                      <a:pt x="39" y="52"/>
                      <a:pt x="40" y="52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0"/>
                      <a:pt x="41" y="50"/>
                    </a:cubicBezTo>
                    <a:cubicBezTo>
                      <a:pt x="41" y="50"/>
                      <a:pt x="41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7"/>
                      <a:pt x="44" y="47"/>
                    </a:cubicBezTo>
                    <a:cubicBezTo>
                      <a:pt x="44" y="47"/>
                      <a:pt x="44" y="47"/>
                      <a:pt x="44" y="46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6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4"/>
                    </a:cubicBezTo>
                    <a:cubicBezTo>
                      <a:pt x="48" y="44"/>
                      <a:pt x="48" y="44"/>
                      <a:pt x="48" y="43"/>
                    </a:cubicBezTo>
                    <a:cubicBezTo>
                      <a:pt x="48" y="43"/>
                      <a:pt x="48" y="43"/>
                      <a:pt x="48" y="42"/>
                    </a:cubicBezTo>
                    <a:cubicBezTo>
                      <a:pt x="48" y="42"/>
                      <a:pt x="48" y="41"/>
                      <a:pt x="48" y="41"/>
                    </a:cubicBezTo>
                    <a:cubicBezTo>
                      <a:pt x="48" y="40"/>
                      <a:pt x="49" y="40"/>
                      <a:pt x="49" y="40"/>
                    </a:cubicBezTo>
                    <a:cubicBezTo>
                      <a:pt x="49" y="40"/>
                      <a:pt x="49" y="40"/>
                      <a:pt x="50" y="40"/>
                    </a:cubicBezTo>
                    <a:cubicBezTo>
                      <a:pt x="50" y="40"/>
                      <a:pt x="50" y="39"/>
                      <a:pt x="50" y="39"/>
                    </a:cubicBezTo>
                    <a:cubicBezTo>
                      <a:pt x="51" y="39"/>
                      <a:pt x="51" y="40"/>
                      <a:pt x="51" y="40"/>
                    </a:cubicBezTo>
                    <a:cubicBezTo>
                      <a:pt x="51" y="40"/>
                      <a:pt x="51" y="40"/>
                      <a:pt x="51" y="3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39"/>
                      <a:pt x="52" y="40"/>
                      <a:pt x="52" y="40"/>
                    </a:cubicBezTo>
                    <a:cubicBezTo>
                      <a:pt x="52" y="40"/>
                      <a:pt x="53" y="39"/>
                      <a:pt x="53" y="39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39"/>
                      <a:pt x="53" y="38"/>
                      <a:pt x="53" y="38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3" y="36"/>
                      <a:pt x="53" y="36"/>
                      <a:pt x="52" y="35"/>
                    </a:cubicBezTo>
                    <a:cubicBezTo>
                      <a:pt x="52" y="35"/>
                      <a:pt x="52" y="35"/>
                      <a:pt x="52" y="34"/>
                    </a:cubicBezTo>
                    <a:cubicBezTo>
                      <a:pt x="51" y="34"/>
                      <a:pt x="51" y="34"/>
                      <a:pt x="51" y="34"/>
                    </a:cubicBezTo>
                    <a:cubicBezTo>
                      <a:pt x="51" y="33"/>
                      <a:pt x="52" y="33"/>
                      <a:pt x="52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1" y="32"/>
                      <a:pt x="50" y="32"/>
                      <a:pt x="50" y="32"/>
                    </a:cubicBezTo>
                    <a:cubicBezTo>
                      <a:pt x="50" y="32"/>
                      <a:pt x="50" y="31"/>
                      <a:pt x="50" y="31"/>
                    </a:cubicBezTo>
                    <a:cubicBezTo>
                      <a:pt x="50" y="31"/>
                      <a:pt x="50" y="30"/>
                      <a:pt x="50" y="30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2" y="30"/>
                      <a:pt x="52" y="30"/>
                      <a:pt x="52" y="29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29"/>
                      <a:pt x="51" y="29"/>
                      <a:pt x="51" y="29"/>
                    </a:cubicBezTo>
                    <a:cubicBezTo>
                      <a:pt x="51" y="29"/>
                      <a:pt x="51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49" y="27"/>
                      <a:pt x="49" y="27"/>
                    </a:cubicBezTo>
                    <a:cubicBezTo>
                      <a:pt x="49" y="27"/>
                      <a:pt x="50" y="26"/>
                      <a:pt x="50" y="26"/>
                    </a:cubicBezTo>
                    <a:cubicBezTo>
                      <a:pt x="50" y="26"/>
                      <a:pt x="50" y="26"/>
                      <a:pt x="51" y="26"/>
                    </a:cubicBezTo>
                    <a:cubicBezTo>
                      <a:pt x="51" y="26"/>
                      <a:pt x="51" y="26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4" y="28"/>
                      <a:pt x="53" y="28"/>
                      <a:pt x="53" y="29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29"/>
                      <a:pt x="54" y="30"/>
                      <a:pt x="54" y="30"/>
                    </a:cubicBezTo>
                    <a:cubicBezTo>
                      <a:pt x="54" y="30"/>
                      <a:pt x="54" y="30"/>
                      <a:pt x="55" y="30"/>
                    </a:cubicBezTo>
                    <a:cubicBezTo>
                      <a:pt x="56" y="30"/>
                      <a:pt x="56" y="30"/>
                      <a:pt x="57" y="30"/>
                    </a:cubicBezTo>
                    <a:cubicBezTo>
                      <a:pt x="58" y="30"/>
                      <a:pt x="58" y="30"/>
                      <a:pt x="59" y="30"/>
                    </a:cubicBezTo>
                    <a:cubicBezTo>
                      <a:pt x="59" y="30"/>
                      <a:pt x="60" y="29"/>
                      <a:pt x="60" y="30"/>
                    </a:cubicBezTo>
                    <a:cubicBezTo>
                      <a:pt x="60" y="30"/>
                      <a:pt x="60" y="30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59" y="31"/>
                      <a:pt x="60" y="32"/>
                      <a:pt x="60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3"/>
                      <a:pt x="58" y="33"/>
                      <a:pt x="58" y="34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8" y="35"/>
                      <a:pt x="58" y="35"/>
                      <a:pt x="59" y="35"/>
                    </a:cubicBezTo>
                    <a:cubicBezTo>
                      <a:pt x="59" y="36"/>
                      <a:pt x="59" y="36"/>
                      <a:pt x="59" y="35"/>
                    </a:cubicBezTo>
                    <a:cubicBezTo>
                      <a:pt x="60" y="35"/>
                      <a:pt x="59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1" y="34"/>
                      <a:pt x="61" y="35"/>
                      <a:pt x="61" y="35"/>
                    </a:cubicBezTo>
                    <a:cubicBezTo>
                      <a:pt x="61" y="36"/>
                      <a:pt x="60" y="36"/>
                      <a:pt x="61" y="36"/>
                    </a:cubicBezTo>
                    <a:cubicBezTo>
                      <a:pt x="61" y="37"/>
                      <a:pt x="61" y="36"/>
                      <a:pt x="62" y="37"/>
                    </a:cubicBezTo>
                    <a:cubicBezTo>
                      <a:pt x="62" y="37"/>
                      <a:pt x="62" y="37"/>
                      <a:pt x="62" y="38"/>
                    </a:cubicBezTo>
                    <a:cubicBezTo>
                      <a:pt x="62" y="38"/>
                      <a:pt x="62" y="38"/>
                      <a:pt x="62" y="39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3" y="38"/>
                      <a:pt x="63" y="39"/>
                      <a:pt x="63" y="38"/>
                    </a:cubicBezTo>
                    <a:cubicBezTo>
                      <a:pt x="63" y="38"/>
                      <a:pt x="64" y="38"/>
                      <a:pt x="64" y="38"/>
                    </a:cubicBezTo>
                    <a:cubicBezTo>
                      <a:pt x="64" y="37"/>
                      <a:pt x="63" y="37"/>
                      <a:pt x="63" y="37"/>
                    </a:cubicBezTo>
                    <a:cubicBezTo>
                      <a:pt x="63" y="37"/>
                      <a:pt x="63" y="37"/>
                      <a:pt x="63" y="36"/>
                    </a:cubicBezTo>
                    <a:cubicBezTo>
                      <a:pt x="63" y="36"/>
                      <a:pt x="64" y="36"/>
                      <a:pt x="64" y="36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3" y="34"/>
                      <a:pt x="63" y="33"/>
                      <a:pt x="64" y="33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5" y="33"/>
                      <a:pt x="65" y="34"/>
                      <a:pt x="65" y="34"/>
                    </a:cubicBezTo>
                    <a:cubicBezTo>
                      <a:pt x="66" y="33"/>
                      <a:pt x="65" y="33"/>
                      <a:pt x="65" y="32"/>
                    </a:cubicBezTo>
                    <a:cubicBezTo>
                      <a:pt x="66" y="32"/>
                      <a:pt x="66" y="32"/>
                      <a:pt x="66" y="31"/>
                    </a:cubicBezTo>
                    <a:cubicBezTo>
                      <a:pt x="66" y="31"/>
                      <a:pt x="66" y="31"/>
                      <a:pt x="66" y="30"/>
                    </a:cubicBezTo>
                    <a:cubicBezTo>
                      <a:pt x="66" y="30"/>
                      <a:pt x="66" y="30"/>
                      <a:pt x="66" y="29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6" y="29"/>
                      <a:pt x="66" y="29"/>
                      <a:pt x="66" y="28"/>
                    </a:cubicBezTo>
                    <a:cubicBezTo>
                      <a:pt x="66" y="28"/>
                      <a:pt x="66" y="28"/>
                      <a:pt x="66" y="27"/>
                    </a:cubicBezTo>
                    <a:cubicBezTo>
                      <a:pt x="66" y="27"/>
                      <a:pt x="66" y="27"/>
                      <a:pt x="66" y="26"/>
                    </a:cubicBezTo>
                    <a:cubicBezTo>
                      <a:pt x="66" y="26"/>
                      <a:pt x="66" y="25"/>
                      <a:pt x="67" y="25"/>
                    </a:cubicBezTo>
                    <a:cubicBezTo>
                      <a:pt x="67" y="24"/>
                      <a:pt x="68" y="25"/>
                      <a:pt x="68" y="24"/>
                    </a:cubicBezTo>
                    <a:cubicBezTo>
                      <a:pt x="68" y="24"/>
                      <a:pt x="69" y="24"/>
                      <a:pt x="69" y="23"/>
                    </a:cubicBezTo>
                    <a:cubicBezTo>
                      <a:pt x="70" y="23"/>
                      <a:pt x="70" y="23"/>
                      <a:pt x="71" y="22"/>
                    </a:cubicBezTo>
                    <a:cubicBezTo>
                      <a:pt x="71" y="21"/>
                      <a:pt x="70" y="21"/>
                      <a:pt x="70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69" y="19"/>
                      <a:pt x="69" y="19"/>
                    </a:cubicBezTo>
                    <a:cubicBezTo>
                      <a:pt x="69" y="19"/>
                      <a:pt x="69" y="18"/>
                      <a:pt x="68" y="18"/>
                    </a:cubicBezTo>
                    <a:cubicBezTo>
                      <a:pt x="68" y="18"/>
                      <a:pt x="68" y="18"/>
                      <a:pt x="67" y="18"/>
                    </a:cubicBezTo>
                    <a:cubicBezTo>
                      <a:pt x="66" y="18"/>
                      <a:pt x="66" y="19"/>
                      <a:pt x="65" y="19"/>
                    </a:cubicBezTo>
                    <a:cubicBezTo>
                      <a:pt x="65" y="19"/>
                      <a:pt x="64" y="18"/>
                      <a:pt x="64" y="18"/>
                    </a:cubicBezTo>
                    <a:cubicBezTo>
                      <a:pt x="64" y="18"/>
                      <a:pt x="63" y="19"/>
                      <a:pt x="63" y="19"/>
                    </a:cubicBezTo>
                    <a:cubicBezTo>
                      <a:pt x="62" y="19"/>
                      <a:pt x="62" y="19"/>
                      <a:pt x="61" y="19"/>
                    </a:cubicBezTo>
                    <a:cubicBezTo>
                      <a:pt x="61" y="19"/>
                      <a:pt x="60" y="19"/>
                      <a:pt x="60" y="19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19"/>
                      <a:pt x="57" y="19"/>
                      <a:pt x="57" y="19"/>
                    </a:cubicBezTo>
                    <a:cubicBezTo>
                      <a:pt x="56" y="19"/>
                      <a:pt x="56" y="19"/>
                      <a:pt x="55" y="20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3" y="21"/>
                      <a:pt x="53" y="20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2" y="21"/>
                      <a:pt x="52" y="21"/>
                      <a:pt x="51" y="21"/>
                    </a:cubicBezTo>
                    <a:cubicBezTo>
                      <a:pt x="51" y="21"/>
                      <a:pt x="51" y="22"/>
                      <a:pt x="50" y="21"/>
                    </a:cubicBezTo>
                    <a:cubicBezTo>
                      <a:pt x="50" y="21"/>
                      <a:pt x="50" y="21"/>
                      <a:pt x="50" y="20"/>
                    </a:cubicBezTo>
                    <a:cubicBezTo>
                      <a:pt x="49" y="20"/>
                      <a:pt x="49" y="20"/>
                      <a:pt x="48" y="20"/>
                    </a:cubicBezTo>
                    <a:cubicBezTo>
                      <a:pt x="48" y="20"/>
                      <a:pt x="47" y="20"/>
                      <a:pt x="47" y="21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22"/>
                      <a:pt x="47" y="22"/>
                      <a:pt x="47" y="23"/>
                    </a:cubicBezTo>
                    <a:cubicBezTo>
                      <a:pt x="47" y="23"/>
                      <a:pt x="47" y="23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5"/>
                      <a:pt x="49" y="25"/>
                      <a:pt x="48" y="26"/>
                    </a:cubicBezTo>
                    <a:cubicBezTo>
                      <a:pt x="48" y="26"/>
                      <a:pt x="48" y="26"/>
                      <a:pt x="47" y="26"/>
                    </a:cubicBezTo>
                    <a:cubicBezTo>
                      <a:pt x="47" y="26"/>
                      <a:pt x="46" y="26"/>
                      <a:pt x="46" y="26"/>
                    </a:cubicBezTo>
                    <a:cubicBezTo>
                      <a:pt x="46" y="25"/>
                      <a:pt x="45" y="25"/>
                      <a:pt x="45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1" y="25"/>
                      <a:pt x="41" y="25"/>
                      <a:pt x="41" y="24"/>
                    </a:cubicBezTo>
                    <a:cubicBezTo>
                      <a:pt x="40" y="24"/>
                      <a:pt x="40" y="24"/>
                      <a:pt x="40" y="23"/>
                    </a:cubicBezTo>
                    <a:cubicBezTo>
                      <a:pt x="40" y="23"/>
                      <a:pt x="39" y="23"/>
                      <a:pt x="39" y="23"/>
                    </a:cubicBezTo>
                    <a:cubicBezTo>
                      <a:pt x="39" y="23"/>
                      <a:pt x="38" y="24"/>
                      <a:pt x="38" y="24"/>
                    </a:cubicBezTo>
                    <a:cubicBezTo>
                      <a:pt x="38" y="24"/>
                      <a:pt x="37" y="24"/>
                      <a:pt x="37" y="24"/>
                    </a:cubicBezTo>
                    <a:cubicBezTo>
                      <a:pt x="36" y="24"/>
                      <a:pt x="36" y="24"/>
                      <a:pt x="35" y="24"/>
                    </a:cubicBezTo>
                    <a:cubicBezTo>
                      <a:pt x="35" y="23"/>
                      <a:pt x="35" y="23"/>
                      <a:pt x="3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2"/>
                      <a:pt x="32" y="21"/>
                      <a:pt x="32" y="21"/>
                    </a:cubicBezTo>
                    <a:cubicBezTo>
                      <a:pt x="31" y="21"/>
                      <a:pt x="31" y="21"/>
                      <a:pt x="31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8" y="20"/>
                      <a:pt x="28" y="20"/>
                    </a:cubicBezTo>
                    <a:cubicBezTo>
                      <a:pt x="28" y="20"/>
                      <a:pt x="28" y="19"/>
                      <a:pt x="28" y="19"/>
                    </a:cubicBezTo>
                    <a:cubicBezTo>
                      <a:pt x="28" y="19"/>
                      <a:pt x="28" y="18"/>
                      <a:pt x="27" y="18"/>
                    </a:cubicBezTo>
                    <a:cubicBezTo>
                      <a:pt x="27" y="18"/>
                      <a:pt x="26" y="17"/>
                      <a:pt x="26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5"/>
                      <a:pt x="23" y="15"/>
                      <a:pt x="22" y="15"/>
                    </a:cubicBezTo>
                    <a:cubicBezTo>
                      <a:pt x="22" y="15"/>
                      <a:pt x="21" y="15"/>
                      <a:pt x="21" y="15"/>
                    </a:cubicBezTo>
                    <a:cubicBezTo>
                      <a:pt x="21" y="15"/>
                      <a:pt x="21" y="14"/>
                      <a:pt x="21" y="14"/>
                    </a:cubicBezTo>
                    <a:cubicBezTo>
                      <a:pt x="20" y="14"/>
                      <a:pt x="21" y="13"/>
                      <a:pt x="22" y="13"/>
                    </a:cubicBezTo>
                    <a:cubicBezTo>
                      <a:pt x="22" y="13"/>
                      <a:pt x="22" y="12"/>
                      <a:pt x="23" y="12"/>
                    </a:cubicBezTo>
                    <a:cubicBezTo>
                      <a:pt x="23" y="12"/>
                      <a:pt x="23" y="12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2" y="10"/>
                      <a:pt x="23" y="9"/>
                    </a:cubicBezTo>
                    <a:cubicBezTo>
                      <a:pt x="23" y="9"/>
                      <a:pt x="24" y="9"/>
                      <a:pt x="24" y="8"/>
                    </a:cubicBezTo>
                    <a:cubicBezTo>
                      <a:pt x="24" y="8"/>
                      <a:pt x="24" y="7"/>
                      <a:pt x="24" y="7"/>
                    </a:cubicBezTo>
                    <a:cubicBezTo>
                      <a:pt x="24" y="6"/>
                      <a:pt x="23" y="6"/>
                      <a:pt x="23" y="6"/>
                    </a:cubicBezTo>
                    <a:cubicBezTo>
                      <a:pt x="23" y="5"/>
                      <a:pt x="23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21" y="2"/>
                      <a:pt x="21" y="2"/>
                      <a:pt x="20" y="2"/>
                    </a:cubicBezTo>
                    <a:cubicBezTo>
                      <a:pt x="20" y="1"/>
                      <a:pt x="19" y="1"/>
                      <a:pt x="19" y="1"/>
                    </a:cubicBezTo>
                    <a:cubicBezTo>
                      <a:pt x="18" y="0"/>
                      <a:pt x="18" y="1"/>
                      <a:pt x="17" y="0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1" name="Freeform 457">
                <a:extLst>
                  <a:ext uri="{FF2B5EF4-FFF2-40B4-BE49-F238E27FC236}">
                    <a16:creationId xmlns:a16="http://schemas.microsoft.com/office/drawing/2014/main" id="{A7B2788A-5A49-4A61-98FF-8BE8CEB58D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0326" y="2308226"/>
                <a:ext cx="442913" cy="454025"/>
              </a:xfrm>
              <a:custGeom>
                <a:avLst/>
                <a:gdLst>
                  <a:gd name="T0" fmla="*/ 34 w 41"/>
                  <a:gd name="T1" fmla="*/ 12 h 42"/>
                  <a:gd name="T2" fmla="*/ 19 w 41"/>
                  <a:gd name="T3" fmla="*/ 0 h 42"/>
                  <a:gd name="T4" fmla="*/ 15 w 41"/>
                  <a:gd name="T5" fmla="*/ 0 h 42"/>
                  <a:gd name="T6" fmla="*/ 16 w 41"/>
                  <a:gd name="T7" fmla="*/ 16 h 42"/>
                  <a:gd name="T8" fmla="*/ 16 w 41"/>
                  <a:gd name="T9" fmla="*/ 24 h 42"/>
                  <a:gd name="T10" fmla="*/ 18 w 41"/>
                  <a:gd name="T11" fmla="*/ 25 h 42"/>
                  <a:gd name="T12" fmla="*/ 17 w 41"/>
                  <a:gd name="T13" fmla="*/ 27 h 42"/>
                  <a:gd name="T14" fmla="*/ 16 w 41"/>
                  <a:gd name="T15" fmla="*/ 27 h 42"/>
                  <a:gd name="T16" fmla="*/ 7 w 41"/>
                  <a:gd name="T17" fmla="*/ 26 h 42"/>
                  <a:gd name="T18" fmla="*/ 6 w 41"/>
                  <a:gd name="T19" fmla="*/ 27 h 42"/>
                  <a:gd name="T20" fmla="*/ 4 w 41"/>
                  <a:gd name="T21" fmla="*/ 27 h 42"/>
                  <a:gd name="T22" fmla="*/ 3 w 41"/>
                  <a:gd name="T23" fmla="*/ 28 h 42"/>
                  <a:gd name="T24" fmla="*/ 1 w 41"/>
                  <a:gd name="T25" fmla="*/ 27 h 42"/>
                  <a:gd name="T26" fmla="*/ 1 w 41"/>
                  <a:gd name="T27" fmla="*/ 28 h 42"/>
                  <a:gd name="T28" fmla="*/ 0 w 41"/>
                  <a:gd name="T29" fmla="*/ 29 h 42"/>
                  <a:gd name="T30" fmla="*/ 0 w 41"/>
                  <a:gd name="T31" fmla="*/ 30 h 42"/>
                  <a:gd name="T32" fmla="*/ 0 w 41"/>
                  <a:gd name="T33" fmla="*/ 32 h 42"/>
                  <a:gd name="T34" fmla="*/ 1 w 41"/>
                  <a:gd name="T35" fmla="*/ 33 h 42"/>
                  <a:gd name="T36" fmla="*/ 2 w 41"/>
                  <a:gd name="T37" fmla="*/ 35 h 42"/>
                  <a:gd name="T38" fmla="*/ 0 w 41"/>
                  <a:gd name="T39" fmla="*/ 36 h 42"/>
                  <a:gd name="T40" fmla="*/ 2 w 41"/>
                  <a:gd name="T41" fmla="*/ 36 h 42"/>
                  <a:gd name="T42" fmla="*/ 3 w 41"/>
                  <a:gd name="T43" fmla="*/ 37 h 42"/>
                  <a:gd name="T44" fmla="*/ 5 w 41"/>
                  <a:gd name="T45" fmla="*/ 37 h 42"/>
                  <a:gd name="T46" fmla="*/ 7 w 41"/>
                  <a:gd name="T47" fmla="*/ 36 h 42"/>
                  <a:gd name="T48" fmla="*/ 8 w 41"/>
                  <a:gd name="T49" fmla="*/ 37 h 42"/>
                  <a:gd name="T50" fmla="*/ 9 w 41"/>
                  <a:gd name="T51" fmla="*/ 39 h 42"/>
                  <a:gd name="T52" fmla="*/ 9 w 41"/>
                  <a:gd name="T53" fmla="*/ 41 h 42"/>
                  <a:gd name="T54" fmla="*/ 10 w 41"/>
                  <a:gd name="T55" fmla="*/ 42 h 42"/>
                  <a:gd name="T56" fmla="*/ 12 w 41"/>
                  <a:gd name="T57" fmla="*/ 42 h 42"/>
                  <a:gd name="T58" fmla="*/ 13 w 41"/>
                  <a:gd name="T59" fmla="*/ 41 h 42"/>
                  <a:gd name="T60" fmla="*/ 14 w 41"/>
                  <a:gd name="T61" fmla="*/ 41 h 42"/>
                  <a:gd name="T62" fmla="*/ 15 w 41"/>
                  <a:gd name="T63" fmla="*/ 42 h 42"/>
                  <a:gd name="T64" fmla="*/ 16 w 41"/>
                  <a:gd name="T65" fmla="*/ 42 h 42"/>
                  <a:gd name="T66" fmla="*/ 17 w 41"/>
                  <a:gd name="T67" fmla="*/ 39 h 42"/>
                  <a:gd name="T68" fmla="*/ 18 w 41"/>
                  <a:gd name="T69" fmla="*/ 37 h 42"/>
                  <a:gd name="T70" fmla="*/ 19 w 41"/>
                  <a:gd name="T71" fmla="*/ 36 h 42"/>
                  <a:gd name="T72" fmla="*/ 20 w 41"/>
                  <a:gd name="T73" fmla="*/ 33 h 42"/>
                  <a:gd name="T74" fmla="*/ 23 w 41"/>
                  <a:gd name="T75" fmla="*/ 32 h 42"/>
                  <a:gd name="T76" fmla="*/ 25 w 41"/>
                  <a:gd name="T77" fmla="*/ 31 h 42"/>
                  <a:gd name="T78" fmla="*/ 27 w 41"/>
                  <a:gd name="T79" fmla="*/ 30 h 42"/>
                  <a:gd name="T80" fmla="*/ 28 w 41"/>
                  <a:gd name="T81" fmla="*/ 29 h 42"/>
                  <a:gd name="T82" fmla="*/ 30 w 41"/>
                  <a:gd name="T83" fmla="*/ 28 h 42"/>
                  <a:gd name="T84" fmla="*/ 31 w 41"/>
                  <a:gd name="T85" fmla="*/ 29 h 42"/>
                  <a:gd name="T86" fmla="*/ 33 w 41"/>
                  <a:gd name="T87" fmla="*/ 28 h 42"/>
                  <a:gd name="T88" fmla="*/ 35 w 41"/>
                  <a:gd name="T89" fmla="*/ 28 h 42"/>
                  <a:gd name="T90" fmla="*/ 38 w 41"/>
                  <a:gd name="T91" fmla="*/ 27 h 42"/>
                  <a:gd name="T92" fmla="*/ 40 w 41"/>
                  <a:gd name="T93" fmla="*/ 27 h 42"/>
                  <a:gd name="T94" fmla="*/ 41 w 41"/>
                  <a:gd name="T95" fmla="*/ 25 h 42"/>
                  <a:gd name="T96" fmla="*/ 41 w 41"/>
                  <a:gd name="T97" fmla="*/ 21 h 42"/>
                  <a:gd name="T98" fmla="*/ 41 w 41"/>
                  <a:gd name="T99" fmla="*/ 18 h 42"/>
                  <a:gd name="T100" fmla="*/ 41 w 41"/>
                  <a:gd name="T101" fmla="*/ 17 h 42"/>
                  <a:gd name="T102" fmla="*/ 39 w 41"/>
                  <a:gd name="T103" fmla="*/ 17 h 42"/>
                  <a:gd name="T104" fmla="*/ 38 w 41"/>
                  <a:gd name="T105" fmla="*/ 15 h 42"/>
                  <a:gd name="T106" fmla="*/ 37 w 41"/>
                  <a:gd name="T107" fmla="*/ 14 h 42"/>
                  <a:gd name="T108" fmla="*/ 35 w 41"/>
                  <a:gd name="T109" fmla="*/ 1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1" h="42">
                    <a:moveTo>
                      <a:pt x="34" y="12"/>
                    </a:move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4" y="11"/>
                      <a:pt x="34" y="1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9"/>
                      <a:pt x="16" y="21"/>
                    </a:cubicBezTo>
                    <a:cubicBezTo>
                      <a:pt x="16" y="23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5"/>
                      <a:pt x="18" y="25"/>
                      <a:pt x="18" y="25"/>
                    </a:cubicBezTo>
                    <a:cubicBezTo>
                      <a:pt x="18" y="26"/>
                      <a:pt x="17" y="26"/>
                      <a:pt x="17" y="26"/>
                    </a:cubicBezTo>
                    <a:cubicBezTo>
                      <a:pt x="17" y="26"/>
                      <a:pt x="17" y="27"/>
                      <a:pt x="1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7" y="26"/>
                      <a:pt x="7" y="26"/>
                    </a:cubicBezTo>
                    <a:cubicBezTo>
                      <a:pt x="7" y="26"/>
                      <a:pt x="7" y="27"/>
                      <a:pt x="6" y="27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3" y="27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2" y="28"/>
                      <a:pt x="3" y="27"/>
                      <a:pt x="2" y="27"/>
                    </a:cubicBezTo>
                    <a:cubicBezTo>
                      <a:pt x="2" y="27"/>
                      <a:pt x="2" y="27"/>
                      <a:pt x="1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1" y="27"/>
                      <a:pt x="1" y="28"/>
                    </a:cubicBezTo>
                    <a:cubicBezTo>
                      <a:pt x="1" y="28"/>
                      <a:pt x="1" y="28"/>
                      <a:pt x="1" y="29"/>
                    </a:cubicBezTo>
                    <a:cubicBezTo>
                      <a:pt x="1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0" y="32"/>
                      <a:pt x="0" y="32"/>
                      <a:pt x="0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6"/>
                      <a:pt x="3" y="36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4" y="37"/>
                      <a:pt x="4" y="37"/>
                      <a:pt x="4" y="36"/>
                    </a:cubicBezTo>
                    <a:cubicBezTo>
                      <a:pt x="4" y="36"/>
                      <a:pt x="5" y="37"/>
                      <a:pt x="5" y="37"/>
                    </a:cubicBezTo>
                    <a:cubicBezTo>
                      <a:pt x="6" y="37"/>
                      <a:pt x="6" y="36"/>
                      <a:pt x="6" y="36"/>
                    </a:cubicBezTo>
                    <a:cubicBezTo>
                      <a:pt x="7" y="36"/>
                      <a:pt x="7" y="35"/>
                      <a:pt x="7" y="36"/>
                    </a:cubicBezTo>
                    <a:cubicBezTo>
                      <a:pt x="7" y="36"/>
                      <a:pt x="8" y="36"/>
                      <a:pt x="8" y="36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9" y="38"/>
                    </a:cubicBezTo>
                    <a:cubicBezTo>
                      <a:pt x="9" y="39"/>
                      <a:pt x="8" y="39"/>
                      <a:pt x="9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9" y="40"/>
                      <a:pt x="9" y="41"/>
                    </a:cubicBezTo>
                    <a:cubicBezTo>
                      <a:pt x="9" y="41"/>
                      <a:pt x="10" y="41"/>
                      <a:pt x="10" y="42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1" y="41"/>
                      <a:pt x="11" y="41"/>
                    </a:cubicBezTo>
                    <a:cubicBezTo>
                      <a:pt x="11" y="41"/>
                      <a:pt x="11" y="42"/>
                      <a:pt x="12" y="42"/>
                    </a:cubicBezTo>
                    <a:cubicBezTo>
                      <a:pt x="12" y="42"/>
                      <a:pt x="12" y="42"/>
                      <a:pt x="13" y="42"/>
                    </a:cubicBezTo>
                    <a:cubicBezTo>
                      <a:pt x="13" y="42"/>
                      <a:pt x="13" y="41"/>
                      <a:pt x="13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5" y="41"/>
                      <a:pt x="14" y="41"/>
                      <a:pt x="14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6" y="42"/>
                      <a:pt x="16" y="42"/>
                      <a:pt x="16" y="41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6" y="41"/>
                      <a:pt x="16" y="40"/>
                      <a:pt x="17" y="40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39"/>
                      <a:pt x="17" y="38"/>
                      <a:pt x="17" y="38"/>
                    </a:cubicBezTo>
                    <a:cubicBezTo>
                      <a:pt x="17" y="37"/>
                      <a:pt x="17" y="37"/>
                      <a:pt x="18" y="37"/>
                    </a:cubicBezTo>
                    <a:cubicBezTo>
                      <a:pt x="18" y="37"/>
                      <a:pt x="18" y="37"/>
                      <a:pt x="19" y="37"/>
                    </a:cubicBezTo>
                    <a:cubicBezTo>
                      <a:pt x="19" y="37"/>
                      <a:pt x="19" y="36"/>
                      <a:pt x="19" y="36"/>
                    </a:cubicBezTo>
                    <a:cubicBezTo>
                      <a:pt x="19" y="35"/>
                      <a:pt x="19" y="35"/>
                      <a:pt x="19" y="34"/>
                    </a:cubicBezTo>
                    <a:cubicBezTo>
                      <a:pt x="19" y="34"/>
                      <a:pt x="20" y="34"/>
                      <a:pt x="20" y="33"/>
                    </a:cubicBezTo>
                    <a:cubicBezTo>
                      <a:pt x="20" y="33"/>
                      <a:pt x="20" y="32"/>
                      <a:pt x="21" y="32"/>
                    </a:cubicBezTo>
                    <a:cubicBezTo>
                      <a:pt x="22" y="32"/>
                      <a:pt x="22" y="32"/>
                      <a:pt x="23" y="32"/>
                    </a:cubicBezTo>
                    <a:cubicBezTo>
                      <a:pt x="23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5" y="31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30"/>
                      <a:pt x="26" y="30"/>
                      <a:pt x="27" y="30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8" y="29"/>
                      <a:pt x="28" y="28"/>
                      <a:pt x="29" y="28"/>
                    </a:cubicBezTo>
                    <a:cubicBezTo>
                      <a:pt x="29" y="28"/>
                      <a:pt x="29" y="28"/>
                      <a:pt x="30" y="28"/>
                    </a:cubicBezTo>
                    <a:cubicBezTo>
                      <a:pt x="30" y="29"/>
                      <a:pt x="31" y="29"/>
                      <a:pt x="31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29"/>
                      <a:pt x="33" y="29"/>
                      <a:pt x="33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28"/>
                      <a:pt x="35" y="28"/>
                      <a:pt x="35" y="28"/>
                    </a:cubicBezTo>
                    <a:cubicBezTo>
                      <a:pt x="36" y="28"/>
                      <a:pt x="36" y="28"/>
                      <a:pt x="37" y="28"/>
                    </a:cubicBezTo>
                    <a:cubicBezTo>
                      <a:pt x="37" y="28"/>
                      <a:pt x="37" y="27"/>
                      <a:pt x="38" y="27"/>
                    </a:cubicBezTo>
                    <a:cubicBezTo>
                      <a:pt x="38" y="27"/>
                      <a:pt x="39" y="28"/>
                      <a:pt x="39" y="28"/>
                    </a:cubicBezTo>
                    <a:cubicBezTo>
                      <a:pt x="39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6"/>
                    </a:cubicBezTo>
                    <a:cubicBezTo>
                      <a:pt x="41" y="26"/>
                      <a:pt x="41" y="26"/>
                      <a:pt x="41" y="25"/>
                    </a:cubicBezTo>
                    <a:cubicBezTo>
                      <a:pt x="41" y="25"/>
                      <a:pt x="41" y="24"/>
                      <a:pt x="41" y="24"/>
                    </a:cubicBezTo>
                    <a:cubicBezTo>
                      <a:pt x="41" y="23"/>
                      <a:pt x="41" y="22"/>
                      <a:pt x="41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0"/>
                      <a:pt x="41" y="19"/>
                      <a:pt x="41" y="18"/>
                    </a:cubicBezTo>
                    <a:cubicBezTo>
                      <a:pt x="41" y="18"/>
                      <a:pt x="41" y="18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7"/>
                      <a:pt x="40" y="17"/>
                      <a:pt x="3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8" y="17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8" y="15"/>
                    </a:cubicBezTo>
                    <a:cubicBezTo>
                      <a:pt x="38" y="14"/>
                      <a:pt x="38" y="14"/>
                      <a:pt x="37" y="14"/>
                    </a:cubicBezTo>
                    <a:cubicBezTo>
                      <a:pt x="37" y="14"/>
                      <a:pt x="37" y="15"/>
                      <a:pt x="37" y="14"/>
                    </a:cubicBezTo>
                    <a:cubicBezTo>
                      <a:pt x="36" y="14"/>
                      <a:pt x="36" y="14"/>
                      <a:pt x="36" y="13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3"/>
                      <a:pt x="35" y="13"/>
                      <a:pt x="34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2" name="Freeform 458">
                <a:extLst>
                  <a:ext uri="{FF2B5EF4-FFF2-40B4-BE49-F238E27FC236}">
                    <a16:creationId xmlns:a16="http://schemas.microsoft.com/office/drawing/2014/main" id="{11FDE8EB-2420-42D2-9C4A-BDB92E724B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1" y="2686051"/>
                <a:ext cx="87313" cy="53975"/>
              </a:xfrm>
              <a:custGeom>
                <a:avLst/>
                <a:gdLst>
                  <a:gd name="T0" fmla="*/ 1 w 8"/>
                  <a:gd name="T1" fmla="*/ 2 h 5"/>
                  <a:gd name="T2" fmla="*/ 2 w 8"/>
                  <a:gd name="T3" fmla="*/ 2 h 5"/>
                  <a:gd name="T4" fmla="*/ 3 w 8"/>
                  <a:gd name="T5" fmla="*/ 3 h 5"/>
                  <a:gd name="T6" fmla="*/ 4 w 8"/>
                  <a:gd name="T7" fmla="*/ 4 h 5"/>
                  <a:gd name="T8" fmla="*/ 4 w 8"/>
                  <a:gd name="T9" fmla="*/ 5 h 5"/>
                  <a:gd name="T10" fmla="*/ 4 w 8"/>
                  <a:gd name="T11" fmla="*/ 5 h 5"/>
                  <a:gd name="T12" fmla="*/ 5 w 8"/>
                  <a:gd name="T13" fmla="*/ 4 h 5"/>
                  <a:gd name="T14" fmla="*/ 6 w 8"/>
                  <a:gd name="T15" fmla="*/ 3 h 5"/>
                  <a:gd name="T16" fmla="*/ 6 w 8"/>
                  <a:gd name="T17" fmla="*/ 3 h 5"/>
                  <a:gd name="T18" fmla="*/ 7 w 8"/>
                  <a:gd name="T19" fmla="*/ 3 h 5"/>
                  <a:gd name="T20" fmla="*/ 8 w 8"/>
                  <a:gd name="T21" fmla="*/ 2 h 5"/>
                  <a:gd name="T22" fmla="*/ 8 w 8"/>
                  <a:gd name="T23" fmla="*/ 1 h 5"/>
                  <a:gd name="T24" fmla="*/ 8 w 8"/>
                  <a:gd name="T25" fmla="*/ 0 h 5"/>
                  <a:gd name="T26" fmla="*/ 8 w 8"/>
                  <a:gd name="T27" fmla="*/ 0 h 5"/>
                  <a:gd name="T28" fmla="*/ 8 w 8"/>
                  <a:gd name="T29" fmla="*/ 0 h 5"/>
                  <a:gd name="T30" fmla="*/ 6 w 8"/>
                  <a:gd name="T31" fmla="*/ 0 h 5"/>
                  <a:gd name="T32" fmla="*/ 4 w 8"/>
                  <a:gd name="T33" fmla="*/ 0 h 5"/>
                  <a:gd name="T34" fmla="*/ 4 w 8"/>
                  <a:gd name="T35" fmla="*/ 0 h 5"/>
                  <a:gd name="T36" fmla="*/ 3 w 8"/>
                  <a:gd name="T37" fmla="*/ 1 h 5"/>
                  <a:gd name="T38" fmla="*/ 2 w 8"/>
                  <a:gd name="T39" fmla="*/ 1 h 5"/>
                  <a:gd name="T40" fmla="*/ 0 w 8"/>
                  <a:gd name="T41" fmla="*/ 1 h 5"/>
                  <a:gd name="T42" fmla="*/ 0 w 8"/>
                  <a:gd name="T43" fmla="*/ 1 h 5"/>
                  <a:gd name="T44" fmla="*/ 1 w 8"/>
                  <a:gd name="T4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" h="5">
                    <a:moveTo>
                      <a:pt x="1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7" y="1"/>
                      <a:pt x="8" y="1"/>
                    </a:cubicBezTo>
                    <a:cubicBezTo>
                      <a:pt x="8" y="1"/>
                      <a:pt x="8" y="1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3" name="Freeform 459">
                <a:extLst>
                  <a:ext uri="{FF2B5EF4-FFF2-40B4-BE49-F238E27FC236}">
                    <a16:creationId xmlns:a16="http://schemas.microsoft.com/office/drawing/2014/main" id="{C3E207A8-E0BF-4944-983A-19FA28703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926" y="2697164"/>
                <a:ext cx="76200" cy="184150"/>
              </a:xfrm>
              <a:custGeom>
                <a:avLst/>
                <a:gdLst>
                  <a:gd name="T0" fmla="*/ 6 w 7"/>
                  <a:gd name="T1" fmla="*/ 7 h 17"/>
                  <a:gd name="T2" fmla="*/ 6 w 7"/>
                  <a:gd name="T3" fmla="*/ 7 h 17"/>
                  <a:gd name="T4" fmla="*/ 6 w 7"/>
                  <a:gd name="T5" fmla="*/ 6 h 17"/>
                  <a:gd name="T6" fmla="*/ 7 w 7"/>
                  <a:gd name="T7" fmla="*/ 5 h 17"/>
                  <a:gd name="T8" fmla="*/ 6 w 7"/>
                  <a:gd name="T9" fmla="*/ 4 h 17"/>
                  <a:gd name="T10" fmla="*/ 6 w 7"/>
                  <a:gd name="T11" fmla="*/ 2 h 17"/>
                  <a:gd name="T12" fmla="*/ 6 w 7"/>
                  <a:gd name="T13" fmla="*/ 1 h 17"/>
                  <a:gd name="T14" fmla="*/ 6 w 7"/>
                  <a:gd name="T15" fmla="*/ 1 h 17"/>
                  <a:gd name="T16" fmla="*/ 5 w 7"/>
                  <a:gd name="T17" fmla="*/ 1 h 17"/>
                  <a:gd name="T18" fmla="*/ 5 w 7"/>
                  <a:gd name="T19" fmla="*/ 0 h 17"/>
                  <a:gd name="T20" fmla="*/ 4 w 7"/>
                  <a:gd name="T21" fmla="*/ 0 h 17"/>
                  <a:gd name="T22" fmla="*/ 3 w 7"/>
                  <a:gd name="T23" fmla="*/ 1 h 17"/>
                  <a:gd name="T24" fmla="*/ 3 w 7"/>
                  <a:gd name="T25" fmla="*/ 0 h 17"/>
                  <a:gd name="T26" fmla="*/ 3 w 7"/>
                  <a:gd name="T27" fmla="*/ 2 h 17"/>
                  <a:gd name="T28" fmla="*/ 2 w 7"/>
                  <a:gd name="T29" fmla="*/ 3 h 17"/>
                  <a:gd name="T30" fmla="*/ 1 w 7"/>
                  <a:gd name="T31" fmla="*/ 3 h 17"/>
                  <a:gd name="T32" fmla="*/ 0 w 7"/>
                  <a:gd name="T33" fmla="*/ 3 h 17"/>
                  <a:gd name="T34" fmla="*/ 0 w 7"/>
                  <a:gd name="T35" fmla="*/ 4 h 17"/>
                  <a:gd name="T36" fmla="*/ 0 w 7"/>
                  <a:gd name="T37" fmla="*/ 4 h 17"/>
                  <a:gd name="T38" fmla="*/ 0 w 7"/>
                  <a:gd name="T39" fmla="*/ 4 h 17"/>
                  <a:gd name="T40" fmla="*/ 0 w 7"/>
                  <a:gd name="T41" fmla="*/ 5 h 17"/>
                  <a:gd name="T42" fmla="*/ 1 w 7"/>
                  <a:gd name="T43" fmla="*/ 6 h 17"/>
                  <a:gd name="T44" fmla="*/ 2 w 7"/>
                  <a:gd name="T45" fmla="*/ 7 h 17"/>
                  <a:gd name="T46" fmla="*/ 2 w 7"/>
                  <a:gd name="T47" fmla="*/ 9 h 17"/>
                  <a:gd name="T48" fmla="*/ 2 w 7"/>
                  <a:gd name="T49" fmla="*/ 10 h 17"/>
                  <a:gd name="T50" fmla="*/ 2 w 7"/>
                  <a:gd name="T51" fmla="*/ 12 h 17"/>
                  <a:gd name="T52" fmla="*/ 2 w 7"/>
                  <a:gd name="T53" fmla="*/ 14 h 17"/>
                  <a:gd name="T54" fmla="*/ 2 w 7"/>
                  <a:gd name="T55" fmla="*/ 16 h 17"/>
                  <a:gd name="T56" fmla="*/ 2 w 7"/>
                  <a:gd name="T57" fmla="*/ 17 h 17"/>
                  <a:gd name="T58" fmla="*/ 2 w 7"/>
                  <a:gd name="T59" fmla="*/ 17 h 17"/>
                  <a:gd name="T60" fmla="*/ 3 w 7"/>
                  <a:gd name="T61" fmla="*/ 17 h 17"/>
                  <a:gd name="T62" fmla="*/ 4 w 7"/>
                  <a:gd name="T63" fmla="*/ 17 h 17"/>
                  <a:gd name="T64" fmla="*/ 4 w 7"/>
                  <a:gd name="T65" fmla="*/ 17 h 17"/>
                  <a:gd name="T66" fmla="*/ 4 w 7"/>
                  <a:gd name="T67" fmla="*/ 15 h 17"/>
                  <a:gd name="T68" fmla="*/ 4 w 7"/>
                  <a:gd name="T69" fmla="*/ 14 h 17"/>
                  <a:gd name="T70" fmla="*/ 4 w 7"/>
                  <a:gd name="T71" fmla="*/ 12 h 17"/>
                  <a:gd name="T72" fmla="*/ 4 w 7"/>
                  <a:gd name="T73" fmla="*/ 10 h 17"/>
                  <a:gd name="T74" fmla="*/ 5 w 7"/>
                  <a:gd name="T75" fmla="*/ 9 h 17"/>
                  <a:gd name="T76" fmla="*/ 5 w 7"/>
                  <a:gd name="T77" fmla="*/ 8 h 17"/>
                  <a:gd name="T78" fmla="*/ 6 w 7"/>
                  <a:gd name="T79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" h="17">
                    <a:moveTo>
                      <a:pt x="6" y="7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4"/>
                      <a:pt x="6" y="4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2" y="8"/>
                      <a:pt x="1" y="8"/>
                      <a:pt x="2" y="9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1"/>
                      <a:pt x="2" y="11"/>
                      <a:pt x="2" y="12"/>
                    </a:cubicBezTo>
                    <a:cubicBezTo>
                      <a:pt x="2" y="13"/>
                      <a:pt x="2" y="13"/>
                      <a:pt x="2" y="14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3" y="17"/>
                      <a:pt x="3" y="17"/>
                    </a:cubicBezTo>
                    <a:cubicBezTo>
                      <a:pt x="3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6"/>
                      <a:pt x="4" y="16"/>
                      <a:pt x="4" y="15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4" y="12"/>
                      <a:pt x="4" y="12"/>
                    </a:cubicBezTo>
                    <a:cubicBezTo>
                      <a:pt x="4" y="11"/>
                      <a:pt x="4" y="10"/>
                      <a:pt x="4" y="10"/>
                    </a:cubicBezTo>
                    <a:cubicBezTo>
                      <a:pt x="4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8"/>
                    </a:cubicBezTo>
                    <a:cubicBezTo>
                      <a:pt x="5" y="8"/>
                      <a:pt x="5" y="8"/>
                      <a:pt x="6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4" name="Freeform 460">
                <a:extLst>
                  <a:ext uri="{FF2B5EF4-FFF2-40B4-BE49-F238E27FC236}">
                    <a16:creationId xmlns:a16="http://schemas.microsoft.com/office/drawing/2014/main" id="{1413FC75-512C-40F1-8FD1-CF768C4047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9139" y="2913064"/>
                <a:ext cx="517525" cy="573088"/>
              </a:xfrm>
              <a:custGeom>
                <a:avLst/>
                <a:gdLst>
                  <a:gd name="T0" fmla="*/ 1 w 48"/>
                  <a:gd name="T1" fmla="*/ 33 h 53"/>
                  <a:gd name="T2" fmla="*/ 3 w 48"/>
                  <a:gd name="T3" fmla="*/ 32 h 53"/>
                  <a:gd name="T4" fmla="*/ 8 w 48"/>
                  <a:gd name="T5" fmla="*/ 32 h 53"/>
                  <a:gd name="T6" fmla="*/ 11 w 48"/>
                  <a:gd name="T7" fmla="*/ 33 h 53"/>
                  <a:gd name="T8" fmla="*/ 12 w 48"/>
                  <a:gd name="T9" fmla="*/ 36 h 53"/>
                  <a:gd name="T10" fmla="*/ 14 w 48"/>
                  <a:gd name="T11" fmla="*/ 39 h 53"/>
                  <a:gd name="T12" fmla="*/ 17 w 48"/>
                  <a:gd name="T13" fmla="*/ 38 h 53"/>
                  <a:gd name="T14" fmla="*/ 18 w 48"/>
                  <a:gd name="T15" fmla="*/ 36 h 53"/>
                  <a:gd name="T16" fmla="*/ 21 w 48"/>
                  <a:gd name="T17" fmla="*/ 36 h 53"/>
                  <a:gd name="T18" fmla="*/ 24 w 48"/>
                  <a:gd name="T19" fmla="*/ 36 h 53"/>
                  <a:gd name="T20" fmla="*/ 24 w 48"/>
                  <a:gd name="T21" fmla="*/ 39 h 53"/>
                  <a:gd name="T22" fmla="*/ 24 w 48"/>
                  <a:gd name="T23" fmla="*/ 43 h 53"/>
                  <a:gd name="T24" fmla="*/ 25 w 48"/>
                  <a:gd name="T25" fmla="*/ 47 h 53"/>
                  <a:gd name="T26" fmla="*/ 27 w 48"/>
                  <a:gd name="T27" fmla="*/ 47 h 53"/>
                  <a:gd name="T28" fmla="*/ 30 w 48"/>
                  <a:gd name="T29" fmla="*/ 47 h 53"/>
                  <a:gd name="T30" fmla="*/ 32 w 48"/>
                  <a:gd name="T31" fmla="*/ 48 h 53"/>
                  <a:gd name="T32" fmla="*/ 34 w 48"/>
                  <a:gd name="T33" fmla="*/ 49 h 53"/>
                  <a:gd name="T34" fmla="*/ 37 w 48"/>
                  <a:gd name="T35" fmla="*/ 49 h 53"/>
                  <a:gd name="T36" fmla="*/ 39 w 48"/>
                  <a:gd name="T37" fmla="*/ 51 h 53"/>
                  <a:gd name="T38" fmla="*/ 42 w 48"/>
                  <a:gd name="T39" fmla="*/ 52 h 53"/>
                  <a:gd name="T40" fmla="*/ 40 w 48"/>
                  <a:gd name="T41" fmla="*/ 47 h 53"/>
                  <a:gd name="T42" fmla="*/ 41 w 48"/>
                  <a:gd name="T43" fmla="*/ 44 h 53"/>
                  <a:gd name="T44" fmla="*/ 41 w 48"/>
                  <a:gd name="T45" fmla="*/ 41 h 53"/>
                  <a:gd name="T46" fmla="*/ 43 w 48"/>
                  <a:gd name="T47" fmla="*/ 39 h 53"/>
                  <a:gd name="T48" fmla="*/ 46 w 48"/>
                  <a:gd name="T49" fmla="*/ 39 h 53"/>
                  <a:gd name="T50" fmla="*/ 45 w 48"/>
                  <a:gd name="T51" fmla="*/ 37 h 53"/>
                  <a:gd name="T52" fmla="*/ 44 w 48"/>
                  <a:gd name="T53" fmla="*/ 34 h 53"/>
                  <a:gd name="T54" fmla="*/ 43 w 48"/>
                  <a:gd name="T55" fmla="*/ 30 h 53"/>
                  <a:gd name="T56" fmla="*/ 43 w 48"/>
                  <a:gd name="T57" fmla="*/ 26 h 53"/>
                  <a:gd name="T58" fmla="*/ 43 w 48"/>
                  <a:gd name="T59" fmla="*/ 25 h 53"/>
                  <a:gd name="T60" fmla="*/ 42 w 48"/>
                  <a:gd name="T61" fmla="*/ 23 h 53"/>
                  <a:gd name="T62" fmla="*/ 43 w 48"/>
                  <a:gd name="T63" fmla="*/ 20 h 53"/>
                  <a:gd name="T64" fmla="*/ 44 w 48"/>
                  <a:gd name="T65" fmla="*/ 17 h 53"/>
                  <a:gd name="T66" fmla="*/ 46 w 48"/>
                  <a:gd name="T67" fmla="*/ 12 h 53"/>
                  <a:gd name="T68" fmla="*/ 47 w 48"/>
                  <a:gd name="T69" fmla="*/ 8 h 53"/>
                  <a:gd name="T70" fmla="*/ 47 w 48"/>
                  <a:gd name="T71" fmla="*/ 5 h 53"/>
                  <a:gd name="T72" fmla="*/ 45 w 48"/>
                  <a:gd name="T73" fmla="*/ 3 h 53"/>
                  <a:gd name="T74" fmla="*/ 43 w 48"/>
                  <a:gd name="T75" fmla="*/ 3 h 53"/>
                  <a:gd name="T76" fmla="*/ 40 w 48"/>
                  <a:gd name="T77" fmla="*/ 2 h 53"/>
                  <a:gd name="T78" fmla="*/ 38 w 48"/>
                  <a:gd name="T79" fmla="*/ 1 h 53"/>
                  <a:gd name="T80" fmla="*/ 36 w 48"/>
                  <a:gd name="T81" fmla="*/ 1 h 53"/>
                  <a:gd name="T82" fmla="*/ 33 w 48"/>
                  <a:gd name="T83" fmla="*/ 1 h 53"/>
                  <a:gd name="T84" fmla="*/ 31 w 48"/>
                  <a:gd name="T85" fmla="*/ 1 h 53"/>
                  <a:gd name="T86" fmla="*/ 28 w 48"/>
                  <a:gd name="T87" fmla="*/ 2 h 53"/>
                  <a:gd name="T88" fmla="*/ 27 w 48"/>
                  <a:gd name="T89" fmla="*/ 4 h 53"/>
                  <a:gd name="T90" fmla="*/ 23 w 48"/>
                  <a:gd name="T91" fmla="*/ 3 h 53"/>
                  <a:gd name="T92" fmla="*/ 21 w 48"/>
                  <a:gd name="T93" fmla="*/ 2 h 53"/>
                  <a:gd name="T94" fmla="*/ 18 w 48"/>
                  <a:gd name="T95" fmla="*/ 1 h 53"/>
                  <a:gd name="T96" fmla="*/ 17 w 48"/>
                  <a:gd name="T97" fmla="*/ 5 h 53"/>
                  <a:gd name="T98" fmla="*/ 16 w 48"/>
                  <a:gd name="T99" fmla="*/ 6 h 53"/>
                  <a:gd name="T100" fmla="*/ 14 w 48"/>
                  <a:gd name="T101" fmla="*/ 10 h 53"/>
                  <a:gd name="T102" fmla="*/ 14 w 48"/>
                  <a:gd name="T103" fmla="*/ 14 h 53"/>
                  <a:gd name="T104" fmla="*/ 13 w 48"/>
                  <a:gd name="T105" fmla="*/ 18 h 53"/>
                  <a:gd name="T106" fmla="*/ 11 w 48"/>
                  <a:gd name="T107" fmla="*/ 20 h 53"/>
                  <a:gd name="T108" fmla="*/ 10 w 48"/>
                  <a:gd name="T109" fmla="*/ 22 h 53"/>
                  <a:gd name="T110" fmla="*/ 10 w 48"/>
                  <a:gd name="T111" fmla="*/ 25 h 53"/>
                  <a:gd name="T112" fmla="*/ 8 w 48"/>
                  <a:gd name="T113" fmla="*/ 27 h 53"/>
                  <a:gd name="T114" fmla="*/ 6 w 48"/>
                  <a:gd name="T115" fmla="*/ 29 h 53"/>
                  <a:gd name="T116" fmla="*/ 4 w 48"/>
                  <a:gd name="T117" fmla="*/ 28 h 53"/>
                  <a:gd name="T118" fmla="*/ 2 w 48"/>
                  <a:gd name="T119" fmla="*/ 29 h 53"/>
                  <a:gd name="T120" fmla="*/ 0 w 48"/>
                  <a:gd name="T121" fmla="*/ 31 h 53"/>
                  <a:gd name="T122" fmla="*/ 0 w 48"/>
                  <a:gd name="T123" fmla="*/ 3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8" h="53">
                    <a:moveTo>
                      <a:pt x="0" y="33"/>
                    </a:moveTo>
                    <a:cubicBezTo>
                      <a:pt x="1" y="33"/>
                      <a:pt x="0" y="33"/>
                      <a:pt x="0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2"/>
                      <a:pt x="2" y="32"/>
                    </a:cubicBezTo>
                    <a:cubicBezTo>
                      <a:pt x="2" y="32"/>
                      <a:pt x="3" y="32"/>
                      <a:pt x="3" y="32"/>
                    </a:cubicBezTo>
                    <a:cubicBezTo>
                      <a:pt x="4" y="32"/>
                      <a:pt x="4" y="32"/>
                      <a:pt x="5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7" y="32"/>
                      <a:pt x="7" y="32"/>
                      <a:pt x="8" y="32"/>
                    </a:cubicBezTo>
                    <a:cubicBezTo>
                      <a:pt x="9" y="32"/>
                      <a:pt x="9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33"/>
                      <a:pt x="11" y="33"/>
                      <a:pt x="11" y="34"/>
                    </a:cubicBezTo>
                    <a:cubicBezTo>
                      <a:pt x="11" y="34"/>
                      <a:pt x="11" y="34"/>
                      <a:pt x="11" y="35"/>
                    </a:cubicBezTo>
                    <a:cubicBezTo>
                      <a:pt x="11" y="35"/>
                      <a:pt x="11" y="36"/>
                      <a:pt x="12" y="36"/>
                    </a:cubicBezTo>
                    <a:cubicBezTo>
                      <a:pt x="12" y="36"/>
                      <a:pt x="12" y="37"/>
                      <a:pt x="12" y="37"/>
                    </a:cubicBezTo>
                    <a:cubicBezTo>
                      <a:pt x="12" y="37"/>
                      <a:pt x="12" y="38"/>
                      <a:pt x="13" y="38"/>
                    </a:cubicBezTo>
                    <a:cubicBezTo>
                      <a:pt x="13" y="38"/>
                      <a:pt x="13" y="39"/>
                      <a:pt x="14" y="39"/>
                    </a:cubicBezTo>
                    <a:cubicBezTo>
                      <a:pt x="14" y="39"/>
                      <a:pt x="14" y="38"/>
                      <a:pt x="15" y="38"/>
                    </a:cubicBezTo>
                    <a:cubicBezTo>
                      <a:pt x="15" y="38"/>
                      <a:pt x="15" y="38"/>
                      <a:pt x="16" y="38"/>
                    </a:cubicBezTo>
                    <a:cubicBezTo>
                      <a:pt x="16" y="38"/>
                      <a:pt x="17" y="38"/>
                      <a:pt x="17" y="38"/>
                    </a:cubicBezTo>
                    <a:cubicBezTo>
                      <a:pt x="17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7"/>
                    </a:cubicBezTo>
                    <a:cubicBezTo>
                      <a:pt x="18" y="37"/>
                      <a:pt x="18" y="37"/>
                      <a:pt x="18" y="36"/>
                    </a:cubicBezTo>
                    <a:cubicBezTo>
                      <a:pt x="18" y="36"/>
                      <a:pt x="18" y="36"/>
                      <a:pt x="19" y="36"/>
                    </a:cubicBezTo>
                    <a:cubicBezTo>
                      <a:pt x="19" y="35"/>
                      <a:pt x="19" y="35"/>
                      <a:pt x="20" y="35"/>
                    </a:cubicBezTo>
                    <a:cubicBezTo>
                      <a:pt x="20" y="36"/>
                      <a:pt x="21" y="35"/>
                      <a:pt x="21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7"/>
                      <a:pt x="22" y="36"/>
                      <a:pt x="23" y="36"/>
                    </a:cubicBezTo>
                    <a:cubicBezTo>
                      <a:pt x="23" y="36"/>
                      <a:pt x="24" y="36"/>
                      <a:pt x="24" y="36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9"/>
                      <a:pt x="24" y="40"/>
                    </a:cubicBezTo>
                    <a:cubicBezTo>
                      <a:pt x="24" y="40"/>
                      <a:pt x="24" y="41"/>
                      <a:pt x="24" y="41"/>
                    </a:cubicBezTo>
                    <a:cubicBezTo>
                      <a:pt x="24" y="42"/>
                      <a:pt x="24" y="42"/>
                      <a:pt x="24" y="43"/>
                    </a:cubicBezTo>
                    <a:cubicBezTo>
                      <a:pt x="24" y="43"/>
                      <a:pt x="25" y="44"/>
                      <a:pt x="25" y="44"/>
                    </a:cubicBezTo>
                    <a:cubicBezTo>
                      <a:pt x="25" y="45"/>
                      <a:pt x="25" y="45"/>
                      <a:pt x="25" y="46"/>
                    </a:cubicBezTo>
                    <a:cubicBezTo>
                      <a:pt x="25" y="46"/>
                      <a:pt x="25" y="46"/>
                      <a:pt x="25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8"/>
                      <a:pt x="26" y="47"/>
                      <a:pt x="26" y="47"/>
                    </a:cubicBezTo>
                    <a:cubicBezTo>
                      <a:pt x="26" y="47"/>
                      <a:pt x="27" y="47"/>
                      <a:pt x="27" y="47"/>
                    </a:cubicBezTo>
                    <a:cubicBezTo>
                      <a:pt x="27" y="47"/>
                      <a:pt x="28" y="47"/>
                      <a:pt x="28" y="47"/>
                    </a:cubicBezTo>
                    <a:cubicBezTo>
                      <a:pt x="29" y="47"/>
                      <a:pt x="29" y="47"/>
                      <a:pt x="29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47"/>
                      <a:pt x="30" y="47"/>
                      <a:pt x="30" y="48"/>
                    </a:cubicBezTo>
                    <a:cubicBezTo>
                      <a:pt x="30" y="48"/>
                      <a:pt x="30" y="48"/>
                      <a:pt x="31" y="48"/>
                    </a:cubicBezTo>
                    <a:cubicBezTo>
                      <a:pt x="31" y="48"/>
                      <a:pt x="31" y="48"/>
                      <a:pt x="32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3" y="48"/>
                      <a:pt x="32" y="49"/>
                      <a:pt x="33" y="49"/>
                    </a:cubicBezTo>
                    <a:cubicBezTo>
                      <a:pt x="33" y="50"/>
                      <a:pt x="34" y="49"/>
                      <a:pt x="34" y="49"/>
                    </a:cubicBezTo>
                    <a:cubicBezTo>
                      <a:pt x="35" y="49"/>
                      <a:pt x="35" y="50"/>
                      <a:pt x="35" y="50"/>
                    </a:cubicBezTo>
                    <a:cubicBezTo>
                      <a:pt x="36" y="50"/>
                      <a:pt x="36" y="50"/>
                      <a:pt x="36" y="50"/>
                    </a:cubicBezTo>
                    <a:cubicBezTo>
                      <a:pt x="37" y="50"/>
                      <a:pt x="36" y="49"/>
                      <a:pt x="37" y="49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38" y="51"/>
                      <a:pt x="39" y="51"/>
                      <a:pt x="39" y="51"/>
                    </a:cubicBezTo>
                    <a:cubicBezTo>
                      <a:pt x="40" y="52"/>
                      <a:pt x="40" y="52"/>
                      <a:pt x="40" y="53"/>
                    </a:cubicBezTo>
                    <a:cubicBezTo>
                      <a:pt x="41" y="53"/>
                      <a:pt x="41" y="53"/>
                      <a:pt x="42" y="53"/>
                    </a:cubicBezTo>
                    <a:cubicBezTo>
                      <a:pt x="42" y="53"/>
                      <a:pt x="42" y="52"/>
                      <a:pt x="42" y="52"/>
                    </a:cubicBezTo>
                    <a:cubicBezTo>
                      <a:pt x="42" y="51"/>
                      <a:pt x="43" y="50"/>
                      <a:pt x="42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0" y="49"/>
                      <a:pt x="40" y="48"/>
                      <a:pt x="40" y="47"/>
                    </a:cubicBezTo>
                    <a:cubicBezTo>
                      <a:pt x="40" y="47"/>
                      <a:pt x="41" y="47"/>
                      <a:pt x="41" y="46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1" y="43"/>
                      <a:pt x="40" y="44"/>
                      <a:pt x="40" y="43"/>
                    </a:cubicBezTo>
                    <a:cubicBezTo>
                      <a:pt x="40" y="43"/>
                      <a:pt x="40" y="43"/>
                      <a:pt x="40" y="42"/>
                    </a:cubicBezTo>
                    <a:cubicBezTo>
                      <a:pt x="41" y="42"/>
                      <a:pt x="41" y="42"/>
                      <a:pt x="41" y="41"/>
                    </a:cubicBezTo>
                    <a:cubicBezTo>
                      <a:pt x="42" y="41"/>
                      <a:pt x="42" y="41"/>
                      <a:pt x="42" y="40"/>
                    </a:cubicBezTo>
                    <a:cubicBezTo>
                      <a:pt x="42" y="40"/>
                      <a:pt x="43" y="40"/>
                      <a:pt x="43" y="40"/>
                    </a:cubicBezTo>
                    <a:cubicBezTo>
                      <a:pt x="43" y="40"/>
                      <a:pt x="43" y="39"/>
                      <a:pt x="43" y="39"/>
                    </a:cubicBezTo>
                    <a:cubicBezTo>
                      <a:pt x="44" y="39"/>
                      <a:pt x="44" y="40"/>
                      <a:pt x="45" y="39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6" y="39"/>
                      <a:pt x="46" y="39"/>
                      <a:pt x="46" y="38"/>
                    </a:cubicBezTo>
                    <a:cubicBezTo>
                      <a:pt x="46" y="38"/>
                      <a:pt x="45" y="38"/>
                      <a:pt x="45" y="37"/>
                    </a:cubicBezTo>
                    <a:cubicBezTo>
                      <a:pt x="45" y="37"/>
                      <a:pt x="45" y="36"/>
                      <a:pt x="45" y="36"/>
                    </a:cubicBezTo>
                    <a:cubicBezTo>
                      <a:pt x="45" y="35"/>
                      <a:pt x="44" y="36"/>
                      <a:pt x="44" y="35"/>
                    </a:cubicBezTo>
                    <a:cubicBezTo>
                      <a:pt x="44" y="35"/>
                      <a:pt x="44" y="35"/>
                      <a:pt x="44" y="34"/>
                    </a:cubicBezTo>
                    <a:cubicBezTo>
                      <a:pt x="44" y="34"/>
                      <a:pt x="44" y="34"/>
                      <a:pt x="44" y="33"/>
                    </a:cubicBezTo>
                    <a:cubicBezTo>
                      <a:pt x="43" y="33"/>
                      <a:pt x="44" y="32"/>
                      <a:pt x="44" y="32"/>
                    </a:cubicBezTo>
                    <a:cubicBezTo>
                      <a:pt x="43" y="31"/>
                      <a:pt x="43" y="31"/>
                      <a:pt x="43" y="30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3" y="27"/>
                      <a:pt x="42" y="27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3"/>
                      <a:pt x="42" y="23"/>
                      <a:pt x="42" y="23"/>
                    </a:cubicBezTo>
                    <a:cubicBezTo>
                      <a:pt x="42" y="23"/>
                      <a:pt x="42" y="22"/>
                      <a:pt x="42" y="22"/>
                    </a:cubicBezTo>
                    <a:cubicBezTo>
                      <a:pt x="43" y="22"/>
                      <a:pt x="43" y="22"/>
                      <a:pt x="43" y="21"/>
                    </a:cubicBezTo>
                    <a:cubicBezTo>
                      <a:pt x="43" y="21"/>
                      <a:pt x="43" y="21"/>
                      <a:pt x="43" y="20"/>
                    </a:cubicBezTo>
                    <a:cubicBezTo>
                      <a:pt x="43" y="20"/>
                      <a:pt x="43" y="20"/>
                      <a:pt x="44" y="20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4" y="18"/>
                      <a:pt x="44" y="18"/>
                      <a:pt x="44" y="17"/>
                    </a:cubicBezTo>
                    <a:cubicBezTo>
                      <a:pt x="45" y="16"/>
                      <a:pt x="44" y="16"/>
                      <a:pt x="45" y="15"/>
                    </a:cubicBezTo>
                    <a:cubicBezTo>
                      <a:pt x="45" y="14"/>
                      <a:pt x="45" y="13"/>
                      <a:pt x="45" y="13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10"/>
                      <a:pt x="48" y="9"/>
                      <a:pt x="48" y="9"/>
                    </a:cubicBezTo>
                    <a:cubicBezTo>
                      <a:pt x="48" y="9"/>
                      <a:pt x="48" y="9"/>
                      <a:pt x="47" y="8"/>
                    </a:cubicBezTo>
                    <a:cubicBezTo>
                      <a:pt x="47" y="8"/>
                      <a:pt x="47" y="7"/>
                      <a:pt x="47" y="7"/>
                    </a:cubicBezTo>
                    <a:cubicBezTo>
                      <a:pt x="47" y="6"/>
                      <a:pt x="47" y="6"/>
                      <a:pt x="47" y="5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6" y="5"/>
                      <a:pt x="46" y="5"/>
                      <a:pt x="46" y="4"/>
                    </a:cubicBezTo>
                    <a:cubicBezTo>
                      <a:pt x="46" y="4"/>
                      <a:pt x="46" y="4"/>
                      <a:pt x="45" y="4"/>
                    </a:cubicBezTo>
                    <a:cubicBezTo>
                      <a:pt x="45" y="4"/>
                      <a:pt x="45" y="3"/>
                      <a:pt x="45" y="3"/>
                    </a:cubicBezTo>
                    <a:cubicBezTo>
                      <a:pt x="45" y="3"/>
                      <a:pt x="45" y="3"/>
                      <a:pt x="44" y="2"/>
                    </a:cubicBezTo>
                    <a:cubicBezTo>
                      <a:pt x="44" y="2"/>
                      <a:pt x="44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2" y="3"/>
                      <a:pt x="42" y="3"/>
                      <a:pt x="41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0" y="3"/>
                      <a:pt x="40" y="3"/>
                      <a:pt x="40" y="2"/>
                    </a:cubicBezTo>
                    <a:cubicBezTo>
                      <a:pt x="39" y="2"/>
                      <a:pt x="39" y="2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7" y="1"/>
                      <a:pt x="37" y="1"/>
                      <a:pt x="36" y="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3" y="1"/>
                    </a:cubicBezTo>
                    <a:cubicBezTo>
                      <a:pt x="33" y="1"/>
                      <a:pt x="33" y="1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2"/>
                    </a:cubicBezTo>
                    <a:cubicBezTo>
                      <a:pt x="30" y="2"/>
                      <a:pt x="30" y="2"/>
                      <a:pt x="29" y="2"/>
                    </a:cubicBezTo>
                    <a:cubicBezTo>
                      <a:pt x="29" y="2"/>
                      <a:pt x="29" y="2"/>
                      <a:pt x="28" y="2"/>
                    </a:cubicBezTo>
                    <a:cubicBezTo>
                      <a:pt x="28" y="2"/>
                      <a:pt x="28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6" y="4"/>
                      <a:pt x="26" y="3"/>
                      <a:pt x="25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3"/>
                      <a:pt x="24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1" y="3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3"/>
                      <a:pt x="17" y="3"/>
                      <a:pt x="17" y="4"/>
                    </a:cubicBezTo>
                    <a:cubicBezTo>
                      <a:pt x="16" y="4"/>
                      <a:pt x="17" y="4"/>
                      <a:pt x="17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7"/>
                      <a:pt x="16" y="8"/>
                    </a:cubicBezTo>
                    <a:cubicBezTo>
                      <a:pt x="15" y="8"/>
                      <a:pt x="15" y="8"/>
                      <a:pt x="15" y="9"/>
                    </a:cubicBezTo>
                    <a:cubicBezTo>
                      <a:pt x="14" y="9"/>
                      <a:pt x="15" y="10"/>
                      <a:pt x="14" y="10"/>
                    </a:cubicBezTo>
                    <a:cubicBezTo>
                      <a:pt x="14" y="10"/>
                      <a:pt x="14" y="11"/>
                      <a:pt x="14" y="11"/>
                    </a:cubicBezTo>
                    <a:cubicBezTo>
                      <a:pt x="14" y="12"/>
                      <a:pt x="14" y="12"/>
                      <a:pt x="14" y="13"/>
                    </a:cubicBezTo>
                    <a:cubicBezTo>
                      <a:pt x="14" y="13"/>
                      <a:pt x="15" y="13"/>
                      <a:pt x="14" y="14"/>
                    </a:cubicBezTo>
                    <a:cubicBezTo>
                      <a:pt x="14" y="14"/>
                      <a:pt x="14" y="14"/>
                      <a:pt x="14" y="15"/>
                    </a:cubicBezTo>
                    <a:cubicBezTo>
                      <a:pt x="13" y="15"/>
                      <a:pt x="14" y="16"/>
                      <a:pt x="14" y="17"/>
                    </a:cubicBezTo>
                    <a:cubicBezTo>
                      <a:pt x="13" y="17"/>
                      <a:pt x="13" y="17"/>
                      <a:pt x="13" y="18"/>
                    </a:cubicBezTo>
                    <a:cubicBezTo>
                      <a:pt x="13" y="18"/>
                      <a:pt x="12" y="18"/>
                      <a:pt x="12" y="18"/>
                    </a:cubicBezTo>
                    <a:cubicBezTo>
                      <a:pt x="12" y="19"/>
                      <a:pt x="12" y="19"/>
                      <a:pt x="12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4"/>
                      <a:pt x="11" y="24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9" y="27"/>
                      <a:pt x="8" y="27"/>
                    </a:cubicBezTo>
                    <a:cubicBezTo>
                      <a:pt x="8" y="27"/>
                      <a:pt x="8" y="28"/>
                      <a:pt x="7" y="28"/>
                    </a:cubicBezTo>
                    <a:cubicBezTo>
                      <a:pt x="7" y="29"/>
                      <a:pt x="7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5" y="29"/>
                      <a:pt x="6" y="29"/>
                      <a:pt x="6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5" y="28"/>
                      <a:pt x="4" y="28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29"/>
                      <a:pt x="3" y="29"/>
                      <a:pt x="2" y="29"/>
                    </a:cubicBezTo>
                    <a:cubicBezTo>
                      <a:pt x="2" y="29"/>
                      <a:pt x="2" y="29"/>
                      <a:pt x="1" y="29"/>
                    </a:cubicBezTo>
                    <a:cubicBezTo>
                      <a:pt x="1" y="29"/>
                      <a:pt x="1" y="30"/>
                      <a:pt x="1" y="30"/>
                    </a:cubicBezTo>
                    <a:cubicBezTo>
                      <a:pt x="0" y="31"/>
                      <a:pt x="1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5" name="Freeform 461">
                <a:extLst>
                  <a:ext uri="{FF2B5EF4-FFF2-40B4-BE49-F238E27FC236}">
                    <a16:creationId xmlns:a16="http://schemas.microsoft.com/office/drawing/2014/main" id="{3D5185B0-B589-4A3D-86A2-2EAEA06AF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3501" y="34432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6" name="Freeform 462">
                <a:extLst>
                  <a:ext uri="{FF2B5EF4-FFF2-40B4-BE49-F238E27FC236}">
                    <a16:creationId xmlns:a16="http://schemas.microsoft.com/office/drawing/2014/main" id="{955EE436-AD19-4043-879A-B23FE4AE3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801" y="3411539"/>
                <a:ext cx="301625" cy="508000"/>
              </a:xfrm>
              <a:custGeom>
                <a:avLst/>
                <a:gdLst>
                  <a:gd name="T0" fmla="*/ 1 w 28"/>
                  <a:gd name="T1" fmla="*/ 12 h 47"/>
                  <a:gd name="T2" fmla="*/ 1 w 28"/>
                  <a:gd name="T3" fmla="*/ 14 h 47"/>
                  <a:gd name="T4" fmla="*/ 2 w 28"/>
                  <a:gd name="T5" fmla="*/ 16 h 47"/>
                  <a:gd name="T6" fmla="*/ 6 w 28"/>
                  <a:gd name="T7" fmla="*/ 18 h 47"/>
                  <a:gd name="T8" fmla="*/ 7 w 28"/>
                  <a:gd name="T9" fmla="*/ 21 h 47"/>
                  <a:gd name="T10" fmla="*/ 7 w 28"/>
                  <a:gd name="T11" fmla="*/ 25 h 47"/>
                  <a:gd name="T12" fmla="*/ 6 w 28"/>
                  <a:gd name="T13" fmla="*/ 30 h 47"/>
                  <a:gd name="T14" fmla="*/ 4 w 28"/>
                  <a:gd name="T15" fmla="*/ 33 h 47"/>
                  <a:gd name="T16" fmla="*/ 2 w 28"/>
                  <a:gd name="T17" fmla="*/ 36 h 47"/>
                  <a:gd name="T18" fmla="*/ 4 w 28"/>
                  <a:gd name="T19" fmla="*/ 40 h 47"/>
                  <a:gd name="T20" fmla="*/ 3 w 28"/>
                  <a:gd name="T21" fmla="*/ 44 h 47"/>
                  <a:gd name="T22" fmla="*/ 6 w 28"/>
                  <a:gd name="T23" fmla="*/ 47 h 47"/>
                  <a:gd name="T24" fmla="*/ 6 w 28"/>
                  <a:gd name="T25" fmla="*/ 44 h 47"/>
                  <a:gd name="T26" fmla="*/ 9 w 28"/>
                  <a:gd name="T27" fmla="*/ 42 h 47"/>
                  <a:gd name="T28" fmla="*/ 12 w 28"/>
                  <a:gd name="T29" fmla="*/ 40 h 47"/>
                  <a:gd name="T30" fmla="*/ 13 w 28"/>
                  <a:gd name="T31" fmla="*/ 36 h 47"/>
                  <a:gd name="T32" fmla="*/ 13 w 28"/>
                  <a:gd name="T33" fmla="*/ 32 h 47"/>
                  <a:gd name="T34" fmla="*/ 11 w 28"/>
                  <a:gd name="T35" fmla="*/ 29 h 47"/>
                  <a:gd name="T36" fmla="*/ 13 w 28"/>
                  <a:gd name="T37" fmla="*/ 27 h 47"/>
                  <a:gd name="T38" fmla="*/ 16 w 28"/>
                  <a:gd name="T39" fmla="*/ 24 h 47"/>
                  <a:gd name="T40" fmla="*/ 18 w 28"/>
                  <a:gd name="T41" fmla="*/ 22 h 47"/>
                  <a:gd name="T42" fmla="*/ 22 w 28"/>
                  <a:gd name="T43" fmla="*/ 19 h 47"/>
                  <a:gd name="T44" fmla="*/ 25 w 28"/>
                  <a:gd name="T45" fmla="*/ 15 h 47"/>
                  <a:gd name="T46" fmla="*/ 28 w 28"/>
                  <a:gd name="T47" fmla="*/ 12 h 47"/>
                  <a:gd name="T48" fmla="*/ 28 w 28"/>
                  <a:gd name="T49" fmla="*/ 6 h 47"/>
                  <a:gd name="T50" fmla="*/ 28 w 28"/>
                  <a:gd name="T51" fmla="*/ 2 h 47"/>
                  <a:gd name="T52" fmla="*/ 27 w 28"/>
                  <a:gd name="T53" fmla="*/ 0 h 47"/>
                  <a:gd name="T54" fmla="*/ 26 w 28"/>
                  <a:gd name="T55" fmla="*/ 1 h 47"/>
                  <a:gd name="T56" fmla="*/ 24 w 28"/>
                  <a:gd name="T57" fmla="*/ 2 h 47"/>
                  <a:gd name="T58" fmla="*/ 22 w 28"/>
                  <a:gd name="T59" fmla="*/ 3 h 47"/>
                  <a:gd name="T60" fmla="*/ 20 w 28"/>
                  <a:gd name="T61" fmla="*/ 3 h 47"/>
                  <a:gd name="T62" fmla="*/ 18 w 28"/>
                  <a:gd name="T63" fmla="*/ 3 h 47"/>
                  <a:gd name="T64" fmla="*/ 16 w 28"/>
                  <a:gd name="T65" fmla="*/ 3 h 47"/>
                  <a:gd name="T66" fmla="*/ 13 w 28"/>
                  <a:gd name="T67" fmla="*/ 3 h 47"/>
                  <a:gd name="T68" fmla="*/ 12 w 28"/>
                  <a:gd name="T69" fmla="*/ 4 h 47"/>
                  <a:gd name="T70" fmla="*/ 13 w 28"/>
                  <a:gd name="T71" fmla="*/ 8 h 47"/>
                  <a:gd name="T72" fmla="*/ 14 w 28"/>
                  <a:gd name="T73" fmla="*/ 10 h 47"/>
                  <a:gd name="T74" fmla="*/ 15 w 28"/>
                  <a:gd name="T75" fmla="*/ 12 h 47"/>
                  <a:gd name="T76" fmla="*/ 13 w 28"/>
                  <a:gd name="T77" fmla="*/ 16 h 47"/>
                  <a:gd name="T78" fmla="*/ 12 w 28"/>
                  <a:gd name="T79" fmla="*/ 14 h 47"/>
                  <a:gd name="T80" fmla="*/ 10 w 28"/>
                  <a:gd name="T81" fmla="*/ 12 h 47"/>
                  <a:gd name="T82" fmla="*/ 8 w 28"/>
                  <a:gd name="T83" fmla="*/ 10 h 47"/>
                  <a:gd name="T84" fmla="*/ 7 w 28"/>
                  <a:gd name="T85" fmla="*/ 11 h 47"/>
                  <a:gd name="T86" fmla="*/ 4 w 28"/>
                  <a:gd name="T87" fmla="*/ 1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8" h="47">
                    <a:moveTo>
                      <a:pt x="3" y="12"/>
                    </a:moveTo>
                    <a:cubicBezTo>
                      <a:pt x="3" y="12"/>
                      <a:pt x="3" y="12"/>
                      <a:pt x="2" y="12"/>
                    </a:cubicBezTo>
                    <a:cubicBezTo>
                      <a:pt x="2" y="12"/>
                      <a:pt x="2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2" y="16"/>
                    </a:cubicBezTo>
                    <a:cubicBezTo>
                      <a:pt x="2" y="16"/>
                      <a:pt x="3" y="16"/>
                      <a:pt x="3" y="16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5" y="17"/>
                      <a:pt x="6" y="17"/>
                      <a:pt x="6" y="18"/>
                    </a:cubicBezTo>
                    <a:cubicBezTo>
                      <a:pt x="6" y="18"/>
                      <a:pt x="7" y="18"/>
                      <a:pt x="7" y="18"/>
                    </a:cubicBezTo>
                    <a:cubicBezTo>
                      <a:pt x="7" y="18"/>
                      <a:pt x="7" y="19"/>
                      <a:pt x="7" y="19"/>
                    </a:cubicBezTo>
                    <a:cubicBezTo>
                      <a:pt x="7" y="20"/>
                      <a:pt x="7" y="20"/>
                      <a:pt x="7" y="21"/>
                    </a:cubicBezTo>
                    <a:cubicBezTo>
                      <a:pt x="7" y="22"/>
                      <a:pt x="7" y="22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4"/>
                      <a:pt x="7" y="24"/>
                      <a:pt x="7" y="25"/>
                    </a:cubicBezTo>
                    <a:cubicBezTo>
                      <a:pt x="7" y="26"/>
                      <a:pt x="7" y="26"/>
                      <a:pt x="7" y="27"/>
                    </a:cubicBezTo>
                    <a:cubicBezTo>
                      <a:pt x="7" y="28"/>
                      <a:pt x="6" y="28"/>
                      <a:pt x="6" y="29"/>
                    </a:cubicBezTo>
                    <a:cubicBezTo>
                      <a:pt x="6" y="29"/>
                      <a:pt x="6" y="30"/>
                      <a:pt x="6" y="30"/>
                    </a:cubicBezTo>
                    <a:cubicBezTo>
                      <a:pt x="6" y="30"/>
                      <a:pt x="5" y="31"/>
                      <a:pt x="5" y="31"/>
                    </a:cubicBezTo>
                    <a:cubicBezTo>
                      <a:pt x="5" y="32"/>
                      <a:pt x="5" y="32"/>
                      <a:pt x="4" y="32"/>
                    </a:cubicBezTo>
                    <a:cubicBezTo>
                      <a:pt x="4" y="32"/>
                      <a:pt x="4" y="33"/>
                      <a:pt x="4" y="33"/>
                    </a:cubicBezTo>
                    <a:cubicBezTo>
                      <a:pt x="4" y="33"/>
                      <a:pt x="3" y="33"/>
                      <a:pt x="3" y="34"/>
                    </a:cubicBezTo>
                    <a:cubicBezTo>
                      <a:pt x="3" y="34"/>
                      <a:pt x="2" y="34"/>
                      <a:pt x="2" y="35"/>
                    </a:cubicBezTo>
                    <a:cubicBezTo>
                      <a:pt x="2" y="35"/>
                      <a:pt x="2" y="35"/>
                      <a:pt x="2" y="36"/>
                    </a:cubicBezTo>
                    <a:cubicBezTo>
                      <a:pt x="3" y="36"/>
                      <a:pt x="2" y="36"/>
                      <a:pt x="2" y="37"/>
                    </a:cubicBezTo>
                    <a:cubicBezTo>
                      <a:pt x="2" y="38"/>
                      <a:pt x="3" y="38"/>
                      <a:pt x="3" y="39"/>
                    </a:cubicBezTo>
                    <a:cubicBezTo>
                      <a:pt x="3" y="39"/>
                      <a:pt x="4" y="39"/>
                      <a:pt x="4" y="40"/>
                    </a:cubicBezTo>
                    <a:cubicBezTo>
                      <a:pt x="4" y="40"/>
                      <a:pt x="4" y="41"/>
                      <a:pt x="4" y="41"/>
                    </a:cubicBezTo>
                    <a:cubicBezTo>
                      <a:pt x="3" y="41"/>
                      <a:pt x="4" y="42"/>
                      <a:pt x="4" y="42"/>
                    </a:cubicBezTo>
                    <a:cubicBezTo>
                      <a:pt x="3" y="43"/>
                      <a:pt x="3" y="43"/>
                      <a:pt x="3" y="44"/>
                    </a:cubicBezTo>
                    <a:cubicBezTo>
                      <a:pt x="3" y="44"/>
                      <a:pt x="3" y="45"/>
                      <a:pt x="3" y="45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5"/>
                      <a:pt x="6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2"/>
                      <a:pt x="8" y="42"/>
                    </a:cubicBezTo>
                    <a:cubicBezTo>
                      <a:pt x="8" y="42"/>
                      <a:pt x="9" y="42"/>
                      <a:pt x="9" y="42"/>
                    </a:cubicBezTo>
                    <a:cubicBezTo>
                      <a:pt x="10" y="41"/>
                      <a:pt x="10" y="42"/>
                      <a:pt x="11" y="41"/>
                    </a:cubicBezTo>
                    <a:cubicBezTo>
                      <a:pt x="11" y="41"/>
                      <a:pt x="11" y="41"/>
                      <a:pt x="12" y="41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38"/>
                      <a:pt x="12" y="38"/>
                      <a:pt x="13" y="37"/>
                    </a:cubicBezTo>
                    <a:cubicBezTo>
                      <a:pt x="13" y="37"/>
                      <a:pt x="13" y="36"/>
                      <a:pt x="13" y="36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4"/>
                      <a:pt x="13" y="34"/>
                      <a:pt x="13" y="33"/>
                    </a:cubicBezTo>
                    <a:cubicBezTo>
                      <a:pt x="12" y="33"/>
                      <a:pt x="13" y="33"/>
                      <a:pt x="13" y="32"/>
                    </a:cubicBezTo>
                    <a:cubicBezTo>
                      <a:pt x="12" y="32"/>
                      <a:pt x="12" y="31"/>
                      <a:pt x="12" y="3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9"/>
                      <a:pt x="11" y="29"/>
                      <a:pt x="11" y="29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3" y="27"/>
                      <a:pt x="13" y="27"/>
                    </a:cubicBezTo>
                    <a:cubicBezTo>
                      <a:pt x="13" y="27"/>
                      <a:pt x="14" y="27"/>
                      <a:pt x="14" y="26"/>
                    </a:cubicBezTo>
                    <a:cubicBezTo>
                      <a:pt x="15" y="26"/>
                      <a:pt x="14" y="26"/>
                      <a:pt x="15" y="25"/>
                    </a:cubicBezTo>
                    <a:cubicBezTo>
                      <a:pt x="15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8" y="22"/>
                    </a:cubicBezTo>
                    <a:cubicBezTo>
                      <a:pt x="18" y="22"/>
                      <a:pt x="18" y="21"/>
                      <a:pt x="19" y="21"/>
                    </a:cubicBezTo>
                    <a:cubicBezTo>
                      <a:pt x="19" y="20"/>
                      <a:pt x="20" y="20"/>
                      <a:pt x="20" y="20"/>
                    </a:cubicBezTo>
                    <a:cubicBezTo>
                      <a:pt x="21" y="20"/>
                      <a:pt x="22" y="20"/>
                      <a:pt x="22" y="19"/>
                    </a:cubicBezTo>
                    <a:cubicBezTo>
                      <a:pt x="23" y="19"/>
                      <a:pt x="23" y="18"/>
                      <a:pt x="24" y="18"/>
                    </a:cubicBezTo>
                    <a:cubicBezTo>
                      <a:pt x="24" y="17"/>
                      <a:pt x="25" y="17"/>
                      <a:pt x="25" y="17"/>
                    </a:cubicBezTo>
                    <a:cubicBezTo>
                      <a:pt x="25" y="16"/>
                      <a:pt x="25" y="16"/>
                      <a:pt x="25" y="15"/>
                    </a:cubicBezTo>
                    <a:cubicBezTo>
                      <a:pt x="25" y="15"/>
                      <a:pt x="26" y="15"/>
                      <a:pt x="26" y="14"/>
                    </a:cubicBezTo>
                    <a:cubicBezTo>
                      <a:pt x="27" y="14"/>
                      <a:pt x="27" y="14"/>
                      <a:pt x="27" y="13"/>
                    </a:cubicBezTo>
                    <a:cubicBezTo>
                      <a:pt x="27" y="13"/>
                      <a:pt x="28" y="12"/>
                      <a:pt x="28" y="12"/>
                    </a:cubicBezTo>
                    <a:cubicBezTo>
                      <a:pt x="28" y="11"/>
                      <a:pt x="28" y="11"/>
                      <a:pt x="28" y="10"/>
                    </a:cubicBezTo>
                    <a:cubicBezTo>
                      <a:pt x="28" y="10"/>
                      <a:pt x="28" y="9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8" y="4"/>
                      <a:pt x="28" y="3"/>
                      <a:pt x="28" y="3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6" y="0"/>
                      <a:pt x="26" y="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5" y="1"/>
                      <a:pt x="2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5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2" y="2"/>
                      <a:pt x="22" y="3"/>
                      <a:pt x="22" y="3"/>
                    </a:cubicBezTo>
                    <a:cubicBezTo>
                      <a:pt x="22" y="3"/>
                      <a:pt x="22" y="2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3"/>
                      <a:pt x="20" y="3"/>
                    </a:cubicBezTo>
                    <a:cubicBezTo>
                      <a:pt x="20" y="3"/>
                      <a:pt x="20" y="4"/>
                      <a:pt x="19" y="4"/>
                    </a:cubicBezTo>
                    <a:cubicBezTo>
                      <a:pt x="19" y="4"/>
                      <a:pt x="19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4"/>
                    </a:cubicBezTo>
                    <a:cubicBezTo>
                      <a:pt x="17" y="4"/>
                      <a:pt x="16" y="4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2" y="4"/>
                    </a:cubicBezTo>
                    <a:cubicBezTo>
                      <a:pt x="12" y="5"/>
                      <a:pt x="12" y="5"/>
                      <a:pt x="12" y="6"/>
                    </a:cubicBezTo>
                    <a:cubicBezTo>
                      <a:pt x="13" y="6"/>
                      <a:pt x="13" y="6"/>
                      <a:pt x="13" y="7"/>
                    </a:cubicBezTo>
                    <a:cubicBezTo>
                      <a:pt x="13" y="7"/>
                      <a:pt x="13" y="7"/>
                      <a:pt x="13" y="8"/>
                    </a:cubicBezTo>
                    <a:cubicBezTo>
                      <a:pt x="13" y="8"/>
                      <a:pt x="13" y="8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9"/>
                      <a:pt x="14" y="9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3"/>
                      <a:pt x="15" y="13"/>
                      <a:pt x="15" y="14"/>
                    </a:cubicBezTo>
                    <a:cubicBezTo>
                      <a:pt x="15" y="14"/>
                      <a:pt x="15" y="15"/>
                      <a:pt x="14" y="15"/>
                    </a:cubicBezTo>
                    <a:cubicBezTo>
                      <a:pt x="14" y="15"/>
                      <a:pt x="14" y="16"/>
                      <a:pt x="13" y="16"/>
                    </a:cubicBezTo>
                    <a:cubicBezTo>
                      <a:pt x="13" y="16"/>
                      <a:pt x="13" y="16"/>
                      <a:pt x="12" y="16"/>
                    </a:cubicBezTo>
                    <a:cubicBezTo>
                      <a:pt x="12" y="16"/>
                      <a:pt x="12" y="16"/>
                      <a:pt x="11" y="15"/>
                    </a:cubicBezTo>
                    <a:cubicBezTo>
                      <a:pt x="11" y="15"/>
                      <a:pt x="12" y="15"/>
                      <a:pt x="12" y="14"/>
                    </a:cubicBezTo>
                    <a:cubicBezTo>
                      <a:pt x="12" y="14"/>
                      <a:pt x="12" y="13"/>
                      <a:pt x="12" y="13"/>
                    </a:cubicBezTo>
                    <a:cubicBezTo>
                      <a:pt x="12" y="12"/>
                      <a:pt x="11" y="12"/>
                      <a:pt x="11" y="12"/>
                    </a:cubicBezTo>
                    <a:cubicBezTo>
                      <a:pt x="11" y="12"/>
                      <a:pt x="10" y="12"/>
                      <a:pt x="10" y="12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8" y="11"/>
                      <a:pt x="9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1"/>
                      <a:pt x="7" y="11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1"/>
                      <a:pt x="5" y="11"/>
                      <a:pt x="4" y="11"/>
                    </a:cubicBezTo>
                    <a:cubicBezTo>
                      <a:pt x="4" y="12"/>
                      <a:pt x="4" y="12"/>
                      <a:pt x="3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7" name="Freeform 463">
                <a:extLst>
                  <a:ext uri="{FF2B5EF4-FFF2-40B4-BE49-F238E27FC236}">
                    <a16:creationId xmlns:a16="http://schemas.microsoft.com/office/drawing/2014/main" id="{B2E7B83F-1EE2-469D-BCF6-224734AC5F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0889" y="2351089"/>
                <a:ext cx="292100" cy="498475"/>
              </a:xfrm>
              <a:custGeom>
                <a:avLst/>
                <a:gdLst>
                  <a:gd name="T0" fmla="*/ 2 w 27"/>
                  <a:gd name="T1" fmla="*/ 29 h 46"/>
                  <a:gd name="T2" fmla="*/ 2 w 27"/>
                  <a:gd name="T3" fmla="*/ 30 h 46"/>
                  <a:gd name="T4" fmla="*/ 3 w 27"/>
                  <a:gd name="T5" fmla="*/ 31 h 46"/>
                  <a:gd name="T6" fmla="*/ 4 w 27"/>
                  <a:gd name="T7" fmla="*/ 33 h 46"/>
                  <a:gd name="T8" fmla="*/ 4 w 27"/>
                  <a:gd name="T9" fmla="*/ 34 h 46"/>
                  <a:gd name="T10" fmla="*/ 4 w 27"/>
                  <a:gd name="T11" fmla="*/ 37 h 46"/>
                  <a:gd name="T12" fmla="*/ 5 w 27"/>
                  <a:gd name="T13" fmla="*/ 39 h 46"/>
                  <a:gd name="T14" fmla="*/ 3 w 27"/>
                  <a:gd name="T15" fmla="*/ 39 h 46"/>
                  <a:gd name="T16" fmla="*/ 2 w 27"/>
                  <a:gd name="T17" fmla="*/ 40 h 46"/>
                  <a:gd name="T18" fmla="*/ 3 w 27"/>
                  <a:gd name="T19" fmla="*/ 42 h 46"/>
                  <a:gd name="T20" fmla="*/ 5 w 27"/>
                  <a:gd name="T21" fmla="*/ 43 h 46"/>
                  <a:gd name="T22" fmla="*/ 5 w 27"/>
                  <a:gd name="T23" fmla="*/ 46 h 46"/>
                  <a:gd name="T24" fmla="*/ 7 w 27"/>
                  <a:gd name="T25" fmla="*/ 46 h 46"/>
                  <a:gd name="T26" fmla="*/ 8 w 27"/>
                  <a:gd name="T27" fmla="*/ 45 h 46"/>
                  <a:gd name="T28" fmla="*/ 10 w 27"/>
                  <a:gd name="T29" fmla="*/ 45 h 46"/>
                  <a:gd name="T30" fmla="*/ 11 w 27"/>
                  <a:gd name="T31" fmla="*/ 44 h 46"/>
                  <a:gd name="T32" fmla="*/ 13 w 27"/>
                  <a:gd name="T33" fmla="*/ 42 h 46"/>
                  <a:gd name="T34" fmla="*/ 15 w 27"/>
                  <a:gd name="T35" fmla="*/ 42 h 46"/>
                  <a:gd name="T36" fmla="*/ 17 w 27"/>
                  <a:gd name="T37" fmla="*/ 41 h 46"/>
                  <a:gd name="T38" fmla="*/ 19 w 27"/>
                  <a:gd name="T39" fmla="*/ 40 h 46"/>
                  <a:gd name="T40" fmla="*/ 20 w 27"/>
                  <a:gd name="T41" fmla="*/ 39 h 46"/>
                  <a:gd name="T42" fmla="*/ 21 w 27"/>
                  <a:gd name="T43" fmla="*/ 38 h 46"/>
                  <a:gd name="T44" fmla="*/ 22 w 27"/>
                  <a:gd name="T45" fmla="*/ 37 h 46"/>
                  <a:gd name="T46" fmla="*/ 24 w 27"/>
                  <a:gd name="T47" fmla="*/ 36 h 46"/>
                  <a:gd name="T48" fmla="*/ 24 w 27"/>
                  <a:gd name="T49" fmla="*/ 36 h 46"/>
                  <a:gd name="T50" fmla="*/ 23 w 27"/>
                  <a:gd name="T51" fmla="*/ 35 h 46"/>
                  <a:gd name="T52" fmla="*/ 23 w 27"/>
                  <a:gd name="T53" fmla="*/ 33 h 46"/>
                  <a:gd name="T54" fmla="*/ 23 w 27"/>
                  <a:gd name="T55" fmla="*/ 31 h 46"/>
                  <a:gd name="T56" fmla="*/ 23 w 27"/>
                  <a:gd name="T57" fmla="*/ 29 h 46"/>
                  <a:gd name="T58" fmla="*/ 22 w 27"/>
                  <a:gd name="T59" fmla="*/ 27 h 46"/>
                  <a:gd name="T60" fmla="*/ 24 w 27"/>
                  <a:gd name="T61" fmla="*/ 25 h 46"/>
                  <a:gd name="T62" fmla="*/ 24 w 27"/>
                  <a:gd name="T63" fmla="*/ 23 h 46"/>
                  <a:gd name="T64" fmla="*/ 25 w 27"/>
                  <a:gd name="T65" fmla="*/ 23 h 46"/>
                  <a:gd name="T66" fmla="*/ 26 w 27"/>
                  <a:gd name="T67" fmla="*/ 12 h 46"/>
                  <a:gd name="T68" fmla="*/ 25 w 27"/>
                  <a:gd name="T69" fmla="*/ 11 h 46"/>
                  <a:gd name="T70" fmla="*/ 23 w 27"/>
                  <a:gd name="T71" fmla="*/ 10 h 46"/>
                  <a:gd name="T72" fmla="*/ 20 w 27"/>
                  <a:gd name="T73" fmla="*/ 8 h 46"/>
                  <a:gd name="T74" fmla="*/ 18 w 27"/>
                  <a:gd name="T75" fmla="*/ 7 h 46"/>
                  <a:gd name="T76" fmla="*/ 14 w 27"/>
                  <a:gd name="T77" fmla="*/ 5 h 46"/>
                  <a:gd name="T78" fmla="*/ 13 w 27"/>
                  <a:gd name="T79" fmla="*/ 4 h 46"/>
                  <a:gd name="T80" fmla="*/ 8 w 27"/>
                  <a:gd name="T81" fmla="*/ 2 h 46"/>
                  <a:gd name="T82" fmla="*/ 6 w 27"/>
                  <a:gd name="T83" fmla="*/ 0 h 46"/>
                  <a:gd name="T84" fmla="*/ 5 w 27"/>
                  <a:gd name="T85" fmla="*/ 1 h 46"/>
                  <a:gd name="T86" fmla="*/ 4 w 27"/>
                  <a:gd name="T87" fmla="*/ 2 h 46"/>
                  <a:gd name="T88" fmla="*/ 4 w 27"/>
                  <a:gd name="T89" fmla="*/ 4 h 46"/>
                  <a:gd name="T90" fmla="*/ 4 w 27"/>
                  <a:gd name="T91" fmla="*/ 7 h 46"/>
                  <a:gd name="T92" fmla="*/ 5 w 27"/>
                  <a:gd name="T93" fmla="*/ 8 h 46"/>
                  <a:gd name="T94" fmla="*/ 6 w 27"/>
                  <a:gd name="T95" fmla="*/ 9 h 46"/>
                  <a:gd name="T96" fmla="*/ 5 w 27"/>
                  <a:gd name="T97" fmla="*/ 13 h 46"/>
                  <a:gd name="T98" fmla="*/ 5 w 27"/>
                  <a:gd name="T99" fmla="*/ 20 h 46"/>
                  <a:gd name="T100" fmla="*/ 3 w 27"/>
                  <a:gd name="T101" fmla="*/ 21 h 46"/>
                  <a:gd name="T102" fmla="*/ 2 w 27"/>
                  <a:gd name="T103" fmla="*/ 23 h 46"/>
                  <a:gd name="T104" fmla="*/ 2 w 27"/>
                  <a:gd name="T105" fmla="*/ 23 h 46"/>
                  <a:gd name="T106" fmla="*/ 1 w 27"/>
                  <a:gd name="T107" fmla="*/ 26 h 46"/>
                  <a:gd name="T108" fmla="*/ 0 w 27"/>
                  <a:gd name="T109" fmla="*/ 28 h 46"/>
                  <a:gd name="T110" fmla="*/ 1 w 27"/>
                  <a:gd name="T111" fmla="*/ 2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7" h="46">
                    <a:moveTo>
                      <a:pt x="1" y="28"/>
                    </a:moveTo>
                    <a:cubicBezTo>
                      <a:pt x="2" y="28"/>
                      <a:pt x="1" y="29"/>
                      <a:pt x="2" y="29"/>
                    </a:cubicBezTo>
                    <a:cubicBezTo>
                      <a:pt x="2" y="29"/>
                      <a:pt x="2" y="29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3" y="30"/>
                      <a:pt x="3" y="31"/>
                      <a:pt x="3" y="31"/>
                    </a:cubicBezTo>
                    <a:cubicBezTo>
                      <a:pt x="3" y="31"/>
                      <a:pt x="4" y="31"/>
                      <a:pt x="4" y="32"/>
                    </a:cubicBezTo>
                    <a:cubicBezTo>
                      <a:pt x="4" y="32"/>
                      <a:pt x="4" y="33"/>
                      <a:pt x="4" y="33"/>
                    </a:cubicBezTo>
                    <a:cubicBezTo>
                      <a:pt x="4" y="33"/>
                      <a:pt x="4" y="34"/>
                      <a:pt x="4" y="3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5" y="35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6" y="38"/>
                      <a:pt x="5" y="39"/>
                    </a:cubicBezTo>
                    <a:cubicBezTo>
                      <a:pt x="5" y="39"/>
                      <a:pt x="5" y="39"/>
                      <a:pt x="4" y="39"/>
                    </a:cubicBezTo>
                    <a:cubicBezTo>
                      <a:pt x="4" y="39"/>
                      <a:pt x="4" y="39"/>
                      <a:pt x="3" y="39"/>
                    </a:cubicBezTo>
                    <a:cubicBezTo>
                      <a:pt x="3" y="39"/>
                      <a:pt x="2" y="39"/>
                      <a:pt x="2" y="39"/>
                    </a:cubicBezTo>
                    <a:cubicBezTo>
                      <a:pt x="2" y="39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1"/>
                    </a:cubicBezTo>
                    <a:cubicBezTo>
                      <a:pt x="2" y="41"/>
                      <a:pt x="2" y="41"/>
                      <a:pt x="3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5" y="43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5" y="45"/>
                      <a:pt x="5" y="45"/>
                      <a:pt x="5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7" y="46"/>
                    </a:cubicBezTo>
                    <a:cubicBezTo>
                      <a:pt x="7" y="46"/>
                      <a:pt x="7" y="46"/>
                      <a:pt x="8" y="4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6"/>
                      <a:pt x="9" y="46"/>
                    </a:cubicBezTo>
                    <a:cubicBezTo>
                      <a:pt x="9" y="46"/>
                      <a:pt x="9" y="45"/>
                      <a:pt x="10" y="45"/>
                    </a:cubicBezTo>
                    <a:cubicBezTo>
                      <a:pt x="10" y="44"/>
                      <a:pt x="10" y="45"/>
                      <a:pt x="11" y="45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3"/>
                      <a:pt x="11" y="43"/>
                      <a:pt x="12" y="43"/>
                    </a:cubicBezTo>
                    <a:cubicBezTo>
                      <a:pt x="12" y="42"/>
                      <a:pt x="12" y="42"/>
                      <a:pt x="13" y="42"/>
                    </a:cubicBezTo>
                    <a:cubicBezTo>
                      <a:pt x="13" y="42"/>
                      <a:pt x="14" y="42"/>
                      <a:pt x="14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1"/>
                      <a:pt x="18" y="41"/>
                      <a:pt x="19" y="40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9"/>
                      <a:pt x="20" y="39"/>
                      <a:pt x="20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1" y="37"/>
                      <a:pt x="21" y="37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6"/>
                      <a:pt x="22" y="36"/>
                      <a:pt x="23" y="36"/>
                    </a:cubicBezTo>
                    <a:cubicBezTo>
                      <a:pt x="23" y="36"/>
                      <a:pt x="23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3" y="35"/>
                      <a:pt x="23" y="35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3" y="34"/>
                      <a:pt x="23" y="34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8"/>
                      <a:pt x="23" y="28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6"/>
                      <a:pt x="23" y="26"/>
                      <a:pt x="23" y="26"/>
                    </a:cubicBezTo>
                    <a:cubicBezTo>
                      <a:pt x="23" y="25"/>
                      <a:pt x="23" y="25"/>
                      <a:pt x="24" y="25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3"/>
                      <a:pt x="24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3"/>
                      <a:pt x="24" y="23"/>
                      <a:pt x="25" y="23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1"/>
                      <a:pt x="25" y="11"/>
                    </a:cubicBezTo>
                    <a:cubicBezTo>
                      <a:pt x="25" y="11"/>
                      <a:pt x="25" y="11"/>
                      <a:pt x="24" y="10"/>
                    </a:cubicBezTo>
                    <a:cubicBezTo>
                      <a:pt x="24" y="10"/>
                      <a:pt x="23" y="10"/>
                      <a:pt x="23" y="10"/>
                    </a:cubicBezTo>
                    <a:cubicBezTo>
                      <a:pt x="22" y="10"/>
                      <a:pt x="22" y="9"/>
                      <a:pt x="21" y="9"/>
                    </a:cubicBezTo>
                    <a:cubicBezTo>
                      <a:pt x="21" y="9"/>
                      <a:pt x="20" y="9"/>
                      <a:pt x="20" y="8"/>
                    </a:cubicBezTo>
                    <a:cubicBezTo>
                      <a:pt x="20" y="8"/>
                      <a:pt x="19" y="8"/>
                      <a:pt x="19" y="8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7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3" y="5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0" y="3"/>
                      <a:pt x="9" y="2"/>
                      <a:pt x="8" y="2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10"/>
                      <a:pt x="6" y="10"/>
                      <a:pt x="6" y="11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5" y="16"/>
                      <a:pt x="7" y="17"/>
                      <a:pt x="5" y="19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4" y="20"/>
                      <a:pt x="4" y="20"/>
                      <a:pt x="4" y="21"/>
                    </a:cubicBezTo>
                    <a:cubicBezTo>
                      <a:pt x="4" y="21"/>
                      <a:pt x="3" y="21"/>
                      <a:pt x="3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3" y="22"/>
                      <a:pt x="3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1" y="25"/>
                      <a:pt x="1" y="26"/>
                      <a:pt x="1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8" name="Freeform 464">
                <a:extLst>
                  <a:ext uri="{FF2B5EF4-FFF2-40B4-BE49-F238E27FC236}">
                    <a16:creationId xmlns:a16="http://schemas.microsoft.com/office/drawing/2014/main" id="{985F68EC-ADB0-4F7C-9DEC-5062E271DB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2864" y="2935289"/>
                <a:ext cx="215900" cy="292100"/>
              </a:xfrm>
              <a:custGeom>
                <a:avLst/>
                <a:gdLst>
                  <a:gd name="T0" fmla="*/ 0 w 20"/>
                  <a:gd name="T1" fmla="*/ 2 h 27"/>
                  <a:gd name="T2" fmla="*/ 1 w 20"/>
                  <a:gd name="T3" fmla="*/ 3 h 27"/>
                  <a:gd name="T4" fmla="*/ 3 w 20"/>
                  <a:gd name="T5" fmla="*/ 6 h 27"/>
                  <a:gd name="T6" fmla="*/ 3 w 20"/>
                  <a:gd name="T7" fmla="*/ 8 h 27"/>
                  <a:gd name="T8" fmla="*/ 2 w 20"/>
                  <a:gd name="T9" fmla="*/ 10 h 27"/>
                  <a:gd name="T10" fmla="*/ 0 w 20"/>
                  <a:gd name="T11" fmla="*/ 12 h 27"/>
                  <a:gd name="T12" fmla="*/ 0 w 20"/>
                  <a:gd name="T13" fmla="*/ 14 h 27"/>
                  <a:gd name="T14" fmla="*/ 1 w 20"/>
                  <a:gd name="T15" fmla="*/ 14 h 27"/>
                  <a:gd name="T16" fmla="*/ 0 w 20"/>
                  <a:gd name="T17" fmla="*/ 16 h 27"/>
                  <a:gd name="T18" fmla="*/ 0 w 20"/>
                  <a:gd name="T19" fmla="*/ 17 h 27"/>
                  <a:gd name="T20" fmla="*/ 5 w 20"/>
                  <a:gd name="T21" fmla="*/ 19 h 27"/>
                  <a:gd name="T22" fmla="*/ 8 w 20"/>
                  <a:gd name="T23" fmla="*/ 21 h 27"/>
                  <a:gd name="T24" fmla="*/ 9 w 20"/>
                  <a:gd name="T25" fmla="*/ 24 h 27"/>
                  <a:gd name="T26" fmla="*/ 12 w 20"/>
                  <a:gd name="T27" fmla="*/ 26 h 27"/>
                  <a:gd name="T28" fmla="*/ 14 w 20"/>
                  <a:gd name="T29" fmla="*/ 27 h 27"/>
                  <a:gd name="T30" fmla="*/ 15 w 20"/>
                  <a:gd name="T31" fmla="*/ 27 h 27"/>
                  <a:gd name="T32" fmla="*/ 15 w 20"/>
                  <a:gd name="T33" fmla="*/ 24 h 27"/>
                  <a:gd name="T34" fmla="*/ 16 w 20"/>
                  <a:gd name="T35" fmla="*/ 23 h 27"/>
                  <a:gd name="T36" fmla="*/ 17 w 20"/>
                  <a:gd name="T37" fmla="*/ 21 h 27"/>
                  <a:gd name="T38" fmla="*/ 18 w 20"/>
                  <a:gd name="T39" fmla="*/ 20 h 27"/>
                  <a:gd name="T40" fmla="*/ 19 w 20"/>
                  <a:gd name="T41" fmla="*/ 19 h 27"/>
                  <a:gd name="T42" fmla="*/ 19 w 20"/>
                  <a:gd name="T43" fmla="*/ 18 h 27"/>
                  <a:gd name="T44" fmla="*/ 18 w 20"/>
                  <a:gd name="T45" fmla="*/ 17 h 27"/>
                  <a:gd name="T46" fmla="*/ 18 w 20"/>
                  <a:gd name="T47" fmla="*/ 13 h 27"/>
                  <a:gd name="T48" fmla="*/ 18 w 20"/>
                  <a:gd name="T49" fmla="*/ 10 h 27"/>
                  <a:gd name="T50" fmla="*/ 18 w 20"/>
                  <a:gd name="T51" fmla="*/ 7 h 27"/>
                  <a:gd name="T52" fmla="*/ 19 w 20"/>
                  <a:gd name="T53" fmla="*/ 4 h 27"/>
                  <a:gd name="T54" fmla="*/ 20 w 20"/>
                  <a:gd name="T55" fmla="*/ 3 h 27"/>
                  <a:gd name="T56" fmla="*/ 20 w 20"/>
                  <a:gd name="T57" fmla="*/ 2 h 27"/>
                  <a:gd name="T58" fmla="*/ 18 w 20"/>
                  <a:gd name="T59" fmla="*/ 2 h 27"/>
                  <a:gd name="T60" fmla="*/ 17 w 20"/>
                  <a:gd name="T61" fmla="*/ 2 h 27"/>
                  <a:gd name="T62" fmla="*/ 15 w 20"/>
                  <a:gd name="T63" fmla="*/ 3 h 27"/>
                  <a:gd name="T64" fmla="*/ 14 w 20"/>
                  <a:gd name="T65" fmla="*/ 4 h 27"/>
                  <a:gd name="T66" fmla="*/ 12 w 20"/>
                  <a:gd name="T67" fmla="*/ 3 h 27"/>
                  <a:gd name="T68" fmla="*/ 10 w 20"/>
                  <a:gd name="T69" fmla="*/ 3 h 27"/>
                  <a:gd name="T70" fmla="*/ 8 w 20"/>
                  <a:gd name="T71" fmla="*/ 1 h 27"/>
                  <a:gd name="T72" fmla="*/ 6 w 20"/>
                  <a:gd name="T73" fmla="*/ 1 h 27"/>
                  <a:gd name="T74" fmla="*/ 5 w 20"/>
                  <a:gd name="T75" fmla="*/ 0 h 27"/>
                  <a:gd name="T76" fmla="*/ 3 w 20"/>
                  <a:gd name="T77" fmla="*/ 0 h 27"/>
                  <a:gd name="T78" fmla="*/ 0 w 20"/>
                  <a:gd name="T79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0" h="27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3" y="5"/>
                      <a:pt x="3" y="6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3" y="9"/>
                      <a:pt x="3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0" y="15"/>
                      <a:pt x="0" y="16"/>
                    </a:cubicBezTo>
                    <a:cubicBezTo>
                      <a:pt x="0" y="16"/>
                      <a:pt x="1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8"/>
                      <a:pt x="4" y="18"/>
                      <a:pt x="5" y="19"/>
                    </a:cubicBezTo>
                    <a:cubicBezTo>
                      <a:pt x="5" y="19"/>
                      <a:pt x="6" y="20"/>
                      <a:pt x="6" y="20"/>
                    </a:cubicBezTo>
                    <a:cubicBezTo>
                      <a:pt x="7" y="21"/>
                      <a:pt x="7" y="21"/>
                      <a:pt x="8" y="21"/>
                    </a:cubicBezTo>
                    <a:cubicBezTo>
                      <a:pt x="8" y="22"/>
                      <a:pt x="9" y="22"/>
                      <a:pt x="9" y="22"/>
                    </a:cubicBezTo>
                    <a:cubicBezTo>
                      <a:pt x="10" y="23"/>
                      <a:pt x="9" y="23"/>
                      <a:pt x="9" y="24"/>
                    </a:cubicBezTo>
                    <a:cubicBezTo>
                      <a:pt x="10" y="25"/>
                      <a:pt x="10" y="25"/>
                      <a:pt x="11" y="26"/>
                    </a:cubicBezTo>
                    <a:cubicBezTo>
                      <a:pt x="11" y="26"/>
                      <a:pt x="11" y="26"/>
                      <a:pt x="12" y="26"/>
                    </a:cubicBezTo>
                    <a:cubicBezTo>
                      <a:pt x="12" y="27"/>
                      <a:pt x="13" y="27"/>
                      <a:pt x="13" y="27"/>
                    </a:cubicBezTo>
                    <a:cubicBezTo>
                      <a:pt x="13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2"/>
                      <a:pt x="17" y="22"/>
                    </a:cubicBezTo>
                    <a:cubicBezTo>
                      <a:pt x="17" y="22"/>
                      <a:pt x="17" y="21"/>
                      <a:pt x="17" y="21"/>
                    </a:cubicBezTo>
                    <a:cubicBezTo>
                      <a:pt x="17" y="21"/>
                      <a:pt x="17" y="21"/>
                      <a:pt x="18" y="21"/>
                    </a:cubicBezTo>
                    <a:cubicBezTo>
                      <a:pt x="18" y="21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7" y="16"/>
                    </a:cubicBezTo>
                    <a:cubicBezTo>
                      <a:pt x="17" y="15"/>
                      <a:pt x="17" y="14"/>
                      <a:pt x="18" y="13"/>
                    </a:cubicBezTo>
                    <a:cubicBezTo>
                      <a:pt x="18" y="13"/>
                      <a:pt x="18" y="12"/>
                      <a:pt x="18" y="12"/>
                    </a:cubicBezTo>
                    <a:cubicBezTo>
                      <a:pt x="18" y="11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8" y="8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5"/>
                      <a:pt x="18" y="5"/>
                    </a:cubicBezTo>
                    <a:cubicBezTo>
                      <a:pt x="18" y="5"/>
                      <a:pt x="19" y="5"/>
                      <a:pt x="19" y="4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20" y="2"/>
                      <a:pt x="20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7" y="2"/>
                      <a:pt x="17" y="1"/>
                      <a:pt x="17" y="1"/>
                    </a:cubicBezTo>
                    <a:cubicBezTo>
                      <a:pt x="17" y="1"/>
                      <a:pt x="17" y="2"/>
                      <a:pt x="17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3"/>
                    </a:cubicBezTo>
                    <a:cubicBezTo>
                      <a:pt x="15" y="3"/>
                      <a:pt x="15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3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9" name="Freeform 465">
                <a:extLst>
                  <a:ext uri="{FF2B5EF4-FFF2-40B4-BE49-F238E27FC236}">
                    <a16:creationId xmlns:a16="http://schemas.microsoft.com/office/drawing/2014/main" id="{11C96E9D-EB57-4C36-937A-FDC2BD4F2F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7651" y="2686051"/>
                <a:ext cx="53975" cy="65088"/>
              </a:xfrm>
              <a:custGeom>
                <a:avLst/>
                <a:gdLst>
                  <a:gd name="T0" fmla="*/ 4 w 5"/>
                  <a:gd name="T1" fmla="*/ 0 h 6"/>
                  <a:gd name="T2" fmla="*/ 4 w 5"/>
                  <a:gd name="T3" fmla="*/ 0 h 6"/>
                  <a:gd name="T4" fmla="*/ 3 w 5"/>
                  <a:gd name="T5" fmla="*/ 1 h 6"/>
                  <a:gd name="T6" fmla="*/ 2 w 5"/>
                  <a:gd name="T7" fmla="*/ 1 h 6"/>
                  <a:gd name="T8" fmla="*/ 1 w 5"/>
                  <a:gd name="T9" fmla="*/ 2 h 6"/>
                  <a:gd name="T10" fmla="*/ 1 w 5"/>
                  <a:gd name="T11" fmla="*/ 3 h 6"/>
                  <a:gd name="T12" fmla="*/ 1 w 5"/>
                  <a:gd name="T13" fmla="*/ 5 h 6"/>
                  <a:gd name="T14" fmla="*/ 1 w 5"/>
                  <a:gd name="T15" fmla="*/ 6 h 6"/>
                  <a:gd name="T16" fmla="*/ 2 w 5"/>
                  <a:gd name="T17" fmla="*/ 5 h 6"/>
                  <a:gd name="T18" fmla="*/ 2 w 5"/>
                  <a:gd name="T19" fmla="*/ 5 h 6"/>
                  <a:gd name="T20" fmla="*/ 3 w 5"/>
                  <a:gd name="T21" fmla="*/ 5 h 6"/>
                  <a:gd name="T22" fmla="*/ 3 w 5"/>
                  <a:gd name="T23" fmla="*/ 6 h 6"/>
                  <a:gd name="T24" fmla="*/ 4 w 5"/>
                  <a:gd name="T25" fmla="*/ 5 h 6"/>
                  <a:gd name="T26" fmla="*/ 4 w 5"/>
                  <a:gd name="T27" fmla="*/ 4 h 6"/>
                  <a:gd name="T28" fmla="*/ 5 w 5"/>
                  <a:gd name="T29" fmla="*/ 4 h 6"/>
                  <a:gd name="T30" fmla="*/ 4 w 5"/>
                  <a:gd name="T31" fmla="*/ 4 h 6"/>
                  <a:gd name="T32" fmla="*/ 3 w 5"/>
                  <a:gd name="T33" fmla="*/ 4 h 6"/>
                  <a:gd name="T34" fmla="*/ 3 w 5"/>
                  <a:gd name="T35" fmla="*/ 3 h 6"/>
                  <a:gd name="T36" fmla="*/ 4 w 5"/>
                  <a:gd name="T37" fmla="*/ 3 h 6"/>
                  <a:gd name="T38" fmla="*/ 5 w 5"/>
                  <a:gd name="T39" fmla="*/ 2 h 6"/>
                  <a:gd name="T40" fmla="*/ 4 w 5"/>
                  <a:gd name="T41" fmla="*/ 1 h 6"/>
                  <a:gd name="T42" fmla="*/ 4 w 5"/>
                  <a:gd name="T4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" h="6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0" y="4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2" y="6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4" y="6"/>
                      <a:pt x="4" y="5"/>
                      <a:pt x="4" y="5"/>
                    </a:cubicBezTo>
                    <a:cubicBezTo>
                      <a:pt x="4" y="5"/>
                      <a:pt x="4" y="4"/>
                      <a:pt x="4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3"/>
                      <a:pt x="5" y="2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0" name="Freeform 466">
                <a:extLst>
                  <a:ext uri="{FF2B5EF4-FFF2-40B4-BE49-F238E27FC236}">
                    <a16:creationId xmlns:a16="http://schemas.microsoft.com/office/drawing/2014/main" id="{E9AE3358-BB0A-4D42-8E1A-6B8CD8F71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1573214"/>
                <a:ext cx="63500" cy="96838"/>
              </a:xfrm>
              <a:custGeom>
                <a:avLst/>
                <a:gdLst>
                  <a:gd name="T0" fmla="*/ 2 w 6"/>
                  <a:gd name="T1" fmla="*/ 0 h 9"/>
                  <a:gd name="T2" fmla="*/ 2 w 6"/>
                  <a:gd name="T3" fmla="*/ 0 h 9"/>
                  <a:gd name="T4" fmla="*/ 0 w 6"/>
                  <a:gd name="T5" fmla="*/ 0 h 9"/>
                  <a:gd name="T6" fmla="*/ 0 w 6"/>
                  <a:gd name="T7" fmla="*/ 1 h 9"/>
                  <a:gd name="T8" fmla="*/ 1 w 6"/>
                  <a:gd name="T9" fmla="*/ 2 h 9"/>
                  <a:gd name="T10" fmla="*/ 1 w 6"/>
                  <a:gd name="T11" fmla="*/ 3 h 9"/>
                  <a:gd name="T12" fmla="*/ 2 w 6"/>
                  <a:gd name="T13" fmla="*/ 4 h 9"/>
                  <a:gd name="T14" fmla="*/ 3 w 6"/>
                  <a:gd name="T15" fmla="*/ 5 h 9"/>
                  <a:gd name="T16" fmla="*/ 4 w 6"/>
                  <a:gd name="T17" fmla="*/ 7 h 9"/>
                  <a:gd name="T18" fmla="*/ 4 w 6"/>
                  <a:gd name="T19" fmla="*/ 8 h 9"/>
                  <a:gd name="T20" fmla="*/ 4 w 6"/>
                  <a:gd name="T21" fmla="*/ 9 h 9"/>
                  <a:gd name="T22" fmla="*/ 4 w 6"/>
                  <a:gd name="T23" fmla="*/ 9 h 9"/>
                  <a:gd name="T24" fmla="*/ 5 w 6"/>
                  <a:gd name="T25" fmla="*/ 8 h 9"/>
                  <a:gd name="T26" fmla="*/ 6 w 6"/>
                  <a:gd name="T27" fmla="*/ 7 h 9"/>
                  <a:gd name="T28" fmla="*/ 6 w 6"/>
                  <a:gd name="T29" fmla="*/ 6 h 9"/>
                  <a:gd name="T30" fmla="*/ 6 w 6"/>
                  <a:gd name="T31" fmla="*/ 4 h 9"/>
                  <a:gd name="T32" fmla="*/ 6 w 6"/>
                  <a:gd name="T33" fmla="*/ 3 h 9"/>
                  <a:gd name="T34" fmla="*/ 6 w 6"/>
                  <a:gd name="T35" fmla="*/ 2 h 9"/>
                  <a:gd name="T36" fmla="*/ 5 w 6"/>
                  <a:gd name="T37" fmla="*/ 1 h 9"/>
                  <a:gd name="T38" fmla="*/ 4 w 6"/>
                  <a:gd name="T39" fmla="*/ 1 h 9"/>
                  <a:gd name="T40" fmla="*/ 3 w 6"/>
                  <a:gd name="T41" fmla="*/ 1 h 9"/>
                  <a:gd name="T42" fmla="*/ 3 w 6"/>
                  <a:gd name="T43" fmla="*/ 1 h 9"/>
                  <a:gd name="T44" fmla="*/ 2 w 6"/>
                  <a:gd name="T4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" h="9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2" y="4"/>
                      <a:pt x="3" y="4"/>
                      <a:pt x="3" y="5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8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6" y="8"/>
                      <a:pt x="5" y="8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6" y="4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1" name="Freeform 467">
                <a:extLst>
                  <a:ext uri="{FF2B5EF4-FFF2-40B4-BE49-F238E27FC236}">
                    <a16:creationId xmlns:a16="http://schemas.microsoft.com/office/drawing/2014/main" id="{1FE0A913-4D13-447D-B452-C47E37ADD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6" y="1573214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2" name="Freeform 468">
                <a:extLst>
                  <a:ext uri="{FF2B5EF4-FFF2-40B4-BE49-F238E27FC236}">
                    <a16:creationId xmlns:a16="http://schemas.microsoft.com/office/drawing/2014/main" id="{46691D0E-3904-45FD-8C4B-FD574C4BA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7089" y="1216026"/>
                <a:ext cx="9525" cy="2222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  <a:gd name="T8" fmla="*/ 0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3" name="Freeform 469">
                <a:extLst>
                  <a:ext uri="{FF2B5EF4-FFF2-40B4-BE49-F238E27FC236}">
                    <a16:creationId xmlns:a16="http://schemas.microsoft.com/office/drawing/2014/main" id="{94752089-536B-42FF-9C4E-EDA5AA4246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1951" y="1216026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0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4" name="Freeform 470">
                <a:extLst>
                  <a:ext uri="{FF2B5EF4-FFF2-40B4-BE49-F238E27FC236}">
                    <a16:creationId xmlns:a16="http://schemas.microsoft.com/office/drawing/2014/main" id="{6958F630-9C91-454E-B308-633B8BB83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9089" y="1249364"/>
                <a:ext cx="22225" cy="9525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0 w 2"/>
                  <a:gd name="T11" fmla="*/ 1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5" name="Freeform 471">
                <a:extLst>
                  <a:ext uri="{FF2B5EF4-FFF2-40B4-BE49-F238E27FC236}">
                    <a16:creationId xmlns:a16="http://schemas.microsoft.com/office/drawing/2014/main" id="{1F4588A5-6FB0-4644-BD4F-DF5155715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364" y="1270001"/>
                <a:ext cx="204788" cy="260350"/>
              </a:xfrm>
              <a:custGeom>
                <a:avLst/>
                <a:gdLst>
                  <a:gd name="T0" fmla="*/ 2 w 19"/>
                  <a:gd name="T1" fmla="*/ 3 h 24"/>
                  <a:gd name="T2" fmla="*/ 2 w 19"/>
                  <a:gd name="T3" fmla="*/ 4 h 24"/>
                  <a:gd name="T4" fmla="*/ 3 w 19"/>
                  <a:gd name="T5" fmla="*/ 5 h 24"/>
                  <a:gd name="T6" fmla="*/ 4 w 19"/>
                  <a:gd name="T7" fmla="*/ 7 h 24"/>
                  <a:gd name="T8" fmla="*/ 4 w 19"/>
                  <a:gd name="T9" fmla="*/ 8 h 24"/>
                  <a:gd name="T10" fmla="*/ 5 w 19"/>
                  <a:gd name="T11" fmla="*/ 9 h 24"/>
                  <a:gd name="T12" fmla="*/ 5 w 19"/>
                  <a:gd name="T13" fmla="*/ 10 h 24"/>
                  <a:gd name="T14" fmla="*/ 6 w 19"/>
                  <a:gd name="T15" fmla="*/ 11 h 24"/>
                  <a:gd name="T16" fmla="*/ 7 w 19"/>
                  <a:gd name="T17" fmla="*/ 10 h 24"/>
                  <a:gd name="T18" fmla="*/ 8 w 19"/>
                  <a:gd name="T19" fmla="*/ 12 h 24"/>
                  <a:gd name="T20" fmla="*/ 9 w 19"/>
                  <a:gd name="T21" fmla="*/ 13 h 24"/>
                  <a:gd name="T22" fmla="*/ 8 w 19"/>
                  <a:gd name="T23" fmla="*/ 14 h 24"/>
                  <a:gd name="T24" fmla="*/ 6 w 19"/>
                  <a:gd name="T25" fmla="*/ 14 h 24"/>
                  <a:gd name="T26" fmla="*/ 6 w 19"/>
                  <a:gd name="T27" fmla="*/ 16 h 24"/>
                  <a:gd name="T28" fmla="*/ 5 w 19"/>
                  <a:gd name="T29" fmla="*/ 18 h 24"/>
                  <a:gd name="T30" fmla="*/ 5 w 19"/>
                  <a:gd name="T31" fmla="*/ 19 h 24"/>
                  <a:gd name="T32" fmla="*/ 7 w 19"/>
                  <a:gd name="T33" fmla="*/ 20 h 24"/>
                  <a:gd name="T34" fmla="*/ 8 w 19"/>
                  <a:gd name="T35" fmla="*/ 20 h 24"/>
                  <a:gd name="T36" fmla="*/ 7 w 19"/>
                  <a:gd name="T37" fmla="*/ 21 h 24"/>
                  <a:gd name="T38" fmla="*/ 6 w 19"/>
                  <a:gd name="T39" fmla="*/ 21 h 24"/>
                  <a:gd name="T40" fmla="*/ 4 w 19"/>
                  <a:gd name="T41" fmla="*/ 22 h 24"/>
                  <a:gd name="T42" fmla="*/ 3 w 19"/>
                  <a:gd name="T43" fmla="*/ 24 h 24"/>
                  <a:gd name="T44" fmla="*/ 5 w 19"/>
                  <a:gd name="T45" fmla="*/ 23 h 24"/>
                  <a:gd name="T46" fmla="*/ 7 w 19"/>
                  <a:gd name="T47" fmla="*/ 23 h 24"/>
                  <a:gd name="T48" fmla="*/ 9 w 19"/>
                  <a:gd name="T49" fmla="*/ 22 h 24"/>
                  <a:gd name="T50" fmla="*/ 11 w 19"/>
                  <a:gd name="T51" fmla="*/ 22 h 24"/>
                  <a:gd name="T52" fmla="*/ 14 w 19"/>
                  <a:gd name="T53" fmla="*/ 21 h 24"/>
                  <a:gd name="T54" fmla="*/ 17 w 19"/>
                  <a:gd name="T55" fmla="*/ 21 h 24"/>
                  <a:gd name="T56" fmla="*/ 18 w 19"/>
                  <a:gd name="T57" fmla="*/ 20 h 24"/>
                  <a:gd name="T58" fmla="*/ 17 w 19"/>
                  <a:gd name="T59" fmla="*/ 19 h 24"/>
                  <a:gd name="T60" fmla="*/ 19 w 19"/>
                  <a:gd name="T61" fmla="*/ 18 h 24"/>
                  <a:gd name="T62" fmla="*/ 19 w 19"/>
                  <a:gd name="T63" fmla="*/ 17 h 24"/>
                  <a:gd name="T64" fmla="*/ 17 w 19"/>
                  <a:gd name="T65" fmla="*/ 16 h 24"/>
                  <a:gd name="T66" fmla="*/ 17 w 19"/>
                  <a:gd name="T67" fmla="*/ 15 h 24"/>
                  <a:gd name="T68" fmla="*/ 16 w 19"/>
                  <a:gd name="T69" fmla="*/ 13 h 24"/>
                  <a:gd name="T70" fmla="*/ 15 w 19"/>
                  <a:gd name="T71" fmla="*/ 12 h 24"/>
                  <a:gd name="T72" fmla="*/ 14 w 19"/>
                  <a:gd name="T73" fmla="*/ 11 h 24"/>
                  <a:gd name="T74" fmla="*/ 13 w 19"/>
                  <a:gd name="T75" fmla="*/ 10 h 24"/>
                  <a:gd name="T76" fmla="*/ 12 w 19"/>
                  <a:gd name="T77" fmla="*/ 8 h 24"/>
                  <a:gd name="T78" fmla="*/ 10 w 19"/>
                  <a:gd name="T79" fmla="*/ 8 h 24"/>
                  <a:gd name="T80" fmla="*/ 8 w 19"/>
                  <a:gd name="T81" fmla="*/ 7 h 24"/>
                  <a:gd name="T82" fmla="*/ 10 w 19"/>
                  <a:gd name="T83" fmla="*/ 6 h 24"/>
                  <a:gd name="T84" fmla="*/ 11 w 19"/>
                  <a:gd name="T85" fmla="*/ 4 h 24"/>
                  <a:gd name="T86" fmla="*/ 9 w 19"/>
                  <a:gd name="T87" fmla="*/ 2 h 24"/>
                  <a:gd name="T88" fmla="*/ 7 w 19"/>
                  <a:gd name="T89" fmla="*/ 3 h 24"/>
                  <a:gd name="T90" fmla="*/ 8 w 19"/>
                  <a:gd name="T91" fmla="*/ 1 h 24"/>
                  <a:gd name="T92" fmla="*/ 8 w 19"/>
                  <a:gd name="T93" fmla="*/ 0 h 24"/>
                  <a:gd name="T94" fmla="*/ 7 w 19"/>
                  <a:gd name="T95" fmla="*/ 0 h 24"/>
                  <a:gd name="T96" fmla="*/ 5 w 19"/>
                  <a:gd name="T97" fmla="*/ 0 h 24"/>
                  <a:gd name="T98" fmla="*/ 4 w 19"/>
                  <a:gd name="T99" fmla="*/ 2 h 24"/>
                  <a:gd name="T100" fmla="*/ 3 w 19"/>
                  <a:gd name="T101" fmla="*/ 2 h 24"/>
                  <a:gd name="T102" fmla="*/ 2 w 19"/>
                  <a:gd name="T103" fmla="*/ 2 h 24"/>
                  <a:gd name="T104" fmla="*/ 3 w 19"/>
                  <a:gd name="T105" fmla="*/ 1 h 24"/>
                  <a:gd name="T106" fmla="*/ 1 w 19"/>
                  <a:gd name="T107" fmla="*/ 1 h 24"/>
                  <a:gd name="T108" fmla="*/ 1 w 19"/>
                  <a:gd name="T109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9" h="24">
                    <a:moveTo>
                      <a:pt x="1" y="3"/>
                    </a:moveTo>
                    <a:cubicBezTo>
                      <a:pt x="1" y="3"/>
                      <a:pt x="1" y="3"/>
                      <a:pt x="2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5"/>
                      <a:pt x="2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3" y="7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9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1"/>
                    </a:cubicBezTo>
                    <a:cubicBezTo>
                      <a:pt x="4" y="11"/>
                      <a:pt x="5" y="11"/>
                      <a:pt x="6" y="11"/>
                    </a:cubicBezTo>
                    <a:cubicBezTo>
                      <a:pt x="6" y="11"/>
                      <a:pt x="6" y="11"/>
                      <a:pt x="7" y="11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1"/>
                    </a:cubicBezTo>
                    <a:cubicBezTo>
                      <a:pt x="8" y="11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9" y="12"/>
                      <a:pt x="9" y="13"/>
                    </a:cubicBezTo>
                    <a:cubicBezTo>
                      <a:pt x="9" y="13"/>
                      <a:pt x="9" y="13"/>
                      <a:pt x="9" y="14"/>
                    </a:cubicBezTo>
                    <a:cubicBezTo>
                      <a:pt x="9" y="14"/>
                      <a:pt x="9" y="14"/>
                      <a:pt x="8" y="14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5"/>
                      <a:pt x="6" y="15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4" y="18"/>
                      <a:pt x="4" y="19"/>
                      <a:pt x="4" y="19"/>
                    </a:cubicBezTo>
                    <a:cubicBezTo>
                      <a:pt x="4" y="20"/>
                      <a:pt x="5" y="19"/>
                      <a:pt x="5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8" y="21"/>
                    </a:cubicBezTo>
                    <a:cubicBezTo>
                      <a:pt x="8" y="21"/>
                      <a:pt x="8" y="21"/>
                      <a:pt x="7" y="21"/>
                    </a:cubicBezTo>
                    <a:cubicBezTo>
                      <a:pt x="7" y="21"/>
                      <a:pt x="7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5" y="21"/>
                      <a:pt x="5" y="21"/>
                      <a:pt x="5" y="22"/>
                    </a:cubicBezTo>
                    <a:cubicBezTo>
                      <a:pt x="5" y="22"/>
                      <a:pt x="4" y="22"/>
                      <a:pt x="4" y="22"/>
                    </a:cubicBezTo>
                    <a:cubicBezTo>
                      <a:pt x="4" y="22"/>
                      <a:pt x="4" y="23"/>
                      <a:pt x="3" y="23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3" y="24"/>
                      <a:pt x="4" y="24"/>
                      <a:pt x="4" y="24"/>
                    </a:cubicBezTo>
                    <a:cubicBezTo>
                      <a:pt x="5" y="24"/>
                      <a:pt x="5" y="23"/>
                      <a:pt x="5" y="23"/>
                    </a:cubicBezTo>
                    <a:cubicBezTo>
                      <a:pt x="6" y="23"/>
                      <a:pt x="6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8" y="23"/>
                      <a:pt x="8" y="23"/>
                      <a:pt x="8" y="22"/>
                    </a:cubicBezTo>
                    <a:cubicBezTo>
                      <a:pt x="8" y="22"/>
                      <a:pt x="8" y="22"/>
                      <a:pt x="9" y="22"/>
                    </a:cubicBezTo>
                    <a:cubicBezTo>
                      <a:pt x="9" y="22"/>
                      <a:pt x="9" y="22"/>
                      <a:pt x="10" y="22"/>
                    </a:cubicBezTo>
                    <a:cubicBezTo>
                      <a:pt x="10" y="22"/>
                      <a:pt x="10" y="22"/>
                      <a:pt x="11" y="22"/>
                    </a:cubicBezTo>
                    <a:cubicBezTo>
                      <a:pt x="11" y="22"/>
                      <a:pt x="11" y="22"/>
                      <a:pt x="12" y="21"/>
                    </a:cubicBezTo>
                    <a:cubicBezTo>
                      <a:pt x="13" y="21"/>
                      <a:pt x="13" y="21"/>
                      <a:pt x="14" y="21"/>
                    </a:cubicBezTo>
                    <a:cubicBezTo>
                      <a:pt x="14" y="21"/>
                      <a:pt x="15" y="21"/>
                      <a:pt x="16" y="21"/>
                    </a:cubicBezTo>
                    <a:cubicBezTo>
                      <a:pt x="16" y="21"/>
                      <a:pt x="16" y="21"/>
                      <a:pt x="17" y="21"/>
                    </a:cubicBezTo>
                    <a:cubicBezTo>
                      <a:pt x="17" y="21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18" y="20"/>
                      <a:pt x="17" y="20"/>
                    </a:cubicBezTo>
                    <a:cubicBezTo>
                      <a:pt x="17" y="20"/>
                      <a:pt x="17" y="20"/>
                      <a:pt x="17" y="19"/>
                    </a:cubicBezTo>
                    <a:cubicBezTo>
                      <a:pt x="17" y="19"/>
                      <a:pt x="17" y="19"/>
                      <a:pt x="18" y="19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7"/>
                      <a:pt x="19" y="16"/>
                      <a:pt x="19" y="16"/>
                    </a:cubicBezTo>
                    <a:cubicBezTo>
                      <a:pt x="19" y="16"/>
                      <a:pt x="18" y="16"/>
                      <a:pt x="17" y="16"/>
                    </a:cubicBezTo>
                    <a:cubicBezTo>
                      <a:pt x="17" y="16"/>
                      <a:pt x="17" y="16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4"/>
                      <a:pt x="16" y="13"/>
                      <a:pt x="16" y="13"/>
                    </a:cubicBezTo>
                    <a:cubicBezTo>
                      <a:pt x="16" y="13"/>
                      <a:pt x="15" y="13"/>
                      <a:pt x="15" y="13"/>
                    </a:cubicBezTo>
                    <a:cubicBezTo>
                      <a:pt x="15" y="13"/>
                      <a:pt x="15" y="12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2" y="10"/>
                      <a:pt x="13" y="10"/>
                      <a:pt x="13" y="9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2" y="8"/>
                      <a:pt x="11" y="8"/>
                      <a:pt x="11" y="7"/>
                    </a:cubicBezTo>
                    <a:cubicBezTo>
                      <a:pt x="11" y="7"/>
                      <a:pt x="10" y="8"/>
                      <a:pt x="10" y="8"/>
                    </a:cubicBezTo>
                    <a:cubicBezTo>
                      <a:pt x="9" y="8"/>
                      <a:pt x="9" y="8"/>
                      <a:pt x="9" y="7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10" y="6"/>
                      <a:pt x="9" y="6"/>
                      <a:pt x="10" y="6"/>
                    </a:cubicBezTo>
                    <a:cubicBezTo>
                      <a:pt x="10" y="5"/>
                      <a:pt x="10" y="6"/>
                      <a:pt x="11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11" y="3"/>
                      <a:pt x="12" y="3"/>
                      <a:pt x="11" y="2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9" y="2"/>
                      <a:pt x="9" y="3"/>
                      <a:pt x="8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2"/>
                      <a:pt x="7" y="2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5" y="1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6" name="Freeform 472">
                <a:extLst>
                  <a:ext uri="{FF2B5EF4-FFF2-40B4-BE49-F238E27FC236}">
                    <a16:creationId xmlns:a16="http://schemas.microsoft.com/office/drawing/2014/main" id="{B96DDDA3-0780-4451-BC18-A109F0B6A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335089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7" name="Freeform 473">
                <a:extLst>
                  <a:ext uri="{FF2B5EF4-FFF2-40B4-BE49-F238E27FC236}">
                    <a16:creationId xmlns:a16="http://schemas.microsoft.com/office/drawing/2014/main" id="{F9320F70-8830-426D-8851-CE00FF03F5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346201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8" name="Freeform 474">
                <a:extLst>
                  <a:ext uri="{FF2B5EF4-FFF2-40B4-BE49-F238E27FC236}">
                    <a16:creationId xmlns:a16="http://schemas.microsoft.com/office/drawing/2014/main" id="{12237CA2-6B7D-41B3-88AE-02219E867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357314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9" name="Freeform 475">
                <a:extLst>
                  <a:ext uri="{FF2B5EF4-FFF2-40B4-BE49-F238E27FC236}">
                    <a16:creationId xmlns:a16="http://schemas.microsoft.com/office/drawing/2014/main" id="{81B5151F-D00E-4038-9759-03A4ECAD08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1139" y="1368426"/>
                <a:ext cx="65088" cy="42863"/>
              </a:xfrm>
              <a:custGeom>
                <a:avLst/>
                <a:gdLst>
                  <a:gd name="T0" fmla="*/ 1 w 6"/>
                  <a:gd name="T1" fmla="*/ 3 h 4"/>
                  <a:gd name="T2" fmla="*/ 1 w 6"/>
                  <a:gd name="T3" fmla="*/ 4 h 4"/>
                  <a:gd name="T4" fmla="*/ 2 w 6"/>
                  <a:gd name="T5" fmla="*/ 3 h 4"/>
                  <a:gd name="T6" fmla="*/ 3 w 6"/>
                  <a:gd name="T7" fmla="*/ 3 h 4"/>
                  <a:gd name="T8" fmla="*/ 3 w 6"/>
                  <a:gd name="T9" fmla="*/ 3 h 4"/>
                  <a:gd name="T10" fmla="*/ 4 w 6"/>
                  <a:gd name="T11" fmla="*/ 4 h 4"/>
                  <a:gd name="T12" fmla="*/ 4 w 6"/>
                  <a:gd name="T13" fmla="*/ 4 h 4"/>
                  <a:gd name="T14" fmla="*/ 5 w 6"/>
                  <a:gd name="T15" fmla="*/ 3 h 4"/>
                  <a:gd name="T16" fmla="*/ 6 w 6"/>
                  <a:gd name="T17" fmla="*/ 2 h 4"/>
                  <a:gd name="T18" fmla="*/ 5 w 6"/>
                  <a:gd name="T19" fmla="*/ 2 h 4"/>
                  <a:gd name="T20" fmla="*/ 5 w 6"/>
                  <a:gd name="T21" fmla="*/ 1 h 4"/>
                  <a:gd name="T22" fmla="*/ 4 w 6"/>
                  <a:gd name="T23" fmla="*/ 0 h 4"/>
                  <a:gd name="T24" fmla="*/ 3 w 6"/>
                  <a:gd name="T25" fmla="*/ 0 h 4"/>
                  <a:gd name="T26" fmla="*/ 3 w 6"/>
                  <a:gd name="T27" fmla="*/ 0 h 4"/>
                  <a:gd name="T28" fmla="*/ 3 w 6"/>
                  <a:gd name="T29" fmla="*/ 1 h 4"/>
                  <a:gd name="T30" fmla="*/ 2 w 6"/>
                  <a:gd name="T31" fmla="*/ 1 h 4"/>
                  <a:gd name="T32" fmla="*/ 1 w 6"/>
                  <a:gd name="T33" fmla="*/ 1 h 4"/>
                  <a:gd name="T34" fmla="*/ 1 w 6"/>
                  <a:gd name="T35" fmla="*/ 2 h 4"/>
                  <a:gd name="T36" fmla="*/ 0 w 6"/>
                  <a:gd name="T37" fmla="*/ 3 h 4"/>
                  <a:gd name="T38" fmla="*/ 1 w 6"/>
                  <a:gd name="T3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" h="4">
                    <a:moveTo>
                      <a:pt x="1" y="3"/>
                    </a:moveTo>
                    <a:cubicBezTo>
                      <a:pt x="1" y="3"/>
                      <a:pt x="1" y="4"/>
                      <a:pt x="1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3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5" y="3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0" name="Freeform 476">
                <a:extLst>
                  <a:ext uri="{FF2B5EF4-FFF2-40B4-BE49-F238E27FC236}">
                    <a16:creationId xmlns:a16="http://schemas.microsoft.com/office/drawing/2014/main" id="{D1CCECCD-B39A-4B7C-90F9-0538793E4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4112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1" name="Freeform 477">
                <a:extLst>
                  <a:ext uri="{FF2B5EF4-FFF2-40B4-BE49-F238E27FC236}">
                    <a16:creationId xmlns:a16="http://schemas.microsoft.com/office/drawing/2014/main" id="{EED0ABB9-3D91-4081-870D-EDD6F8542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214" y="1595439"/>
                <a:ext cx="96838" cy="63500"/>
              </a:xfrm>
              <a:custGeom>
                <a:avLst/>
                <a:gdLst>
                  <a:gd name="T0" fmla="*/ 2 w 9"/>
                  <a:gd name="T1" fmla="*/ 5 h 6"/>
                  <a:gd name="T2" fmla="*/ 2 w 9"/>
                  <a:gd name="T3" fmla="*/ 6 h 6"/>
                  <a:gd name="T4" fmla="*/ 3 w 9"/>
                  <a:gd name="T5" fmla="*/ 5 h 6"/>
                  <a:gd name="T6" fmla="*/ 5 w 9"/>
                  <a:gd name="T7" fmla="*/ 5 h 6"/>
                  <a:gd name="T8" fmla="*/ 5 w 9"/>
                  <a:gd name="T9" fmla="*/ 5 h 6"/>
                  <a:gd name="T10" fmla="*/ 7 w 9"/>
                  <a:gd name="T11" fmla="*/ 4 h 6"/>
                  <a:gd name="T12" fmla="*/ 8 w 9"/>
                  <a:gd name="T13" fmla="*/ 4 h 6"/>
                  <a:gd name="T14" fmla="*/ 9 w 9"/>
                  <a:gd name="T15" fmla="*/ 3 h 6"/>
                  <a:gd name="T16" fmla="*/ 9 w 9"/>
                  <a:gd name="T17" fmla="*/ 2 h 6"/>
                  <a:gd name="T18" fmla="*/ 8 w 9"/>
                  <a:gd name="T19" fmla="*/ 2 h 6"/>
                  <a:gd name="T20" fmla="*/ 8 w 9"/>
                  <a:gd name="T21" fmla="*/ 1 h 6"/>
                  <a:gd name="T22" fmla="*/ 7 w 9"/>
                  <a:gd name="T23" fmla="*/ 1 h 6"/>
                  <a:gd name="T24" fmla="*/ 6 w 9"/>
                  <a:gd name="T25" fmla="*/ 1 h 6"/>
                  <a:gd name="T26" fmla="*/ 4 w 9"/>
                  <a:gd name="T27" fmla="*/ 1 h 6"/>
                  <a:gd name="T28" fmla="*/ 3 w 9"/>
                  <a:gd name="T29" fmla="*/ 1 h 6"/>
                  <a:gd name="T30" fmla="*/ 2 w 9"/>
                  <a:gd name="T31" fmla="*/ 1 h 6"/>
                  <a:gd name="T32" fmla="*/ 2 w 9"/>
                  <a:gd name="T33" fmla="*/ 0 h 6"/>
                  <a:gd name="T34" fmla="*/ 1 w 9"/>
                  <a:gd name="T35" fmla="*/ 1 h 6"/>
                  <a:gd name="T36" fmla="*/ 1 w 9"/>
                  <a:gd name="T37" fmla="*/ 2 h 6"/>
                  <a:gd name="T38" fmla="*/ 1 w 9"/>
                  <a:gd name="T39" fmla="*/ 4 h 6"/>
                  <a:gd name="T40" fmla="*/ 2 w 9"/>
                  <a:gd name="T4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" h="6">
                    <a:moveTo>
                      <a:pt x="2" y="5"/>
                    </a:moveTo>
                    <a:cubicBezTo>
                      <a:pt x="2" y="5"/>
                      <a:pt x="2" y="6"/>
                      <a:pt x="2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4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6" y="5"/>
                      <a:pt x="7" y="4"/>
                    </a:cubicBezTo>
                    <a:cubicBezTo>
                      <a:pt x="7" y="4"/>
                      <a:pt x="7" y="5"/>
                      <a:pt x="8" y="4"/>
                    </a:cubicBezTo>
                    <a:cubicBezTo>
                      <a:pt x="8" y="4"/>
                      <a:pt x="8" y="4"/>
                      <a:pt x="9" y="3"/>
                    </a:cubicBezTo>
                    <a:cubicBezTo>
                      <a:pt x="9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0" y="3"/>
                      <a:pt x="1" y="3"/>
                      <a:pt x="1" y="4"/>
                    </a:cubicBezTo>
                    <a:cubicBezTo>
                      <a:pt x="1" y="4"/>
                      <a:pt x="2" y="4"/>
                      <a:pt x="2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2" name="Freeform 478">
                <a:extLst>
                  <a:ext uri="{FF2B5EF4-FFF2-40B4-BE49-F238E27FC236}">
                    <a16:creationId xmlns:a16="http://schemas.microsoft.com/office/drawing/2014/main" id="{85E08AC6-1CB9-4E54-A970-F819DACFB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7851" y="16589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3" name="Freeform 479">
                <a:extLst>
                  <a:ext uri="{FF2B5EF4-FFF2-40B4-BE49-F238E27FC236}">
                    <a16:creationId xmlns:a16="http://schemas.microsoft.com/office/drawing/2014/main" id="{62C343DD-6894-42EA-8EF2-7B79C6CCB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864" y="968376"/>
                <a:ext cx="269875" cy="269875"/>
              </a:xfrm>
              <a:custGeom>
                <a:avLst/>
                <a:gdLst>
                  <a:gd name="T0" fmla="*/ 3 w 25"/>
                  <a:gd name="T1" fmla="*/ 4 h 25"/>
                  <a:gd name="T2" fmla="*/ 5 w 25"/>
                  <a:gd name="T3" fmla="*/ 4 h 25"/>
                  <a:gd name="T4" fmla="*/ 6 w 25"/>
                  <a:gd name="T5" fmla="*/ 6 h 25"/>
                  <a:gd name="T6" fmla="*/ 7 w 25"/>
                  <a:gd name="T7" fmla="*/ 7 h 25"/>
                  <a:gd name="T8" fmla="*/ 8 w 25"/>
                  <a:gd name="T9" fmla="*/ 8 h 25"/>
                  <a:gd name="T10" fmla="*/ 7 w 25"/>
                  <a:gd name="T11" fmla="*/ 10 h 25"/>
                  <a:gd name="T12" fmla="*/ 8 w 25"/>
                  <a:gd name="T13" fmla="*/ 10 h 25"/>
                  <a:gd name="T14" fmla="*/ 10 w 25"/>
                  <a:gd name="T15" fmla="*/ 10 h 25"/>
                  <a:gd name="T16" fmla="*/ 11 w 25"/>
                  <a:gd name="T17" fmla="*/ 11 h 25"/>
                  <a:gd name="T18" fmla="*/ 10 w 25"/>
                  <a:gd name="T19" fmla="*/ 12 h 25"/>
                  <a:gd name="T20" fmla="*/ 10 w 25"/>
                  <a:gd name="T21" fmla="*/ 13 h 25"/>
                  <a:gd name="T22" fmla="*/ 8 w 25"/>
                  <a:gd name="T23" fmla="*/ 14 h 25"/>
                  <a:gd name="T24" fmla="*/ 7 w 25"/>
                  <a:gd name="T25" fmla="*/ 15 h 25"/>
                  <a:gd name="T26" fmla="*/ 5 w 25"/>
                  <a:gd name="T27" fmla="*/ 16 h 25"/>
                  <a:gd name="T28" fmla="*/ 4 w 25"/>
                  <a:gd name="T29" fmla="*/ 17 h 25"/>
                  <a:gd name="T30" fmla="*/ 5 w 25"/>
                  <a:gd name="T31" fmla="*/ 19 h 25"/>
                  <a:gd name="T32" fmla="*/ 5 w 25"/>
                  <a:gd name="T33" fmla="*/ 21 h 25"/>
                  <a:gd name="T34" fmla="*/ 6 w 25"/>
                  <a:gd name="T35" fmla="*/ 23 h 25"/>
                  <a:gd name="T36" fmla="*/ 7 w 25"/>
                  <a:gd name="T37" fmla="*/ 24 h 25"/>
                  <a:gd name="T38" fmla="*/ 9 w 25"/>
                  <a:gd name="T39" fmla="*/ 24 h 25"/>
                  <a:gd name="T40" fmla="*/ 10 w 25"/>
                  <a:gd name="T41" fmla="*/ 25 h 25"/>
                  <a:gd name="T42" fmla="*/ 13 w 25"/>
                  <a:gd name="T43" fmla="*/ 24 h 25"/>
                  <a:gd name="T44" fmla="*/ 15 w 25"/>
                  <a:gd name="T45" fmla="*/ 24 h 25"/>
                  <a:gd name="T46" fmla="*/ 17 w 25"/>
                  <a:gd name="T47" fmla="*/ 24 h 25"/>
                  <a:gd name="T48" fmla="*/ 19 w 25"/>
                  <a:gd name="T49" fmla="*/ 24 h 25"/>
                  <a:gd name="T50" fmla="*/ 19 w 25"/>
                  <a:gd name="T51" fmla="*/ 23 h 25"/>
                  <a:gd name="T52" fmla="*/ 20 w 25"/>
                  <a:gd name="T53" fmla="*/ 22 h 25"/>
                  <a:gd name="T54" fmla="*/ 22 w 25"/>
                  <a:gd name="T55" fmla="*/ 20 h 25"/>
                  <a:gd name="T56" fmla="*/ 24 w 25"/>
                  <a:gd name="T57" fmla="*/ 19 h 25"/>
                  <a:gd name="T58" fmla="*/ 23 w 25"/>
                  <a:gd name="T59" fmla="*/ 17 h 25"/>
                  <a:gd name="T60" fmla="*/ 22 w 25"/>
                  <a:gd name="T61" fmla="*/ 16 h 25"/>
                  <a:gd name="T62" fmla="*/ 22 w 25"/>
                  <a:gd name="T63" fmla="*/ 15 h 25"/>
                  <a:gd name="T64" fmla="*/ 20 w 25"/>
                  <a:gd name="T65" fmla="*/ 14 h 25"/>
                  <a:gd name="T66" fmla="*/ 19 w 25"/>
                  <a:gd name="T67" fmla="*/ 13 h 25"/>
                  <a:gd name="T68" fmla="*/ 19 w 25"/>
                  <a:gd name="T69" fmla="*/ 11 h 25"/>
                  <a:gd name="T70" fmla="*/ 18 w 25"/>
                  <a:gd name="T71" fmla="*/ 9 h 25"/>
                  <a:gd name="T72" fmla="*/ 17 w 25"/>
                  <a:gd name="T73" fmla="*/ 7 h 25"/>
                  <a:gd name="T74" fmla="*/ 18 w 25"/>
                  <a:gd name="T75" fmla="*/ 5 h 25"/>
                  <a:gd name="T76" fmla="*/ 16 w 25"/>
                  <a:gd name="T77" fmla="*/ 4 h 25"/>
                  <a:gd name="T78" fmla="*/ 16 w 25"/>
                  <a:gd name="T79" fmla="*/ 3 h 25"/>
                  <a:gd name="T80" fmla="*/ 15 w 25"/>
                  <a:gd name="T81" fmla="*/ 2 h 25"/>
                  <a:gd name="T82" fmla="*/ 14 w 25"/>
                  <a:gd name="T83" fmla="*/ 1 h 25"/>
                  <a:gd name="T84" fmla="*/ 13 w 25"/>
                  <a:gd name="T85" fmla="*/ 0 h 25"/>
                  <a:gd name="T86" fmla="*/ 11 w 25"/>
                  <a:gd name="T87" fmla="*/ 0 h 25"/>
                  <a:gd name="T88" fmla="*/ 10 w 25"/>
                  <a:gd name="T89" fmla="*/ 2 h 25"/>
                  <a:gd name="T90" fmla="*/ 9 w 25"/>
                  <a:gd name="T91" fmla="*/ 3 h 25"/>
                  <a:gd name="T92" fmla="*/ 7 w 25"/>
                  <a:gd name="T93" fmla="*/ 3 h 25"/>
                  <a:gd name="T94" fmla="*/ 4 w 25"/>
                  <a:gd name="T95" fmla="*/ 3 h 25"/>
                  <a:gd name="T96" fmla="*/ 2 w 25"/>
                  <a:gd name="T97" fmla="*/ 2 h 25"/>
                  <a:gd name="T98" fmla="*/ 1 w 25"/>
                  <a:gd name="T99" fmla="*/ 2 h 25"/>
                  <a:gd name="T100" fmla="*/ 1 w 25"/>
                  <a:gd name="T10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" h="25">
                    <a:moveTo>
                      <a:pt x="2" y="3"/>
                    </a:move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6" y="4"/>
                      <a:pt x="6" y="5"/>
                    </a:cubicBezTo>
                    <a:cubicBezTo>
                      <a:pt x="6" y="5"/>
                      <a:pt x="6" y="5"/>
                      <a:pt x="6" y="6"/>
                    </a:cubicBezTo>
                    <a:cubicBezTo>
                      <a:pt x="6" y="6"/>
                      <a:pt x="7" y="6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9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1" y="10"/>
                      <a:pt x="11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2"/>
                      <a:pt x="12" y="12"/>
                      <a:pt x="12" y="12"/>
                    </a:cubicBezTo>
                    <a:cubicBezTo>
                      <a:pt x="11" y="13"/>
                      <a:pt x="11" y="12"/>
                      <a:pt x="10" y="12"/>
                    </a:cubicBezTo>
                    <a:cubicBezTo>
                      <a:pt x="10" y="12"/>
                      <a:pt x="10" y="12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9" y="14"/>
                    </a:cubicBezTo>
                    <a:cubicBezTo>
                      <a:pt x="9" y="14"/>
                      <a:pt x="9" y="14"/>
                      <a:pt x="8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7" y="15"/>
                      <a:pt x="7" y="16"/>
                      <a:pt x="6" y="16"/>
                    </a:cubicBezTo>
                    <a:cubicBezTo>
                      <a:pt x="6" y="16"/>
                      <a:pt x="6" y="16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7"/>
                      <a:pt x="4" y="17"/>
                      <a:pt x="4" y="17"/>
                    </a:cubicBezTo>
                    <a:cubicBezTo>
                      <a:pt x="4" y="18"/>
                      <a:pt x="4" y="18"/>
                      <a:pt x="4" y="19"/>
                    </a:cubicBezTo>
                    <a:cubicBezTo>
                      <a:pt x="4" y="19"/>
                      <a:pt x="5" y="19"/>
                      <a:pt x="5" y="19"/>
                    </a:cubicBezTo>
                    <a:cubicBezTo>
                      <a:pt x="5" y="20"/>
                      <a:pt x="5" y="20"/>
                      <a:pt x="6" y="20"/>
                    </a:cubicBezTo>
                    <a:cubicBezTo>
                      <a:pt x="6" y="20"/>
                      <a:pt x="5" y="21"/>
                      <a:pt x="5" y="21"/>
                    </a:cubicBezTo>
                    <a:cubicBezTo>
                      <a:pt x="5" y="22"/>
                      <a:pt x="5" y="22"/>
                      <a:pt x="6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7" y="23"/>
                    </a:cubicBezTo>
                    <a:cubicBezTo>
                      <a:pt x="7" y="23"/>
                      <a:pt x="7" y="24"/>
                      <a:pt x="7" y="24"/>
                    </a:cubicBezTo>
                    <a:cubicBezTo>
                      <a:pt x="7" y="24"/>
                      <a:pt x="8" y="24"/>
                      <a:pt x="8" y="24"/>
                    </a:cubicBezTo>
                    <a:cubicBezTo>
                      <a:pt x="8" y="24"/>
                      <a:pt x="9" y="24"/>
                      <a:pt x="9" y="24"/>
                    </a:cubicBezTo>
                    <a:cubicBezTo>
                      <a:pt x="9" y="24"/>
                      <a:pt x="9" y="25"/>
                      <a:pt x="9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5"/>
                      <a:pt x="12" y="24"/>
                      <a:pt x="13" y="24"/>
                    </a:cubicBezTo>
                    <a:cubicBezTo>
                      <a:pt x="13" y="24"/>
                      <a:pt x="14" y="24"/>
                      <a:pt x="14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2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3" y="20"/>
                    </a:cubicBezTo>
                    <a:cubicBezTo>
                      <a:pt x="23" y="19"/>
                      <a:pt x="24" y="19"/>
                      <a:pt x="24" y="19"/>
                    </a:cubicBezTo>
                    <a:cubicBezTo>
                      <a:pt x="24" y="18"/>
                      <a:pt x="25" y="17"/>
                      <a:pt x="24" y="17"/>
                    </a:cubicBezTo>
                    <a:cubicBezTo>
                      <a:pt x="24" y="17"/>
                      <a:pt x="24" y="17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6"/>
                      <a:pt x="21" y="16"/>
                      <a:pt x="21" y="15"/>
                    </a:cubicBezTo>
                    <a:cubicBezTo>
                      <a:pt x="21" y="15"/>
                      <a:pt x="21" y="15"/>
                      <a:pt x="22" y="15"/>
                    </a:cubicBezTo>
                    <a:cubicBezTo>
                      <a:pt x="22" y="15"/>
                      <a:pt x="22" y="14"/>
                      <a:pt x="21" y="14"/>
                    </a:cubicBezTo>
                    <a:cubicBezTo>
                      <a:pt x="21" y="14"/>
                      <a:pt x="21" y="14"/>
                      <a:pt x="20" y="14"/>
                    </a:cubicBezTo>
                    <a:cubicBezTo>
                      <a:pt x="20" y="14"/>
                      <a:pt x="21" y="13"/>
                      <a:pt x="20" y="13"/>
                    </a:cubicBezTo>
                    <a:cubicBezTo>
                      <a:pt x="20" y="13"/>
                      <a:pt x="20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2"/>
                      <a:pt x="19" y="12"/>
                      <a:pt x="19" y="11"/>
                    </a:cubicBezTo>
                    <a:cubicBezTo>
                      <a:pt x="19" y="11"/>
                      <a:pt x="18" y="11"/>
                      <a:pt x="18" y="11"/>
                    </a:cubicBezTo>
                    <a:cubicBezTo>
                      <a:pt x="18" y="10"/>
                      <a:pt x="18" y="10"/>
                      <a:pt x="18" y="9"/>
                    </a:cubicBezTo>
                    <a:cubicBezTo>
                      <a:pt x="18" y="9"/>
                      <a:pt x="18" y="8"/>
                      <a:pt x="18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7"/>
                      <a:pt x="19" y="7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5"/>
                      <a:pt x="17" y="5"/>
                      <a:pt x="17" y="4"/>
                    </a:cubicBezTo>
                    <a:cubicBezTo>
                      <a:pt x="17" y="4"/>
                      <a:pt x="16" y="5"/>
                      <a:pt x="16" y="4"/>
                    </a:cubicBezTo>
                    <a:cubicBezTo>
                      <a:pt x="15" y="4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6" y="1"/>
                      <a:pt x="16" y="1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4" y="1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1"/>
                    </a:cubicBezTo>
                    <a:cubicBezTo>
                      <a:pt x="9" y="1"/>
                      <a:pt x="10" y="2"/>
                      <a:pt x="10" y="2"/>
                    </a:cubicBezTo>
                    <a:cubicBezTo>
                      <a:pt x="10" y="2"/>
                      <a:pt x="10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4" name="Freeform 480">
                <a:extLst>
                  <a:ext uri="{FF2B5EF4-FFF2-40B4-BE49-F238E27FC236}">
                    <a16:creationId xmlns:a16="http://schemas.microsoft.com/office/drawing/2014/main" id="{29D6D4CD-13FA-4090-9215-39969A7E8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346201"/>
                <a:ext cx="96838" cy="76200"/>
              </a:xfrm>
              <a:custGeom>
                <a:avLst/>
                <a:gdLst>
                  <a:gd name="T0" fmla="*/ 9 w 9"/>
                  <a:gd name="T1" fmla="*/ 2 h 7"/>
                  <a:gd name="T2" fmla="*/ 7 w 9"/>
                  <a:gd name="T3" fmla="*/ 2 h 7"/>
                  <a:gd name="T4" fmla="*/ 6 w 9"/>
                  <a:gd name="T5" fmla="*/ 1 h 7"/>
                  <a:gd name="T6" fmla="*/ 4 w 9"/>
                  <a:gd name="T7" fmla="*/ 0 h 7"/>
                  <a:gd name="T8" fmla="*/ 3 w 9"/>
                  <a:gd name="T9" fmla="*/ 0 h 7"/>
                  <a:gd name="T10" fmla="*/ 2 w 9"/>
                  <a:gd name="T11" fmla="*/ 0 h 7"/>
                  <a:gd name="T12" fmla="*/ 1 w 9"/>
                  <a:gd name="T13" fmla="*/ 0 h 7"/>
                  <a:gd name="T14" fmla="*/ 0 w 9"/>
                  <a:gd name="T15" fmla="*/ 0 h 7"/>
                  <a:gd name="T16" fmla="*/ 0 w 9"/>
                  <a:gd name="T17" fmla="*/ 0 h 7"/>
                  <a:gd name="T18" fmla="*/ 0 w 9"/>
                  <a:gd name="T19" fmla="*/ 1 h 7"/>
                  <a:gd name="T20" fmla="*/ 0 w 9"/>
                  <a:gd name="T21" fmla="*/ 2 h 7"/>
                  <a:gd name="T22" fmla="*/ 0 w 9"/>
                  <a:gd name="T23" fmla="*/ 2 h 7"/>
                  <a:gd name="T24" fmla="*/ 1 w 9"/>
                  <a:gd name="T25" fmla="*/ 3 h 7"/>
                  <a:gd name="T26" fmla="*/ 2 w 9"/>
                  <a:gd name="T27" fmla="*/ 3 h 7"/>
                  <a:gd name="T28" fmla="*/ 2 w 9"/>
                  <a:gd name="T29" fmla="*/ 4 h 7"/>
                  <a:gd name="T30" fmla="*/ 2 w 9"/>
                  <a:gd name="T31" fmla="*/ 5 h 7"/>
                  <a:gd name="T32" fmla="*/ 3 w 9"/>
                  <a:gd name="T33" fmla="*/ 6 h 7"/>
                  <a:gd name="T34" fmla="*/ 3 w 9"/>
                  <a:gd name="T35" fmla="*/ 6 h 7"/>
                  <a:gd name="T36" fmla="*/ 4 w 9"/>
                  <a:gd name="T37" fmla="*/ 6 h 7"/>
                  <a:gd name="T38" fmla="*/ 5 w 9"/>
                  <a:gd name="T39" fmla="*/ 6 h 7"/>
                  <a:gd name="T40" fmla="*/ 6 w 9"/>
                  <a:gd name="T41" fmla="*/ 6 h 7"/>
                  <a:gd name="T42" fmla="*/ 6 w 9"/>
                  <a:gd name="T43" fmla="*/ 7 h 7"/>
                  <a:gd name="T44" fmla="*/ 6 w 9"/>
                  <a:gd name="T45" fmla="*/ 6 h 7"/>
                  <a:gd name="T46" fmla="*/ 7 w 9"/>
                  <a:gd name="T47" fmla="*/ 5 h 7"/>
                  <a:gd name="T48" fmla="*/ 8 w 9"/>
                  <a:gd name="T49" fmla="*/ 4 h 7"/>
                  <a:gd name="T50" fmla="*/ 9 w 9"/>
                  <a:gd name="T51" fmla="*/ 4 h 7"/>
                  <a:gd name="T52" fmla="*/ 9 w 9"/>
                  <a:gd name="T53" fmla="*/ 2 h 7"/>
                  <a:gd name="T54" fmla="*/ 9 w 9"/>
                  <a:gd name="T5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" h="7">
                    <a:moveTo>
                      <a:pt x="9" y="2"/>
                    </a:moveTo>
                    <a:cubicBezTo>
                      <a:pt x="8" y="2"/>
                      <a:pt x="8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6"/>
                      <a:pt x="7" y="6"/>
                      <a:pt x="7" y="5"/>
                    </a:cubicBezTo>
                    <a:cubicBezTo>
                      <a:pt x="7" y="5"/>
                      <a:pt x="7" y="5"/>
                      <a:pt x="8" y="4"/>
                    </a:cubicBezTo>
                    <a:cubicBezTo>
                      <a:pt x="8" y="4"/>
                      <a:pt x="8" y="4"/>
                      <a:pt x="9" y="4"/>
                    </a:cubicBezTo>
                    <a:cubicBezTo>
                      <a:pt x="9" y="3"/>
                      <a:pt x="8" y="3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5" name="Freeform 481">
                <a:extLst>
                  <a:ext uri="{FF2B5EF4-FFF2-40B4-BE49-F238E27FC236}">
                    <a16:creationId xmlns:a16="http://schemas.microsoft.com/office/drawing/2014/main" id="{DA900387-A709-469E-82D8-B74EA4E19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1" y="1919289"/>
                <a:ext cx="258763" cy="258763"/>
              </a:xfrm>
              <a:custGeom>
                <a:avLst/>
                <a:gdLst>
                  <a:gd name="T0" fmla="*/ 13 w 24"/>
                  <a:gd name="T1" fmla="*/ 2 h 24"/>
                  <a:gd name="T2" fmla="*/ 12 w 24"/>
                  <a:gd name="T3" fmla="*/ 1 h 24"/>
                  <a:gd name="T4" fmla="*/ 11 w 24"/>
                  <a:gd name="T5" fmla="*/ 0 h 24"/>
                  <a:gd name="T6" fmla="*/ 9 w 24"/>
                  <a:gd name="T7" fmla="*/ 1 h 24"/>
                  <a:gd name="T8" fmla="*/ 7 w 24"/>
                  <a:gd name="T9" fmla="*/ 0 h 24"/>
                  <a:gd name="T10" fmla="*/ 6 w 24"/>
                  <a:gd name="T11" fmla="*/ 1 h 24"/>
                  <a:gd name="T12" fmla="*/ 4 w 24"/>
                  <a:gd name="T13" fmla="*/ 3 h 24"/>
                  <a:gd name="T14" fmla="*/ 4 w 24"/>
                  <a:gd name="T15" fmla="*/ 6 h 24"/>
                  <a:gd name="T16" fmla="*/ 4 w 24"/>
                  <a:gd name="T17" fmla="*/ 9 h 24"/>
                  <a:gd name="T18" fmla="*/ 2 w 24"/>
                  <a:gd name="T19" fmla="*/ 10 h 24"/>
                  <a:gd name="T20" fmla="*/ 0 w 24"/>
                  <a:gd name="T21" fmla="*/ 11 h 24"/>
                  <a:gd name="T22" fmla="*/ 0 w 24"/>
                  <a:gd name="T23" fmla="*/ 12 h 24"/>
                  <a:gd name="T24" fmla="*/ 0 w 24"/>
                  <a:gd name="T25" fmla="*/ 15 h 24"/>
                  <a:gd name="T26" fmla="*/ 2 w 24"/>
                  <a:gd name="T27" fmla="*/ 16 h 24"/>
                  <a:gd name="T28" fmla="*/ 5 w 24"/>
                  <a:gd name="T29" fmla="*/ 17 h 24"/>
                  <a:gd name="T30" fmla="*/ 9 w 24"/>
                  <a:gd name="T31" fmla="*/ 19 h 24"/>
                  <a:gd name="T32" fmla="*/ 12 w 24"/>
                  <a:gd name="T33" fmla="*/ 21 h 24"/>
                  <a:gd name="T34" fmla="*/ 13 w 24"/>
                  <a:gd name="T35" fmla="*/ 23 h 24"/>
                  <a:gd name="T36" fmla="*/ 18 w 24"/>
                  <a:gd name="T37" fmla="*/ 24 h 24"/>
                  <a:gd name="T38" fmla="*/ 19 w 24"/>
                  <a:gd name="T39" fmla="*/ 24 h 24"/>
                  <a:gd name="T40" fmla="*/ 19 w 24"/>
                  <a:gd name="T41" fmla="*/ 23 h 24"/>
                  <a:gd name="T42" fmla="*/ 21 w 24"/>
                  <a:gd name="T43" fmla="*/ 22 h 24"/>
                  <a:gd name="T44" fmla="*/ 21 w 24"/>
                  <a:gd name="T45" fmla="*/ 21 h 24"/>
                  <a:gd name="T46" fmla="*/ 23 w 24"/>
                  <a:gd name="T47" fmla="*/ 22 h 24"/>
                  <a:gd name="T48" fmla="*/ 23 w 24"/>
                  <a:gd name="T49" fmla="*/ 22 h 24"/>
                  <a:gd name="T50" fmla="*/ 24 w 24"/>
                  <a:gd name="T51" fmla="*/ 22 h 24"/>
                  <a:gd name="T52" fmla="*/ 23 w 24"/>
                  <a:gd name="T53" fmla="*/ 20 h 24"/>
                  <a:gd name="T54" fmla="*/ 22 w 24"/>
                  <a:gd name="T55" fmla="*/ 19 h 24"/>
                  <a:gd name="T56" fmla="*/ 21 w 24"/>
                  <a:gd name="T57" fmla="*/ 17 h 24"/>
                  <a:gd name="T58" fmla="*/ 20 w 24"/>
                  <a:gd name="T59" fmla="*/ 15 h 24"/>
                  <a:gd name="T60" fmla="*/ 19 w 24"/>
                  <a:gd name="T61" fmla="*/ 14 h 24"/>
                  <a:gd name="T62" fmla="*/ 18 w 24"/>
                  <a:gd name="T63" fmla="*/ 13 h 24"/>
                  <a:gd name="T64" fmla="*/ 17 w 24"/>
                  <a:gd name="T65" fmla="*/ 12 h 24"/>
                  <a:gd name="T66" fmla="*/ 15 w 24"/>
                  <a:gd name="T67" fmla="*/ 10 h 24"/>
                  <a:gd name="T68" fmla="*/ 15 w 24"/>
                  <a:gd name="T69" fmla="*/ 8 h 24"/>
                  <a:gd name="T70" fmla="*/ 16 w 24"/>
                  <a:gd name="T71" fmla="*/ 6 h 24"/>
                  <a:gd name="T72" fmla="*/ 15 w 24"/>
                  <a:gd name="T73" fmla="*/ 4 h 24"/>
                  <a:gd name="T74" fmla="*/ 14 w 24"/>
                  <a:gd name="T75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4" h="24">
                    <a:moveTo>
                      <a:pt x="13" y="3"/>
                    </a:move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1" y="0"/>
                      <a:pt x="11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5" y="6"/>
                      <a:pt x="5" y="7"/>
                      <a:pt x="4" y="8"/>
                    </a:cubicBezTo>
                    <a:cubicBezTo>
                      <a:pt x="4" y="8"/>
                      <a:pt x="4" y="9"/>
                      <a:pt x="4" y="9"/>
                    </a:cubicBezTo>
                    <a:cubicBezTo>
                      <a:pt x="3" y="10"/>
                      <a:pt x="3" y="9"/>
                      <a:pt x="2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3" y="16"/>
                      <a:pt x="3" y="16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6" y="18"/>
                      <a:pt x="6" y="18"/>
                      <a:pt x="7" y="18"/>
                    </a:cubicBezTo>
                    <a:cubicBezTo>
                      <a:pt x="8" y="18"/>
                      <a:pt x="8" y="18"/>
                      <a:pt x="9" y="19"/>
                    </a:cubicBezTo>
                    <a:cubicBezTo>
                      <a:pt x="10" y="19"/>
                      <a:pt x="10" y="19"/>
                      <a:pt x="11" y="19"/>
                    </a:cubicBezTo>
                    <a:cubicBezTo>
                      <a:pt x="11" y="20"/>
                      <a:pt x="12" y="20"/>
                      <a:pt x="12" y="21"/>
                    </a:cubicBezTo>
                    <a:cubicBezTo>
                      <a:pt x="12" y="21"/>
                      <a:pt x="11" y="21"/>
                      <a:pt x="12" y="22"/>
                    </a:cubicBezTo>
                    <a:cubicBezTo>
                      <a:pt x="12" y="22"/>
                      <a:pt x="12" y="22"/>
                      <a:pt x="13" y="23"/>
                    </a:cubicBezTo>
                    <a:cubicBezTo>
                      <a:pt x="14" y="23"/>
                      <a:pt x="15" y="23"/>
                      <a:pt x="17" y="23"/>
                    </a:cubicBezTo>
                    <a:cubicBezTo>
                      <a:pt x="17" y="23"/>
                      <a:pt x="17" y="24"/>
                      <a:pt x="18" y="24"/>
                    </a:cubicBezTo>
                    <a:cubicBezTo>
                      <a:pt x="18" y="24"/>
                      <a:pt x="18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2"/>
                      <a:pt x="20" y="22"/>
                      <a:pt x="20" y="22"/>
                    </a:cubicBezTo>
                    <a:cubicBezTo>
                      <a:pt x="20" y="22"/>
                      <a:pt x="21" y="22"/>
                      <a:pt x="21" y="22"/>
                    </a:cubicBezTo>
                    <a:cubicBezTo>
                      <a:pt x="21" y="22"/>
                      <a:pt x="20" y="22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1" y="18"/>
                      <a:pt x="22" y="18"/>
                      <a:pt x="21" y="17"/>
                    </a:cubicBezTo>
                    <a:cubicBezTo>
                      <a:pt x="21" y="17"/>
                      <a:pt x="22" y="17"/>
                      <a:pt x="21" y="16"/>
                    </a:cubicBezTo>
                    <a:cubicBezTo>
                      <a:pt x="21" y="15"/>
                      <a:pt x="21" y="15"/>
                      <a:pt x="20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18" y="14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6" y="11"/>
                    </a:cubicBezTo>
                    <a:cubicBezTo>
                      <a:pt x="16" y="11"/>
                      <a:pt x="16" y="11"/>
                      <a:pt x="15" y="10"/>
                    </a:cubicBezTo>
                    <a:cubicBezTo>
                      <a:pt x="15" y="10"/>
                      <a:pt x="15" y="10"/>
                      <a:pt x="15" y="9"/>
                    </a:cubicBezTo>
                    <a:cubicBezTo>
                      <a:pt x="15" y="9"/>
                      <a:pt x="15" y="8"/>
                      <a:pt x="15" y="8"/>
                    </a:cubicBezTo>
                    <a:cubicBezTo>
                      <a:pt x="15" y="7"/>
                      <a:pt x="16" y="7"/>
                      <a:pt x="16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5" y="4"/>
                      <a:pt x="14" y="4"/>
                      <a:pt x="14" y="4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3"/>
                      <a:pt x="13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6" name="Freeform 482">
                <a:extLst>
                  <a:ext uri="{FF2B5EF4-FFF2-40B4-BE49-F238E27FC236}">
                    <a16:creationId xmlns:a16="http://schemas.microsoft.com/office/drawing/2014/main" id="{1DFB7A0D-854F-451A-A728-EFCADCC44C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0214" y="1757364"/>
                <a:ext cx="400050" cy="238125"/>
              </a:xfrm>
              <a:custGeom>
                <a:avLst/>
                <a:gdLst>
                  <a:gd name="T0" fmla="*/ 2 w 37"/>
                  <a:gd name="T1" fmla="*/ 4 h 22"/>
                  <a:gd name="T2" fmla="*/ 2 w 37"/>
                  <a:gd name="T3" fmla="*/ 2 h 22"/>
                  <a:gd name="T4" fmla="*/ 3 w 37"/>
                  <a:gd name="T5" fmla="*/ 1 h 22"/>
                  <a:gd name="T6" fmla="*/ 5 w 37"/>
                  <a:gd name="T7" fmla="*/ 3 h 22"/>
                  <a:gd name="T8" fmla="*/ 6 w 37"/>
                  <a:gd name="T9" fmla="*/ 5 h 22"/>
                  <a:gd name="T10" fmla="*/ 4 w 37"/>
                  <a:gd name="T11" fmla="*/ 5 h 22"/>
                  <a:gd name="T12" fmla="*/ 2 w 37"/>
                  <a:gd name="T13" fmla="*/ 5 h 22"/>
                  <a:gd name="T14" fmla="*/ 2 w 37"/>
                  <a:gd name="T15" fmla="*/ 7 h 22"/>
                  <a:gd name="T16" fmla="*/ 4 w 37"/>
                  <a:gd name="T17" fmla="*/ 8 h 22"/>
                  <a:gd name="T18" fmla="*/ 4 w 37"/>
                  <a:gd name="T19" fmla="*/ 10 h 22"/>
                  <a:gd name="T20" fmla="*/ 5 w 37"/>
                  <a:gd name="T21" fmla="*/ 11 h 22"/>
                  <a:gd name="T22" fmla="*/ 6 w 37"/>
                  <a:gd name="T23" fmla="*/ 12 h 22"/>
                  <a:gd name="T24" fmla="*/ 7 w 37"/>
                  <a:gd name="T25" fmla="*/ 15 h 22"/>
                  <a:gd name="T26" fmla="*/ 8 w 37"/>
                  <a:gd name="T27" fmla="*/ 15 h 22"/>
                  <a:gd name="T28" fmla="*/ 10 w 37"/>
                  <a:gd name="T29" fmla="*/ 13 h 22"/>
                  <a:gd name="T30" fmla="*/ 11 w 37"/>
                  <a:gd name="T31" fmla="*/ 13 h 22"/>
                  <a:gd name="T32" fmla="*/ 12 w 37"/>
                  <a:gd name="T33" fmla="*/ 13 h 22"/>
                  <a:gd name="T34" fmla="*/ 15 w 37"/>
                  <a:gd name="T35" fmla="*/ 13 h 22"/>
                  <a:gd name="T36" fmla="*/ 17 w 37"/>
                  <a:gd name="T37" fmla="*/ 14 h 22"/>
                  <a:gd name="T38" fmla="*/ 19 w 37"/>
                  <a:gd name="T39" fmla="*/ 14 h 22"/>
                  <a:gd name="T40" fmla="*/ 21 w 37"/>
                  <a:gd name="T41" fmla="*/ 16 h 22"/>
                  <a:gd name="T42" fmla="*/ 23 w 37"/>
                  <a:gd name="T43" fmla="*/ 17 h 22"/>
                  <a:gd name="T44" fmla="*/ 24 w 37"/>
                  <a:gd name="T45" fmla="*/ 17 h 22"/>
                  <a:gd name="T46" fmla="*/ 26 w 37"/>
                  <a:gd name="T47" fmla="*/ 20 h 22"/>
                  <a:gd name="T48" fmla="*/ 26 w 37"/>
                  <a:gd name="T49" fmla="*/ 21 h 22"/>
                  <a:gd name="T50" fmla="*/ 28 w 37"/>
                  <a:gd name="T51" fmla="*/ 21 h 22"/>
                  <a:gd name="T52" fmla="*/ 29 w 37"/>
                  <a:gd name="T53" fmla="*/ 21 h 22"/>
                  <a:gd name="T54" fmla="*/ 30 w 37"/>
                  <a:gd name="T55" fmla="*/ 20 h 22"/>
                  <a:gd name="T56" fmla="*/ 32 w 37"/>
                  <a:gd name="T57" fmla="*/ 19 h 22"/>
                  <a:gd name="T58" fmla="*/ 33 w 37"/>
                  <a:gd name="T59" fmla="*/ 18 h 22"/>
                  <a:gd name="T60" fmla="*/ 34 w 37"/>
                  <a:gd name="T61" fmla="*/ 16 h 22"/>
                  <a:gd name="T62" fmla="*/ 35 w 37"/>
                  <a:gd name="T63" fmla="*/ 15 h 22"/>
                  <a:gd name="T64" fmla="*/ 37 w 37"/>
                  <a:gd name="T65" fmla="*/ 15 h 22"/>
                  <a:gd name="T66" fmla="*/ 37 w 37"/>
                  <a:gd name="T67" fmla="*/ 14 h 22"/>
                  <a:gd name="T68" fmla="*/ 36 w 37"/>
                  <a:gd name="T69" fmla="*/ 13 h 22"/>
                  <a:gd name="T70" fmla="*/ 33 w 37"/>
                  <a:gd name="T71" fmla="*/ 13 h 22"/>
                  <a:gd name="T72" fmla="*/ 31 w 37"/>
                  <a:gd name="T73" fmla="*/ 12 h 22"/>
                  <a:gd name="T74" fmla="*/ 29 w 37"/>
                  <a:gd name="T75" fmla="*/ 11 h 22"/>
                  <a:gd name="T76" fmla="*/ 28 w 37"/>
                  <a:gd name="T77" fmla="*/ 9 h 22"/>
                  <a:gd name="T78" fmla="*/ 25 w 37"/>
                  <a:gd name="T79" fmla="*/ 6 h 22"/>
                  <a:gd name="T80" fmla="*/ 21 w 37"/>
                  <a:gd name="T81" fmla="*/ 5 h 22"/>
                  <a:gd name="T82" fmla="*/ 20 w 37"/>
                  <a:gd name="T83" fmla="*/ 3 h 22"/>
                  <a:gd name="T84" fmla="*/ 18 w 37"/>
                  <a:gd name="T85" fmla="*/ 1 h 22"/>
                  <a:gd name="T86" fmla="*/ 14 w 37"/>
                  <a:gd name="T87" fmla="*/ 1 h 22"/>
                  <a:gd name="T88" fmla="*/ 11 w 37"/>
                  <a:gd name="T89" fmla="*/ 4 h 22"/>
                  <a:gd name="T90" fmla="*/ 9 w 37"/>
                  <a:gd name="T91" fmla="*/ 3 h 22"/>
                  <a:gd name="T92" fmla="*/ 7 w 37"/>
                  <a:gd name="T93" fmla="*/ 2 h 22"/>
                  <a:gd name="T94" fmla="*/ 5 w 37"/>
                  <a:gd name="T95" fmla="*/ 1 h 22"/>
                  <a:gd name="T96" fmla="*/ 3 w 37"/>
                  <a:gd name="T97" fmla="*/ 1 h 22"/>
                  <a:gd name="T98" fmla="*/ 1 w 37"/>
                  <a:gd name="T99" fmla="*/ 1 h 22"/>
                  <a:gd name="T100" fmla="*/ 1 w 37"/>
                  <a:gd name="T10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7" h="22">
                    <a:moveTo>
                      <a:pt x="1" y="3"/>
                    </a:moveTo>
                    <a:cubicBezTo>
                      <a:pt x="1" y="3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2"/>
                      <a:pt x="4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5" y="5"/>
                      <a:pt x="5" y="5"/>
                      <a:pt x="4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3" y="7"/>
                      <a:pt x="4" y="7"/>
                      <a:pt x="4" y="8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4" y="9"/>
                      <a:pt x="3" y="9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6" y="12"/>
                      <a:pt x="6" y="12"/>
                    </a:cubicBezTo>
                    <a:cubicBezTo>
                      <a:pt x="6" y="13"/>
                      <a:pt x="6" y="13"/>
                      <a:pt x="6" y="14"/>
                    </a:cubicBezTo>
                    <a:cubicBezTo>
                      <a:pt x="7" y="14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8" y="15"/>
                    </a:cubicBezTo>
                    <a:cubicBezTo>
                      <a:pt x="8" y="15"/>
                      <a:pt x="9" y="15"/>
                      <a:pt x="9" y="14"/>
                    </a:cubicBezTo>
                    <a:cubicBezTo>
                      <a:pt x="9" y="14"/>
                      <a:pt x="9" y="14"/>
                      <a:pt x="10" y="13"/>
                    </a:cubicBezTo>
                    <a:cubicBezTo>
                      <a:pt x="10" y="13"/>
                      <a:pt x="10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3" y="12"/>
                      <a:pt x="13" y="13"/>
                      <a:pt x="14" y="13"/>
                    </a:cubicBezTo>
                    <a:cubicBezTo>
                      <a:pt x="14" y="13"/>
                      <a:pt x="15" y="13"/>
                      <a:pt x="15" y="13"/>
                    </a:cubicBezTo>
                    <a:cubicBezTo>
                      <a:pt x="15" y="14"/>
                      <a:pt x="16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6"/>
                      <a:pt x="21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2" y="16"/>
                      <a:pt x="22" y="17"/>
                      <a:pt x="23" y="17"/>
                    </a:cubicBezTo>
                    <a:cubicBezTo>
                      <a:pt x="23" y="17"/>
                      <a:pt x="23" y="17"/>
                      <a:pt x="24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8"/>
                      <a:pt x="25" y="18"/>
                      <a:pt x="25" y="19"/>
                    </a:cubicBezTo>
                    <a:cubicBezTo>
                      <a:pt x="25" y="19"/>
                      <a:pt x="25" y="19"/>
                      <a:pt x="26" y="20"/>
                    </a:cubicBezTo>
                    <a:cubicBezTo>
                      <a:pt x="26" y="20"/>
                      <a:pt x="26" y="20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8" y="21"/>
                    </a:cubicBezTo>
                    <a:cubicBezTo>
                      <a:pt x="28" y="21"/>
                      <a:pt x="28" y="22"/>
                      <a:pt x="29" y="21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1"/>
                      <a:pt x="30" y="20"/>
                      <a:pt x="30" y="20"/>
                    </a:cubicBezTo>
                    <a:cubicBezTo>
                      <a:pt x="30" y="19"/>
                      <a:pt x="31" y="20"/>
                      <a:pt x="31" y="19"/>
                    </a:cubicBezTo>
                    <a:cubicBezTo>
                      <a:pt x="31" y="19"/>
                      <a:pt x="31" y="19"/>
                      <a:pt x="32" y="19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3" y="19"/>
                      <a:pt x="33" y="19"/>
                      <a:pt x="33" y="18"/>
                    </a:cubicBezTo>
                    <a:cubicBezTo>
                      <a:pt x="33" y="18"/>
                      <a:pt x="33" y="17"/>
                      <a:pt x="33" y="17"/>
                    </a:cubicBezTo>
                    <a:cubicBezTo>
                      <a:pt x="33" y="16"/>
                      <a:pt x="33" y="16"/>
                      <a:pt x="34" y="16"/>
                    </a:cubicBezTo>
                    <a:cubicBezTo>
                      <a:pt x="34" y="16"/>
                      <a:pt x="34" y="16"/>
                      <a:pt x="35" y="16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7" y="15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7" y="15"/>
                      <a:pt x="37" y="15"/>
                      <a:pt x="37" y="14"/>
                    </a:cubicBezTo>
                    <a:cubicBezTo>
                      <a:pt x="37" y="14"/>
                      <a:pt x="37" y="14"/>
                      <a:pt x="37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5" y="13"/>
                      <a:pt x="35" y="13"/>
                      <a:pt x="34" y="13"/>
                    </a:cubicBezTo>
                    <a:cubicBezTo>
                      <a:pt x="34" y="13"/>
                      <a:pt x="34" y="13"/>
                      <a:pt x="33" y="13"/>
                    </a:cubicBezTo>
                    <a:cubicBezTo>
                      <a:pt x="33" y="13"/>
                      <a:pt x="32" y="13"/>
                      <a:pt x="32" y="13"/>
                    </a:cubicBezTo>
                    <a:cubicBezTo>
                      <a:pt x="31" y="13"/>
                      <a:pt x="31" y="12"/>
                      <a:pt x="31" y="12"/>
                    </a:cubicBezTo>
                    <a:cubicBezTo>
                      <a:pt x="30" y="12"/>
                      <a:pt x="30" y="12"/>
                      <a:pt x="30" y="11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0"/>
                      <a:pt x="29" y="10"/>
                    </a:cubicBezTo>
                    <a:cubicBezTo>
                      <a:pt x="28" y="10"/>
                      <a:pt x="28" y="9"/>
                      <a:pt x="28" y="9"/>
                    </a:cubicBezTo>
                    <a:cubicBezTo>
                      <a:pt x="27" y="8"/>
                      <a:pt x="27" y="8"/>
                      <a:pt x="26" y="8"/>
                    </a:cubicBezTo>
                    <a:cubicBezTo>
                      <a:pt x="26" y="7"/>
                      <a:pt x="25" y="7"/>
                      <a:pt x="25" y="6"/>
                    </a:cubicBezTo>
                    <a:cubicBezTo>
                      <a:pt x="24" y="5"/>
                      <a:pt x="24" y="5"/>
                      <a:pt x="23" y="5"/>
                    </a:cubicBezTo>
                    <a:cubicBezTo>
                      <a:pt x="22" y="5"/>
                      <a:pt x="22" y="5"/>
                      <a:pt x="21" y="5"/>
                    </a:cubicBezTo>
                    <a:cubicBezTo>
                      <a:pt x="21" y="5"/>
                      <a:pt x="21" y="4"/>
                      <a:pt x="21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19" y="2"/>
                      <a:pt x="19" y="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3" y="2"/>
                      <a:pt x="13" y="2"/>
                      <a:pt x="12" y="3"/>
                    </a:cubicBezTo>
                    <a:cubicBezTo>
                      <a:pt x="12" y="3"/>
                      <a:pt x="12" y="4"/>
                      <a:pt x="11" y="4"/>
                    </a:cubicBezTo>
                    <a:cubicBezTo>
                      <a:pt x="11" y="4"/>
                      <a:pt x="11" y="3"/>
                      <a:pt x="10" y="3"/>
                    </a:cubicBezTo>
                    <a:cubicBezTo>
                      <a:pt x="10" y="3"/>
                      <a:pt x="10" y="3"/>
                      <a:pt x="9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8" y="3"/>
                      <a:pt x="8" y="2"/>
                      <a:pt x="7" y="2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7" name="Freeform 483">
                <a:extLst>
                  <a:ext uri="{FF2B5EF4-FFF2-40B4-BE49-F238E27FC236}">
                    <a16:creationId xmlns:a16="http://schemas.microsoft.com/office/drawing/2014/main" id="{63ABFB5D-52CF-4ED6-82CF-4965B8D7C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8839" y="1649414"/>
                <a:ext cx="0" cy="9525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8" name="Freeform 484">
                <a:extLst>
                  <a:ext uri="{FF2B5EF4-FFF2-40B4-BE49-F238E27FC236}">
                    <a16:creationId xmlns:a16="http://schemas.microsoft.com/office/drawing/2014/main" id="{848AD0A2-C811-4C9E-A1DD-B84E6DAA4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8839" y="1649414"/>
                <a:ext cx="96838" cy="128588"/>
              </a:xfrm>
              <a:custGeom>
                <a:avLst/>
                <a:gdLst>
                  <a:gd name="T0" fmla="*/ 9 w 9"/>
                  <a:gd name="T1" fmla="*/ 9 h 12"/>
                  <a:gd name="T2" fmla="*/ 9 w 9"/>
                  <a:gd name="T3" fmla="*/ 8 h 12"/>
                  <a:gd name="T4" fmla="*/ 8 w 9"/>
                  <a:gd name="T5" fmla="*/ 7 h 12"/>
                  <a:gd name="T6" fmla="*/ 8 w 9"/>
                  <a:gd name="T7" fmla="*/ 6 h 12"/>
                  <a:gd name="T8" fmla="*/ 9 w 9"/>
                  <a:gd name="T9" fmla="*/ 5 h 12"/>
                  <a:gd name="T10" fmla="*/ 9 w 9"/>
                  <a:gd name="T11" fmla="*/ 5 h 12"/>
                  <a:gd name="T12" fmla="*/ 9 w 9"/>
                  <a:gd name="T13" fmla="*/ 4 h 12"/>
                  <a:gd name="T14" fmla="*/ 8 w 9"/>
                  <a:gd name="T15" fmla="*/ 4 h 12"/>
                  <a:gd name="T16" fmla="*/ 7 w 9"/>
                  <a:gd name="T17" fmla="*/ 4 h 12"/>
                  <a:gd name="T18" fmla="*/ 6 w 9"/>
                  <a:gd name="T19" fmla="*/ 4 h 12"/>
                  <a:gd name="T20" fmla="*/ 6 w 9"/>
                  <a:gd name="T21" fmla="*/ 3 h 12"/>
                  <a:gd name="T22" fmla="*/ 6 w 9"/>
                  <a:gd name="T23" fmla="*/ 2 h 12"/>
                  <a:gd name="T24" fmla="*/ 5 w 9"/>
                  <a:gd name="T25" fmla="*/ 1 h 12"/>
                  <a:gd name="T26" fmla="*/ 4 w 9"/>
                  <a:gd name="T27" fmla="*/ 1 h 12"/>
                  <a:gd name="T28" fmla="*/ 4 w 9"/>
                  <a:gd name="T29" fmla="*/ 1 h 12"/>
                  <a:gd name="T30" fmla="*/ 4 w 9"/>
                  <a:gd name="T31" fmla="*/ 1 h 12"/>
                  <a:gd name="T32" fmla="*/ 3 w 9"/>
                  <a:gd name="T33" fmla="*/ 1 h 12"/>
                  <a:gd name="T34" fmla="*/ 2 w 9"/>
                  <a:gd name="T35" fmla="*/ 0 h 12"/>
                  <a:gd name="T36" fmla="*/ 1 w 9"/>
                  <a:gd name="T37" fmla="*/ 0 h 12"/>
                  <a:gd name="T38" fmla="*/ 0 w 9"/>
                  <a:gd name="T39" fmla="*/ 1 h 12"/>
                  <a:gd name="T40" fmla="*/ 0 w 9"/>
                  <a:gd name="T41" fmla="*/ 2 h 12"/>
                  <a:gd name="T42" fmla="*/ 1 w 9"/>
                  <a:gd name="T43" fmla="*/ 3 h 12"/>
                  <a:gd name="T44" fmla="*/ 2 w 9"/>
                  <a:gd name="T45" fmla="*/ 4 h 12"/>
                  <a:gd name="T46" fmla="*/ 1 w 9"/>
                  <a:gd name="T47" fmla="*/ 5 h 12"/>
                  <a:gd name="T48" fmla="*/ 2 w 9"/>
                  <a:gd name="T49" fmla="*/ 6 h 12"/>
                  <a:gd name="T50" fmla="*/ 2 w 9"/>
                  <a:gd name="T51" fmla="*/ 7 h 12"/>
                  <a:gd name="T52" fmla="*/ 2 w 9"/>
                  <a:gd name="T53" fmla="*/ 7 h 12"/>
                  <a:gd name="T54" fmla="*/ 2 w 9"/>
                  <a:gd name="T55" fmla="*/ 8 h 12"/>
                  <a:gd name="T56" fmla="*/ 3 w 9"/>
                  <a:gd name="T57" fmla="*/ 9 h 12"/>
                  <a:gd name="T58" fmla="*/ 3 w 9"/>
                  <a:gd name="T59" fmla="*/ 9 h 12"/>
                  <a:gd name="T60" fmla="*/ 3 w 9"/>
                  <a:gd name="T61" fmla="*/ 10 h 12"/>
                  <a:gd name="T62" fmla="*/ 3 w 9"/>
                  <a:gd name="T63" fmla="*/ 10 h 12"/>
                  <a:gd name="T64" fmla="*/ 3 w 9"/>
                  <a:gd name="T65" fmla="*/ 10 h 12"/>
                  <a:gd name="T66" fmla="*/ 4 w 9"/>
                  <a:gd name="T67" fmla="*/ 11 h 12"/>
                  <a:gd name="T68" fmla="*/ 4 w 9"/>
                  <a:gd name="T69" fmla="*/ 12 h 12"/>
                  <a:gd name="T70" fmla="*/ 5 w 9"/>
                  <a:gd name="T71" fmla="*/ 12 h 12"/>
                  <a:gd name="T72" fmla="*/ 6 w 9"/>
                  <a:gd name="T73" fmla="*/ 12 h 12"/>
                  <a:gd name="T74" fmla="*/ 7 w 9"/>
                  <a:gd name="T75" fmla="*/ 12 h 12"/>
                  <a:gd name="T76" fmla="*/ 8 w 9"/>
                  <a:gd name="T77" fmla="*/ 11 h 12"/>
                  <a:gd name="T78" fmla="*/ 9 w 9"/>
                  <a:gd name="T79" fmla="*/ 11 h 12"/>
                  <a:gd name="T80" fmla="*/ 9 w 9"/>
                  <a:gd name="T81" fmla="*/ 11 h 12"/>
                  <a:gd name="T82" fmla="*/ 9 w 9"/>
                  <a:gd name="T83" fmla="*/ 9 h 12"/>
                  <a:gd name="T84" fmla="*/ 9 w 9"/>
                  <a:gd name="T85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" h="12">
                    <a:moveTo>
                      <a:pt x="9" y="9"/>
                    </a:moveTo>
                    <a:cubicBezTo>
                      <a:pt x="9" y="9"/>
                      <a:pt x="9" y="8"/>
                      <a:pt x="9" y="8"/>
                    </a:cubicBezTo>
                    <a:cubicBezTo>
                      <a:pt x="9" y="8"/>
                      <a:pt x="9" y="8"/>
                      <a:pt x="8" y="7"/>
                    </a:cubicBezTo>
                    <a:cubicBezTo>
                      <a:pt x="8" y="7"/>
                      <a:pt x="8" y="6"/>
                      <a:pt x="8" y="6"/>
                    </a:cubicBezTo>
                    <a:cubicBezTo>
                      <a:pt x="8" y="6"/>
                      <a:pt x="9" y="6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4"/>
                      <a:pt x="9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3" y="8"/>
                      <a:pt x="3" y="9"/>
                    </a:cubicBezTo>
                    <a:cubicBezTo>
                      <a:pt x="2" y="9"/>
                      <a:pt x="3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1"/>
                      <a:pt x="4" y="11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4" y="12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0"/>
                      <a:pt x="8" y="10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9" name="Freeform 485">
                <a:extLst>
                  <a:ext uri="{FF2B5EF4-FFF2-40B4-BE49-F238E27FC236}">
                    <a16:creationId xmlns:a16="http://schemas.microsoft.com/office/drawing/2014/main" id="{A6FEECA8-E6CB-4AA6-8239-D5B6B578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864" y="1541464"/>
                <a:ext cx="130175" cy="53975"/>
              </a:xfrm>
              <a:custGeom>
                <a:avLst/>
                <a:gdLst>
                  <a:gd name="T0" fmla="*/ 0 w 12"/>
                  <a:gd name="T1" fmla="*/ 4 h 5"/>
                  <a:gd name="T2" fmla="*/ 0 w 12"/>
                  <a:gd name="T3" fmla="*/ 5 h 5"/>
                  <a:gd name="T4" fmla="*/ 1 w 12"/>
                  <a:gd name="T5" fmla="*/ 5 h 5"/>
                  <a:gd name="T6" fmla="*/ 2 w 12"/>
                  <a:gd name="T7" fmla="*/ 5 h 5"/>
                  <a:gd name="T8" fmla="*/ 4 w 12"/>
                  <a:gd name="T9" fmla="*/ 5 h 5"/>
                  <a:gd name="T10" fmla="*/ 5 w 12"/>
                  <a:gd name="T11" fmla="*/ 4 h 5"/>
                  <a:gd name="T12" fmla="*/ 6 w 12"/>
                  <a:gd name="T13" fmla="*/ 4 h 5"/>
                  <a:gd name="T14" fmla="*/ 7 w 12"/>
                  <a:gd name="T15" fmla="*/ 4 h 5"/>
                  <a:gd name="T16" fmla="*/ 8 w 12"/>
                  <a:gd name="T17" fmla="*/ 3 h 5"/>
                  <a:gd name="T18" fmla="*/ 9 w 12"/>
                  <a:gd name="T19" fmla="*/ 3 h 5"/>
                  <a:gd name="T20" fmla="*/ 9 w 12"/>
                  <a:gd name="T21" fmla="*/ 3 h 5"/>
                  <a:gd name="T22" fmla="*/ 11 w 12"/>
                  <a:gd name="T23" fmla="*/ 3 h 5"/>
                  <a:gd name="T24" fmla="*/ 11 w 12"/>
                  <a:gd name="T25" fmla="*/ 4 h 5"/>
                  <a:gd name="T26" fmla="*/ 12 w 12"/>
                  <a:gd name="T27" fmla="*/ 4 h 5"/>
                  <a:gd name="T28" fmla="*/ 12 w 12"/>
                  <a:gd name="T29" fmla="*/ 3 h 5"/>
                  <a:gd name="T30" fmla="*/ 12 w 12"/>
                  <a:gd name="T31" fmla="*/ 3 h 5"/>
                  <a:gd name="T32" fmla="*/ 12 w 12"/>
                  <a:gd name="T33" fmla="*/ 2 h 5"/>
                  <a:gd name="T34" fmla="*/ 12 w 12"/>
                  <a:gd name="T35" fmla="*/ 2 h 5"/>
                  <a:gd name="T36" fmla="*/ 12 w 12"/>
                  <a:gd name="T37" fmla="*/ 2 h 5"/>
                  <a:gd name="T38" fmla="*/ 12 w 12"/>
                  <a:gd name="T39" fmla="*/ 1 h 5"/>
                  <a:gd name="T40" fmla="*/ 11 w 12"/>
                  <a:gd name="T41" fmla="*/ 1 h 5"/>
                  <a:gd name="T42" fmla="*/ 10 w 12"/>
                  <a:gd name="T43" fmla="*/ 0 h 5"/>
                  <a:gd name="T44" fmla="*/ 9 w 12"/>
                  <a:gd name="T45" fmla="*/ 0 h 5"/>
                  <a:gd name="T46" fmla="*/ 9 w 12"/>
                  <a:gd name="T47" fmla="*/ 1 h 5"/>
                  <a:gd name="T48" fmla="*/ 8 w 12"/>
                  <a:gd name="T49" fmla="*/ 1 h 5"/>
                  <a:gd name="T50" fmla="*/ 7 w 12"/>
                  <a:gd name="T51" fmla="*/ 1 h 5"/>
                  <a:gd name="T52" fmla="*/ 6 w 12"/>
                  <a:gd name="T53" fmla="*/ 0 h 5"/>
                  <a:gd name="T54" fmla="*/ 5 w 12"/>
                  <a:gd name="T55" fmla="*/ 0 h 5"/>
                  <a:gd name="T56" fmla="*/ 4 w 12"/>
                  <a:gd name="T57" fmla="*/ 0 h 5"/>
                  <a:gd name="T58" fmla="*/ 3 w 12"/>
                  <a:gd name="T59" fmla="*/ 0 h 5"/>
                  <a:gd name="T60" fmla="*/ 3 w 12"/>
                  <a:gd name="T61" fmla="*/ 0 h 5"/>
                  <a:gd name="T62" fmla="*/ 2 w 12"/>
                  <a:gd name="T63" fmla="*/ 0 h 5"/>
                  <a:gd name="T64" fmla="*/ 1 w 12"/>
                  <a:gd name="T65" fmla="*/ 1 h 5"/>
                  <a:gd name="T66" fmla="*/ 1 w 12"/>
                  <a:gd name="T67" fmla="*/ 2 h 5"/>
                  <a:gd name="T68" fmla="*/ 0 w 12"/>
                  <a:gd name="T69" fmla="*/ 3 h 5"/>
                  <a:gd name="T70" fmla="*/ 0 w 12"/>
                  <a:gd name="T71" fmla="*/ 3 h 5"/>
                  <a:gd name="T72" fmla="*/ 0 w 12"/>
                  <a:gd name="T7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" h="5">
                    <a:moveTo>
                      <a:pt x="0" y="4"/>
                    </a:move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5"/>
                      <a:pt x="5" y="5"/>
                      <a:pt x="5" y="4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1" y="3"/>
                      <a:pt x="11" y="4"/>
                    </a:cubicBezTo>
                    <a:cubicBezTo>
                      <a:pt x="11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0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9" y="0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0" name="Freeform 486">
                <a:extLst>
                  <a:ext uri="{FF2B5EF4-FFF2-40B4-BE49-F238E27FC236}">
                    <a16:creationId xmlns:a16="http://schemas.microsoft.com/office/drawing/2014/main" id="{DDD3E20B-4B53-4763-8BDC-7992201C3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7839" y="2438401"/>
                <a:ext cx="238125" cy="465138"/>
              </a:xfrm>
              <a:custGeom>
                <a:avLst/>
                <a:gdLst>
                  <a:gd name="T0" fmla="*/ 3 w 22"/>
                  <a:gd name="T1" fmla="*/ 11 h 43"/>
                  <a:gd name="T2" fmla="*/ 5 w 22"/>
                  <a:gd name="T3" fmla="*/ 15 h 43"/>
                  <a:gd name="T4" fmla="*/ 4 w 22"/>
                  <a:gd name="T5" fmla="*/ 18 h 43"/>
                  <a:gd name="T6" fmla="*/ 6 w 22"/>
                  <a:gd name="T7" fmla="*/ 21 h 43"/>
                  <a:gd name="T8" fmla="*/ 7 w 22"/>
                  <a:gd name="T9" fmla="*/ 23 h 43"/>
                  <a:gd name="T10" fmla="*/ 7 w 22"/>
                  <a:gd name="T11" fmla="*/ 27 h 43"/>
                  <a:gd name="T12" fmla="*/ 5 w 22"/>
                  <a:gd name="T13" fmla="*/ 29 h 43"/>
                  <a:gd name="T14" fmla="*/ 5 w 22"/>
                  <a:gd name="T15" fmla="*/ 31 h 43"/>
                  <a:gd name="T16" fmla="*/ 5 w 22"/>
                  <a:gd name="T17" fmla="*/ 33 h 43"/>
                  <a:gd name="T18" fmla="*/ 4 w 22"/>
                  <a:gd name="T19" fmla="*/ 36 h 43"/>
                  <a:gd name="T20" fmla="*/ 5 w 22"/>
                  <a:gd name="T21" fmla="*/ 37 h 43"/>
                  <a:gd name="T22" fmla="*/ 7 w 22"/>
                  <a:gd name="T23" fmla="*/ 38 h 43"/>
                  <a:gd name="T24" fmla="*/ 9 w 22"/>
                  <a:gd name="T25" fmla="*/ 40 h 43"/>
                  <a:gd name="T26" fmla="*/ 10 w 22"/>
                  <a:gd name="T27" fmla="*/ 40 h 43"/>
                  <a:gd name="T28" fmla="*/ 11 w 22"/>
                  <a:gd name="T29" fmla="*/ 42 h 43"/>
                  <a:gd name="T30" fmla="*/ 13 w 22"/>
                  <a:gd name="T31" fmla="*/ 41 h 43"/>
                  <a:gd name="T32" fmla="*/ 15 w 22"/>
                  <a:gd name="T33" fmla="*/ 41 h 43"/>
                  <a:gd name="T34" fmla="*/ 12 w 22"/>
                  <a:gd name="T35" fmla="*/ 39 h 43"/>
                  <a:gd name="T36" fmla="*/ 10 w 22"/>
                  <a:gd name="T37" fmla="*/ 36 h 43"/>
                  <a:gd name="T38" fmla="*/ 9 w 22"/>
                  <a:gd name="T39" fmla="*/ 34 h 43"/>
                  <a:gd name="T40" fmla="*/ 7 w 22"/>
                  <a:gd name="T41" fmla="*/ 31 h 43"/>
                  <a:gd name="T42" fmla="*/ 8 w 22"/>
                  <a:gd name="T43" fmla="*/ 27 h 43"/>
                  <a:gd name="T44" fmla="*/ 9 w 22"/>
                  <a:gd name="T45" fmla="*/ 23 h 43"/>
                  <a:gd name="T46" fmla="*/ 10 w 22"/>
                  <a:gd name="T47" fmla="*/ 21 h 43"/>
                  <a:gd name="T48" fmla="*/ 11 w 22"/>
                  <a:gd name="T49" fmla="*/ 23 h 43"/>
                  <a:gd name="T50" fmla="*/ 13 w 22"/>
                  <a:gd name="T51" fmla="*/ 24 h 43"/>
                  <a:gd name="T52" fmla="*/ 15 w 22"/>
                  <a:gd name="T53" fmla="*/ 25 h 43"/>
                  <a:gd name="T54" fmla="*/ 15 w 22"/>
                  <a:gd name="T55" fmla="*/ 23 h 43"/>
                  <a:gd name="T56" fmla="*/ 15 w 22"/>
                  <a:gd name="T57" fmla="*/ 21 h 43"/>
                  <a:gd name="T58" fmla="*/ 16 w 22"/>
                  <a:gd name="T59" fmla="*/ 19 h 43"/>
                  <a:gd name="T60" fmla="*/ 19 w 22"/>
                  <a:gd name="T61" fmla="*/ 19 h 43"/>
                  <a:gd name="T62" fmla="*/ 21 w 22"/>
                  <a:gd name="T63" fmla="*/ 19 h 43"/>
                  <a:gd name="T64" fmla="*/ 22 w 22"/>
                  <a:gd name="T65" fmla="*/ 16 h 43"/>
                  <a:gd name="T66" fmla="*/ 20 w 22"/>
                  <a:gd name="T67" fmla="*/ 13 h 43"/>
                  <a:gd name="T68" fmla="*/ 18 w 22"/>
                  <a:gd name="T69" fmla="*/ 10 h 43"/>
                  <a:gd name="T70" fmla="*/ 16 w 22"/>
                  <a:gd name="T71" fmla="*/ 8 h 43"/>
                  <a:gd name="T72" fmla="*/ 14 w 22"/>
                  <a:gd name="T73" fmla="*/ 9 h 43"/>
                  <a:gd name="T74" fmla="*/ 11 w 22"/>
                  <a:gd name="T75" fmla="*/ 8 h 43"/>
                  <a:gd name="T76" fmla="*/ 9 w 22"/>
                  <a:gd name="T77" fmla="*/ 9 h 43"/>
                  <a:gd name="T78" fmla="*/ 9 w 22"/>
                  <a:gd name="T79" fmla="*/ 7 h 43"/>
                  <a:gd name="T80" fmla="*/ 8 w 22"/>
                  <a:gd name="T81" fmla="*/ 4 h 43"/>
                  <a:gd name="T82" fmla="*/ 7 w 22"/>
                  <a:gd name="T83" fmla="*/ 1 h 43"/>
                  <a:gd name="T84" fmla="*/ 6 w 22"/>
                  <a:gd name="T85" fmla="*/ 0 h 43"/>
                  <a:gd name="T86" fmla="*/ 3 w 22"/>
                  <a:gd name="T87" fmla="*/ 3 h 43"/>
                  <a:gd name="T88" fmla="*/ 1 w 22"/>
                  <a:gd name="T89" fmla="*/ 4 h 43"/>
                  <a:gd name="T90" fmla="*/ 0 w 22"/>
                  <a:gd name="T91" fmla="*/ 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" h="43">
                    <a:moveTo>
                      <a:pt x="1" y="9"/>
                    </a:moveTo>
                    <a:cubicBezTo>
                      <a:pt x="2" y="9"/>
                      <a:pt x="2" y="9"/>
                      <a:pt x="2" y="10"/>
                    </a:cubicBezTo>
                    <a:cubicBezTo>
                      <a:pt x="3" y="10"/>
                      <a:pt x="3" y="10"/>
                      <a:pt x="3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4" y="13"/>
                      <a:pt x="5" y="13"/>
                      <a:pt x="5" y="14"/>
                    </a:cubicBezTo>
                    <a:cubicBezTo>
                      <a:pt x="5" y="14"/>
                      <a:pt x="5" y="14"/>
                      <a:pt x="5" y="15"/>
                    </a:cubicBezTo>
                    <a:cubicBezTo>
                      <a:pt x="5" y="15"/>
                      <a:pt x="5" y="15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9"/>
                      <a:pt x="5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6" y="20"/>
                      <a:pt x="6" y="20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6" y="22"/>
                      <a:pt x="6" y="22"/>
                    </a:cubicBezTo>
                    <a:cubicBezTo>
                      <a:pt x="6" y="22"/>
                      <a:pt x="6" y="23"/>
                      <a:pt x="7" y="23"/>
                    </a:cubicBezTo>
                    <a:cubicBezTo>
                      <a:pt x="7" y="23"/>
                      <a:pt x="7" y="24"/>
                      <a:pt x="7" y="24"/>
                    </a:cubicBezTo>
                    <a:cubicBezTo>
                      <a:pt x="7" y="24"/>
                      <a:pt x="7" y="25"/>
                      <a:pt x="7" y="25"/>
                    </a:cubicBezTo>
                    <a:cubicBezTo>
                      <a:pt x="7" y="26"/>
                      <a:pt x="7" y="26"/>
                      <a:pt x="7" y="27"/>
                    </a:cubicBezTo>
                    <a:cubicBezTo>
                      <a:pt x="7" y="27"/>
                      <a:pt x="7" y="27"/>
                      <a:pt x="7" y="28"/>
                    </a:cubicBezTo>
                    <a:cubicBezTo>
                      <a:pt x="7" y="28"/>
                      <a:pt x="6" y="28"/>
                      <a:pt x="6" y="28"/>
                    </a:cubicBezTo>
                    <a:cubicBezTo>
                      <a:pt x="6" y="28"/>
                      <a:pt x="6" y="28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1"/>
                      <a:pt x="6" y="31"/>
                      <a:pt x="6" y="31"/>
                    </a:cubicBezTo>
                    <a:cubicBezTo>
                      <a:pt x="6" y="32"/>
                      <a:pt x="5" y="32"/>
                      <a:pt x="5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4" y="35"/>
                      <a:pt x="5" y="35"/>
                      <a:pt x="5" y="35"/>
                    </a:cubicBezTo>
                    <a:cubicBezTo>
                      <a:pt x="5" y="35"/>
                      <a:pt x="4" y="36"/>
                      <a:pt x="4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4" y="36"/>
                      <a:pt x="4" y="36"/>
                      <a:pt x="4" y="37"/>
                    </a:cubicBezTo>
                    <a:cubicBezTo>
                      <a:pt x="4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6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37"/>
                      <a:pt x="7" y="37"/>
                      <a:pt x="7" y="38"/>
                    </a:cubicBezTo>
                    <a:cubicBezTo>
                      <a:pt x="7" y="38"/>
                      <a:pt x="7" y="38"/>
                      <a:pt x="8" y="39"/>
                    </a:cubicBezTo>
                    <a:cubicBezTo>
                      <a:pt x="8" y="39"/>
                      <a:pt x="8" y="39"/>
                      <a:pt x="9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9" y="40"/>
                      <a:pt x="9" y="41"/>
                      <a:pt x="9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1"/>
                      <a:pt x="9" y="41"/>
                      <a:pt x="10" y="40"/>
                    </a:cubicBezTo>
                    <a:cubicBezTo>
                      <a:pt x="10" y="40"/>
                      <a:pt x="10" y="39"/>
                      <a:pt x="10" y="39"/>
                    </a:cubicBezTo>
                    <a:cubicBezTo>
                      <a:pt x="11" y="40"/>
                      <a:pt x="10" y="40"/>
                      <a:pt x="11" y="40"/>
                    </a:cubicBezTo>
                    <a:cubicBezTo>
                      <a:pt x="11" y="41"/>
                      <a:pt x="11" y="42"/>
                      <a:pt x="11" y="42"/>
                    </a:cubicBezTo>
                    <a:cubicBezTo>
                      <a:pt x="11" y="42"/>
                      <a:pt x="12" y="43"/>
                      <a:pt x="12" y="42"/>
                    </a:cubicBezTo>
                    <a:cubicBezTo>
                      <a:pt x="12" y="42"/>
                      <a:pt x="12" y="41"/>
                      <a:pt x="12" y="41"/>
                    </a:cubicBezTo>
                    <a:cubicBezTo>
                      <a:pt x="12" y="41"/>
                      <a:pt x="13" y="41"/>
                      <a:pt x="13" y="41"/>
                    </a:cubicBezTo>
                    <a:cubicBezTo>
                      <a:pt x="14" y="41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1"/>
                    </a:cubicBezTo>
                    <a:cubicBezTo>
                      <a:pt x="15" y="41"/>
                      <a:pt x="14" y="41"/>
                      <a:pt x="14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0"/>
                      <a:pt x="12" y="40"/>
                      <a:pt x="12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8"/>
                      <a:pt x="11" y="38"/>
                      <a:pt x="11" y="37"/>
                    </a:cubicBezTo>
                    <a:cubicBezTo>
                      <a:pt x="10" y="37"/>
                      <a:pt x="10" y="37"/>
                      <a:pt x="10" y="36"/>
                    </a:cubicBezTo>
                    <a:cubicBezTo>
                      <a:pt x="10" y="36"/>
                      <a:pt x="9" y="36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8" y="33"/>
                      <a:pt x="8" y="34"/>
                      <a:pt x="8" y="33"/>
                    </a:cubicBezTo>
                    <a:cubicBezTo>
                      <a:pt x="7" y="33"/>
                      <a:pt x="7" y="33"/>
                      <a:pt x="7" y="32"/>
                    </a:cubicBezTo>
                    <a:cubicBezTo>
                      <a:pt x="7" y="32"/>
                      <a:pt x="7" y="32"/>
                      <a:pt x="7" y="31"/>
                    </a:cubicBezTo>
                    <a:cubicBezTo>
                      <a:pt x="7" y="31"/>
                      <a:pt x="7" y="30"/>
                      <a:pt x="7" y="30"/>
                    </a:cubicBezTo>
                    <a:cubicBezTo>
                      <a:pt x="7" y="29"/>
                      <a:pt x="7" y="29"/>
                      <a:pt x="8" y="28"/>
                    </a:cubicBezTo>
                    <a:cubicBezTo>
                      <a:pt x="8" y="28"/>
                      <a:pt x="8" y="28"/>
                      <a:pt x="8" y="27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8" y="26"/>
                      <a:pt x="8" y="25"/>
                      <a:pt x="8" y="24"/>
                    </a:cubicBezTo>
                    <a:cubicBezTo>
                      <a:pt x="8" y="24"/>
                      <a:pt x="8" y="24"/>
                      <a:pt x="9" y="23"/>
                    </a:cubicBezTo>
                    <a:cubicBezTo>
                      <a:pt x="9" y="23"/>
                      <a:pt x="8" y="22"/>
                      <a:pt x="9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1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3"/>
                      <a:pt x="10" y="23"/>
                      <a:pt x="11" y="2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4" y="22"/>
                      <a:pt x="14" y="21"/>
                    </a:cubicBezTo>
                    <a:cubicBezTo>
                      <a:pt x="14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0"/>
                      <a:pt x="15" y="20"/>
                    </a:cubicBezTo>
                    <a:cubicBezTo>
                      <a:pt x="15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7" y="19"/>
                    </a:cubicBezTo>
                    <a:cubicBezTo>
                      <a:pt x="17" y="18"/>
                      <a:pt x="17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20" y="19"/>
                      <a:pt x="20" y="19"/>
                    </a:cubicBezTo>
                    <a:cubicBezTo>
                      <a:pt x="20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5"/>
                      <a:pt x="22" y="15"/>
                      <a:pt x="21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0" y="14"/>
                      <a:pt x="20" y="14"/>
                      <a:pt x="20" y="13"/>
                    </a:cubicBezTo>
                    <a:cubicBezTo>
                      <a:pt x="19" y="13"/>
                      <a:pt x="19" y="12"/>
                      <a:pt x="19" y="12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10"/>
                      <a:pt x="18" y="10"/>
                    </a:cubicBezTo>
                    <a:cubicBezTo>
                      <a:pt x="18" y="9"/>
                      <a:pt x="18" y="9"/>
                      <a:pt x="17" y="9"/>
                    </a:cubicBezTo>
                    <a:cubicBezTo>
                      <a:pt x="17" y="9"/>
                      <a:pt x="17" y="8"/>
                      <a:pt x="17" y="8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6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4" y="8"/>
                      <a:pt x="14" y="9"/>
                      <a:pt x="14" y="9"/>
                    </a:cubicBezTo>
                    <a:cubicBezTo>
                      <a:pt x="14" y="9"/>
                      <a:pt x="13" y="8"/>
                      <a:pt x="13" y="8"/>
                    </a:cubicBezTo>
                    <a:cubicBezTo>
                      <a:pt x="13" y="8"/>
                      <a:pt x="12" y="8"/>
                      <a:pt x="12" y="8"/>
                    </a:cubicBezTo>
                    <a:cubicBezTo>
                      <a:pt x="12" y="8"/>
                      <a:pt x="12" y="8"/>
                      <a:pt x="11" y="8"/>
                    </a:cubicBezTo>
                    <a:cubicBezTo>
                      <a:pt x="11" y="8"/>
                      <a:pt x="11" y="8"/>
                      <a:pt x="10" y="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9" y="8"/>
                      <a:pt x="9" y="8"/>
                      <a:pt x="9" y="7"/>
                    </a:cubicBezTo>
                    <a:cubicBezTo>
                      <a:pt x="9" y="7"/>
                      <a:pt x="10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0" y="7"/>
                    </a:cubicBezTo>
                    <a:cubicBezTo>
                      <a:pt x="0" y="7"/>
                      <a:pt x="0" y="7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1" name="Freeform 487">
                <a:extLst>
                  <a:ext uri="{FF2B5EF4-FFF2-40B4-BE49-F238E27FC236}">
                    <a16:creationId xmlns:a16="http://schemas.microsoft.com/office/drawing/2014/main" id="{A271963A-C9AC-49EB-A84C-58C897D247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2726" y="2935289"/>
                <a:ext cx="20638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  <a:gd name="T6" fmla="*/ 1 w 2"/>
                  <a:gd name="T7" fmla="*/ 1 h 2"/>
                  <a:gd name="T8" fmla="*/ 2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2" y="2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2" name="Freeform 488">
                <a:extLst>
                  <a:ext uri="{FF2B5EF4-FFF2-40B4-BE49-F238E27FC236}">
                    <a16:creationId xmlns:a16="http://schemas.microsoft.com/office/drawing/2014/main" id="{68E31B40-4060-47B3-B93B-683EBA456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16964" y="3562351"/>
                <a:ext cx="22225" cy="31750"/>
              </a:xfrm>
              <a:custGeom>
                <a:avLst/>
                <a:gdLst>
                  <a:gd name="T0" fmla="*/ 2 w 2"/>
                  <a:gd name="T1" fmla="*/ 2 h 3"/>
                  <a:gd name="T2" fmla="*/ 2 w 2"/>
                  <a:gd name="T3" fmla="*/ 1 h 3"/>
                  <a:gd name="T4" fmla="*/ 2 w 2"/>
                  <a:gd name="T5" fmla="*/ 0 h 3"/>
                  <a:gd name="T6" fmla="*/ 1 w 2"/>
                  <a:gd name="T7" fmla="*/ 0 h 3"/>
                  <a:gd name="T8" fmla="*/ 0 w 2"/>
                  <a:gd name="T9" fmla="*/ 1 h 3"/>
                  <a:gd name="T10" fmla="*/ 0 w 2"/>
                  <a:gd name="T11" fmla="*/ 2 h 3"/>
                  <a:gd name="T12" fmla="*/ 2 w 2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3"/>
                      <a:pt x="1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3" name="Freeform 489">
                <a:extLst>
                  <a:ext uri="{FF2B5EF4-FFF2-40B4-BE49-F238E27FC236}">
                    <a16:creationId xmlns:a16="http://schemas.microsoft.com/office/drawing/2014/main" id="{3F768635-C17C-48FE-839E-6D79D4BBA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8076" y="3594101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4" name="Freeform 490">
                <a:extLst>
                  <a:ext uri="{FF2B5EF4-FFF2-40B4-BE49-F238E27FC236}">
                    <a16:creationId xmlns:a16="http://schemas.microsoft.com/office/drawing/2014/main" id="{01290407-D65A-4511-BF68-8BCD38F35A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39189" y="3605214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5" name="Freeform 491">
                <a:extLst>
                  <a:ext uri="{FF2B5EF4-FFF2-40B4-BE49-F238E27FC236}">
                    <a16:creationId xmlns:a16="http://schemas.microsoft.com/office/drawing/2014/main" id="{DE5C8765-7DE3-42FD-BC93-AAD380DD7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77264" y="4178301"/>
                <a:ext cx="182563" cy="215900"/>
              </a:xfrm>
              <a:custGeom>
                <a:avLst/>
                <a:gdLst>
                  <a:gd name="T0" fmla="*/ 15 w 17"/>
                  <a:gd name="T1" fmla="*/ 7 h 20"/>
                  <a:gd name="T2" fmla="*/ 15 w 17"/>
                  <a:gd name="T3" fmla="*/ 8 h 20"/>
                  <a:gd name="T4" fmla="*/ 13 w 17"/>
                  <a:gd name="T5" fmla="*/ 8 h 20"/>
                  <a:gd name="T6" fmla="*/ 12 w 17"/>
                  <a:gd name="T7" fmla="*/ 8 h 20"/>
                  <a:gd name="T8" fmla="*/ 12 w 17"/>
                  <a:gd name="T9" fmla="*/ 7 h 20"/>
                  <a:gd name="T10" fmla="*/ 12 w 17"/>
                  <a:gd name="T11" fmla="*/ 7 h 20"/>
                  <a:gd name="T12" fmla="*/ 12 w 17"/>
                  <a:gd name="T13" fmla="*/ 5 h 20"/>
                  <a:gd name="T14" fmla="*/ 12 w 17"/>
                  <a:gd name="T15" fmla="*/ 5 h 20"/>
                  <a:gd name="T16" fmla="*/ 11 w 17"/>
                  <a:gd name="T17" fmla="*/ 6 h 20"/>
                  <a:gd name="T18" fmla="*/ 10 w 17"/>
                  <a:gd name="T19" fmla="*/ 6 h 20"/>
                  <a:gd name="T20" fmla="*/ 10 w 17"/>
                  <a:gd name="T21" fmla="*/ 5 h 20"/>
                  <a:gd name="T22" fmla="*/ 11 w 17"/>
                  <a:gd name="T23" fmla="*/ 5 h 20"/>
                  <a:gd name="T24" fmla="*/ 11 w 17"/>
                  <a:gd name="T25" fmla="*/ 4 h 20"/>
                  <a:gd name="T26" fmla="*/ 11 w 17"/>
                  <a:gd name="T27" fmla="*/ 3 h 20"/>
                  <a:gd name="T28" fmla="*/ 11 w 17"/>
                  <a:gd name="T29" fmla="*/ 2 h 20"/>
                  <a:gd name="T30" fmla="*/ 11 w 17"/>
                  <a:gd name="T31" fmla="*/ 2 h 20"/>
                  <a:gd name="T32" fmla="*/ 10 w 17"/>
                  <a:gd name="T33" fmla="*/ 1 h 20"/>
                  <a:gd name="T34" fmla="*/ 10 w 17"/>
                  <a:gd name="T35" fmla="*/ 1 h 20"/>
                  <a:gd name="T36" fmla="*/ 9 w 17"/>
                  <a:gd name="T37" fmla="*/ 1 h 20"/>
                  <a:gd name="T38" fmla="*/ 8 w 17"/>
                  <a:gd name="T39" fmla="*/ 1 h 20"/>
                  <a:gd name="T40" fmla="*/ 8 w 17"/>
                  <a:gd name="T41" fmla="*/ 2 h 20"/>
                  <a:gd name="T42" fmla="*/ 8 w 17"/>
                  <a:gd name="T43" fmla="*/ 3 h 20"/>
                  <a:gd name="T44" fmla="*/ 9 w 17"/>
                  <a:gd name="T45" fmla="*/ 4 h 20"/>
                  <a:gd name="T46" fmla="*/ 8 w 17"/>
                  <a:gd name="T47" fmla="*/ 5 h 20"/>
                  <a:gd name="T48" fmla="*/ 8 w 17"/>
                  <a:gd name="T49" fmla="*/ 6 h 20"/>
                  <a:gd name="T50" fmla="*/ 8 w 17"/>
                  <a:gd name="T51" fmla="*/ 7 h 20"/>
                  <a:gd name="T52" fmla="*/ 8 w 17"/>
                  <a:gd name="T53" fmla="*/ 8 h 20"/>
                  <a:gd name="T54" fmla="*/ 7 w 17"/>
                  <a:gd name="T55" fmla="*/ 9 h 20"/>
                  <a:gd name="T56" fmla="*/ 6 w 17"/>
                  <a:gd name="T57" fmla="*/ 10 h 20"/>
                  <a:gd name="T58" fmla="*/ 5 w 17"/>
                  <a:gd name="T59" fmla="*/ 11 h 20"/>
                  <a:gd name="T60" fmla="*/ 3 w 17"/>
                  <a:gd name="T61" fmla="*/ 12 h 20"/>
                  <a:gd name="T62" fmla="*/ 2 w 17"/>
                  <a:gd name="T63" fmla="*/ 13 h 20"/>
                  <a:gd name="T64" fmla="*/ 2 w 17"/>
                  <a:gd name="T65" fmla="*/ 14 h 20"/>
                  <a:gd name="T66" fmla="*/ 3 w 17"/>
                  <a:gd name="T67" fmla="*/ 15 h 20"/>
                  <a:gd name="T68" fmla="*/ 3 w 17"/>
                  <a:gd name="T69" fmla="*/ 16 h 20"/>
                  <a:gd name="T70" fmla="*/ 3 w 17"/>
                  <a:gd name="T71" fmla="*/ 16 h 20"/>
                  <a:gd name="T72" fmla="*/ 3 w 17"/>
                  <a:gd name="T73" fmla="*/ 17 h 20"/>
                  <a:gd name="T74" fmla="*/ 2 w 17"/>
                  <a:gd name="T75" fmla="*/ 18 h 20"/>
                  <a:gd name="T76" fmla="*/ 1 w 17"/>
                  <a:gd name="T77" fmla="*/ 18 h 20"/>
                  <a:gd name="T78" fmla="*/ 1 w 17"/>
                  <a:gd name="T79" fmla="*/ 19 h 20"/>
                  <a:gd name="T80" fmla="*/ 2 w 17"/>
                  <a:gd name="T81" fmla="*/ 19 h 20"/>
                  <a:gd name="T82" fmla="*/ 4 w 17"/>
                  <a:gd name="T83" fmla="*/ 19 h 20"/>
                  <a:gd name="T84" fmla="*/ 5 w 17"/>
                  <a:gd name="T85" fmla="*/ 18 h 20"/>
                  <a:gd name="T86" fmla="*/ 6 w 17"/>
                  <a:gd name="T87" fmla="*/ 17 h 20"/>
                  <a:gd name="T88" fmla="*/ 6 w 17"/>
                  <a:gd name="T89" fmla="*/ 17 h 20"/>
                  <a:gd name="T90" fmla="*/ 7 w 17"/>
                  <a:gd name="T91" fmla="*/ 17 h 20"/>
                  <a:gd name="T92" fmla="*/ 8 w 17"/>
                  <a:gd name="T93" fmla="*/ 16 h 20"/>
                  <a:gd name="T94" fmla="*/ 8 w 17"/>
                  <a:gd name="T95" fmla="*/ 15 h 20"/>
                  <a:gd name="T96" fmla="*/ 9 w 17"/>
                  <a:gd name="T97" fmla="*/ 15 h 20"/>
                  <a:gd name="T98" fmla="*/ 10 w 17"/>
                  <a:gd name="T99" fmla="*/ 14 h 20"/>
                  <a:gd name="T100" fmla="*/ 10 w 17"/>
                  <a:gd name="T101" fmla="*/ 13 h 20"/>
                  <a:gd name="T102" fmla="*/ 12 w 17"/>
                  <a:gd name="T103" fmla="*/ 13 h 20"/>
                  <a:gd name="T104" fmla="*/ 13 w 17"/>
                  <a:gd name="T105" fmla="*/ 13 h 20"/>
                  <a:gd name="T106" fmla="*/ 14 w 17"/>
                  <a:gd name="T107" fmla="*/ 12 h 20"/>
                  <a:gd name="T108" fmla="*/ 14 w 17"/>
                  <a:gd name="T109" fmla="*/ 11 h 20"/>
                  <a:gd name="T110" fmla="*/ 15 w 17"/>
                  <a:gd name="T111" fmla="*/ 11 h 20"/>
                  <a:gd name="T112" fmla="*/ 16 w 17"/>
                  <a:gd name="T113" fmla="*/ 10 h 20"/>
                  <a:gd name="T114" fmla="*/ 16 w 17"/>
                  <a:gd name="T115" fmla="*/ 9 h 20"/>
                  <a:gd name="T116" fmla="*/ 16 w 17"/>
                  <a:gd name="T117" fmla="*/ 8 h 20"/>
                  <a:gd name="T118" fmla="*/ 16 w 17"/>
                  <a:gd name="T119" fmla="*/ 7 h 20"/>
                  <a:gd name="T120" fmla="*/ 15 w 17"/>
                  <a:gd name="T121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" h="20">
                    <a:moveTo>
                      <a:pt x="15" y="7"/>
                    </a:moveTo>
                    <a:cubicBezTo>
                      <a:pt x="15" y="8"/>
                      <a:pt x="15" y="8"/>
                      <a:pt x="15" y="8"/>
                    </a:cubicBezTo>
                    <a:cubicBezTo>
                      <a:pt x="14" y="8"/>
                      <a:pt x="14" y="8"/>
                      <a:pt x="13" y="8"/>
                    </a:cubicBezTo>
                    <a:cubicBezTo>
                      <a:pt x="13" y="8"/>
                      <a:pt x="13" y="9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3" y="6"/>
                      <a:pt x="13" y="6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11" y="6"/>
                      <a:pt x="10" y="7"/>
                      <a:pt x="10" y="6"/>
                    </a:cubicBez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11" y="5"/>
                      <a:pt x="11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11" y="4"/>
                      <a:pt x="11" y="3"/>
                      <a:pt x="11" y="3"/>
                    </a:cubicBezTo>
                    <a:cubicBezTo>
                      <a:pt x="11" y="3"/>
                      <a:pt x="11" y="3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3"/>
                      <a:pt x="7" y="3"/>
                      <a:pt x="8" y="3"/>
                    </a:cubicBezTo>
                    <a:cubicBezTo>
                      <a:pt x="8" y="4"/>
                      <a:pt x="9" y="3"/>
                      <a:pt x="9" y="4"/>
                    </a:cubicBezTo>
                    <a:cubicBezTo>
                      <a:pt x="9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6"/>
                    </a:cubicBezTo>
                    <a:cubicBezTo>
                      <a:pt x="8" y="6"/>
                      <a:pt x="8" y="6"/>
                      <a:pt x="8" y="7"/>
                    </a:cubicBezTo>
                    <a:cubicBezTo>
                      <a:pt x="8" y="7"/>
                      <a:pt x="8" y="8"/>
                      <a:pt x="8" y="8"/>
                    </a:cubicBezTo>
                    <a:cubicBezTo>
                      <a:pt x="8" y="9"/>
                      <a:pt x="7" y="9"/>
                      <a:pt x="7" y="9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2"/>
                      <a:pt x="4" y="12"/>
                      <a:pt x="3" y="12"/>
                    </a:cubicBezTo>
                    <a:cubicBezTo>
                      <a:pt x="3" y="12"/>
                      <a:pt x="3" y="13"/>
                      <a:pt x="2" y="13"/>
                    </a:cubicBezTo>
                    <a:cubicBezTo>
                      <a:pt x="2" y="13"/>
                      <a:pt x="2" y="14"/>
                      <a:pt x="2" y="14"/>
                    </a:cubicBezTo>
                    <a:cubicBezTo>
                      <a:pt x="2" y="14"/>
                      <a:pt x="2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7"/>
                      <a:pt x="2" y="17"/>
                      <a:pt x="2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9"/>
                      <a:pt x="0" y="19"/>
                      <a:pt x="1" y="19"/>
                    </a:cubicBezTo>
                    <a:cubicBezTo>
                      <a:pt x="1" y="20"/>
                      <a:pt x="2" y="19"/>
                      <a:pt x="2" y="19"/>
                    </a:cubicBezTo>
                    <a:cubicBezTo>
                      <a:pt x="3" y="19"/>
                      <a:pt x="3" y="19"/>
                      <a:pt x="4" y="19"/>
                    </a:cubicBezTo>
                    <a:cubicBezTo>
                      <a:pt x="4" y="19"/>
                      <a:pt x="4" y="18"/>
                      <a:pt x="5" y="18"/>
                    </a:cubicBezTo>
                    <a:cubicBezTo>
                      <a:pt x="5" y="18"/>
                      <a:pt x="5" y="18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7" y="16"/>
                      <a:pt x="7" y="17"/>
                      <a:pt x="7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5"/>
                    </a:cubicBezTo>
                    <a:cubicBezTo>
                      <a:pt x="8" y="15"/>
                      <a:pt x="8" y="15"/>
                      <a:pt x="9" y="15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1" y="12"/>
                      <a:pt x="11" y="13"/>
                      <a:pt x="12" y="13"/>
                    </a:cubicBezTo>
                    <a:cubicBezTo>
                      <a:pt x="12" y="12"/>
                      <a:pt x="13" y="13"/>
                      <a:pt x="13" y="13"/>
                    </a:cubicBezTo>
                    <a:cubicBezTo>
                      <a:pt x="13" y="12"/>
                      <a:pt x="14" y="12"/>
                      <a:pt x="14" y="12"/>
                    </a:cubicBezTo>
                    <a:cubicBezTo>
                      <a:pt x="14" y="12"/>
                      <a:pt x="14" y="11"/>
                      <a:pt x="14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6" y="10"/>
                      <a:pt x="15" y="10"/>
                      <a:pt x="16" y="10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8"/>
                    </a:cubicBezTo>
                    <a:cubicBezTo>
                      <a:pt x="16" y="8"/>
                      <a:pt x="17" y="8"/>
                      <a:pt x="16" y="7"/>
                    </a:cubicBezTo>
                    <a:cubicBezTo>
                      <a:pt x="16" y="7"/>
                      <a:pt x="16" y="7"/>
                      <a:pt x="15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6" name="Freeform 492">
                <a:extLst>
                  <a:ext uri="{FF2B5EF4-FFF2-40B4-BE49-F238E27FC236}">
                    <a16:creationId xmlns:a16="http://schemas.microsoft.com/office/drawing/2014/main" id="{60119D47-947D-41AC-A8E5-AC71961A6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2301" y="4546601"/>
                <a:ext cx="31750" cy="20638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1 h 2"/>
                  <a:gd name="T4" fmla="*/ 3 w 3"/>
                  <a:gd name="T5" fmla="*/ 1 h 2"/>
                  <a:gd name="T6" fmla="*/ 3 w 3"/>
                  <a:gd name="T7" fmla="*/ 0 h 2"/>
                  <a:gd name="T8" fmla="*/ 2 w 3"/>
                  <a:gd name="T9" fmla="*/ 0 h 2"/>
                  <a:gd name="T10" fmla="*/ 1 w 3"/>
                  <a:gd name="T11" fmla="*/ 1 h 2"/>
                  <a:gd name="T12" fmla="*/ 0 w 3"/>
                  <a:gd name="T13" fmla="*/ 1 h 2"/>
                  <a:gd name="T14" fmla="*/ 1 w 3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7" name="Freeform 493">
                <a:extLst>
                  <a:ext uri="{FF2B5EF4-FFF2-40B4-BE49-F238E27FC236}">
                    <a16:creationId xmlns:a16="http://schemas.microsoft.com/office/drawing/2014/main" id="{18EDF38D-8248-42F1-ACFF-0D9ED4D0CE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3414" y="4351339"/>
                <a:ext cx="323850" cy="206375"/>
              </a:xfrm>
              <a:custGeom>
                <a:avLst/>
                <a:gdLst>
                  <a:gd name="T0" fmla="*/ 29 w 30"/>
                  <a:gd name="T1" fmla="*/ 1 h 19"/>
                  <a:gd name="T2" fmla="*/ 28 w 30"/>
                  <a:gd name="T3" fmla="*/ 1 h 19"/>
                  <a:gd name="T4" fmla="*/ 27 w 30"/>
                  <a:gd name="T5" fmla="*/ 0 h 19"/>
                  <a:gd name="T6" fmla="*/ 25 w 30"/>
                  <a:gd name="T7" fmla="*/ 2 h 19"/>
                  <a:gd name="T8" fmla="*/ 23 w 30"/>
                  <a:gd name="T9" fmla="*/ 3 h 19"/>
                  <a:gd name="T10" fmla="*/ 20 w 30"/>
                  <a:gd name="T11" fmla="*/ 6 h 19"/>
                  <a:gd name="T12" fmla="*/ 18 w 30"/>
                  <a:gd name="T13" fmla="*/ 6 h 19"/>
                  <a:gd name="T14" fmla="*/ 17 w 30"/>
                  <a:gd name="T15" fmla="*/ 7 h 19"/>
                  <a:gd name="T16" fmla="*/ 15 w 30"/>
                  <a:gd name="T17" fmla="*/ 8 h 19"/>
                  <a:gd name="T18" fmla="*/ 13 w 30"/>
                  <a:gd name="T19" fmla="*/ 9 h 19"/>
                  <a:gd name="T20" fmla="*/ 10 w 30"/>
                  <a:gd name="T21" fmla="*/ 10 h 19"/>
                  <a:gd name="T22" fmla="*/ 7 w 30"/>
                  <a:gd name="T23" fmla="*/ 11 h 19"/>
                  <a:gd name="T24" fmla="*/ 5 w 30"/>
                  <a:gd name="T25" fmla="*/ 13 h 19"/>
                  <a:gd name="T26" fmla="*/ 2 w 30"/>
                  <a:gd name="T27" fmla="*/ 14 h 19"/>
                  <a:gd name="T28" fmla="*/ 1 w 30"/>
                  <a:gd name="T29" fmla="*/ 15 h 19"/>
                  <a:gd name="T30" fmla="*/ 1 w 30"/>
                  <a:gd name="T31" fmla="*/ 16 h 19"/>
                  <a:gd name="T32" fmla="*/ 2 w 30"/>
                  <a:gd name="T33" fmla="*/ 16 h 19"/>
                  <a:gd name="T34" fmla="*/ 3 w 30"/>
                  <a:gd name="T35" fmla="*/ 17 h 19"/>
                  <a:gd name="T36" fmla="*/ 5 w 30"/>
                  <a:gd name="T37" fmla="*/ 18 h 19"/>
                  <a:gd name="T38" fmla="*/ 8 w 30"/>
                  <a:gd name="T39" fmla="*/ 17 h 19"/>
                  <a:gd name="T40" fmla="*/ 11 w 30"/>
                  <a:gd name="T41" fmla="*/ 15 h 19"/>
                  <a:gd name="T42" fmla="*/ 13 w 30"/>
                  <a:gd name="T43" fmla="*/ 13 h 19"/>
                  <a:gd name="T44" fmla="*/ 14 w 30"/>
                  <a:gd name="T45" fmla="*/ 12 h 19"/>
                  <a:gd name="T46" fmla="*/ 17 w 30"/>
                  <a:gd name="T47" fmla="*/ 11 h 19"/>
                  <a:gd name="T48" fmla="*/ 20 w 30"/>
                  <a:gd name="T49" fmla="*/ 10 h 19"/>
                  <a:gd name="T50" fmla="*/ 21 w 30"/>
                  <a:gd name="T51" fmla="*/ 9 h 19"/>
                  <a:gd name="T52" fmla="*/ 23 w 30"/>
                  <a:gd name="T53" fmla="*/ 8 h 19"/>
                  <a:gd name="T54" fmla="*/ 25 w 30"/>
                  <a:gd name="T55" fmla="*/ 6 h 19"/>
                  <a:gd name="T56" fmla="*/ 27 w 30"/>
                  <a:gd name="T57" fmla="*/ 5 h 19"/>
                  <a:gd name="T58" fmla="*/ 28 w 30"/>
                  <a:gd name="T59" fmla="*/ 4 h 19"/>
                  <a:gd name="T60" fmla="*/ 30 w 30"/>
                  <a:gd name="T61" fmla="*/ 3 h 19"/>
                  <a:gd name="T62" fmla="*/ 30 w 30"/>
                  <a:gd name="T63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" h="19">
                    <a:moveTo>
                      <a:pt x="30" y="1"/>
                    </a:moveTo>
                    <a:cubicBezTo>
                      <a:pt x="29" y="1"/>
                      <a:pt x="29" y="1"/>
                      <a:pt x="29" y="1"/>
                    </a:cubicBezTo>
                    <a:cubicBezTo>
                      <a:pt x="28" y="1"/>
                      <a:pt x="28" y="2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0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5" y="1"/>
                      <a:pt x="25" y="1"/>
                      <a:pt x="25" y="2"/>
                    </a:cubicBezTo>
                    <a:cubicBezTo>
                      <a:pt x="25" y="2"/>
                      <a:pt x="25" y="2"/>
                      <a:pt x="24" y="3"/>
                    </a:cubicBezTo>
                    <a:cubicBezTo>
                      <a:pt x="24" y="3"/>
                      <a:pt x="24" y="3"/>
                      <a:pt x="23" y="3"/>
                    </a:cubicBezTo>
                    <a:cubicBezTo>
                      <a:pt x="22" y="4"/>
                      <a:pt x="22" y="4"/>
                      <a:pt x="21" y="5"/>
                    </a:cubicBezTo>
                    <a:cubicBezTo>
                      <a:pt x="21" y="5"/>
                      <a:pt x="21" y="5"/>
                      <a:pt x="20" y="6"/>
                    </a:cubicBezTo>
                    <a:cubicBezTo>
                      <a:pt x="20" y="6"/>
                      <a:pt x="20" y="6"/>
                      <a:pt x="19" y="6"/>
                    </a:cubicBezTo>
                    <a:cubicBezTo>
                      <a:pt x="19" y="6"/>
                      <a:pt x="19" y="6"/>
                      <a:pt x="18" y="6"/>
                    </a:cubicBezTo>
                    <a:cubicBezTo>
                      <a:pt x="18" y="7"/>
                      <a:pt x="18" y="7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5" y="8"/>
                      <a:pt x="15" y="8"/>
                    </a:cubicBezTo>
                    <a:cubicBezTo>
                      <a:pt x="14" y="8"/>
                      <a:pt x="14" y="8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2" y="10"/>
                      <a:pt x="11" y="10"/>
                    </a:cubicBezTo>
                    <a:cubicBezTo>
                      <a:pt x="11" y="10"/>
                      <a:pt x="11" y="10"/>
                      <a:pt x="10" y="10"/>
                    </a:cubicBezTo>
                    <a:cubicBezTo>
                      <a:pt x="10" y="11"/>
                      <a:pt x="9" y="10"/>
                      <a:pt x="9" y="10"/>
                    </a:cubicBezTo>
                    <a:cubicBezTo>
                      <a:pt x="8" y="11"/>
                      <a:pt x="8" y="11"/>
                      <a:pt x="7" y="11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3"/>
                      <a:pt x="6" y="12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4" y="14"/>
                      <a:pt x="3" y="13"/>
                      <a:pt x="2" y="14"/>
                    </a:cubicBezTo>
                    <a:cubicBezTo>
                      <a:pt x="2" y="15"/>
                      <a:pt x="3" y="15"/>
                      <a:pt x="2" y="15"/>
                    </a:cubicBezTo>
                    <a:cubicBezTo>
                      <a:pt x="2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1" y="16"/>
                      <a:pt x="0" y="16"/>
                      <a:pt x="1" y="16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2" y="17"/>
                      <a:pt x="3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8"/>
                      <a:pt x="6" y="18"/>
                      <a:pt x="7" y="17"/>
                    </a:cubicBezTo>
                    <a:cubicBezTo>
                      <a:pt x="7" y="17"/>
                      <a:pt x="7" y="17"/>
                      <a:pt x="8" y="17"/>
                    </a:cubicBezTo>
                    <a:cubicBezTo>
                      <a:pt x="8" y="16"/>
                      <a:pt x="9" y="16"/>
                      <a:pt x="9" y="16"/>
                    </a:cubicBezTo>
                    <a:cubicBezTo>
                      <a:pt x="10" y="16"/>
                      <a:pt x="10" y="16"/>
                      <a:pt x="11" y="15"/>
                    </a:cubicBezTo>
                    <a:cubicBezTo>
                      <a:pt x="11" y="15"/>
                      <a:pt x="11" y="15"/>
                      <a:pt x="12" y="14"/>
                    </a:cubicBezTo>
                    <a:cubicBezTo>
                      <a:pt x="12" y="14"/>
                      <a:pt x="12" y="13"/>
                      <a:pt x="13" y="13"/>
                    </a:cubicBezTo>
                    <a:cubicBezTo>
                      <a:pt x="13" y="13"/>
                      <a:pt x="14" y="13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1"/>
                      <a:pt x="16" y="12"/>
                      <a:pt x="16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0"/>
                      <a:pt x="18" y="10"/>
                    </a:cubicBezTo>
                    <a:cubicBezTo>
                      <a:pt x="18" y="10"/>
                      <a:pt x="19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9"/>
                      <a:pt x="21" y="9"/>
                    </a:cubicBezTo>
                    <a:cubicBezTo>
                      <a:pt x="21" y="8"/>
                      <a:pt x="21" y="8"/>
                      <a:pt x="22" y="8"/>
                    </a:cubicBezTo>
                    <a:cubicBezTo>
                      <a:pt x="22" y="8"/>
                      <a:pt x="23" y="8"/>
                      <a:pt x="23" y="8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5" y="6"/>
                    </a:cubicBezTo>
                    <a:cubicBezTo>
                      <a:pt x="25" y="6"/>
                      <a:pt x="25" y="6"/>
                      <a:pt x="26" y="6"/>
                    </a:cubicBezTo>
                    <a:cubicBezTo>
                      <a:pt x="26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9" y="3"/>
                    </a:cubicBezTo>
                    <a:cubicBezTo>
                      <a:pt x="29" y="3"/>
                      <a:pt x="30" y="3"/>
                      <a:pt x="30" y="3"/>
                    </a:cubicBezTo>
                    <a:cubicBezTo>
                      <a:pt x="30" y="2"/>
                      <a:pt x="30" y="2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8" name="Freeform 494">
                <a:extLst>
                  <a:ext uri="{FF2B5EF4-FFF2-40B4-BE49-F238E27FC236}">
                    <a16:creationId xmlns:a16="http://schemas.microsoft.com/office/drawing/2014/main" id="{DD9E53CF-95D5-4FE6-9626-E25BC5ED8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2074" y="2395539"/>
                <a:ext cx="31750" cy="9525"/>
              </a:xfrm>
              <a:custGeom>
                <a:avLst/>
                <a:gdLst>
                  <a:gd name="T0" fmla="*/ 2 w 3"/>
                  <a:gd name="T1" fmla="*/ 0 h 1"/>
                  <a:gd name="T2" fmla="*/ 2 w 3"/>
                  <a:gd name="T3" fmla="*/ 0 h 1"/>
                  <a:gd name="T4" fmla="*/ 1 w 3"/>
                  <a:gd name="T5" fmla="*/ 0 h 1"/>
                  <a:gd name="T6" fmla="*/ 1 w 3"/>
                  <a:gd name="T7" fmla="*/ 1 h 1"/>
                  <a:gd name="T8" fmla="*/ 1 w 3"/>
                  <a:gd name="T9" fmla="*/ 1 h 1"/>
                  <a:gd name="T10" fmla="*/ 2 w 3"/>
                  <a:gd name="T11" fmla="*/ 1 h 1"/>
                  <a:gd name="T12" fmla="*/ 2 w 3"/>
                  <a:gd name="T13" fmla="*/ 1 h 1"/>
                  <a:gd name="T14" fmla="*/ 3 w 3"/>
                  <a:gd name="T15" fmla="*/ 1 h 1"/>
                  <a:gd name="T16" fmla="*/ 2 w 3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9" name="Freeform 495">
                <a:extLst>
                  <a:ext uri="{FF2B5EF4-FFF2-40B4-BE49-F238E27FC236}">
                    <a16:creationId xmlns:a16="http://schemas.microsoft.com/office/drawing/2014/main" id="{340C5263-C32E-4FD0-9F18-62878A750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9212" y="2405064"/>
                <a:ext cx="22225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0 w 2"/>
                  <a:gd name="T5" fmla="*/ 1 h 2"/>
                  <a:gd name="T6" fmla="*/ 0 w 2"/>
                  <a:gd name="T7" fmla="*/ 2 h 2"/>
                  <a:gd name="T8" fmla="*/ 1 w 2"/>
                  <a:gd name="T9" fmla="*/ 2 h 2"/>
                  <a:gd name="T10" fmla="*/ 2 w 2"/>
                  <a:gd name="T11" fmla="*/ 2 h 2"/>
                  <a:gd name="T12" fmla="*/ 2 w 2"/>
                  <a:gd name="T13" fmla="*/ 1 h 2"/>
                  <a:gd name="T14" fmla="*/ 2 w 2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0" name="Freeform 496">
                <a:extLst>
                  <a:ext uri="{FF2B5EF4-FFF2-40B4-BE49-F238E27FC236}">
                    <a16:creationId xmlns:a16="http://schemas.microsoft.com/office/drawing/2014/main" id="{54DB476B-4605-4D9E-A7FD-29EB53231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74" y="2427289"/>
                <a:ext cx="31750" cy="22225"/>
              </a:xfrm>
              <a:custGeom>
                <a:avLst/>
                <a:gdLst>
                  <a:gd name="T0" fmla="*/ 2 w 3"/>
                  <a:gd name="T1" fmla="*/ 2 h 2"/>
                  <a:gd name="T2" fmla="*/ 3 w 3"/>
                  <a:gd name="T3" fmla="*/ 2 h 2"/>
                  <a:gd name="T4" fmla="*/ 3 w 3"/>
                  <a:gd name="T5" fmla="*/ 1 h 2"/>
                  <a:gd name="T6" fmla="*/ 3 w 3"/>
                  <a:gd name="T7" fmla="*/ 1 h 2"/>
                  <a:gd name="T8" fmla="*/ 2 w 3"/>
                  <a:gd name="T9" fmla="*/ 0 h 2"/>
                  <a:gd name="T10" fmla="*/ 1 w 3"/>
                  <a:gd name="T11" fmla="*/ 0 h 2"/>
                  <a:gd name="T12" fmla="*/ 0 w 3"/>
                  <a:gd name="T13" fmla="*/ 0 h 2"/>
                  <a:gd name="T14" fmla="*/ 0 w 3"/>
                  <a:gd name="T15" fmla="*/ 1 h 2"/>
                  <a:gd name="T16" fmla="*/ 1 w 3"/>
                  <a:gd name="T17" fmla="*/ 1 h 2"/>
                  <a:gd name="T18" fmla="*/ 1 w 3"/>
                  <a:gd name="T19" fmla="*/ 1 h 2"/>
                  <a:gd name="T20" fmla="*/ 1 w 3"/>
                  <a:gd name="T21" fmla="*/ 2 h 2"/>
                  <a:gd name="T22" fmla="*/ 2 w 3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1" name="Freeform 497">
                <a:extLst>
                  <a:ext uri="{FF2B5EF4-FFF2-40B4-BE49-F238E27FC236}">
                    <a16:creationId xmlns:a16="http://schemas.microsoft.com/office/drawing/2014/main" id="{AC2CF1D6-1EFE-43F7-AC06-DB84A5024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49" y="2459039"/>
                <a:ext cx="44450" cy="44450"/>
              </a:xfrm>
              <a:custGeom>
                <a:avLst/>
                <a:gdLst>
                  <a:gd name="T0" fmla="*/ 3 w 4"/>
                  <a:gd name="T1" fmla="*/ 0 h 4"/>
                  <a:gd name="T2" fmla="*/ 3 w 4"/>
                  <a:gd name="T3" fmla="*/ 0 h 4"/>
                  <a:gd name="T4" fmla="*/ 2 w 4"/>
                  <a:gd name="T5" fmla="*/ 0 h 4"/>
                  <a:gd name="T6" fmla="*/ 1 w 4"/>
                  <a:gd name="T7" fmla="*/ 0 h 4"/>
                  <a:gd name="T8" fmla="*/ 0 w 4"/>
                  <a:gd name="T9" fmla="*/ 1 h 4"/>
                  <a:gd name="T10" fmla="*/ 1 w 4"/>
                  <a:gd name="T11" fmla="*/ 2 h 4"/>
                  <a:gd name="T12" fmla="*/ 0 w 4"/>
                  <a:gd name="T13" fmla="*/ 3 h 4"/>
                  <a:gd name="T14" fmla="*/ 1 w 4"/>
                  <a:gd name="T15" fmla="*/ 3 h 4"/>
                  <a:gd name="T16" fmla="*/ 1 w 4"/>
                  <a:gd name="T17" fmla="*/ 4 h 4"/>
                  <a:gd name="T18" fmla="*/ 2 w 4"/>
                  <a:gd name="T19" fmla="*/ 3 h 4"/>
                  <a:gd name="T20" fmla="*/ 2 w 4"/>
                  <a:gd name="T21" fmla="*/ 3 h 4"/>
                  <a:gd name="T22" fmla="*/ 3 w 4"/>
                  <a:gd name="T23" fmla="*/ 2 h 4"/>
                  <a:gd name="T24" fmla="*/ 4 w 4"/>
                  <a:gd name="T25" fmla="*/ 2 h 4"/>
                  <a:gd name="T26" fmla="*/ 3 w 4"/>
                  <a:gd name="T27" fmla="*/ 1 h 4"/>
                  <a:gd name="T28" fmla="*/ 3 w 4"/>
                  <a:gd name="T2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4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2" name="Freeform 498">
                <a:extLst>
                  <a:ext uri="{FF2B5EF4-FFF2-40B4-BE49-F238E27FC236}">
                    <a16:creationId xmlns:a16="http://schemas.microsoft.com/office/drawing/2014/main" id="{4C62B390-71A9-4716-BE82-8926E8C27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64" y="1422401"/>
                <a:ext cx="20638" cy="20638"/>
              </a:xfrm>
              <a:custGeom>
                <a:avLst/>
                <a:gdLst>
                  <a:gd name="T0" fmla="*/ 7 w 13"/>
                  <a:gd name="T1" fmla="*/ 6 h 13"/>
                  <a:gd name="T2" fmla="*/ 0 w 13"/>
                  <a:gd name="T3" fmla="*/ 6 h 13"/>
                  <a:gd name="T4" fmla="*/ 7 w 13"/>
                  <a:gd name="T5" fmla="*/ 13 h 13"/>
                  <a:gd name="T6" fmla="*/ 13 w 13"/>
                  <a:gd name="T7" fmla="*/ 6 h 13"/>
                  <a:gd name="T8" fmla="*/ 13 w 13"/>
                  <a:gd name="T9" fmla="*/ 6 h 13"/>
                  <a:gd name="T10" fmla="*/ 13 w 13"/>
                  <a:gd name="T11" fmla="*/ 0 h 13"/>
                  <a:gd name="T12" fmla="*/ 7 w 13"/>
                  <a:gd name="T13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7" y="6"/>
                    </a:moveTo>
                    <a:lnTo>
                      <a:pt x="0" y="6"/>
                    </a:lnTo>
                    <a:lnTo>
                      <a:pt x="7" y="13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0"/>
                    </a:lnTo>
                    <a:lnTo>
                      <a:pt x="7" y="6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3" name="Freeform 499">
                <a:extLst>
                  <a:ext uri="{FF2B5EF4-FFF2-40B4-BE49-F238E27FC236}">
                    <a16:creationId xmlns:a16="http://schemas.microsoft.com/office/drawing/2014/main" id="{B22F7EC1-FE8F-43AD-8609-18F885BF7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64" y="1422401"/>
                <a:ext cx="20638" cy="20638"/>
              </a:xfrm>
              <a:custGeom>
                <a:avLst/>
                <a:gdLst>
                  <a:gd name="T0" fmla="*/ 7 w 13"/>
                  <a:gd name="T1" fmla="*/ 6 h 13"/>
                  <a:gd name="T2" fmla="*/ 0 w 13"/>
                  <a:gd name="T3" fmla="*/ 6 h 13"/>
                  <a:gd name="T4" fmla="*/ 7 w 13"/>
                  <a:gd name="T5" fmla="*/ 13 h 13"/>
                  <a:gd name="T6" fmla="*/ 13 w 13"/>
                  <a:gd name="T7" fmla="*/ 6 h 13"/>
                  <a:gd name="T8" fmla="*/ 13 w 13"/>
                  <a:gd name="T9" fmla="*/ 6 h 13"/>
                  <a:gd name="T10" fmla="*/ 13 w 13"/>
                  <a:gd name="T11" fmla="*/ 0 h 13"/>
                  <a:gd name="T12" fmla="*/ 7 w 13"/>
                  <a:gd name="T13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7" y="6"/>
                    </a:moveTo>
                    <a:lnTo>
                      <a:pt x="0" y="6"/>
                    </a:lnTo>
                    <a:lnTo>
                      <a:pt x="7" y="13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0"/>
                    </a:lnTo>
                    <a:lnTo>
                      <a:pt x="7" y="6"/>
                    </a:ln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4" name="Freeform 500">
                <a:extLst>
                  <a:ext uri="{FF2B5EF4-FFF2-40B4-BE49-F238E27FC236}">
                    <a16:creationId xmlns:a16="http://schemas.microsoft.com/office/drawing/2014/main" id="{04E5B848-9E9E-4753-A482-783D4A315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6" y="1411289"/>
                <a:ext cx="31750" cy="2063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0 w 3"/>
                  <a:gd name="T5" fmla="*/ 2 h 2"/>
                  <a:gd name="T6" fmla="*/ 0 w 3"/>
                  <a:gd name="T7" fmla="*/ 2 h 2"/>
                  <a:gd name="T8" fmla="*/ 1 w 3"/>
                  <a:gd name="T9" fmla="*/ 2 h 2"/>
                  <a:gd name="T10" fmla="*/ 2 w 3"/>
                  <a:gd name="T11" fmla="*/ 2 h 2"/>
                  <a:gd name="T12" fmla="*/ 3 w 3"/>
                  <a:gd name="T13" fmla="*/ 1 h 2"/>
                  <a:gd name="T14" fmla="*/ 2 w 3"/>
                  <a:gd name="T15" fmla="*/ 0 h 2"/>
                  <a:gd name="T16" fmla="*/ 1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5" name="Freeform 501">
                <a:extLst>
                  <a:ext uri="{FF2B5EF4-FFF2-40B4-BE49-F238E27FC236}">
                    <a16:creationId xmlns:a16="http://schemas.microsoft.com/office/drawing/2014/main" id="{7D4E562A-BB96-4216-A8BC-C3CFA69C9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2439" y="2265364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6" name="Freeform 502">
                <a:extLst>
                  <a:ext uri="{FF2B5EF4-FFF2-40B4-BE49-F238E27FC236}">
                    <a16:creationId xmlns:a16="http://schemas.microsoft.com/office/drawing/2014/main" id="{DC4C4009-8C07-4B60-AF8A-9B3EF6140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1251" y="3065464"/>
                <a:ext cx="11113" cy="20638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7" name="Freeform 503">
                <a:extLst>
                  <a:ext uri="{FF2B5EF4-FFF2-40B4-BE49-F238E27FC236}">
                    <a16:creationId xmlns:a16="http://schemas.microsoft.com/office/drawing/2014/main" id="{BA976B4E-FEA7-4CAF-85EE-B88E5B5C3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8589" y="1735139"/>
                <a:ext cx="0" cy="1111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8" name="Freeform 531">
                <a:extLst>
                  <a:ext uri="{FF2B5EF4-FFF2-40B4-BE49-F238E27FC236}">
                    <a16:creationId xmlns:a16="http://schemas.microsoft.com/office/drawing/2014/main" id="{3E27BF8E-8CC4-452E-B7EB-271D675DB5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2751" y="1930401"/>
                <a:ext cx="22225" cy="2063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1 w 2"/>
                  <a:gd name="T5" fmla="*/ 0 h 2"/>
                  <a:gd name="T6" fmla="*/ 2 w 2"/>
                  <a:gd name="T7" fmla="*/ 0 h 2"/>
                  <a:gd name="T8" fmla="*/ 1 w 2"/>
                  <a:gd name="T9" fmla="*/ 0 h 2"/>
                  <a:gd name="T10" fmla="*/ 2 w 2"/>
                  <a:gd name="T11" fmla="*/ 1 h 2"/>
                  <a:gd name="T12" fmla="*/ 2 w 2"/>
                  <a:gd name="T13" fmla="*/ 1 h 2"/>
                  <a:gd name="T14" fmla="*/ 1 w 2"/>
                  <a:gd name="T15" fmla="*/ 1 h 2"/>
                  <a:gd name="T16" fmla="*/ 0 w 2"/>
                  <a:gd name="T17" fmla="*/ 1 h 2"/>
                  <a:gd name="T18" fmla="*/ 0 w 2"/>
                  <a:gd name="T19" fmla="*/ 0 h 2"/>
                  <a:gd name="T20" fmla="*/ 0 w 2"/>
                  <a:gd name="T2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2" y="1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9" name="Freeform 540">
                <a:extLst>
                  <a:ext uri="{FF2B5EF4-FFF2-40B4-BE49-F238E27FC236}">
                    <a16:creationId xmlns:a16="http://schemas.microsoft.com/office/drawing/2014/main" id="{00BA264A-883D-41B7-85CB-50A8C7EEB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6789" y="773114"/>
                <a:ext cx="3616325" cy="1027113"/>
              </a:xfrm>
              <a:custGeom>
                <a:avLst/>
                <a:gdLst>
                  <a:gd name="T0" fmla="*/ 266 w 335"/>
                  <a:gd name="T1" fmla="*/ 19 h 95"/>
                  <a:gd name="T2" fmla="*/ 256 w 335"/>
                  <a:gd name="T3" fmla="*/ 18 h 95"/>
                  <a:gd name="T4" fmla="*/ 222 w 335"/>
                  <a:gd name="T5" fmla="*/ 16 h 95"/>
                  <a:gd name="T6" fmla="*/ 204 w 335"/>
                  <a:gd name="T7" fmla="*/ 12 h 95"/>
                  <a:gd name="T8" fmla="*/ 190 w 335"/>
                  <a:gd name="T9" fmla="*/ 14 h 95"/>
                  <a:gd name="T10" fmla="*/ 175 w 335"/>
                  <a:gd name="T11" fmla="*/ 12 h 95"/>
                  <a:gd name="T12" fmla="*/ 163 w 335"/>
                  <a:gd name="T13" fmla="*/ 10 h 95"/>
                  <a:gd name="T14" fmla="*/ 146 w 335"/>
                  <a:gd name="T15" fmla="*/ 10 h 95"/>
                  <a:gd name="T16" fmla="*/ 139 w 335"/>
                  <a:gd name="T17" fmla="*/ 7 h 95"/>
                  <a:gd name="T18" fmla="*/ 125 w 335"/>
                  <a:gd name="T19" fmla="*/ 2 h 95"/>
                  <a:gd name="T20" fmla="*/ 107 w 335"/>
                  <a:gd name="T21" fmla="*/ 4 h 95"/>
                  <a:gd name="T22" fmla="*/ 97 w 335"/>
                  <a:gd name="T23" fmla="*/ 9 h 95"/>
                  <a:gd name="T24" fmla="*/ 97 w 335"/>
                  <a:gd name="T25" fmla="*/ 13 h 95"/>
                  <a:gd name="T26" fmla="*/ 84 w 335"/>
                  <a:gd name="T27" fmla="*/ 14 h 95"/>
                  <a:gd name="T28" fmla="*/ 81 w 335"/>
                  <a:gd name="T29" fmla="*/ 12 h 95"/>
                  <a:gd name="T30" fmla="*/ 83 w 335"/>
                  <a:gd name="T31" fmla="*/ 19 h 95"/>
                  <a:gd name="T32" fmla="*/ 90 w 335"/>
                  <a:gd name="T33" fmla="*/ 21 h 95"/>
                  <a:gd name="T34" fmla="*/ 78 w 335"/>
                  <a:gd name="T35" fmla="*/ 26 h 95"/>
                  <a:gd name="T36" fmla="*/ 80 w 335"/>
                  <a:gd name="T37" fmla="*/ 18 h 95"/>
                  <a:gd name="T38" fmla="*/ 68 w 335"/>
                  <a:gd name="T39" fmla="*/ 14 h 95"/>
                  <a:gd name="T40" fmla="*/ 68 w 335"/>
                  <a:gd name="T41" fmla="*/ 20 h 95"/>
                  <a:gd name="T42" fmla="*/ 52 w 335"/>
                  <a:gd name="T43" fmla="*/ 21 h 95"/>
                  <a:gd name="T44" fmla="*/ 33 w 335"/>
                  <a:gd name="T45" fmla="*/ 25 h 95"/>
                  <a:gd name="T46" fmla="*/ 31 w 335"/>
                  <a:gd name="T47" fmla="*/ 26 h 95"/>
                  <a:gd name="T48" fmla="*/ 15 w 335"/>
                  <a:gd name="T49" fmla="*/ 20 h 95"/>
                  <a:gd name="T50" fmla="*/ 1 w 335"/>
                  <a:gd name="T51" fmla="*/ 22 h 95"/>
                  <a:gd name="T52" fmla="*/ 8 w 335"/>
                  <a:gd name="T53" fmla="*/ 35 h 95"/>
                  <a:gd name="T54" fmla="*/ 7 w 335"/>
                  <a:gd name="T55" fmla="*/ 42 h 95"/>
                  <a:gd name="T56" fmla="*/ 3 w 335"/>
                  <a:gd name="T57" fmla="*/ 53 h 95"/>
                  <a:gd name="T58" fmla="*/ 10 w 335"/>
                  <a:gd name="T59" fmla="*/ 65 h 95"/>
                  <a:gd name="T60" fmla="*/ 25 w 335"/>
                  <a:gd name="T61" fmla="*/ 72 h 95"/>
                  <a:gd name="T62" fmla="*/ 33 w 335"/>
                  <a:gd name="T63" fmla="*/ 80 h 95"/>
                  <a:gd name="T64" fmla="*/ 40 w 335"/>
                  <a:gd name="T65" fmla="*/ 89 h 95"/>
                  <a:gd name="T66" fmla="*/ 59 w 335"/>
                  <a:gd name="T67" fmla="*/ 93 h 95"/>
                  <a:gd name="T68" fmla="*/ 54 w 335"/>
                  <a:gd name="T69" fmla="*/ 74 h 95"/>
                  <a:gd name="T70" fmla="*/ 75 w 335"/>
                  <a:gd name="T71" fmla="*/ 71 h 95"/>
                  <a:gd name="T72" fmla="*/ 83 w 335"/>
                  <a:gd name="T73" fmla="*/ 64 h 95"/>
                  <a:gd name="T74" fmla="*/ 95 w 335"/>
                  <a:gd name="T75" fmla="*/ 58 h 95"/>
                  <a:gd name="T76" fmla="*/ 112 w 335"/>
                  <a:gd name="T77" fmla="*/ 63 h 95"/>
                  <a:gd name="T78" fmla="*/ 127 w 335"/>
                  <a:gd name="T79" fmla="*/ 70 h 95"/>
                  <a:gd name="T80" fmla="*/ 141 w 335"/>
                  <a:gd name="T81" fmla="*/ 71 h 95"/>
                  <a:gd name="T82" fmla="*/ 158 w 335"/>
                  <a:gd name="T83" fmla="*/ 70 h 95"/>
                  <a:gd name="T84" fmla="*/ 166 w 335"/>
                  <a:gd name="T85" fmla="*/ 66 h 95"/>
                  <a:gd name="T86" fmla="*/ 189 w 335"/>
                  <a:gd name="T87" fmla="*/ 72 h 95"/>
                  <a:gd name="T88" fmla="*/ 209 w 335"/>
                  <a:gd name="T89" fmla="*/ 69 h 95"/>
                  <a:gd name="T90" fmla="*/ 217 w 335"/>
                  <a:gd name="T91" fmla="*/ 62 h 95"/>
                  <a:gd name="T92" fmla="*/ 235 w 335"/>
                  <a:gd name="T93" fmla="*/ 73 h 95"/>
                  <a:gd name="T94" fmla="*/ 249 w 335"/>
                  <a:gd name="T95" fmla="*/ 81 h 95"/>
                  <a:gd name="T96" fmla="*/ 257 w 335"/>
                  <a:gd name="T97" fmla="*/ 90 h 95"/>
                  <a:gd name="T98" fmla="*/ 255 w 335"/>
                  <a:gd name="T99" fmla="*/ 68 h 95"/>
                  <a:gd name="T100" fmla="*/ 243 w 335"/>
                  <a:gd name="T101" fmla="*/ 59 h 95"/>
                  <a:gd name="T102" fmla="*/ 237 w 335"/>
                  <a:gd name="T103" fmla="*/ 52 h 95"/>
                  <a:gd name="T104" fmla="*/ 248 w 335"/>
                  <a:gd name="T105" fmla="*/ 46 h 95"/>
                  <a:gd name="T106" fmla="*/ 263 w 335"/>
                  <a:gd name="T107" fmla="*/ 46 h 95"/>
                  <a:gd name="T108" fmla="*/ 267 w 335"/>
                  <a:gd name="T109" fmla="*/ 39 h 95"/>
                  <a:gd name="T110" fmla="*/ 274 w 335"/>
                  <a:gd name="T111" fmla="*/ 38 h 95"/>
                  <a:gd name="T112" fmla="*/ 275 w 335"/>
                  <a:gd name="T113" fmla="*/ 54 h 95"/>
                  <a:gd name="T114" fmla="*/ 291 w 335"/>
                  <a:gd name="T115" fmla="*/ 61 h 95"/>
                  <a:gd name="T116" fmla="*/ 287 w 335"/>
                  <a:gd name="T117" fmla="*/ 51 h 95"/>
                  <a:gd name="T118" fmla="*/ 285 w 335"/>
                  <a:gd name="T119" fmla="*/ 44 h 95"/>
                  <a:gd name="T120" fmla="*/ 296 w 335"/>
                  <a:gd name="T121" fmla="*/ 39 h 95"/>
                  <a:gd name="T122" fmla="*/ 309 w 335"/>
                  <a:gd name="T123" fmla="*/ 36 h 95"/>
                  <a:gd name="T124" fmla="*/ 327 w 335"/>
                  <a:gd name="T125" fmla="*/ 37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5" h="95">
                    <a:moveTo>
                      <a:pt x="335" y="34"/>
                    </a:moveTo>
                    <a:cubicBezTo>
                      <a:pt x="335" y="34"/>
                      <a:pt x="334" y="34"/>
                      <a:pt x="334" y="33"/>
                    </a:cubicBezTo>
                    <a:cubicBezTo>
                      <a:pt x="332" y="33"/>
                      <a:pt x="332" y="33"/>
                      <a:pt x="331" y="32"/>
                    </a:cubicBezTo>
                    <a:cubicBezTo>
                      <a:pt x="330" y="32"/>
                      <a:pt x="330" y="31"/>
                      <a:pt x="329" y="31"/>
                    </a:cubicBezTo>
                    <a:cubicBezTo>
                      <a:pt x="328" y="31"/>
                      <a:pt x="328" y="31"/>
                      <a:pt x="327" y="31"/>
                    </a:cubicBezTo>
                    <a:cubicBezTo>
                      <a:pt x="326" y="31"/>
                      <a:pt x="326" y="31"/>
                      <a:pt x="325" y="31"/>
                    </a:cubicBezTo>
                    <a:cubicBezTo>
                      <a:pt x="324" y="31"/>
                      <a:pt x="324" y="31"/>
                      <a:pt x="323" y="31"/>
                    </a:cubicBezTo>
                    <a:cubicBezTo>
                      <a:pt x="323" y="30"/>
                      <a:pt x="323" y="30"/>
                      <a:pt x="322" y="30"/>
                    </a:cubicBezTo>
                    <a:cubicBezTo>
                      <a:pt x="321" y="29"/>
                      <a:pt x="321" y="29"/>
                      <a:pt x="320" y="28"/>
                    </a:cubicBezTo>
                    <a:cubicBezTo>
                      <a:pt x="319" y="27"/>
                      <a:pt x="310" y="21"/>
                      <a:pt x="309" y="20"/>
                    </a:cubicBezTo>
                    <a:cubicBezTo>
                      <a:pt x="308" y="20"/>
                      <a:pt x="297" y="20"/>
                      <a:pt x="296" y="19"/>
                    </a:cubicBezTo>
                    <a:cubicBezTo>
                      <a:pt x="296" y="19"/>
                      <a:pt x="278" y="20"/>
                      <a:pt x="277" y="19"/>
                    </a:cubicBezTo>
                    <a:cubicBezTo>
                      <a:pt x="277" y="19"/>
                      <a:pt x="277" y="19"/>
                      <a:pt x="277" y="19"/>
                    </a:cubicBezTo>
                    <a:cubicBezTo>
                      <a:pt x="276" y="20"/>
                      <a:pt x="275" y="20"/>
                      <a:pt x="274" y="20"/>
                    </a:cubicBezTo>
                    <a:cubicBezTo>
                      <a:pt x="273" y="20"/>
                      <a:pt x="273" y="20"/>
                      <a:pt x="271" y="19"/>
                    </a:cubicBezTo>
                    <a:cubicBezTo>
                      <a:pt x="271" y="19"/>
                      <a:pt x="271" y="19"/>
                      <a:pt x="270" y="18"/>
                    </a:cubicBezTo>
                    <a:cubicBezTo>
                      <a:pt x="270" y="18"/>
                      <a:pt x="269" y="18"/>
                      <a:pt x="269" y="18"/>
                    </a:cubicBezTo>
                    <a:cubicBezTo>
                      <a:pt x="268" y="19"/>
                      <a:pt x="267" y="19"/>
                      <a:pt x="266" y="19"/>
                    </a:cubicBezTo>
                    <a:cubicBezTo>
                      <a:pt x="266" y="19"/>
                      <a:pt x="265" y="19"/>
                      <a:pt x="264" y="19"/>
                    </a:cubicBezTo>
                    <a:cubicBezTo>
                      <a:pt x="264" y="19"/>
                      <a:pt x="263" y="19"/>
                      <a:pt x="262" y="18"/>
                    </a:cubicBezTo>
                    <a:cubicBezTo>
                      <a:pt x="261" y="18"/>
                      <a:pt x="261" y="18"/>
                      <a:pt x="260" y="18"/>
                    </a:cubicBezTo>
                    <a:cubicBezTo>
                      <a:pt x="259" y="18"/>
                      <a:pt x="259" y="18"/>
                      <a:pt x="259" y="18"/>
                    </a:cubicBezTo>
                    <a:cubicBezTo>
                      <a:pt x="259" y="19"/>
                      <a:pt x="259" y="19"/>
                      <a:pt x="259" y="19"/>
                    </a:cubicBezTo>
                    <a:cubicBezTo>
                      <a:pt x="260" y="19"/>
                      <a:pt x="260" y="19"/>
                      <a:pt x="260" y="20"/>
                    </a:cubicBezTo>
                    <a:cubicBezTo>
                      <a:pt x="261" y="20"/>
                      <a:pt x="261" y="19"/>
                      <a:pt x="262" y="20"/>
                    </a:cubicBezTo>
                    <a:cubicBezTo>
                      <a:pt x="262" y="20"/>
                      <a:pt x="263" y="20"/>
                      <a:pt x="263" y="20"/>
                    </a:cubicBezTo>
                    <a:cubicBezTo>
                      <a:pt x="263" y="20"/>
                      <a:pt x="263" y="21"/>
                      <a:pt x="263" y="21"/>
                    </a:cubicBezTo>
                    <a:cubicBezTo>
                      <a:pt x="263" y="22"/>
                      <a:pt x="262" y="21"/>
                      <a:pt x="262" y="21"/>
                    </a:cubicBezTo>
                    <a:cubicBezTo>
                      <a:pt x="261" y="21"/>
                      <a:pt x="261" y="21"/>
                      <a:pt x="260" y="20"/>
                    </a:cubicBezTo>
                    <a:cubicBezTo>
                      <a:pt x="260" y="20"/>
                      <a:pt x="259" y="21"/>
                      <a:pt x="259" y="20"/>
                    </a:cubicBezTo>
                    <a:cubicBezTo>
                      <a:pt x="258" y="20"/>
                      <a:pt x="257" y="20"/>
                      <a:pt x="257" y="19"/>
                    </a:cubicBezTo>
                    <a:cubicBezTo>
                      <a:pt x="256" y="19"/>
                      <a:pt x="256" y="19"/>
                      <a:pt x="256" y="19"/>
                    </a:cubicBezTo>
                    <a:cubicBezTo>
                      <a:pt x="256" y="19"/>
                      <a:pt x="257" y="18"/>
                      <a:pt x="257" y="18"/>
                    </a:cubicBezTo>
                    <a:cubicBezTo>
                      <a:pt x="257" y="18"/>
                      <a:pt x="256" y="18"/>
                      <a:pt x="256" y="18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55" y="18"/>
                      <a:pt x="255" y="19"/>
                      <a:pt x="255" y="19"/>
                    </a:cubicBezTo>
                    <a:cubicBezTo>
                      <a:pt x="255" y="19"/>
                      <a:pt x="254" y="19"/>
                      <a:pt x="254" y="19"/>
                    </a:cubicBezTo>
                    <a:cubicBezTo>
                      <a:pt x="253" y="20"/>
                      <a:pt x="252" y="19"/>
                      <a:pt x="251" y="19"/>
                    </a:cubicBezTo>
                    <a:cubicBezTo>
                      <a:pt x="250" y="19"/>
                      <a:pt x="249" y="19"/>
                      <a:pt x="248" y="19"/>
                    </a:cubicBezTo>
                    <a:cubicBezTo>
                      <a:pt x="247" y="19"/>
                      <a:pt x="246" y="18"/>
                      <a:pt x="246" y="19"/>
                    </a:cubicBezTo>
                    <a:cubicBezTo>
                      <a:pt x="245" y="19"/>
                      <a:pt x="245" y="19"/>
                      <a:pt x="244" y="19"/>
                    </a:cubicBezTo>
                    <a:cubicBezTo>
                      <a:pt x="244" y="19"/>
                      <a:pt x="243" y="19"/>
                      <a:pt x="242" y="19"/>
                    </a:cubicBezTo>
                    <a:cubicBezTo>
                      <a:pt x="241" y="19"/>
                      <a:pt x="241" y="19"/>
                      <a:pt x="240" y="19"/>
                    </a:cubicBezTo>
                    <a:cubicBezTo>
                      <a:pt x="240" y="18"/>
                      <a:pt x="240" y="18"/>
                      <a:pt x="240" y="18"/>
                    </a:cubicBezTo>
                    <a:cubicBezTo>
                      <a:pt x="240" y="18"/>
                      <a:pt x="240" y="18"/>
                      <a:pt x="240" y="18"/>
                    </a:cubicBezTo>
                    <a:cubicBezTo>
                      <a:pt x="239" y="17"/>
                      <a:pt x="239" y="17"/>
                      <a:pt x="238" y="17"/>
                    </a:cubicBezTo>
                    <a:cubicBezTo>
                      <a:pt x="237" y="16"/>
                      <a:pt x="237" y="17"/>
                      <a:pt x="236" y="16"/>
                    </a:cubicBezTo>
                    <a:cubicBezTo>
                      <a:pt x="235" y="16"/>
                      <a:pt x="235" y="16"/>
                      <a:pt x="234" y="16"/>
                    </a:cubicBezTo>
                    <a:cubicBezTo>
                      <a:pt x="233" y="16"/>
                      <a:pt x="233" y="16"/>
                      <a:pt x="232" y="15"/>
                    </a:cubicBezTo>
                    <a:cubicBezTo>
                      <a:pt x="231" y="15"/>
                      <a:pt x="230" y="15"/>
                      <a:pt x="229" y="15"/>
                    </a:cubicBezTo>
                    <a:cubicBezTo>
                      <a:pt x="228" y="15"/>
                      <a:pt x="227" y="15"/>
                      <a:pt x="226" y="15"/>
                    </a:cubicBezTo>
                    <a:cubicBezTo>
                      <a:pt x="225" y="15"/>
                      <a:pt x="225" y="16"/>
                      <a:pt x="224" y="16"/>
                    </a:cubicBezTo>
                    <a:cubicBezTo>
                      <a:pt x="223" y="16"/>
                      <a:pt x="223" y="16"/>
                      <a:pt x="222" y="16"/>
                    </a:cubicBezTo>
                    <a:cubicBezTo>
                      <a:pt x="221" y="16"/>
                      <a:pt x="221" y="15"/>
                      <a:pt x="220" y="15"/>
                    </a:cubicBezTo>
                    <a:cubicBezTo>
                      <a:pt x="220" y="15"/>
                      <a:pt x="220" y="15"/>
                      <a:pt x="220" y="15"/>
                    </a:cubicBezTo>
                    <a:cubicBezTo>
                      <a:pt x="219" y="15"/>
                      <a:pt x="219" y="15"/>
                      <a:pt x="218" y="15"/>
                    </a:cubicBezTo>
                    <a:cubicBezTo>
                      <a:pt x="218" y="15"/>
                      <a:pt x="218" y="15"/>
                      <a:pt x="217" y="15"/>
                    </a:cubicBezTo>
                    <a:cubicBezTo>
                      <a:pt x="217" y="15"/>
                      <a:pt x="217" y="14"/>
                      <a:pt x="216" y="14"/>
                    </a:cubicBezTo>
                    <a:cubicBezTo>
                      <a:pt x="216" y="14"/>
                      <a:pt x="215" y="14"/>
                      <a:pt x="215" y="14"/>
                    </a:cubicBezTo>
                    <a:cubicBezTo>
                      <a:pt x="214" y="14"/>
                      <a:pt x="214" y="14"/>
                      <a:pt x="214" y="14"/>
                    </a:cubicBezTo>
                    <a:cubicBezTo>
                      <a:pt x="214" y="14"/>
                      <a:pt x="214" y="14"/>
                      <a:pt x="214" y="13"/>
                    </a:cubicBezTo>
                    <a:cubicBezTo>
                      <a:pt x="214" y="13"/>
                      <a:pt x="213" y="13"/>
                      <a:pt x="213" y="13"/>
                    </a:cubicBezTo>
                    <a:cubicBezTo>
                      <a:pt x="212" y="13"/>
                      <a:pt x="212" y="13"/>
                      <a:pt x="212" y="13"/>
                    </a:cubicBezTo>
                    <a:cubicBezTo>
                      <a:pt x="211" y="13"/>
                      <a:pt x="210" y="12"/>
                      <a:pt x="209" y="13"/>
                    </a:cubicBezTo>
                    <a:cubicBezTo>
                      <a:pt x="209" y="13"/>
                      <a:pt x="209" y="13"/>
                      <a:pt x="209" y="14"/>
                    </a:cubicBezTo>
                    <a:cubicBezTo>
                      <a:pt x="209" y="14"/>
                      <a:pt x="208" y="14"/>
                      <a:pt x="208" y="14"/>
                    </a:cubicBezTo>
                    <a:cubicBezTo>
                      <a:pt x="208" y="14"/>
                      <a:pt x="208" y="13"/>
                      <a:pt x="208" y="13"/>
                    </a:cubicBezTo>
                    <a:cubicBezTo>
                      <a:pt x="208" y="12"/>
                      <a:pt x="208" y="12"/>
                      <a:pt x="208" y="12"/>
                    </a:cubicBezTo>
                    <a:cubicBezTo>
                      <a:pt x="208" y="12"/>
                      <a:pt x="208" y="12"/>
                      <a:pt x="208" y="12"/>
                    </a:cubicBezTo>
                    <a:cubicBezTo>
                      <a:pt x="207" y="12"/>
                      <a:pt x="207" y="12"/>
                      <a:pt x="206" y="12"/>
                    </a:cubicBezTo>
                    <a:cubicBezTo>
                      <a:pt x="205" y="12"/>
                      <a:pt x="205" y="12"/>
                      <a:pt x="204" y="12"/>
                    </a:cubicBezTo>
                    <a:cubicBezTo>
                      <a:pt x="203" y="12"/>
                      <a:pt x="203" y="12"/>
                      <a:pt x="202" y="12"/>
                    </a:cubicBezTo>
                    <a:cubicBezTo>
                      <a:pt x="201" y="12"/>
                      <a:pt x="200" y="12"/>
                      <a:pt x="199" y="12"/>
                    </a:cubicBezTo>
                    <a:cubicBezTo>
                      <a:pt x="198" y="11"/>
                      <a:pt x="198" y="11"/>
                      <a:pt x="197" y="11"/>
                    </a:cubicBezTo>
                    <a:cubicBezTo>
                      <a:pt x="197" y="11"/>
                      <a:pt x="196" y="11"/>
                      <a:pt x="196" y="11"/>
                    </a:cubicBezTo>
                    <a:cubicBezTo>
                      <a:pt x="196" y="11"/>
                      <a:pt x="196" y="12"/>
                      <a:pt x="196" y="12"/>
                    </a:cubicBezTo>
                    <a:cubicBezTo>
                      <a:pt x="196" y="12"/>
                      <a:pt x="195" y="12"/>
                      <a:pt x="195" y="12"/>
                    </a:cubicBezTo>
                    <a:cubicBezTo>
                      <a:pt x="195" y="12"/>
                      <a:pt x="195" y="12"/>
                      <a:pt x="195" y="12"/>
                    </a:cubicBezTo>
                    <a:cubicBezTo>
                      <a:pt x="194" y="12"/>
                      <a:pt x="194" y="13"/>
                      <a:pt x="195" y="13"/>
                    </a:cubicBezTo>
                    <a:cubicBezTo>
                      <a:pt x="195" y="13"/>
                      <a:pt x="195" y="13"/>
                      <a:pt x="195" y="13"/>
                    </a:cubicBezTo>
                    <a:cubicBezTo>
                      <a:pt x="196" y="13"/>
                      <a:pt x="196" y="13"/>
                      <a:pt x="197" y="13"/>
                    </a:cubicBezTo>
                    <a:cubicBezTo>
                      <a:pt x="197" y="14"/>
                      <a:pt x="197" y="14"/>
                      <a:pt x="197" y="14"/>
                    </a:cubicBezTo>
                    <a:cubicBezTo>
                      <a:pt x="197" y="14"/>
                      <a:pt x="197" y="14"/>
                      <a:pt x="198" y="14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196" y="15"/>
                      <a:pt x="196" y="14"/>
                      <a:pt x="196" y="14"/>
                    </a:cubicBezTo>
                    <a:cubicBezTo>
                      <a:pt x="195" y="14"/>
                      <a:pt x="195" y="15"/>
                      <a:pt x="194" y="15"/>
                    </a:cubicBezTo>
                    <a:cubicBezTo>
                      <a:pt x="194" y="15"/>
                      <a:pt x="194" y="14"/>
                      <a:pt x="193" y="14"/>
                    </a:cubicBezTo>
                    <a:cubicBezTo>
                      <a:pt x="192" y="14"/>
                      <a:pt x="192" y="14"/>
                      <a:pt x="191" y="14"/>
                    </a:cubicBezTo>
                    <a:cubicBezTo>
                      <a:pt x="191" y="14"/>
                      <a:pt x="190" y="14"/>
                      <a:pt x="190" y="14"/>
                    </a:cubicBezTo>
                    <a:cubicBezTo>
                      <a:pt x="189" y="15"/>
                      <a:pt x="189" y="15"/>
                      <a:pt x="188" y="15"/>
                    </a:cubicBezTo>
                    <a:cubicBezTo>
                      <a:pt x="188" y="15"/>
                      <a:pt x="187" y="15"/>
                      <a:pt x="187" y="15"/>
                    </a:cubicBezTo>
                    <a:cubicBezTo>
                      <a:pt x="186" y="14"/>
                      <a:pt x="186" y="14"/>
                      <a:pt x="185" y="14"/>
                    </a:cubicBezTo>
                    <a:cubicBezTo>
                      <a:pt x="185" y="14"/>
                      <a:pt x="185" y="13"/>
                      <a:pt x="184" y="14"/>
                    </a:cubicBezTo>
                    <a:cubicBezTo>
                      <a:pt x="184" y="14"/>
                      <a:pt x="184" y="14"/>
                      <a:pt x="184" y="14"/>
                    </a:cubicBezTo>
                    <a:cubicBezTo>
                      <a:pt x="185" y="15"/>
                      <a:pt x="185" y="15"/>
                      <a:pt x="185" y="15"/>
                    </a:cubicBezTo>
                    <a:cubicBezTo>
                      <a:pt x="185" y="15"/>
                      <a:pt x="185" y="15"/>
                      <a:pt x="185" y="15"/>
                    </a:cubicBezTo>
                    <a:cubicBezTo>
                      <a:pt x="185" y="15"/>
                      <a:pt x="185" y="16"/>
                      <a:pt x="184" y="16"/>
                    </a:cubicBezTo>
                    <a:cubicBezTo>
                      <a:pt x="184" y="16"/>
                      <a:pt x="184" y="16"/>
                      <a:pt x="184" y="16"/>
                    </a:cubicBezTo>
                    <a:cubicBezTo>
                      <a:pt x="183" y="16"/>
                      <a:pt x="183" y="16"/>
                      <a:pt x="183" y="15"/>
                    </a:cubicBezTo>
                    <a:cubicBezTo>
                      <a:pt x="182" y="15"/>
                      <a:pt x="181" y="16"/>
                      <a:pt x="180" y="15"/>
                    </a:cubicBezTo>
                    <a:cubicBezTo>
                      <a:pt x="180" y="15"/>
                      <a:pt x="180" y="15"/>
                      <a:pt x="180" y="15"/>
                    </a:cubicBezTo>
                    <a:cubicBezTo>
                      <a:pt x="180" y="15"/>
                      <a:pt x="180" y="15"/>
                      <a:pt x="180" y="14"/>
                    </a:cubicBezTo>
                    <a:cubicBezTo>
                      <a:pt x="179" y="14"/>
                      <a:pt x="179" y="14"/>
                      <a:pt x="179" y="14"/>
                    </a:cubicBezTo>
                    <a:cubicBezTo>
                      <a:pt x="178" y="14"/>
                      <a:pt x="178" y="14"/>
                      <a:pt x="177" y="14"/>
                    </a:cubicBezTo>
                    <a:cubicBezTo>
                      <a:pt x="177" y="13"/>
                      <a:pt x="177" y="13"/>
                      <a:pt x="176" y="13"/>
                    </a:cubicBezTo>
                    <a:cubicBezTo>
                      <a:pt x="176" y="13"/>
                      <a:pt x="176" y="13"/>
                      <a:pt x="175" y="13"/>
                    </a:cubicBezTo>
                    <a:cubicBezTo>
                      <a:pt x="175" y="13"/>
                      <a:pt x="175" y="13"/>
                      <a:pt x="175" y="12"/>
                    </a:cubicBezTo>
                    <a:cubicBezTo>
                      <a:pt x="174" y="12"/>
                      <a:pt x="174" y="12"/>
                      <a:pt x="173" y="12"/>
                    </a:cubicBezTo>
                    <a:cubicBezTo>
                      <a:pt x="173" y="13"/>
                      <a:pt x="173" y="13"/>
                      <a:pt x="172" y="13"/>
                    </a:cubicBezTo>
                    <a:cubicBezTo>
                      <a:pt x="172" y="13"/>
                      <a:pt x="172" y="12"/>
                      <a:pt x="172" y="12"/>
                    </a:cubicBezTo>
                    <a:cubicBezTo>
                      <a:pt x="172" y="12"/>
                      <a:pt x="172" y="12"/>
                      <a:pt x="172" y="12"/>
                    </a:cubicBezTo>
                    <a:cubicBezTo>
                      <a:pt x="172" y="12"/>
                      <a:pt x="172" y="12"/>
                      <a:pt x="173" y="11"/>
                    </a:cubicBezTo>
                    <a:cubicBezTo>
                      <a:pt x="173" y="11"/>
                      <a:pt x="173" y="11"/>
                      <a:pt x="174" y="11"/>
                    </a:cubicBezTo>
                    <a:cubicBezTo>
                      <a:pt x="174" y="11"/>
                      <a:pt x="174" y="11"/>
                      <a:pt x="174" y="10"/>
                    </a:cubicBezTo>
                    <a:cubicBezTo>
                      <a:pt x="174" y="10"/>
                      <a:pt x="173" y="10"/>
                      <a:pt x="173" y="10"/>
                    </a:cubicBezTo>
                    <a:cubicBezTo>
                      <a:pt x="173" y="10"/>
                      <a:pt x="172" y="10"/>
                      <a:pt x="172" y="10"/>
                    </a:cubicBezTo>
                    <a:cubicBezTo>
                      <a:pt x="172" y="10"/>
                      <a:pt x="172" y="10"/>
                      <a:pt x="171" y="10"/>
                    </a:cubicBezTo>
                    <a:cubicBezTo>
                      <a:pt x="171" y="10"/>
                      <a:pt x="171" y="10"/>
                      <a:pt x="171" y="10"/>
                    </a:cubicBezTo>
                    <a:cubicBezTo>
                      <a:pt x="170" y="10"/>
                      <a:pt x="170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8" y="10"/>
                      <a:pt x="168" y="10"/>
                      <a:pt x="168" y="10"/>
                    </a:cubicBezTo>
                    <a:cubicBezTo>
                      <a:pt x="167" y="10"/>
                      <a:pt x="167" y="10"/>
                      <a:pt x="166" y="10"/>
                    </a:cubicBezTo>
                    <a:cubicBezTo>
                      <a:pt x="165" y="10"/>
                      <a:pt x="165" y="9"/>
                      <a:pt x="165" y="9"/>
                    </a:cubicBezTo>
                    <a:cubicBezTo>
                      <a:pt x="164" y="9"/>
                      <a:pt x="164" y="9"/>
                      <a:pt x="163" y="9"/>
                    </a:cubicBezTo>
                    <a:cubicBezTo>
                      <a:pt x="163" y="9"/>
                      <a:pt x="163" y="10"/>
                      <a:pt x="163" y="10"/>
                    </a:cubicBezTo>
                    <a:cubicBezTo>
                      <a:pt x="165" y="11"/>
                      <a:pt x="165" y="11"/>
                      <a:pt x="165" y="11"/>
                    </a:cubicBezTo>
                    <a:cubicBezTo>
                      <a:pt x="165" y="11"/>
                      <a:pt x="165" y="11"/>
                      <a:pt x="166" y="11"/>
                    </a:cubicBezTo>
                    <a:cubicBezTo>
                      <a:pt x="166" y="11"/>
                      <a:pt x="166" y="11"/>
                      <a:pt x="166" y="12"/>
                    </a:cubicBezTo>
                    <a:cubicBezTo>
                      <a:pt x="166" y="12"/>
                      <a:pt x="166" y="11"/>
                      <a:pt x="165" y="11"/>
                    </a:cubicBezTo>
                    <a:cubicBezTo>
                      <a:pt x="165" y="11"/>
                      <a:pt x="165" y="11"/>
                      <a:pt x="164" y="11"/>
                    </a:cubicBezTo>
                    <a:cubicBezTo>
                      <a:pt x="163" y="11"/>
                      <a:pt x="163" y="11"/>
                      <a:pt x="162" y="11"/>
                    </a:cubicBezTo>
                    <a:cubicBezTo>
                      <a:pt x="162" y="11"/>
                      <a:pt x="162" y="11"/>
                      <a:pt x="161" y="11"/>
                    </a:cubicBezTo>
                    <a:cubicBezTo>
                      <a:pt x="161" y="11"/>
                      <a:pt x="160" y="11"/>
                      <a:pt x="160" y="11"/>
                    </a:cubicBezTo>
                    <a:cubicBezTo>
                      <a:pt x="159" y="11"/>
                      <a:pt x="159" y="11"/>
                      <a:pt x="158" y="11"/>
                    </a:cubicBezTo>
                    <a:cubicBezTo>
                      <a:pt x="158" y="11"/>
                      <a:pt x="157" y="11"/>
                      <a:pt x="156" y="11"/>
                    </a:cubicBezTo>
                    <a:cubicBezTo>
                      <a:pt x="156" y="11"/>
                      <a:pt x="156" y="11"/>
                      <a:pt x="156" y="10"/>
                    </a:cubicBezTo>
                    <a:cubicBezTo>
                      <a:pt x="156" y="10"/>
                      <a:pt x="155" y="10"/>
                      <a:pt x="155" y="10"/>
                    </a:cubicBezTo>
                    <a:cubicBezTo>
                      <a:pt x="155" y="10"/>
                      <a:pt x="155" y="10"/>
                      <a:pt x="154" y="10"/>
                    </a:cubicBezTo>
                    <a:cubicBezTo>
                      <a:pt x="154" y="9"/>
                      <a:pt x="153" y="9"/>
                      <a:pt x="152" y="9"/>
                    </a:cubicBezTo>
                    <a:cubicBezTo>
                      <a:pt x="151" y="9"/>
                      <a:pt x="151" y="9"/>
                      <a:pt x="150" y="9"/>
                    </a:cubicBezTo>
                    <a:cubicBezTo>
                      <a:pt x="149" y="9"/>
                      <a:pt x="148" y="9"/>
                      <a:pt x="148" y="9"/>
                    </a:cubicBezTo>
                    <a:cubicBezTo>
                      <a:pt x="147" y="9"/>
                      <a:pt x="147" y="9"/>
                      <a:pt x="146" y="9"/>
                    </a:cubicBezTo>
                    <a:cubicBezTo>
                      <a:pt x="146" y="10"/>
                      <a:pt x="146" y="10"/>
                      <a:pt x="146" y="10"/>
                    </a:cubicBezTo>
                    <a:cubicBezTo>
                      <a:pt x="145" y="10"/>
                      <a:pt x="145" y="9"/>
                      <a:pt x="145" y="9"/>
                    </a:cubicBezTo>
                    <a:cubicBezTo>
                      <a:pt x="144" y="9"/>
                      <a:pt x="144" y="8"/>
                      <a:pt x="143" y="9"/>
                    </a:cubicBezTo>
                    <a:cubicBezTo>
                      <a:pt x="143" y="9"/>
                      <a:pt x="143" y="9"/>
                      <a:pt x="143" y="9"/>
                    </a:cubicBezTo>
                    <a:cubicBezTo>
                      <a:pt x="142" y="10"/>
                      <a:pt x="142" y="9"/>
                      <a:pt x="142" y="9"/>
                    </a:cubicBezTo>
                    <a:cubicBezTo>
                      <a:pt x="141" y="9"/>
                      <a:pt x="141" y="9"/>
                      <a:pt x="140" y="8"/>
                    </a:cubicBezTo>
                    <a:cubicBezTo>
                      <a:pt x="140" y="8"/>
                      <a:pt x="140" y="8"/>
                      <a:pt x="139" y="9"/>
                    </a:cubicBezTo>
                    <a:cubicBezTo>
                      <a:pt x="139" y="9"/>
                      <a:pt x="138" y="9"/>
                      <a:pt x="138" y="9"/>
                    </a:cubicBezTo>
                    <a:cubicBezTo>
                      <a:pt x="138" y="9"/>
                      <a:pt x="138" y="9"/>
                      <a:pt x="138" y="9"/>
                    </a:cubicBezTo>
                    <a:cubicBezTo>
                      <a:pt x="138" y="10"/>
                      <a:pt x="139" y="9"/>
                      <a:pt x="139" y="10"/>
                    </a:cubicBezTo>
                    <a:cubicBezTo>
                      <a:pt x="139" y="10"/>
                      <a:pt x="138" y="10"/>
                      <a:pt x="138" y="10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6" y="10"/>
                      <a:pt x="136" y="11"/>
                      <a:pt x="135" y="11"/>
                    </a:cubicBezTo>
                    <a:cubicBezTo>
                      <a:pt x="135" y="11"/>
                      <a:pt x="135" y="11"/>
                      <a:pt x="135" y="11"/>
                    </a:cubicBezTo>
                    <a:cubicBezTo>
                      <a:pt x="134" y="10"/>
                      <a:pt x="134" y="10"/>
                      <a:pt x="135" y="10"/>
                    </a:cubicBezTo>
                    <a:cubicBezTo>
                      <a:pt x="135" y="9"/>
                      <a:pt x="136" y="9"/>
                      <a:pt x="136" y="9"/>
                    </a:cubicBezTo>
                    <a:cubicBezTo>
                      <a:pt x="136" y="9"/>
                      <a:pt x="136" y="9"/>
                      <a:pt x="137" y="8"/>
                    </a:cubicBezTo>
                    <a:cubicBezTo>
                      <a:pt x="137" y="8"/>
                      <a:pt x="137" y="8"/>
                      <a:pt x="138" y="8"/>
                    </a:cubicBezTo>
                    <a:cubicBezTo>
                      <a:pt x="138" y="7"/>
                      <a:pt x="139" y="7"/>
                      <a:pt x="139" y="7"/>
                    </a:cubicBezTo>
                    <a:cubicBezTo>
                      <a:pt x="139" y="7"/>
                      <a:pt x="139" y="7"/>
                      <a:pt x="139" y="7"/>
                    </a:cubicBezTo>
                    <a:cubicBezTo>
                      <a:pt x="140" y="7"/>
                      <a:pt x="140" y="7"/>
                      <a:pt x="140" y="7"/>
                    </a:cubicBezTo>
                    <a:cubicBezTo>
                      <a:pt x="140" y="7"/>
                      <a:pt x="140" y="6"/>
                      <a:pt x="140" y="6"/>
                    </a:cubicBezTo>
                    <a:cubicBezTo>
                      <a:pt x="141" y="6"/>
                      <a:pt x="141" y="6"/>
                      <a:pt x="141" y="6"/>
                    </a:cubicBezTo>
                    <a:cubicBezTo>
                      <a:pt x="141" y="5"/>
                      <a:pt x="140" y="5"/>
                      <a:pt x="140" y="5"/>
                    </a:cubicBezTo>
                    <a:cubicBezTo>
                      <a:pt x="140" y="5"/>
                      <a:pt x="140" y="4"/>
                      <a:pt x="140" y="4"/>
                    </a:cubicBezTo>
                    <a:cubicBezTo>
                      <a:pt x="139" y="4"/>
                      <a:pt x="139" y="4"/>
                      <a:pt x="139" y="4"/>
                    </a:cubicBezTo>
                    <a:cubicBezTo>
                      <a:pt x="138" y="4"/>
                      <a:pt x="138" y="4"/>
                      <a:pt x="138" y="4"/>
                    </a:cubicBezTo>
                    <a:cubicBezTo>
                      <a:pt x="137" y="4"/>
                      <a:pt x="137" y="4"/>
                      <a:pt x="136" y="3"/>
                    </a:cubicBezTo>
                    <a:cubicBezTo>
                      <a:pt x="136" y="3"/>
                      <a:pt x="136" y="3"/>
                      <a:pt x="135" y="3"/>
                    </a:cubicBezTo>
                    <a:cubicBezTo>
                      <a:pt x="135" y="3"/>
                      <a:pt x="134" y="3"/>
                      <a:pt x="134" y="3"/>
                    </a:cubicBezTo>
                    <a:cubicBezTo>
                      <a:pt x="133" y="3"/>
                      <a:pt x="133" y="3"/>
                      <a:pt x="133" y="3"/>
                    </a:cubicBezTo>
                    <a:cubicBezTo>
                      <a:pt x="132" y="2"/>
                      <a:pt x="132" y="2"/>
                      <a:pt x="131" y="2"/>
                    </a:cubicBezTo>
                    <a:cubicBezTo>
                      <a:pt x="131" y="2"/>
                      <a:pt x="130" y="3"/>
                      <a:pt x="130" y="3"/>
                    </a:cubicBezTo>
                    <a:cubicBezTo>
                      <a:pt x="129" y="3"/>
                      <a:pt x="129" y="3"/>
                      <a:pt x="128" y="3"/>
                    </a:cubicBezTo>
                    <a:cubicBezTo>
                      <a:pt x="127" y="3"/>
                      <a:pt x="126" y="4"/>
                      <a:pt x="126" y="3"/>
                    </a:cubicBezTo>
                    <a:cubicBezTo>
                      <a:pt x="126" y="3"/>
                      <a:pt x="126" y="2"/>
                      <a:pt x="126" y="2"/>
                    </a:cubicBezTo>
                    <a:cubicBezTo>
                      <a:pt x="126" y="1"/>
                      <a:pt x="125" y="2"/>
                      <a:pt x="125" y="2"/>
                    </a:cubicBezTo>
                    <a:cubicBezTo>
                      <a:pt x="124" y="2"/>
                      <a:pt x="124" y="2"/>
                      <a:pt x="123" y="2"/>
                    </a:cubicBezTo>
                    <a:cubicBezTo>
                      <a:pt x="123" y="2"/>
                      <a:pt x="123" y="2"/>
                      <a:pt x="123" y="2"/>
                    </a:cubicBezTo>
                    <a:cubicBezTo>
                      <a:pt x="122" y="2"/>
                      <a:pt x="122" y="2"/>
                      <a:pt x="122" y="2"/>
                    </a:cubicBezTo>
                    <a:cubicBezTo>
                      <a:pt x="121" y="1"/>
                      <a:pt x="122" y="1"/>
                      <a:pt x="121" y="1"/>
                    </a:cubicBezTo>
                    <a:cubicBezTo>
                      <a:pt x="121" y="0"/>
                      <a:pt x="120" y="1"/>
                      <a:pt x="120" y="1"/>
                    </a:cubicBezTo>
                    <a:cubicBezTo>
                      <a:pt x="119" y="1"/>
                      <a:pt x="119" y="1"/>
                      <a:pt x="119" y="0"/>
                    </a:cubicBezTo>
                    <a:cubicBezTo>
                      <a:pt x="118" y="0"/>
                      <a:pt x="118" y="0"/>
                      <a:pt x="117" y="0"/>
                    </a:cubicBezTo>
                    <a:cubicBezTo>
                      <a:pt x="117" y="0"/>
                      <a:pt x="116" y="0"/>
                      <a:pt x="116" y="1"/>
                    </a:cubicBezTo>
                    <a:cubicBezTo>
                      <a:pt x="116" y="1"/>
                      <a:pt x="115" y="1"/>
                      <a:pt x="115" y="1"/>
                    </a:cubicBezTo>
                    <a:cubicBezTo>
                      <a:pt x="115" y="2"/>
                      <a:pt x="116" y="2"/>
                      <a:pt x="116" y="2"/>
                    </a:cubicBezTo>
                    <a:cubicBezTo>
                      <a:pt x="116" y="3"/>
                      <a:pt x="116" y="3"/>
                      <a:pt x="116" y="3"/>
                    </a:cubicBezTo>
                    <a:cubicBezTo>
                      <a:pt x="115" y="3"/>
                      <a:pt x="115" y="3"/>
                      <a:pt x="115" y="3"/>
                    </a:cubicBezTo>
                    <a:cubicBezTo>
                      <a:pt x="114" y="3"/>
                      <a:pt x="114" y="3"/>
                      <a:pt x="114" y="3"/>
                    </a:cubicBezTo>
                    <a:cubicBezTo>
                      <a:pt x="113" y="3"/>
                      <a:pt x="114" y="3"/>
                      <a:pt x="113" y="4"/>
                    </a:cubicBezTo>
                    <a:cubicBezTo>
                      <a:pt x="113" y="4"/>
                      <a:pt x="113" y="4"/>
                      <a:pt x="112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0" y="4"/>
                      <a:pt x="110" y="4"/>
                      <a:pt x="109" y="4"/>
                    </a:cubicBezTo>
                    <a:cubicBezTo>
                      <a:pt x="108" y="4"/>
                      <a:pt x="108" y="4"/>
                      <a:pt x="107" y="4"/>
                    </a:cubicBezTo>
                    <a:cubicBezTo>
                      <a:pt x="107" y="3"/>
                      <a:pt x="106" y="4"/>
                      <a:pt x="106" y="4"/>
                    </a:cubicBezTo>
                    <a:cubicBezTo>
                      <a:pt x="105" y="4"/>
                      <a:pt x="105" y="3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3" y="5"/>
                    </a:cubicBezTo>
                    <a:cubicBezTo>
                      <a:pt x="103" y="5"/>
                      <a:pt x="102" y="4"/>
                      <a:pt x="101" y="4"/>
                    </a:cubicBezTo>
                    <a:cubicBezTo>
                      <a:pt x="101" y="5"/>
                      <a:pt x="100" y="5"/>
                      <a:pt x="100" y="5"/>
                    </a:cubicBezTo>
                    <a:cubicBezTo>
                      <a:pt x="99" y="5"/>
                      <a:pt x="99" y="5"/>
                      <a:pt x="98" y="5"/>
                    </a:cubicBezTo>
                    <a:cubicBezTo>
                      <a:pt x="98" y="5"/>
                      <a:pt x="98" y="5"/>
                      <a:pt x="97" y="6"/>
                    </a:cubicBezTo>
                    <a:cubicBezTo>
                      <a:pt x="97" y="6"/>
                      <a:pt x="97" y="6"/>
                      <a:pt x="96" y="6"/>
                    </a:cubicBezTo>
                    <a:cubicBezTo>
                      <a:pt x="96" y="6"/>
                      <a:pt x="95" y="6"/>
                      <a:pt x="95" y="6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5" y="7"/>
                      <a:pt x="96" y="7"/>
                      <a:pt x="96" y="7"/>
                    </a:cubicBezTo>
                    <a:cubicBezTo>
                      <a:pt x="96" y="7"/>
                      <a:pt x="97" y="7"/>
                      <a:pt x="97" y="7"/>
                    </a:cubicBezTo>
                    <a:cubicBezTo>
                      <a:pt x="97" y="7"/>
                      <a:pt x="97" y="8"/>
                      <a:pt x="98" y="8"/>
                    </a:cubicBezTo>
                    <a:cubicBezTo>
                      <a:pt x="98" y="8"/>
                      <a:pt x="98" y="8"/>
                      <a:pt x="99" y="8"/>
                    </a:cubicBezTo>
                    <a:cubicBezTo>
                      <a:pt x="99" y="8"/>
                      <a:pt x="99" y="8"/>
                      <a:pt x="99" y="9"/>
                    </a:cubicBezTo>
                    <a:cubicBezTo>
                      <a:pt x="99" y="9"/>
                      <a:pt x="98" y="9"/>
                      <a:pt x="98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4" y="9"/>
                      <a:pt x="94" y="9"/>
                      <a:pt x="94" y="9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2" y="9"/>
                      <a:pt x="92" y="9"/>
                      <a:pt x="91" y="9"/>
                    </a:cubicBezTo>
                    <a:cubicBezTo>
                      <a:pt x="90" y="9"/>
                      <a:pt x="90" y="9"/>
                      <a:pt x="89" y="9"/>
                    </a:cubicBezTo>
                    <a:cubicBezTo>
                      <a:pt x="89" y="9"/>
                      <a:pt x="89" y="9"/>
                      <a:pt x="88" y="9"/>
                    </a:cubicBezTo>
                    <a:cubicBezTo>
                      <a:pt x="88" y="9"/>
                      <a:pt x="88" y="10"/>
                      <a:pt x="89" y="10"/>
                    </a:cubicBezTo>
                    <a:cubicBezTo>
                      <a:pt x="89" y="11"/>
                      <a:pt x="89" y="10"/>
                      <a:pt x="90" y="11"/>
                    </a:cubicBezTo>
                    <a:cubicBezTo>
                      <a:pt x="90" y="11"/>
                      <a:pt x="90" y="11"/>
                      <a:pt x="90" y="12"/>
                    </a:cubicBezTo>
                    <a:cubicBezTo>
                      <a:pt x="90" y="12"/>
                      <a:pt x="91" y="12"/>
                      <a:pt x="91" y="12"/>
                    </a:cubicBezTo>
                    <a:cubicBezTo>
                      <a:pt x="91" y="12"/>
                      <a:pt x="92" y="12"/>
                      <a:pt x="92" y="12"/>
                    </a:cubicBezTo>
                    <a:cubicBezTo>
                      <a:pt x="92" y="12"/>
                      <a:pt x="93" y="12"/>
                      <a:pt x="93" y="12"/>
                    </a:cubicBezTo>
                    <a:cubicBezTo>
                      <a:pt x="93" y="12"/>
                      <a:pt x="93" y="12"/>
                      <a:pt x="93" y="12"/>
                    </a:cubicBezTo>
                    <a:cubicBezTo>
                      <a:pt x="93" y="12"/>
                      <a:pt x="93" y="12"/>
                      <a:pt x="94" y="12"/>
                    </a:cubicBezTo>
                    <a:cubicBezTo>
                      <a:pt x="94" y="13"/>
                      <a:pt x="94" y="12"/>
                      <a:pt x="95" y="13"/>
                    </a:cubicBezTo>
                    <a:cubicBezTo>
                      <a:pt x="95" y="13"/>
                      <a:pt x="95" y="13"/>
                      <a:pt x="95" y="13"/>
                    </a:cubicBezTo>
                    <a:cubicBezTo>
                      <a:pt x="96" y="13"/>
                      <a:pt x="97" y="13"/>
                      <a:pt x="97" y="13"/>
                    </a:cubicBezTo>
                    <a:cubicBezTo>
                      <a:pt x="96" y="14"/>
                      <a:pt x="96" y="13"/>
                      <a:pt x="95" y="14"/>
                    </a:cubicBezTo>
                    <a:cubicBezTo>
                      <a:pt x="95" y="14"/>
                      <a:pt x="94" y="13"/>
                      <a:pt x="94" y="14"/>
                    </a:cubicBezTo>
                    <a:cubicBezTo>
                      <a:pt x="94" y="14"/>
                      <a:pt x="93" y="14"/>
                      <a:pt x="93" y="14"/>
                    </a:cubicBezTo>
                    <a:cubicBezTo>
                      <a:pt x="92" y="14"/>
                      <a:pt x="92" y="13"/>
                      <a:pt x="92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89" y="13"/>
                      <a:pt x="89" y="13"/>
                    </a:cubicBezTo>
                    <a:cubicBezTo>
                      <a:pt x="88" y="13"/>
                      <a:pt x="88" y="13"/>
                      <a:pt x="88" y="12"/>
                    </a:cubicBezTo>
                    <a:cubicBezTo>
                      <a:pt x="87" y="12"/>
                      <a:pt x="87" y="12"/>
                      <a:pt x="87" y="12"/>
                    </a:cubicBezTo>
                    <a:cubicBezTo>
                      <a:pt x="87" y="12"/>
                      <a:pt x="87" y="12"/>
                      <a:pt x="87" y="12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6" y="13"/>
                      <a:pt x="87" y="13"/>
                      <a:pt x="86" y="13"/>
                    </a:cubicBezTo>
                    <a:cubicBezTo>
                      <a:pt x="86" y="14"/>
                      <a:pt x="86" y="13"/>
                      <a:pt x="85" y="13"/>
                    </a:cubicBezTo>
                    <a:cubicBezTo>
                      <a:pt x="85" y="13"/>
                      <a:pt x="85" y="13"/>
                      <a:pt x="85" y="13"/>
                    </a:cubicBezTo>
                    <a:cubicBezTo>
                      <a:pt x="84" y="13"/>
                      <a:pt x="84" y="13"/>
                      <a:pt x="84" y="13"/>
                    </a:cubicBezTo>
                    <a:cubicBezTo>
                      <a:pt x="83" y="13"/>
                      <a:pt x="84" y="13"/>
                      <a:pt x="84" y="14"/>
                    </a:cubicBezTo>
                    <a:cubicBezTo>
                      <a:pt x="84" y="14"/>
                      <a:pt x="84" y="14"/>
                      <a:pt x="85" y="14"/>
                    </a:cubicBezTo>
                    <a:cubicBezTo>
                      <a:pt x="85" y="14"/>
                      <a:pt x="85" y="14"/>
                      <a:pt x="85" y="14"/>
                    </a:cubicBezTo>
                    <a:cubicBezTo>
                      <a:pt x="86" y="14"/>
                      <a:pt x="86" y="14"/>
                      <a:pt x="86" y="14"/>
                    </a:cubicBezTo>
                    <a:cubicBezTo>
                      <a:pt x="87" y="14"/>
                      <a:pt x="87" y="14"/>
                      <a:pt x="88" y="14"/>
                    </a:cubicBezTo>
                    <a:cubicBezTo>
                      <a:pt x="88" y="14"/>
                      <a:pt x="88" y="14"/>
                      <a:pt x="88" y="15"/>
                    </a:cubicBezTo>
                    <a:cubicBezTo>
                      <a:pt x="88" y="15"/>
                      <a:pt x="89" y="15"/>
                      <a:pt x="89" y="15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89" y="16"/>
                      <a:pt x="89" y="15"/>
                      <a:pt x="88" y="15"/>
                    </a:cubicBezTo>
                    <a:cubicBezTo>
                      <a:pt x="88" y="15"/>
                      <a:pt x="88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6" y="15"/>
                      <a:pt x="86" y="15"/>
                    </a:cubicBezTo>
                    <a:cubicBezTo>
                      <a:pt x="86" y="15"/>
                      <a:pt x="85" y="15"/>
                      <a:pt x="85" y="15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3" y="15"/>
                      <a:pt x="83" y="15"/>
                      <a:pt x="83" y="14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3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1"/>
                      <a:pt x="81" y="11"/>
                      <a:pt x="80" y="11"/>
                    </a:cubicBezTo>
                    <a:cubicBezTo>
                      <a:pt x="80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80" y="11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0" y="12"/>
                      <a:pt x="80" y="13"/>
                      <a:pt x="80" y="13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79" y="13"/>
                      <a:pt x="79" y="13"/>
                      <a:pt x="79" y="13"/>
                    </a:cubicBezTo>
                    <a:cubicBezTo>
                      <a:pt x="79" y="13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80" y="15"/>
                    </a:cubicBezTo>
                    <a:cubicBezTo>
                      <a:pt x="80" y="15"/>
                      <a:pt x="80" y="15"/>
                      <a:pt x="80" y="15"/>
                    </a:cubicBezTo>
                    <a:cubicBezTo>
                      <a:pt x="80" y="15"/>
                      <a:pt x="80" y="15"/>
                      <a:pt x="80" y="15"/>
                    </a:cubicBezTo>
                    <a:cubicBezTo>
                      <a:pt x="81" y="15"/>
                      <a:pt x="81" y="15"/>
                      <a:pt x="81" y="16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2" y="17"/>
                      <a:pt x="82" y="17"/>
                      <a:pt x="82" y="18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83" y="18"/>
                      <a:pt x="83" y="18"/>
                      <a:pt x="83" y="19"/>
                    </a:cubicBezTo>
                    <a:cubicBezTo>
                      <a:pt x="83" y="19"/>
                      <a:pt x="83" y="19"/>
                      <a:pt x="83" y="20"/>
                    </a:cubicBezTo>
                    <a:cubicBezTo>
                      <a:pt x="84" y="20"/>
                      <a:pt x="84" y="20"/>
                      <a:pt x="85" y="20"/>
                    </a:cubicBezTo>
                    <a:cubicBezTo>
                      <a:pt x="85" y="20"/>
                      <a:pt x="85" y="20"/>
                      <a:pt x="86" y="20"/>
                    </a:cubicBezTo>
                    <a:cubicBezTo>
                      <a:pt x="86" y="20"/>
                      <a:pt x="86" y="20"/>
                      <a:pt x="87" y="20"/>
                    </a:cubicBezTo>
                    <a:cubicBezTo>
                      <a:pt x="87" y="20"/>
                      <a:pt x="87" y="19"/>
                      <a:pt x="87" y="19"/>
                    </a:cubicBezTo>
                    <a:cubicBezTo>
                      <a:pt x="88" y="19"/>
                      <a:pt x="88" y="20"/>
                      <a:pt x="89" y="20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0"/>
                      <a:pt x="91" y="20"/>
                      <a:pt x="91" y="21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3" y="22"/>
                      <a:pt x="92" y="22"/>
                      <a:pt x="93" y="23"/>
                    </a:cubicBezTo>
                    <a:cubicBezTo>
                      <a:pt x="93" y="23"/>
                      <a:pt x="93" y="23"/>
                      <a:pt x="93" y="23"/>
                    </a:cubicBezTo>
                    <a:cubicBezTo>
                      <a:pt x="94" y="23"/>
                      <a:pt x="94" y="23"/>
                      <a:pt x="94" y="24"/>
                    </a:cubicBezTo>
                    <a:cubicBezTo>
                      <a:pt x="94" y="24"/>
                      <a:pt x="94" y="24"/>
                      <a:pt x="93" y="24"/>
                    </a:cubicBezTo>
                    <a:cubicBezTo>
                      <a:pt x="93" y="24"/>
                      <a:pt x="93" y="24"/>
                      <a:pt x="92" y="24"/>
                    </a:cubicBezTo>
                    <a:cubicBezTo>
                      <a:pt x="92" y="24"/>
                      <a:pt x="92" y="23"/>
                      <a:pt x="92" y="23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0" y="21"/>
                    </a:cubicBezTo>
                    <a:cubicBezTo>
                      <a:pt x="90" y="21"/>
                      <a:pt x="90" y="21"/>
                      <a:pt x="89" y="21"/>
                    </a:cubicBezTo>
                    <a:cubicBezTo>
                      <a:pt x="89" y="21"/>
                      <a:pt x="89" y="21"/>
                      <a:pt x="88" y="21"/>
                    </a:cubicBezTo>
                    <a:cubicBezTo>
                      <a:pt x="88" y="20"/>
                      <a:pt x="88" y="21"/>
                      <a:pt x="87" y="21"/>
                    </a:cubicBezTo>
                    <a:cubicBezTo>
                      <a:pt x="87" y="21"/>
                      <a:pt x="87" y="21"/>
                      <a:pt x="86" y="21"/>
                    </a:cubicBezTo>
                    <a:cubicBezTo>
                      <a:pt x="86" y="21"/>
                      <a:pt x="86" y="21"/>
                      <a:pt x="86" y="21"/>
                    </a:cubicBezTo>
                    <a:cubicBezTo>
                      <a:pt x="86" y="21"/>
                      <a:pt x="86" y="21"/>
                      <a:pt x="86" y="21"/>
                    </a:cubicBezTo>
                    <a:cubicBezTo>
                      <a:pt x="85" y="21"/>
                      <a:pt x="85" y="21"/>
                      <a:pt x="85" y="22"/>
                    </a:cubicBezTo>
                    <a:cubicBezTo>
                      <a:pt x="85" y="22"/>
                      <a:pt x="86" y="22"/>
                      <a:pt x="86" y="22"/>
                    </a:cubicBezTo>
                    <a:cubicBezTo>
                      <a:pt x="87" y="23"/>
                      <a:pt x="86" y="23"/>
                      <a:pt x="86" y="23"/>
                    </a:cubicBezTo>
                    <a:cubicBezTo>
                      <a:pt x="86" y="24"/>
                      <a:pt x="86" y="24"/>
                      <a:pt x="87" y="24"/>
                    </a:cubicBezTo>
                    <a:cubicBezTo>
                      <a:pt x="87" y="24"/>
                      <a:pt x="87" y="25"/>
                      <a:pt x="86" y="25"/>
                    </a:cubicBezTo>
                    <a:cubicBezTo>
                      <a:pt x="86" y="25"/>
                      <a:pt x="86" y="25"/>
                      <a:pt x="86" y="26"/>
                    </a:cubicBezTo>
                    <a:cubicBezTo>
                      <a:pt x="86" y="26"/>
                      <a:pt x="85" y="26"/>
                      <a:pt x="85" y="26"/>
                    </a:cubicBezTo>
                    <a:cubicBezTo>
                      <a:pt x="85" y="26"/>
                      <a:pt x="85" y="27"/>
                      <a:pt x="84" y="27"/>
                    </a:cubicBezTo>
                    <a:cubicBezTo>
                      <a:pt x="84" y="27"/>
                      <a:pt x="83" y="27"/>
                      <a:pt x="83" y="27"/>
                    </a:cubicBezTo>
                    <a:cubicBezTo>
                      <a:pt x="82" y="27"/>
                      <a:pt x="82" y="27"/>
                      <a:pt x="81" y="27"/>
                    </a:cubicBezTo>
                    <a:cubicBezTo>
                      <a:pt x="80" y="26"/>
                      <a:pt x="80" y="27"/>
                      <a:pt x="79" y="26"/>
                    </a:cubicBezTo>
                    <a:cubicBezTo>
                      <a:pt x="79" y="26"/>
                      <a:pt x="79" y="26"/>
                      <a:pt x="78" y="26"/>
                    </a:cubicBezTo>
                    <a:cubicBezTo>
                      <a:pt x="78" y="26"/>
                      <a:pt x="78" y="26"/>
                      <a:pt x="78" y="25"/>
                    </a:cubicBezTo>
                    <a:cubicBezTo>
                      <a:pt x="77" y="25"/>
                      <a:pt x="78" y="25"/>
                      <a:pt x="79" y="25"/>
                    </a:cubicBezTo>
                    <a:cubicBezTo>
                      <a:pt x="79" y="25"/>
                      <a:pt x="79" y="26"/>
                      <a:pt x="79" y="26"/>
                    </a:cubicBezTo>
                    <a:cubicBezTo>
                      <a:pt x="80" y="26"/>
                      <a:pt x="80" y="26"/>
                      <a:pt x="80" y="26"/>
                    </a:cubicBezTo>
                    <a:cubicBezTo>
                      <a:pt x="81" y="26"/>
                      <a:pt x="81" y="26"/>
                      <a:pt x="81" y="26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3" y="26"/>
                      <a:pt x="82" y="25"/>
                      <a:pt x="83" y="25"/>
                    </a:cubicBezTo>
                    <a:cubicBezTo>
                      <a:pt x="83" y="25"/>
                      <a:pt x="83" y="25"/>
                      <a:pt x="83" y="25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84" y="23"/>
                      <a:pt x="84" y="23"/>
                      <a:pt x="84" y="23"/>
                    </a:cubicBezTo>
                    <a:cubicBezTo>
                      <a:pt x="84" y="23"/>
                      <a:pt x="84" y="23"/>
                      <a:pt x="84" y="22"/>
                    </a:cubicBezTo>
                    <a:cubicBezTo>
                      <a:pt x="83" y="22"/>
                      <a:pt x="84" y="21"/>
                      <a:pt x="84" y="2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82" y="21"/>
                      <a:pt x="82" y="21"/>
                      <a:pt x="82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5"/>
                      <a:pt x="78" y="15"/>
                      <a:pt x="78" y="15"/>
                    </a:cubicBezTo>
                    <a:cubicBezTo>
                      <a:pt x="78" y="15"/>
                      <a:pt x="78" y="15"/>
                      <a:pt x="77" y="14"/>
                    </a:cubicBezTo>
                    <a:cubicBezTo>
                      <a:pt x="77" y="14"/>
                      <a:pt x="77" y="14"/>
                      <a:pt x="77" y="14"/>
                    </a:cubicBezTo>
                    <a:cubicBezTo>
                      <a:pt x="77" y="14"/>
                      <a:pt x="77" y="14"/>
                      <a:pt x="77" y="13"/>
                    </a:cubicBezTo>
                    <a:cubicBezTo>
                      <a:pt x="77" y="13"/>
                      <a:pt x="77" y="13"/>
                      <a:pt x="77" y="12"/>
                    </a:cubicBezTo>
                    <a:cubicBezTo>
                      <a:pt x="76" y="12"/>
                      <a:pt x="76" y="12"/>
                      <a:pt x="76" y="11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1"/>
                      <a:pt x="74" y="11"/>
                      <a:pt x="73" y="11"/>
                    </a:cubicBezTo>
                    <a:cubicBezTo>
                      <a:pt x="73" y="11"/>
                      <a:pt x="73" y="11"/>
                      <a:pt x="72" y="11"/>
                    </a:cubicBezTo>
                    <a:cubicBezTo>
                      <a:pt x="72" y="11"/>
                      <a:pt x="72" y="11"/>
                      <a:pt x="71" y="11"/>
                    </a:cubicBezTo>
                    <a:cubicBezTo>
                      <a:pt x="71" y="11"/>
                      <a:pt x="70" y="11"/>
                      <a:pt x="70" y="11"/>
                    </a:cubicBezTo>
                    <a:cubicBezTo>
                      <a:pt x="70" y="11"/>
                      <a:pt x="69" y="11"/>
                      <a:pt x="69" y="11"/>
                    </a:cubicBezTo>
                    <a:cubicBezTo>
                      <a:pt x="69" y="12"/>
                      <a:pt x="70" y="12"/>
                      <a:pt x="70" y="13"/>
                    </a:cubicBezTo>
                    <a:cubicBezTo>
                      <a:pt x="70" y="13"/>
                      <a:pt x="70" y="13"/>
                      <a:pt x="69" y="14"/>
                    </a:cubicBezTo>
                    <a:cubicBezTo>
                      <a:pt x="69" y="14"/>
                      <a:pt x="69" y="14"/>
                      <a:pt x="68" y="14"/>
                    </a:cubicBezTo>
                    <a:cubicBezTo>
                      <a:pt x="68" y="14"/>
                      <a:pt x="68" y="14"/>
                      <a:pt x="68" y="14"/>
                    </a:cubicBezTo>
                    <a:cubicBezTo>
                      <a:pt x="67" y="15"/>
                      <a:pt x="68" y="15"/>
                      <a:pt x="68" y="15"/>
                    </a:cubicBezTo>
                    <a:cubicBezTo>
                      <a:pt x="68" y="16"/>
                      <a:pt x="69" y="15"/>
                      <a:pt x="69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16"/>
                      <a:pt x="69" y="16"/>
                      <a:pt x="70" y="17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3" y="19"/>
                      <a:pt x="73" y="20"/>
                      <a:pt x="73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5" y="20"/>
                      <a:pt x="75" y="20"/>
                      <a:pt x="75" y="21"/>
                    </a:cubicBezTo>
                    <a:cubicBezTo>
                      <a:pt x="75" y="21"/>
                      <a:pt x="75" y="21"/>
                      <a:pt x="75" y="22"/>
                    </a:cubicBezTo>
                    <a:cubicBezTo>
                      <a:pt x="75" y="22"/>
                      <a:pt x="74" y="22"/>
                      <a:pt x="74" y="22"/>
                    </a:cubicBezTo>
                    <a:cubicBezTo>
                      <a:pt x="74" y="22"/>
                      <a:pt x="74" y="21"/>
                      <a:pt x="73" y="21"/>
                    </a:cubicBezTo>
                    <a:cubicBezTo>
                      <a:pt x="73" y="21"/>
                      <a:pt x="72" y="21"/>
                      <a:pt x="72" y="21"/>
                    </a:cubicBezTo>
                    <a:cubicBezTo>
                      <a:pt x="71" y="21"/>
                      <a:pt x="71" y="21"/>
                      <a:pt x="70" y="21"/>
                    </a:cubicBezTo>
                    <a:cubicBezTo>
                      <a:pt x="69" y="20"/>
                      <a:pt x="69" y="20"/>
                      <a:pt x="68" y="20"/>
                    </a:cubicBezTo>
                    <a:cubicBezTo>
                      <a:pt x="68" y="20"/>
                      <a:pt x="68" y="20"/>
                      <a:pt x="67" y="20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5" y="19"/>
                      <a:pt x="65" y="19"/>
                      <a:pt x="64" y="19"/>
                    </a:cubicBezTo>
                    <a:cubicBezTo>
                      <a:pt x="63" y="19"/>
                      <a:pt x="63" y="18"/>
                      <a:pt x="62" y="18"/>
                    </a:cubicBezTo>
                    <a:cubicBezTo>
                      <a:pt x="62" y="18"/>
                      <a:pt x="61" y="18"/>
                      <a:pt x="61" y="18"/>
                    </a:cubicBezTo>
                    <a:cubicBezTo>
                      <a:pt x="60" y="18"/>
                      <a:pt x="60" y="18"/>
                      <a:pt x="59" y="18"/>
                    </a:cubicBezTo>
                    <a:cubicBezTo>
                      <a:pt x="59" y="18"/>
                      <a:pt x="58" y="18"/>
                      <a:pt x="58" y="18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9" y="20"/>
                      <a:pt x="59" y="19"/>
                      <a:pt x="59" y="20"/>
                    </a:cubicBezTo>
                    <a:cubicBezTo>
                      <a:pt x="60" y="20"/>
                      <a:pt x="60" y="20"/>
                      <a:pt x="60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8" y="21"/>
                      <a:pt x="58" y="22"/>
                      <a:pt x="58" y="22"/>
                    </a:cubicBezTo>
                    <a:cubicBezTo>
                      <a:pt x="58" y="22"/>
                      <a:pt x="58" y="21"/>
                      <a:pt x="57" y="21"/>
                    </a:cubicBezTo>
                    <a:cubicBezTo>
                      <a:pt x="57" y="21"/>
                      <a:pt x="57" y="20"/>
                      <a:pt x="56" y="20"/>
                    </a:cubicBezTo>
                    <a:cubicBezTo>
                      <a:pt x="56" y="20"/>
                      <a:pt x="56" y="20"/>
                      <a:pt x="56" y="2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4" y="21"/>
                      <a:pt x="54" y="21"/>
                      <a:pt x="53" y="21"/>
                    </a:cubicBezTo>
                    <a:cubicBezTo>
                      <a:pt x="53" y="21"/>
                      <a:pt x="52" y="21"/>
                      <a:pt x="52" y="21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50" y="21"/>
                      <a:pt x="49" y="22"/>
                      <a:pt x="49" y="22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7" y="21"/>
                      <a:pt x="48" y="21"/>
                      <a:pt x="47" y="21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6" y="20"/>
                      <a:pt x="46" y="21"/>
                      <a:pt x="45" y="21"/>
                    </a:cubicBezTo>
                    <a:cubicBezTo>
                      <a:pt x="45" y="21"/>
                      <a:pt x="44" y="21"/>
                      <a:pt x="44" y="21"/>
                    </a:cubicBezTo>
                    <a:cubicBezTo>
                      <a:pt x="44" y="21"/>
                      <a:pt x="43" y="21"/>
                      <a:pt x="43" y="21"/>
                    </a:cubicBezTo>
                    <a:cubicBezTo>
                      <a:pt x="43" y="22"/>
                      <a:pt x="42" y="22"/>
                      <a:pt x="42" y="22"/>
                    </a:cubicBezTo>
                    <a:cubicBezTo>
                      <a:pt x="41" y="22"/>
                      <a:pt x="41" y="22"/>
                      <a:pt x="40" y="22"/>
                    </a:cubicBezTo>
                    <a:cubicBezTo>
                      <a:pt x="40" y="23"/>
                      <a:pt x="40" y="23"/>
                      <a:pt x="39" y="23"/>
                    </a:cubicBezTo>
                    <a:cubicBezTo>
                      <a:pt x="39" y="23"/>
                      <a:pt x="38" y="23"/>
                      <a:pt x="37" y="24"/>
                    </a:cubicBezTo>
                    <a:cubicBezTo>
                      <a:pt x="37" y="24"/>
                      <a:pt x="37" y="24"/>
                      <a:pt x="37" y="24"/>
                    </a:cubicBezTo>
                    <a:cubicBezTo>
                      <a:pt x="37" y="24"/>
                      <a:pt x="37" y="24"/>
                      <a:pt x="37" y="24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6" y="25"/>
                      <a:pt x="35" y="25"/>
                      <a:pt x="35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3" y="24"/>
                      <a:pt x="33" y="23"/>
                      <a:pt x="33" y="23"/>
                    </a:cubicBezTo>
                    <a:cubicBezTo>
                      <a:pt x="34" y="23"/>
                      <a:pt x="34" y="24"/>
                      <a:pt x="35" y="23"/>
                    </a:cubicBezTo>
                    <a:cubicBezTo>
                      <a:pt x="35" y="23"/>
                      <a:pt x="35" y="23"/>
                      <a:pt x="3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3" y="21"/>
                      <a:pt x="33" y="21"/>
                      <a:pt x="32" y="21"/>
                    </a:cubicBezTo>
                    <a:cubicBezTo>
                      <a:pt x="32" y="21"/>
                      <a:pt x="32" y="21"/>
                      <a:pt x="31" y="21"/>
                    </a:cubicBezTo>
                    <a:cubicBezTo>
                      <a:pt x="30" y="21"/>
                      <a:pt x="30" y="21"/>
                      <a:pt x="29" y="21"/>
                    </a:cubicBezTo>
                    <a:cubicBezTo>
                      <a:pt x="29" y="21"/>
                      <a:pt x="29" y="21"/>
                      <a:pt x="28" y="21"/>
                    </a:cubicBezTo>
                    <a:cubicBezTo>
                      <a:pt x="28" y="21"/>
                      <a:pt x="29" y="21"/>
                      <a:pt x="29" y="22"/>
                    </a:cubicBezTo>
                    <a:cubicBezTo>
                      <a:pt x="29" y="22"/>
                      <a:pt x="30" y="22"/>
                      <a:pt x="30" y="22"/>
                    </a:cubicBezTo>
                    <a:cubicBezTo>
                      <a:pt x="30" y="22"/>
                      <a:pt x="30" y="23"/>
                      <a:pt x="30" y="23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5"/>
                      <a:pt x="30" y="25"/>
                      <a:pt x="31" y="25"/>
                    </a:cubicBezTo>
                    <a:cubicBezTo>
                      <a:pt x="31" y="25"/>
                      <a:pt x="32" y="25"/>
                      <a:pt x="32" y="25"/>
                    </a:cubicBezTo>
                    <a:cubicBezTo>
                      <a:pt x="32" y="26"/>
                      <a:pt x="31" y="26"/>
                      <a:pt x="31" y="26"/>
                    </a:cubicBezTo>
                    <a:cubicBezTo>
                      <a:pt x="31" y="27"/>
                      <a:pt x="32" y="27"/>
                      <a:pt x="32" y="27"/>
                    </a:cubicBezTo>
                    <a:cubicBezTo>
                      <a:pt x="31" y="28"/>
                      <a:pt x="31" y="27"/>
                      <a:pt x="30" y="27"/>
                    </a:cubicBezTo>
                    <a:cubicBezTo>
                      <a:pt x="30" y="27"/>
                      <a:pt x="30" y="27"/>
                      <a:pt x="29" y="27"/>
                    </a:cubicBezTo>
                    <a:cubicBezTo>
                      <a:pt x="29" y="27"/>
                      <a:pt x="28" y="27"/>
                      <a:pt x="28" y="26"/>
                    </a:cubicBezTo>
                    <a:cubicBezTo>
                      <a:pt x="27" y="26"/>
                      <a:pt x="27" y="27"/>
                      <a:pt x="26" y="26"/>
                    </a:cubicBezTo>
                    <a:cubicBezTo>
                      <a:pt x="26" y="26"/>
                      <a:pt x="26" y="26"/>
                      <a:pt x="26" y="25"/>
                    </a:cubicBezTo>
                    <a:cubicBezTo>
                      <a:pt x="26" y="25"/>
                      <a:pt x="25" y="25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3"/>
                      <a:pt x="23" y="23"/>
                      <a:pt x="23" y="23"/>
                    </a:cubicBezTo>
                    <a:cubicBezTo>
                      <a:pt x="22" y="23"/>
                      <a:pt x="22" y="22"/>
                      <a:pt x="22" y="22"/>
                    </a:cubicBezTo>
                    <a:cubicBezTo>
                      <a:pt x="22" y="22"/>
                      <a:pt x="21" y="22"/>
                      <a:pt x="21" y="22"/>
                    </a:cubicBezTo>
                    <a:cubicBezTo>
                      <a:pt x="21" y="22"/>
                      <a:pt x="20" y="22"/>
                      <a:pt x="20" y="2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7" y="21"/>
                      <a:pt x="17" y="21"/>
                      <a:pt x="17" y="20"/>
                    </a:cubicBezTo>
                    <a:cubicBezTo>
                      <a:pt x="16" y="20"/>
                      <a:pt x="16" y="20"/>
                      <a:pt x="15" y="20"/>
                    </a:cubicBezTo>
                    <a:cubicBezTo>
                      <a:pt x="15" y="20"/>
                      <a:pt x="14" y="20"/>
                      <a:pt x="14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20"/>
                      <a:pt x="12" y="2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8" y="19"/>
                      <a:pt x="8" y="19"/>
                      <a:pt x="8" y="18"/>
                    </a:cubicBezTo>
                    <a:cubicBezTo>
                      <a:pt x="8" y="18"/>
                      <a:pt x="8" y="18"/>
                      <a:pt x="7" y="18"/>
                    </a:cubicBezTo>
                    <a:cubicBezTo>
                      <a:pt x="7" y="18"/>
                      <a:pt x="7" y="18"/>
                      <a:pt x="6" y="18"/>
                    </a:cubicBezTo>
                    <a:cubicBezTo>
                      <a:pt x="6" y="18"/>
                      <a:pt x="6" y="18"/>
                      <a:pt x="5" y="18"/>
                    </a:cubicBezTo>
                    <a:cubicBezTo>
                      <a:pt x="5" y="18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3" y="19"/>
                      <a:pt x="3" y="19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2" y="20"/>
                      <a:pt x="2" y="20"/>
                      <a:pt x="1" y="20"/>
                    </a:cubicBezTo>
                    <a:cubicBezTo>
                      <a:pt x="1" y="21"/>
                      <a:pt x="1" y="21"/>
                      <a:pt x="0" y="21"/>
                    </a:cubicBezTo>
                    <a:cubicBezTo>
                      <a:pt x="0" y="21"/>
                      <a:pt x="0" y="22"/>
                      <a:pt x="1" y="22"/>
                    </a:cubicBezTo>
                    <a:cubicBezTo>
                      <a:pt x="1" y="23"/>
                      <a:pt x="2" y="22"/>
                      <a:pt x="2" y="22"/>
                    </a:cubicBezTo>
                    <a:cubicBezTo>
                      <a:pt x="2" y="23"/>
                      <a:pt x="3" y="23"/>
                      <a:pt x="3" y="23"/>
                    </a:cubicBezTo>
                    <a:cubicBezTo>
                      <a:pt x="3" y="23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5"/>
                      <a:pt x="3" y="25"/>
                      <a:pt x="2" y="25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6"/>
                      <a:pt x="3" y="27"/>
                      <a:pt x="3" y="27"/>
                    </a:cubicBezTo>
                    <a:cubicBezTo>
                      <a:pt x="3" y="28"/>
                      <a:pt x="3" y="28"/>
                      <a:pt x="3" y="29"/>
                    </a:cubicBezTo>
                    <a:cubicBezTo>
                      <a:pt x="3" y="29"/>
                      <a:pt x="4" y="29"/>
                      <a:pt x="4" y="29"/>
                    </a:cubicBezTo>
                    <a:cubicBezTo>
                      <a:pt x="4" y="30"/>
                      <a:pt x="4" y="30"/>
                      <a:pt x="4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6" y="31"/>
                      <a:pt x="5" y="32"/>
                      <a:pt x="5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6" y="34"/>
                      <a:pt x="7" y="34"/>
                    </a:cubicBezTo>
                    <a:cubicBezTo>
                      <a:pt x="7" y="34"/>
                      <a:pt x="7" y="34"/>
                      <a:pt x="8" y="34"/>
                    </a:cubicBezTo>
                    <a:cubicBezTo>
                      <a:pt x="8" y="34"/>
                      <a:pt x="8" y="35"/>
                      <a:pt x="8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6"/>
                    </a:cubicBezTo>
                    <a:cubicBezTo>
                      <a:pt x="9" y="36"/>
                      <a:pt x="9" y="36"/>
                      <a:pt x="9" y="37"/>
                    </a:cubicBezTo>
                    <a:cubicBezTo>
                      <a:pt x="9" y="37"/>
                      <a:pt x="8" y="37"/>
                      <a:pt x="8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9"/>
                      <a:pt x="7" y="39"/>
                      <a:pt x="6" y="39"/>
                    </a:cubicBezTo>
                    <a:cubicBezTo>
                      <a:pt x="6" y="39"/>
                      <a:pt x="6" y="40"/>
                      <a:pt x="5" y="40"/>
                    </a:cubicBezTo>
                    <a:cubicBezTo>
                      <a:pt x="5" y="40"/>
                      <a:pt x="5" y="40"/>
                      <a:pt x="4" y="40"/>
                    </a:cubicBezTo>
                    <a:cubicBezTo>
                      <a:pt x="4" y="40"/>
                      <a:pt x="4" y="40"/>
                      <a:pt x="4" y="41"/>
                    </a:cubicBezTo>
                    <a:cubicBezTo>
                      <a:pt x="4" y="41"/>
                      <a:pt x="4" y="41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1"/>
                      <a:pt x="5" y="42"/>
                    </a:cubicBezTo>
                    <a:cubicBezTo>
                      <a:pt x="5" y="42"/>
                      <a:pt x="5" y="42"/>
                      <a:pt x="6" y="42"/>
                    </a:cubicBezTo>
                    <a:cubicBezTo>
                      <a:pt x="6" y="42"/>
                      <a:pt x="6" y="42"/>
                      <a:pt x="7" y="42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8" y="42"/>
                      <a:pt x="8" y="42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4"/>
                      <a:pt x="8" y="43"/>
                      <a:pt x="8" y="43"/>
                    </a:cubicBezTo>
                    <a:cubicBezTo>
                      <a:pt x="7" y="43"/>
                      <a:pt x="7" y="43"/>
                      <a:pt x="6" y="43"/>
                    </a:cubicBezTo>
                    <a:cubicBezTo>
                      <a:pt x="6" y="43"/>
                      <a:pt x="6" y="43"/>
                      <a:pt x="5" y="44"/>
                    </a:cubicBezTo>
                    <a:cubicBezTo>
                      <a:pt x="5" y="44"/>
                      <a:pt x="5" y="44"/>
                      <a:pt x="4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4" y="47"/>
                      <a:pt x="3" y="4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4" y="49"/>
                      <a:pt x="3" y="49"/>
                    </a:cubicBezTo>
                    <a:cubicBezTo>
                      <a:pt x="3" y="49"/>
                      <a:pt x="3" y="50"/>
                      <a:pt x="3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51"/>
                      <a:pt x="2" y="51"/>
                      <a:pt x="2" y="52"/>
                    </a:cubicBezTo>
                    <a:cubicBezTo>
                      <a:pt x="2" y="52"/>
                      <a:pt x="2" y="53"/>
                      <a:pt x="3" y="53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3" y="55"/>
                      <a:pt x="3" y="55"/>
                      <a:pt x="4" y="55"/>
                    </a:cubicBezTo>
                    <a:cubicBezTo>
                      <a:pt x="4" y="56"/>
                      <a:pt x="4" y="55"/>
                      <a:pt x="4" y="55"/>
                    </a:cubicBezTo>
                    <a:cubicBezTo>
                      <a:pt x="5" y="55"/>
                      <a:pt x="5" y="55"/>
                      <a:pt x="6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58"/>
                      <a:pt x="9" y="57"/>
                      <a:pt x="9" y="58"/>
                    </a:cubicBezTo>
                    <a:cubicBezTo>
                      <a:pt x="9" y="58"/>
                      <a:pt x="9" y="58"/>
                      <a:pt x="10" y="59"/>
                    </a:cubicBezTo>
                    <a:cubicBezTo>
                      <a:pt x="10" y="59"/>
                      <a:pt x="10" y="59"/>
                      <a:pt x="10" y="59"/>
                    </a:cubicBezTo>
                    <a:cubicBezTo>
                      <a:pt x="10" y="60"/>
                      <a:pt x="9" y="60"/>
                      <a:pt x="10" y="60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11" y="61"/>
                      <a:pt x="11" y="61"/>
                      <a:pt x="11" y="62"/>
                    </a:cubicBezTo>
                    <a:cubicBezTo>
                      <a:pt x="11" y="62"/>
                      <a:pt x="12" y="62"/>
                      <a:pt x="12" y="63"/>
                    </a:cubicBezTo>
                    <a:cubicBezTo>
                      <a:pt x="12" y="63"/>
                      <a:pt x="11" y="63"/>
                      <a:pt x="11" y="63"/>
                    </a:cubicBezTo>
                    <a:cubicBezTo>
                      <a:pt x="11" y="63"/>
                      <a:pt x="11" y="63"/>
                      <a:pt x="10" y="63"/>
                    </a:cubicBezTo>
                    <a:cubicBezTo>
                      <a:pt x="10" y="63"/>
                      <a:pt x="11" y="63"/>
                      <a:pt x="10" y="64"/>
                    </a:cubicBezTo>
                    <a:cubicBezTo>
                      <a:pt x="10" y="64"/>
                      <a:pt x="10" y="64"/>
                      <a:pt x="10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6"/>
                      <a:pt x="10" y="66"/>
                      <a:pt x="11" y="66"/>
                    </a:cubicBezTo>
                    <a:cubicBezTo>
                      <a:pt x="11" y="66"/>
                      <a:pt x="11" y="66"/>
                      <a:pt x="12" y="66"/>
                    </a:cubicBezTo>
                    <a:cubicBezTo>
                      <a:pt x="12" y="66"/>
                      <a:pt x="12" y="65"/>
                      <a:pt x="13" y="65"/>
                    </a:cubicBezTo>
                    <a:cubicBezTo>
                      <a:pt x="13" y="65"/>
                      <a:pt x="13" y="65"/>
                      <a:pt x="14" y="65"/>
                    </a:cubicBezTo>
                    <a:cubicBezTo>
                      <a:pt x="15" y="65"/>
                      <a:pt x="15" y="65"/>
                      <a:pt x="16" y="65"/>
                    </a:cubicBezTo>
                    <a:cubicBezTo>
                      <a:pt x="16" y="65"/>
                      <a:pt x="16" y="65"/>
                      <a:pt x="16" y="66"/>
                    </a:cubicBezTo>
                    <a:cubicBezTo>
                      <a:pt x="17" y="66"/>
                      <a:pt x="16" y="67"/>
                      <a:pt x="17" y="67"/>
                    </a:cubicBezTo>
                    <a:cubicBezTo>
                      <a:pt x="17" y="68"/>
                      <a:pt x="17" y="68"/>
                      <a:pt x="17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20" y="69"/>
                      <a:pt x="20" y="70"/>
                      <a:pt x="21" y="70"/>
                    </a:cubicBezTo>
                    <a:cubicBezTo>
                      <a:pt x="21" y="70"/>
                      <a:pt x="21" y="71"/>
                      <a:pt x="21" y="71"/>
                    </a:cubicBezTo>
                    <a:cubicBezTo>
                      <a:pt x="21" y="71"/>
                      <a:pt x="21" y="71"/>
                      <a:pt x="21" y="71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3" y="72"/>
                      <a:pt x="23" y="72"/>
                      <a:pt x="24" y="72"/>
                    </a:cubicBezTo>
                    <a:cubicBezTo>
                      <a:pt x="24" y="72"/>
                      <a:pt x="25" y="72"/>
                      <a:pt x="25" y="72"/>
                    </a:cubicBezTo>
                    <a:cubicBezTo>
                      <a:pt x="26" y="72"/>
                      <a:pt x="26" y="72"/>
                      <a:pt x="26" y="72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29" y="71"/>
                      <a:pt x="29" y="71"/>
                      <a:pt x="29" y="72"/>
                    </a:cubicBezTo>
                    <a:cubicBezTo>
                      <a:pt x="30" y="72"/>
                      <a:pt x="29" y="73"/>
                      <a:pt x="30" y="73"/>
                    </a:cubicBezTo>
                    <a:cubicBezTo>
                      <a:pt x="30" y="73"/>
                      <a:pt x="31" y="73"/>
                      <a:pt x="31" y="73"/>
                    </a:cubicBezTo>
                    <a:cubicBezTo>
                      <a:pt x="32" y="73"/>
                      <a:pt x="32" y="72"/>
                      <a:pt x="33" y="72"/>
                    </a:cubicBezTo>
                    <a:cubicBezTo>
                      <a:pt x="33" y="72"/>
                      <a:pt x="34" y="72"/>
                      <a:pt x="34" y="72"/>
                    </a:cubicBezTo>
                    <a:cubicBezTo>
                      <a:pt x="34" y="73"/>
                      <a:pt x="35" y="73"/>
                      <a:pt x="35" y="73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7" y="74"/>
                      <a:pt x="37" y="74"/>
                      <a:pt x="36" y="75"/>
                    </a:cubicBezTo>
                    <a:cubicBezTo>
                      <a:pt x="36" y="75"/>
                      <a:pt x="35" y="75"/>
                      <a:pt x="35" y="75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77"/>
                      <a:pt x="35" y="77"/>
                      <a:pt x="34" y="77"/>
                    </a:cubicBezTo>
                    <a:cubicBezTo>
                      <a:pt x="34" y="78"/>
                      <a:pt x="33" y="78"/>
                      <a:pt x="33" y="78"/>
                    </a:cubicBezTo>
                    <a:cubicBezTo>
                      <a:pt x="33" y="78"/>
                      <a:pt x="33" y="78"/>
                      <a:pt x="33" y="78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33" y="81"/>
                      <a:pt x="33" y="81"/>
                      <a:pt x="32" y="82"/>
                    </a:cubicBezTo>
                    <a:cubicBezTo>
                      <a:pt x="32" y="82"/>
                      <a:pt x="33" y="82"/>
                      <a:pt x="32" y="82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2" y="83"/>
                      <a:pt x="31" y="83"/>
                      <a:pt x="31" y="83"/>
                    </a:cubicBezTo>
                    <a:cubicBezTo>
                      <a:pt x="31" y="83"/>
                      <a:pt x="31" y="84"/>
                      <a:pt x="31" y="84"/>
                    </a:cubicBezTo>
                    <a:cubicBezTo>
                      <a:pt x="31" y="84"/>
                      <a:pt x="32" y="84"/>
                      <a:pt x="32" y="84"/>
                    </a:cubicBezTo>
                    <a:cubicBezTo>
                      <a:pt x="32" y="85"/>
                      <a:pt x="32" y="85"/>
                      <a:pt x="33" y="85"/>
                    </a:cubicBezTo>
                    <a:cubicBezTo>
                      <a:pt x="33" y="85"/>
                      <a:pt x="33" y="85"/>
                      <a:pt x="34" y="85"/>
                    </a:cubicBezTo>
                    <a:cubicBezTo>
                      <a:pt x="34" y="85"/>
                      <a:pt x="34" y="85"/>
                      <a:pt x="34" y="86"/>
                    </a:cubicBezTo>
                    <a:cubicBezTo>
                      <a:pt x="35" y="86"/>
                      <a:pt x="35" y="86"/>
                      <a:pt x="36" y="86"/>
                    </a:cubicBezTo>
                    <a:cubicBezTo>
                      <a:pt x="36" y="86"/>
                      <a:pt x="36" y="87"/>
                      <a:pt x="36" y="87"/>
                    </a:cubicBezTo>
                    <a:cubicBezTo>
                      <a:pt x="37" y="87"/>
                      <a:pt x="37" y="87"/>
                      <a:pt x="37" y="87"/>
                    </a:cubicBezTo>
                    <a:cubicBezTo>
                      <a:pt x="37" y="88"/>
                      <a:pt x="37" y="88"/>
                      <a:pt x="38" y="88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38" y="89"/>
                      <a:pt x="38" y="89"/>
                      <a:pt x="39" y="8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39" y="89"/>
                      <a:pt x="39" y="89"/>
                      <a:pt x="40" y="89"/>
                    </a:cubicBezTo>
                    <a:cubicBezTo>
                      <a:pt x="40" y="89"/>
                      <a:pt x="40" y="89"/>
                      <a:pt x="40" y="89"/>
                    </a:cubicBezTo>
                    <a:cubicBezTo>
                      <a:pt x="40" y="89"/>
                      <a:pt x="40" y="89"/>
                      <a:pt x="41" y="89"/>
                    </a:cubicBezTo>
                    <a:cubicBezTo>
                      <a:pt x="41" y="89"/>
                      <a:pt x="41" y="89"/>
                      <a:pt x="42" y="89"/>
                    </a:cubicBezTo>
                    <a:cubicBezTo>
                      <a:pt x="42" y="89"/>
                      <a:pt x="43" y="89"/>
                      <a:pt x="44" y="89"/>
                    </a:cubicBezTo>
                    <a:cubicBezTo>
                      <a:pt x="44" y="89"/>
                      <a:pt x="44" y="90"/>
                      <a:pt x="45" y="90"/>
                    </a:cubicBezTo>
                    <a:cubicBezTo>
                      <a:pt x="45" y="91"/>
                      <a:pt x="45" y="91"/>
                      <a:pt x="46" y="92"/>
                    </a:cubicBezTo>
                    <a:cubicBezTo>
                      <a:pt x="47" y="92"/>
                      <a:pt x="47" y="91"/>
                      <a:pt x="48" y="91"/>
                    </a:cubicBezTo>
                    <a:cubicBezTo>
                      <a:pt x="49" y="91"/>
                      <a:pt x="50" y="92"/>
                      <a:pt x="51" y="93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2" y="94"/>
                      <a:pt x="52" y="94"/>
                      <a:pt x="53" y="94"/>
                    </a:cubicBezTo>
                    <a:cubicBezTo>
                      <a:pt x="54" y="94"/>
                      <a:pt x="54" y="94"/>
                      <a:pt x="55" y="94"/>
                    </a:cubicBezTo>
                    <a:cubicBezTo>
                      <a:pt x="55" y="94"/>
                      <a:pt x="56" y="94"/>
                      <a:pt x="56" y="94"/>
                    </a:cubicBezTo>
                    <a:cubicBezTo>
                      <a:pt x="57" y="94"/>
                      <a:pt x="57" y="94"/>
                      <a:pt x="57" y="94"/>
                    </a:cubicBezTo>
                    <a:cubicBezTo>
                      <a:pt x="58" y="94"/>
                      <a:pt x="58" y="94"/>
                      <a:pt x="59" y="94"/>
                    </a:cubicBezTo>
                    <a:cubicBezTo>
                      <a:pt x="59" y="95"/>
                      <a:pt x="60" y="95"/>
                      <a:pt x="60" y="94"/>
                    </a:cubicBezTo>
                    <a:cubicBezTo>
                      <a:pt x="60" y="94"/>
                      <a:pt x="60" y="94"/>
                      <a:pt x="61" y="94"/>
                    </a:cubicBezTo>
                    <a:cubicBezTo>
                      <a:pt x="61" y="94"/>
                      <a:pt x="61" y="94"/>
                      <a:pt x="61" y="94"/>
                    </a:cubicBezTo>
                    <a:cubicBezTo>
                      <a:pt x="60" y="94"/>
                      <a:pt x="60" y="94"/>
                      <a:pt x="60" y="94"/>
                    </a:cubicBezTo>
                    <a:cubicBezTo>
                      <a:pt x="60" y="93"/>
                      <a:pt x="60" y="93"/>
                      <a:pt x="59" y="93"/>
                    </a:cubicBezTo>
                    <a:cubicBezTo>
                      <a:pt x="59" y="92"/>
                      <a:pt x="59" y="92"/>
                      <a:pt x="58" y="91"/>
                    </a:cubicBezTo>
                    <a:cubicBezTo>
                      <a:pt x="58" y="91"/>
                      <a:pt x="57" y="91"/>
                      <a:pt x="57" y="90"/>
                    </a:cubicBezTo>
                    <a:cubicBezTo>
                      <a:pt x="56" y="89"/>
                      <a:pt x="57" y="89"/>
                      <a:pt x="56" y="88"/>
                    </a:cubicBezTo>
                    <a:cubicBezTo>
                      <a:pt x="56" y="88"/>
                      <a:pt x="56" y="87"/>
                      <a:pt x="56" y="87"/>
                    </a:cubicBezTo>
                    <a:cubicBezTo>
                      <a:pt x="55" y="87"/>
                      <a:pt x="55" y="86"/>
                      <a:pt x="55" y="86"/>
                    </a:cubicBezTo>
                    <a:cubicBezTo>
                      <a:pt x="54" y="86"/>
                      <a:pt x="54" y="86"/>
                      <a:pt x="54" y="86"/>
                    </a:cubicBezTo>
                    <a:cubicBezTo>
                      <a:pt x="54" y="86"/>
                      <a:pt x="54" y="85"/>
                      <a:pt x="54" y="85"/>
                    </a:cubicBezTo>
                    <a:cubicBezTo>
                      <a:pt x="54" y="84"/>
                      <a:pt x="55" y="84"/>
                      <a:pt x="55" y="83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5" y="82"/>
                      <a:pt x="56" y="82"/>
                      <a:pt x="56" y="82"/>
                    </a:cubicBezTo>
                    <a:cubicBezTo>
                      <a:pt x="57" y="82"/>
                      <a:pt x="57" y="82"/>
                      <a:pt x="57" y="82"/>
                    </a:cubicBezTo>
                    <a:cubicBezTo>
                      <a:pt x="57" y="81"/>
                      <a:pt x="57" y="81"/>
                      <a:pt x="57" y="81"/>
                    </a:cubicBezTo>
                    <a:cubicBezTo>
                      <a:pt x="57" y="81"/>
                      <a:pt x="57" y="81"/>
                      <a:pt x="57" y="81"/>
                    </a:cubicBezTo>
                    <a:cubicBezTo>
                      <a:pt x="57" y="80"/>
                      <a:pt x="56" y="80"/>
                      <a:pt x="56" y="79"/>
                    </a:cubicBezTo>
                    <a:cubicBezTo>
                      <a:pt x="56" y="78"/>
                      <a:pt x="57" y="78"/>
                      <a:pt x="56" y="78"/>
                    </a:cubicBezTo>
                    <a:cubicBezTo>
                      <a:pt x="56" y="77"/>
                      <a:pt x="56" y="77"/>
                      <a:pt x="56" y="76"/>
                    </a:cubicBezTo>
                    <a:cubicBezTo>
                      <a:pt x="55" y="76"/>
                      <a:pt x="55" y="76"/>
                      <a:pt x="55" y="76"/>
                    </a:cubicBezTo>
                    <a:cubicBezTo>
                      <a:pt x="54" y="75"/>
                      <a:pt x="54" y="75"/>
                      <a:pt x="54" y="74"/>
                    </a:cubicBezTo>
                    <a:cubicBezTo>
                      <a:pt x="54" y="73"/>
                      <a:pt x="54" y="73"/>
                      <a:pt x="54" y="72"/>
                    </a:cubicBezTo>
                    <a:cubicBezTo>
                      <a:pt x="54" y="72"/>
                      <a:pt x="54" y="72"/>
                      <a:pt x="55" y="72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6" y="72"/>
                      <a:pt x="56" y="73"/>
                      <a:pt x="56" y="73"/>
                    </a:cubicBezTo>
                    <a:cubicBezTo>
                      <a:pt x="56" y="73"/>
                      <a:pt x="57" y="72"/>
                      <a:pt x="57" y="72"/>
                    </a:cubicBezTo>
                    <a:cubicBezTo>
                      <a:pt x="58" y="72"/>
                      <a:pt x="58" y="71"/>
                      <a:pt x="58" y="71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59" y="70"/>
                      <a:pt x="58" y="70"/>
                      <a:pt x="59" y="69"/>
                    </a:cubicBezTo>
                    <a:cubicBezTo>
                      <a:pt x="59" y="69"/>
                      <a:pt x="59" y="69"/>
                      <a:pt x="60" y="68"/>
                    </a:cubicBezTo>
                    <a:cubicBezTo>
                      <a:pt x="61" y="68"/>
                      <a:pt x="61" y="69"/>
                      <a:pt x="62" y="68"/>
                    </a:cubicBezTo>
                    <a:cubicBezTo>
                      <a:pt x="63" y="68"/>
                      <a:pt x="63" y="68"/>
                      <a:pt x="64" y="68"/>
                    </a:cubicBezTo>
                    <a:cubicBezTo>
                      <a:pt x="65" y="68"/>
                      <a:pt x="65" y="68"/>
                      <a:pt x="65" y="68"/>
                    </a:cubicBezTo>
                    <a:cubicBezTo>
                      <a:pt x="66" y="68"/>
                      <a:pt x="66" y="68"/>
                      <a:pt x="67" y="69"/>
                    </a:cubicBezTo>
                    <a:cubicBezTo>
                      <a:pt x="67" y="69"/>
                      <a:pt x="67" y="70"/>
                      <a:pt x="68" y="70"/>
                    </a:cubicBezTo>
                    <a:cubicBezTo>
                      <a:pt x="68" y="70"/>
                      <a:pt x="69" y="70"/>
                      <a:pt x="69" y="70"/>
                    </a:cubicBezTo>
                    <a:cubicBezTo>
                      <a:pt x="70" y="70"/>
                      <a:pt x="70" y="71"/>
                      <a:pt x="70" y="71"/>
                    </a:cubicBezTo>
                    <a:cubicBezTo>
                      <a:pt x="71" y="71"/>
                      <a:pt x="71" y="71"/>
                      <a:pt x="72" y="71"/>
                    </a:cubicBezTo>
                    <a:cubicBezTo>
                      <a:pt x="73" y="70"/>
                      <a:pt x="74" y="71"/>
                      <a:pt x="75" y="71"/>
                    </a:cubicBezTo>
                    <a:cubicBezTo>
                      <a:pt x="75" y="70"/>
                      <a:pt x="76" y="70"/>
                      <a:pt x="77" y="70"/>
                    </a:cubicBezTo>
                    <a:cubicBezTo>
                      <a:pt x="77" y="70"/>
                      <a:pt x="77" y="70"/>
                      <a:pt x="78" y="70"/>
                    </a:cubicBezTo>
                    <a:cubicBezTo>
                      <a:pt x="78" y="70"/>
                      <a:pt x="79" y="70"/>
                      <a:pt x="79" y="70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1" y="71"/>
                      <a:pt x="81" y="71"/>
                      <a:pt x="81" y="71"/>
                    </a:cubicBezTo>
                    <a:cubicBezTo>
                      <a:pt x="82" y="71"/>
                      <a:pt x="83" y="71"/>
                      <a:pt x="83" y="70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83" y="69"/>
                      <a:pt x="83" y="69"/>
                      <a:pt x="82" y="69"/>
                    </a:cubicBezTo>
                    <a:cubicBezTo>
                      <a:pt x="82" y="69"/>
                      <a:pt x="82" y="69"/>
                      <a:pt x="81" y="69"/>
                    </a:cubicBezTo>
                    <a:cubicBezTo>
                      <a:pt x="81" y="69"/>
                      <a:pt x="81" y="69"/>
                      <a:pt x="80" y="69"/>
                    </a:cubicBezTo>
                    <a:cubicBezTo>
                      <a:pt x="80" y="69"/>
                      <a:pt x="80" y="68"/>
                      <a:pt x="80" y="68"/>
                    </a:cubicBezTo>
                    <a:cubicBezTo>
                      <a:pt x="80" y="67"/>
                      <a:pt x="81" y="68"/>
                      <a:pt x="81" y="68"/>
                    </a:cubicBezTo>
                    <a:cubicBezTo>
                      <a:pt x="81" y="67"/>
                      <a:pt x="82" y="67"/>
                      <a:pt x="81" y="67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66"/>
                      <a:pt x="81" y="66"/>
                      <a:pt x="81" y="65"/>
                    </a:cubicBezTo>
                    <a:cubicBezTo>
                      <a:pt x="81" y="65"/>
                      <a:pt x="82" y="65"/>
                      <a:pt x="82" y="65"/>
                    </a:cubicBezTo>
                    <a:cubicBezTo>
                      <a:pt x="82" y="65"/>
                      <a:pt x="83" y="65"/>
                      <a:pt x="83" y="65"/>
                    </a:cubicBezTo>
                    <a:cubicBezTo>
                      <a:pt x="83" y="65"/>
                      <a:pt x="83" y="65"/>
                      <a:pt x="83" y="64"/>
                    </a:cubicBezTo>
                    <a:cubicBezTo>
                      <a:pt x="83" y="64"/>
                      <a:pt x="83" y="64"/>
                      <a:pt x="83" y="63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2" y="62"/>
                      <a:pt x="82" y="62"/>
                    </a:cubicBezTo>
                    <a:cubicBezTo>
                      <a:pt x="82" y="61"/>
                      <a:pt x="83" y="62"/>
                      <a:pt x="83" y="62"/>
                    </a:cubicBezTo>
                    <a:cubicBezTo>
                      <a:pt x="84" y="62"/>
                      <a:pt x="84" y="62"/>
                      <a:pt x="85" y="62"/>
                    </a:cubicBezTo>
                    <a:cubicBezTo>
                      <a:pt x="85" y="61"/>
                      <a:pt x="85" y="61"/>
                      <a:pt x="85" y="61"/>
                    </a:cubicBezTo>
                    <a:cubicBezTo>
                      <a:pt x="85" y="61"/>
                      <a:pt x="86" y="61"/>
                      <a:pt x="86" y="61"/>
                    </a:cubicBezTo>
                    <a:cubicBezTo>
                      <a:pt x="87" y="61"/>
                      <a:pt x="87" y="61"/>
                      <a:pt x="88" y="61"/>
                    </a:cubicBezTo>
                    <a:cubicBezTo>
                      <a:pt x="88" y="61"/>
                      <a:pt x="88" y="61"/>
                      <a:pt x="89" y="60"/>
                    </a:cubicBezTo>
                    <a:cubicBezTo>
                      <a:pt x="89" y="60"/>
                      <a:pt x="89" y="60"/>
                      <a:pt x="90" y="60"/>
                    </a:cubicBezTo>
                    <a:cubicBezTo>
                      <a:pt x="90" y="60"/>
                      <a:pt x="90" y="60"/>
                      <a:pt x="90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2" y="60"/>
                      <a:pt x="92" y="60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4" y="58"/>
                      <a:pt x="94" y="59"/>
                      <a:pt x="94" y="59"/>
                    </a:cubicBezTo>
                    <a:cubicBezTo>
                      <a:pt x="94" y="58"/>
                      <a:pt x="95" y="58"/>
                      <a:pt x="95" y="58"/>
                    </a:cubicBezTo>
                    <a:cubicBezTo>
                      <a:pt x="95" y="58"/>
                      <a:pt x="95" y="58"/>
                      <a:pt x="96" y="58"/>
                    </a:cubicBezTo>
                    <a:cubicBezTo>
                      <a:pt x="96" y="58"/>
                      <a:pt x="97" y="58"/>
                      <a:pt x="97" y="58"/>
                    </a:cubicBezTo>
                    <a:cubicBezTo>
                      <a:pt x="97" y="58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9" y="60"/>
                      <a:pt x="99" y="60"/>
                      <a:pt x="99" y="61"/>
                    </a:cubicBezTo>
                    <a:cubicBezTo>
                      <a:pt x="100" y="61"/>
                      <a:pt x="100" y="61"/>
                      <a:pt x="100" y="61"/>
                    </a:cubicBezTo>
                    <a:cubicBezTo>
                      <a:pt x="100" y="61"/>
                      <a:pt x="101" y="61"/>
                      <a:pt x="101" y="61"/>
                    </a:cubicBezTo>
                    <a:cubicBezTo>
                      <a:pt x="102" y="61"/>
                      <a:pt x="102" y="61"/>
                      <a:pt x="102" y="61"/>
                    </a:cubicBezTo>
                    <a:cubicBezTo>
                      <a:pt x="103" y="61"/>
                      <a:pt x="103" y="61"/>
                      <a:pt x="103" y="62"/>
                    </a:cubicBezTo>
                    <a:cubicBezTo>
                      <a:pt x="103" y="62"/>
                      <a:pt x="104" y="62"/>
                      <a:pt x="104" y="63"/>
                    </a:cubicBezTo>
                    <a:cubicBezTo>
                      <a:pt x="104" y="63"/>
                      <a:pt x="104" y="63"/>
                      <a:pt x="105" y="63"/>
                    </a:cubicBezTo>
                    <a:cubicBezTo>
                      <a:pt x="105" y="63"/>
                      <a:pt x="105" y="62"/>
                      <a:pt x="106" y="62"/>
                    </a:cubicBezTo>
                    <a:cubicBezTo>
                      <a:pt x="106" y="62"/>
                      <a:pt x="107" y="61"/>
                      <a:pt x="107" y="61"/>
                    </a:cubicBezTo>
                    <a:cubicBezTo>
                      <a:pt x="107" y="61"/>
                      <a:pt x="108" y="61"/>
                      <a:pt x="108" y="61"/>
                    </a:cubicBezTo>
                    <a:cubicBezTo>
                      <a:pt x="109" y="61"/>
                      <a:pt x="109" y="61"/>
                      <a:pt x="110" y="61"/>
                    </a:cubicBezTo>
                    <a:cubicBezTo>
                      <a:pt x="110" y="62"/>
                      <a:pt x="110" y="62"/>
                      <a:pt x="110" y="63"/>
                    </a:cubicBezTo>
                    <a:cubicBezTo>
                      <a:pt x="111" y="63"/>
                      <a:pt x="111" y="63"/>
                      <a:pt x="112" y="63"/>
                    </a:cubicBezTo>
                    <a:cubicBezTo>
                      <a:pt x="112" y="63"/>
                      <a:pt x="113" y="63"/>
                      <a:pt x="113" y="64"/>
                    </a:cubicBezTo>
                    <a:cubicBezTo>
                      <a:pt x="114" y="64"/>
                      <a:pt x="114" y="64"/>
                      <a:pt x="115" y="65"/>
                    </a:cubicBezTo>
                    <a:cubicBezTo>
                      <a:pt x="115" y="65"/>
                      <a:pt x="115" y="65"/>
                      <a:pt x="116" y="65"/>
                    </a:cubicBezTo>
                    <a:cubicBezTo>
                      <a:pt x="116" y="65"/>
                      <a:pt x="116" y="65"/>
                      <a:pt x="117" y="66"/>
                    </a:cubicBezTo>
                    <a:cubicBezTo>
                      <a:pt x="117" y="66"/>
                      <a:pt x="117" y="67"/>
                      <a:pt x="117" y="67"/>
                    </a:cubicBezTo>
                    <a:cubicBezTo>
                      <a:pt x="118" y="67"/>
                      <a:pt x="118" y="68"/>
                      <a:pt x="118" y="68"/>
                    </a:cubicBezTo>
                    <a:cubicBezTo>
                      <a:pt x="119" y="68"/>
                      <a:pt x="119" y="69"/>
                      <a:pt x="119" y="69"/>
                    </a:cubicBezTo>
                    <a:cubicBezTo>
                      <a:pt x="119" y="69"/>
                      <a:pt x="120" y="69"/>
                      <a:pt x="120" y="69"/>
                    </a:cubicBezTo>
                    <a:cubicBezTo>
                      <a:pt x="120" y="70"/>
                      <a:pt x="120" y="70"/>
                      <a:pt x="121" y="70"/>
                    </a:cubicBezTo>
                    <a:cubicBezTo>
                      <a:pt x="121" y="70"/>
                      <a:pt x="122" y="70"/>
                      <a:pt x="122" y="71"/>
                    </a:cubicBezTo>
                    <a:cubicBezTo>
                      <a:pt x="122" y="71"/>
                      <a:pt x="122" y="71"/>
                      <a:pt x="122" y="71"/>
                    </a:cubicBezTo>
                    <a:cubicBezTo>
                      <a:pt x="123" y="71"/>
                      <a:pt x="123" y="71"/>
                      <a:pt x="123" y="71"/>
                    </a:cubicBezTo>
                    <a:cubicBezTo>
                      <a:pt x="123" y="71"/>
                      <a:pt x="124" y="71"/>
                      <a:pt x="124" y="71"/>
                    </a:cubicBezTo>
                    <a:cubicBezTo>
                      <a:pt x="124" y="71"/>
                      <a:pt x="124" y="71"/>
                      <a:pt x="124" y="71"/>
                    </a:cubicBezTo>
                    <a:cubicBezTo>
                      <a:pt x="124" y="70"/>
                      <a:pt x="124" y="70"/>
                      <a:pt x="125" y="70"/>
                    </a:cubicBezTo>
                    <a:cubicBezTo>
                      <a:pt x="125" y="69"/>
                      <a:pt x="125" y="69"/>
                      <a:pt x="126" y="69"/>
                    </a:cubicBezTo>
                    <a:cubicBezTo>
                      <a:pt x="126" y="69"/>
                      <a:pt x="126" y="69"/>
                      <a:pt x="126" y="70"/>
                    </a:cubicBezTo>
                    <a:cubicBezTo>
                      <a:pt x="126" y="70"/>
                      <a:pt x="127" y="70"/>
                      <a:pt x="127" y="70"/>
                    </a:cubicBezTo>
                    <a:cubicBezTo>
                      <a:pt x="127" y="70"/>
                      <a:pt x="128" y="70"/>
                      <a:pt x="128" y="69"/>
                    </a:cubicBezTo>
                    <a:cubicBezTo>
                      <a:pt x="128" y="69"/>
                      <a:pt x="129" y="69"/>
                      <a:pt x="129" y="69"/>
                    </a:cubicBezTo>
                    <a:cubicBezTo>
                      <a:pt x="129" y="69"/>
                      <a:pt x="130" y="69"/>
                      <a:pt x="130" y="69"/>
                    </a:cubicBezTo>
                    <a:cubicBezTo>
                      <a:pt x="131" y="69"/>
                      <a:pt x="131" y="69"/>
                      <a:pt x="131" y="69"/>
                    </a:cubicBezTo>
                    <a:cubicBezTo>
                      <a:pt x="132" y="69"/>
                      <a:pt x="132" y="68"/>
                      <a:pt x="133" y="69"/>
                    </a:cubicBezTo>
                    <a:cubicBezTo>
                      <a:pt x="133" y="69"/>
                      <a:pt x="133" y="69"/>
                      <a:pt x="134" y="69"/>
                    </a:cubicBezTo>
                    <a:cubicBezTo>
                      <a:pt x="134" y="69"/>
                      <a:pt x="134" y="70"/>
                      <a:pt x="134" y="70"/>
                    </a:cubicBezTo>
                    <a:cubicBezTo>
                      <a:pt x="134" y="70"/>
                      <a:pt x="135" y="70"/>
                      <a:pt x="135" y="70"/>
                    </a:cubicBezTo>
                    <a:cubicBezTo>
                      <a:pt x="135" y="70"/>
                      <a:pt x="135" y="70"/>
                      <a:pt x="136" y="71"/>
                    </a:cubicBezTo>
                    <a:cubicBezTo>
                      <a:pt x="136" y="71"/>
                      <a:pt x="136" y="71"/>
                      <a:pt x="136" y="71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38" y="71"/>
                      <a:pt x="138" y="71"/>
                      <a:pt x="138" y="71"/>
                    </a:cubicBezTo>
                    <a:cubicBezTo>
                      <a:pt x="138" y="71"/>
                      <a:pt x="138" y="70"/>
                      <a:pt x="138" y="70"/>
                    </a:cubicBezTo>
                    <a:cubicBezTo>
                      <a:pt x="139" y="70"/>
                      <a:pt x="139" y="70"/>
                      <a:pt x="139" y="70"/>
                    </a:cubicBezTo>
                    <a:cubicBezTo>
                      <a:pt x="140" y="70"/>
                      <a:pt x="140" y="70"/>
                      <a:pt x="140" y="70"/>
                    </a:cubicBezTo>
                    <a:cubicBezTo>
                      <a:pt x="141" y="70"/>
                      <a:pt x="141" y="70"/>
                      <a:pt x="141" y="71"/>
                    </a:cubicBezTo>
                    <a:cubicBezTo>
                      <a:pt x="141" y="71"/>
                      <a:pt x="141" y="71"/>
                      <a:pt x="141" y="71"/>
                    </a:cubicBezTo>
                    <a:cubicBezTo>
                      <a:pt x="141" y="71"/>
                      <a:pt x="141" y="71"/>
                      <a:pt x="141" y="71"/>
                    </a:cubicBezTo>
                    <a:cubicBezTo>
                      <a:pt x="142" y="72"/>
                      <a:pt x="143" y="72"/>
                      <a:pt x="143" y="72"/>
                    </a:cubicBezTo>
                    <a:cubicBezTo>
                      <a:pt x="143" y="72"/>
                      <a:pt x="143" y="72"/>
                      <a:pt x="144" y="73"/>
                    </a:cubicBezTo>
                    <a:cubicBezTo>
                      <a:pt x="144" y="72"/>
                      <a:pt x="144" y="72"/>
                      <a:pt x="144" y="72"/>
                    </a:cubicBezTo>
                    <a:cubicBezTo>
                      <a:pt x="144" y="72"/>
                      <a:pt x="145" y="71"/>
                      <a:pt x="145" y="71"/>
                    </a:cubicBezTo>
                    <a:cubicBezTo>
                      <a:pt x="145" y="71"/>
                      <a:pt x="145" y="71"/>
                      <a:pt x="145" y="71"/>
                    </a:cubicBezTo>
                    <a:cubicBezTo>
                      <a:pt x="146" y="70"/>
                      <a:pt x="146" y="70"/>
                      <a:pt x="146" y="70"/>
                    </a:cubicBezTo>
                    <a:cubicBezTo>
                      <a:pt x="147" y="70"/>
                      <a:pt x="147" y="70"/>
                      <a:pt x="147" y="69"/>
                    </a:cubicBezTo>
                    <a:cubicBezTo>
                      <a:pt x="148" y="69"/>
                      <a:pt x="148" y="69"/>
                      <a:pt x="149" y="69"/>
                    </a:cubicBezTo>
                    <a:cubicBezTo>
                      <a:pt x="149" y="69"/>
                      <a:pt x="150" y="69"/>
                      <a:pt x="150" y="68"/>
                    </a:cubicBezTo>
                    <a:cubicBezTo>
                      <a:pt x="151" y="68"/>
                      <a:pt x="151" y="67"/>
                      <a:pt x="151" y="67"/>
                    </a:cubicBezTo>
                    <a:cubicBezTo>
                      <a:pt x="152" y="67"/>
                      <a:pt x="152" y="67"/>
                      <a:pt x="152" y="68"/>
                    </a:cubicBezTo>
                    <a:cubicBezTo>
                      <a:pt x="152" y="68"/>
                      <a:pt x="152" y="68"/>
                      <a:pt x="151" y="68"/>
                    </a:cubicBezTo>
                    <a:cubicBezTo>
                      <a:pt x="151" y="69"/>
                      <a:pt x="151" y="69"/>
                      <a:pt x="152" y="69"/>
                    </a:cubicBezTo>
                    <a:cubicBezTo>
                      <a:pt x="152" y="69"/>
                      <a:pt x="152" y="69"/>
                      <a:pt x="153" y="69"/>
                    </a:cubicBezTo>
                    <a:cubicBezTo>
                      <a:pt x="153" y="69"/>
                      <a:pt x="154" y="69"/>
                      <a:pt x="154" y="69"/>
                    </a:cubicBezTo>
                    <a:cubicBezTo>
                      <a:pt x="155" y="69"/>
                      <a:pt x="155" y="70"/>
                      <a:pt x="155" y="70"/>
                    </a:cubicBezTo>
                    <a:cubicBezTo>
                      <a:pt x="156" y="70"/>
                      <a:pt x="156" y="70"/>
                      <a:pt x="156" y="71"/>
                    </a:cubicBezTo>
                    <a:cubicBezTo>
                      <a:pt x="157" y="71"/>
                      <a:pt x="157" y="70"/>
                      <a:pt x="158" y="70"/>
                    </a:cubicBezTo>
                    <a:cubicBezTo>
                      <a:pt x="159" y="70"/>
                      <a:pt x="159" y="71"/>
                      <a:pt x="160" y="71"/>
                    </a:cubicBezTo>
                    <a:cubicBezTo>
                      <a:pt x="160" y="71"/>
                      <a:pt x="160" y="71"/>
                      <a:pt x="161" y="71"/>
                    </a:cubicBezTo>
                    <a:cubicBezTo>
                      <a:pt x="161" y="71"/>
                      <a:pt x="161" y="71"/>
                      <a:pt x="161" y="71"/>
                    </a:cubicBezTo>
                    <a:cubicBezTo>
                      <a:pt x="161" y="71"/>
                      <a:pt x="162" y="71"/>
                      <a:pt x="162" y="71"/>
                    </a:cubicBezTo>
                    <a:cubicBezTo>
                      <a:pt x="162" y="71"/>
                      <a:pt x="162" y="71"/>
                      <a:pt x="163" y="71"/>
                    </a:cubicBezTo>
                    <a:cubicBezTo>
                      <a:pt x="163" y="71"/>
                      <a:pt x="163" y="71"/>
                      <a:pt x="163" y="71"/>
                    </a:cubicBezTo>
                    <a:cubicBezTo>
                      <a:pt x="163" y="70"/>
                      <a:pt x="163" y="70"/>
                      <a:pt x="163" y="70"/>
                    </a:cubicBezTo>
                    <a:cubicBezTo>
                      <a:pt x="163" y="69"/>
                      <a:pt x="163" y="69"/>
                      <a:pt x="163" y="69"/>
                    </a:cubicBezTo>
                    <a:cubicBezTo>
                      <a:pt x="163" y="69"/>
                      <a:pt x="163" y="69"/>
                      <a:pt x="162" y="68"/>
                    </a:cubicBezTo>
                    <a:cubicBezTo>
                      <a:pt x="162" y="68"/>
                      <a:pt x="162" y="68"/>
                      <a:pt x="161" y="67"/>
                    </a:cubicBezTo>
                    <a:cubicBezTo>
                      <a:pt x="161" y="67"/>
                      <a:pt x="161" y="66"/>
                      <a:pt x="161" y="66"/>
                    </a:cubicBezTo>
                    <a:cubicBezTo>
                      <a:pt x="161" y="66"/>
                      <a:pt x="162" y="65"/>
                      <a:pt x="162" y="65"/>
                    </a:cubicBezTo>
                    <a:cubicBezTo>
                      <a:pt x="162" y="65"/>
                      <a:pt x="162" y="65"/>
                      <a:pt x="162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4" y="64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5" y="65"/>
                      <a:pt x="165" y="65"/>
                    </a:cubicBezTo>
                    <a:cubicBezTo>
                      <a:pt x="165" y="66"/>
                      <a:pt x="166" y="66"/>
                      <a:pt x="166" y="66"/>
                    </a:cubicBezTo>
                    <a:cubicBezTo>
                      <a:pt x="167" y="66"/>
                      <a:pt x="168" y="67"/>
                      <a:pt x="168" y="67"/>
                    </a:cubicBezTo>
                    <a:cubicBezTo>
                      <a:pt x="169" y="67"/>
                      <a:pt x="169" y="67"/>
                      <a:pt x="170" y="67"/>
                    </a:cubicBezTo>
                    <a:cubicBezTo>
                      <a:pt x="170" y="67"/>
                      <a:pt x="170" y="67"/>
                      <a:pt x="171" y="68"/>
                    </a:cubicBezTo>
                    <a:cubicBezTo>
                      <a:pt x="171" y="68"/>
                      <a:pt x="172" y="68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3" y="70"/>
                      <a:pt x="173" y="69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5" y="71"/>
                      <a:pt x="176" y="70"/>
                      <a:pt x="176" y="70"/>
                    </a:cubicBezTo>
                    <a:cubicBezTo>
                      <a:pt x="177" y="70"/>
                      <a:pt x="177" y="70"/>
                      <a:pt x="178" y="69"/>
                    </a:cubicBezTo>
                    <a:cubicBezTo>
                      <a:pt x="179" y="69"/>
                      <a:pt x="179" y="69"/>
                      <a:pt x="180" y="69"/>
                    </a:cubicBezTo>
                    <a:cubicBezTo>
                      <a:pt x="180" y="69"/>
                      <a:pt x="181" y="70"/>
                      <a:pt x="181" y="70"/>
                    </a:cubicBezTo>
                    <a:cubicBezTo>
                      <a:pt x="182" y="70"/>
                      <a:pt x="182" y="70"/>
                      <a:pt x="182" y="70"/>
                    </a:cubicBezTo>
                    <a:cubicBezTo>
                      <a:pt x="183" y="70"/>
                      <a:pt x="183" y="71"/>
                      <a:pt x="184" y="71"/>
                    </a:cubicBezTo>
                    <a:cubicBezTo>
                      <a:pt x="184" y="71"/>
                      <a:pt x="185" y="70"/>
                      <a:pt x="185" y="71"/>
                    </a:cubicBezTo>
                    <a:cubicBezTo>
                      <a:pt x="185" y="71"/>
                      <a:pt x="185" y="71"/>
                      <a:pt x="185" y="71"/>
                    </a:cubicBezTo>
                    <a:cubicBezTo>
                      <a:pt x="185" y="71"/>
                      <a:pt x="186" y="71"/>
                      <a:pt x="186" y="71"/>
                    </a:cubicBezTo>
                    <a:cubicBezTo>
                      <a:pt x="186" y="72"/>
                      <a:pt x="186" y="72"/>
                      <a:pt x="187" y="72"/>
                    </a:cubicBezTo>
                    <a:cubicBezTo>
                      <a:pt x="188" y="73"/>
                      <a:pt x="188" y="72"/>
                      <a:pt x="189" y="72"/>
                    </a:cubicBezTo>
                    <a:cubicBezTo>
                      <a:pt x="190" y="72"/>
                      <a:pt x="190" y="72"/>
                      <a:pt x="191" y="72"/>
                    </a:cubicBezTo>
                    <a:cubicBezTo>
                      <a:pt x="192" y="72"/>
                      <a:pt x="192" y="72"/>
                      <a:pt x="193" y="72"/>
                    </a:cubicBezTo>
                    <a:cubicBezTo>
                      <a:pt x="194" y="72"/>
                      <a:pt x="194" y="72"/>
                      <a:pt x="195" y="72"/>
                    </a:cubicBezTo>
                    <a:cubicBezTo>
                      <a:pt x="196" y="71"/>
                      <a:pt x="196" y="71"/>
                      <a:pt x="196" y="71"/>
                    </a:cubicBezTo>
                    <a:cubicBezTo>
                      <a:pt x="196" y="71"/>
                      <a:pt x="197" y="71"/>
                      <a:pt x="197" y="71"/>
                    </a:cubicBezTo>
                    <a:cubicBezTo>
                      <a:pt x="198" y="70"/>
                      <a:pt x="198" y="70"/>
                      <a:pt x="199" y="70"/>
                    </a:cubicBezTo>
                    <a:cubicBezTo>
                      <a:pt x="199" y="70"/>
                      <a:pt x="200" y="70"/>
                      <a:pt x="200" y="70"/>
                    </a:cubicBezTo>
                    <a:cubicBezTo>
                      <a:pt x="201" y="71"/>
                      <a:pt x="201" y="71"/>
                      <a:pt x="202" y="71"/>
                    </a:cubicBezTo>
                    <a:cubicBezTo>
                      <a:pt x="202" y="71"/>
                      <a:pt x="202" y="71"/>
                      <a:pt x="202" y="71"/>
                    </a:cubicBezTo>
                    <a:cubicBezTo>
                      <a:pt x="202" y="71"/>
                      <a:pt x="203" y="71"/>
                      <a:pt x="203" y="71"/>
                    </a:cubicBezTo>
                    <a:cubicBezTo>
                      <a:pt x="204" y="71"/>
                      <a:pt x="204" y="71"/>
                      <a:pt x="205" y="71"/>
                    </a:cubicBezTo>
                    <a:cubicBezTo>
                      <a:pt x="205" y="71"/>
                      <a:pt x="205" y="71"/>
                      <a:pt x="205" y="71"/>
                    </a:cubicBezTo>
                    <a:cubicBezTo>
                      <a:pt x="206" y="71"/>
                      <a:pt x="206" y="71"/>
                      <a:pt x="207" y="72"/>
                    </a:cubicBezTo>
                    <a:cubicBezTo>
                      <a:pt x="207" y="72"/>
                      <a:pt x="208" y="72"/>
                      <a:pt x="208" y="72"/>
                    </a:cubicBezTo>
                    <a:cubicBezTo>
                      <a:pt x="209" y="72"/>
                      <a:pt x="209" y="71"/>
                      <a:pt x="209" y="71"/>
                    </a:cubicBezTo>
                    <a:cubicBezTo>
                      <a:pt x="209" y="71"/>
                      <a:pt x="209" y="71"/>
                      <a:pt x="209" y="71"/>
                    </a:cubicBezTo>
                    <a:cubicBezTo>
                      <a:pt x="209" y="70"/>
                      <a:pt x="210" y="71"/>
                      <a:pt x="210" y="70"/>
                    </a:cubicBezTo>
                    <a:cubicBezTo>
                      <a:pt x="210" y="70"/>
                      <a:pt x="209" y="70"/>
                      <a:pt x="209" y="69"/>
                    </a:cubicBezTo>
                    <a:cubicBezTo>
                      <a:pt x="209" y="69"/>
                      <a:pt x="209" y="68"/>
                      <a:pt x="209" y="68"/>
                    </a:cubicBezTo>
                    <a:cubicBezTo>
                      <a:pt x="209" y="67"/>
                      <a:pt x="209" y="67"/>
                      <a:pt x="209" y="67"/>
                    </a:cubicBezTo>
                    <a:cubicBezTo>
                      <a:pt x="208" y="66"/>
                      <a:pt x="209" y="66"/>
                      <a:pt x="209" y="65"/>
                    </a:cubicBezTo>
                    <a:cubicBezTo>
                      <a:pt x="209" y="65"/>
                      <a:pt x="209" y="65"/>
                      <a:pt x="209" y="65"/>
                    </a:cubicBezTo>
                    <a:cubicBezTo>
                      <a:pt x="209" y="65"/>
                      <a:pt x="209" y="65"/>
                      <a:pt x="209" y="65"/>
                    </a:cubicBezTo>
                    <a:cubicBezTo>
                      <a:pt x="209" y="64"/>
                      <a:pt x="209" y="64"/>
                      <a:pt x="209" y="64"/>
                    </a:cubicBezTo>
                    <a:cubicBezTo>
                      <a:pt x="208" y="64"/>
                      <a:pt x="208" y="63"/>
                      <a:pt x="208" y="63"/>
                    </a:cubicBezTo>
                    <a:cubicBezTo>
                      <a:pt x="207" y="63"/>
                      <a:pt x="207" y="63"/>
                      <a:pt x="207" y="63"/>
                    </a:cubicBezTo>
                    <a:cubicBezTo>
                      <a:pt x="207" y="63"/>
                      <a:pt x="207" y="63"/>
                      <a:pt x="207" y="62"/>
                    </a:cubicBezTo>
                    <a:cubicBezTo>
                      <a:pt x="207" y="62"/>
                      <a:pt x="207" y="62"/>
                      <a:pt x="207" y="62"/>
                    </a:cubicBezTo>
                    <a:cubicBezTo>
                      <a:pt x="208" y="61"/>
                      <a:pt x="208" y="62"/>
                      <a:pt x="208" y="61"/>
                    </a:cubicBezTo>
                    <a:cubicBezTo>
                      <a:pt x="209" y="61"/>
                      <a:pt x="209" y="61"/>
                      <a:pt x="210" y="61"/>
                    </a:cubicBezTo>
                    <a:cubicBezTo>
                      <a:pt x="211" y="61"/>
                      <a:pt x="211" y="61"/>
                      <a:pt x="212" y="61"/>
                    </a:cubicBezTo>
                    <a:cubicBezTo>
                      <a:pt x="212" y="61"/>
                      <a:pt x="212" y="61"/>
                      <a:pt x="213" y="61"/>
                    </a:cubicBezTo>
                    <a:cubicBezTo>
                      <a:pt x="213" y="61"/>
                      <a:pt x="214" y="61"/>
                      <a:pt x="214" y="62"/>
                    </a:cubicBezTo>
                    <a:cubicBezTo>
                      <a:pt x="215" y="62"/>
                      <a:pt x="215" y="62"/>
                      <a:pt x="215" y="62"/>
                    </a:cubicBezTo>
                    <a:cubicBezTo>
                      <a:pt x="215" y="62"/>
                      <a:pt x="216" y="62"/>
                      <a:pt x="216" y="62"/>
                    </a:cubicBezTo>
                    <a:cubicBezTo>
                      <a:pt x="217" y="62"/>
                      <a:pt x="217" y="62"/>
                      <a:pt x="217" y="62"/>
                    </a:cubicBezTo>
                    <a:cubicBezTo>
                      <a:pt x="218" y="62"/>
                      <a:pt x="218" y="62"/>
                      <a:pt x="219" y="63"/>
                    </a:cubicBezTo>
                    <a:cubicBezTo>
                      <a:pt x="219" y="63"/>
                      <a:pt x="219" y="63"/>
                      <a:pt x="219" y="63"/>
                    </a:cubicBezTo>
                    <a:cubicBezTo>
                      <a:pt x="220" y="63"/>
                      <a:pt x="220" y="64"/>
                      <a:pt x="221" y="64"/>
                    </a:cubicBezTo>
                    <a:cubicBezTo>
                      <a:pt x="221" y="64"/>
                      <a:pt x="221" y="64"/>
                      <a:pt x="221" y="64"/>
                    </a:cubicBezTo>
                    <a:cubicBezTo>
                      <a:pt x="222" y="64"/>
                      <a:pt x="222" y="64"/>
                      <a:pt x="222" y="64"/>
                    </a:cubicBezTo>
                    <a:cubicBezTo>
                      <a:pt x="222" y="65"/>
                      <a:pt x="222" y="65"/>
                      <a:pt x="222" y="65"/>
                    </a:cubicBezTo>
                    <a:cubicBezTo>
                      <a:pt x="222" y="65"/>
                      <a:pt x="222" y="65"/>
                      <a:pt x="222" y="65"/>
                    </a:cubicBezTo>
                    <a:cubicBezTo>
                      <a:pt x="223" y="65"/>
                      <a:pt x="223" y="66"/>
                      <a:pt x="223" y="66"/>
                    </a:cubicBezTo>
                    <a:cubicBezTo>
                      <a:pt x="223" y="66"/>
                      <a:pt x="224" y="67"/>
                      <a:pt x="224" y="67"/>
                    </a:cubicBezTo>
                    <a:cubicBezTo>
                      <a:pt x="225" y="67"/>
                      <a:pt x="225" y="68"/>
                      <a:pt x="226" y="68"/>
                    </a:cubicBezTo>
                    <a:cubicBezTo>
                      <a:pt x="226" y="69"/>
                      <a:pt x="227" y="69"/>
                      <a:pt x="227" y="70"/>
                    </a:cubicBezTo>
                    <a:cubicBezTo>
                      <a:pt x="228" y="70"/>
                      <a:pt x="228" y="71"/>
                      <a:pt x="228" y="71"/>
                    </a:cubicBezTo>
                    <a:cubicBezTo>
                      <a:pt x="228" y="71"/>
                      <a:pt x="229" y="71"/>
                      <a:pt x="229" y="71"/>
                    </a:cubicBezTo>
                    <a:cubicBezTo>
                      <a:pt x="229" y="71"/>
                      <a:pt x="229" y="72"/>
                      <a:pt x="229" y="72"/>
                    </a:cubicBezTo>
                    <a:cubicBezTo>
                      <a:pt x="230" y="72"/>
                      <a:pt x="230" y="72"/>
                      <a:pt x="230" y="72"/>
                    </a:cubicBezTo>
                    <a:cubicBezTo>
                      <a:pt x="231" y="72"/>
                      <a:pt x="231" y="72"/>
                      <a:pt x="231" y="72"/>
                    </a:cubicBezTo>
                    <a:cubicBezTo>
                      <a:pt x="232" y="72"/>
                      <a:pt x="232" y="72"/>
                      <a:pt x="233" y="73"/>
                    </a:cubicBezTo>
                    <a:cubicBezTo>
                      <a:pt x="234" y="73"/>
                      <a:pt x="234" y="73"/>
                      <a:pt x="235" y="73"/>
                    </a:cubicBezTo>
                    <a:cubicBezTo>
                      <a:pt x="235" y="73"/>
                      <a:pt x="235" y="73"/>
                      <a:pt x="236" y="73"/>
                    </a:cubicBezTo>
                    <a:cubicBezTo>
                      <a:pt x="236" y="73"/>
                      <a:pt x="236" y="74"/>
                      <a:pt x="237" y="74"/>
                    </a:cubicBezTo>
                    <a:cubicBezTo>
                      <a:pt x="237" y="74"/>
                      <a:pt x="238" y="74"/>
                      <a:pt x="238" y="75"/>
                    </a:cubicBezTo>
                    <a:cubicBezTo>
                      <a:pt x="239" y="75"/>
                      <a:pt x="239" y="75"/>
                      <a:pt x="239" y="76"/>
                    </a:cubicBezTo>
                    <a:cubicBezTo>
                      <a:pt x="239" y="76"/>
                      <a:pt x="240" y="76"/>
                      <a:pt x="240" y="77"/>
                    </a:cubicBezTo>
                    <a:cubicBezTo>
                      <a:pt x="240" y="77"/>
                      <a:pt x="241" y="77"/>
                      <a:pt x="241" y="77"/>
                    </a:cubicBezTo>
                    <a:cubicBezTo>
                      <a:pt x="241" y="77"/>
                      <a:pt x="242" y="77"/>
                      <a:pt x="242" y="77"/>
                    </a:cubicBezTo>
                    <a:cubicBezTo>
                      <a:pt x="243" y="77"/>
                      <a:pt x="243" y="77"/>
                      <a:pt x="243" y="77"/>
                    </a:cubicBezTo>
                    <a:cubicBezTo>
                      <a:pt x="244" y="77"/>
                      <a:pt x="244" y="77"/>
                      <a:pt x="245" y="77"/>
                    </a:cubicBezTo>
                    <a:cubicBezTo>
                      <a:pt x="245" y="77"/>
                      <a:pt x="245" y="76"/>
                      <a:pt x="246" y="76"/>
                    </a:cubicBezTo>
                    <a:cubicBezTo>
                      <a:pt x="246" y="76"/>
                      <a:pt x="246" y="76"/>
                      <a:pt x="247" y="76"/>
                    </a:cubicBezTo>
                    <a:cubicBezTo>
                      <a:pt x="247" y="76"/>
                      <a:pt x="247" y="76"/>
                      <a:pt x="247" y="76"/>
                    </a:cubicBezTo>
                    <a:cubicBezTo>
                      <a:pt x="247" y="76"/>
                      <a:pt x="247" y="77"/>
                      <a:pt x="248" y="77"/>
                    </a:cubicBezTo>
                    <a:cubicBezTo>
                      <a:pt x="248" y="77"/>
                      <a:pt x="248" y="77"/>
                      <a:pt x="248" y="77"/>
                    </a:cubicBezTo>
                    <a:cubicBezTo>
                      <a:pt x="248" y="77"/>
                      <a:pt x="248" y="78"/>
                      <a:pt x="248" y="78"/>
                    </a:cubicBezTo>
                    <a:cubicBezTo>
                      <a:pt x="248" y="78"/>
                      <a:pt x="248" y="78"/>
                      <a:pt x="248" y="79"/>
                    </a:cubicBezTo>
                    <a:cubicBezTo>
                      <a:pt x="248" y="79"/>
                      <a:pt x="248" y="79"/>
                      <a:pt x="249" y="80"/>
                    </a:cubicBezTo>
                    <a:cubicBezTo>
                      <a:pt x="249" y="80"/>
                      <a:pt x="249" y="80"/>
                      <a:pt x="249" y="81"/>
                    </a:cubicBezTo>
                    <a:cubicBezTo>
                      <a:pt x="249" y="81"/>
                      <a:pt x="249" y="81"/>
                      <a:pt x="249" y="82"/>
                    </a:cubicBezTo>
                    <a:cubicBezTo>
                      <a:pt x="250" y="82"/>
                      <a:pt x="250" y="83"/>
                      <a:pt x="250" y="83"/>
                    </a:cubicBezTo>
                    <a:cubicBezTo>
                      <a:pt x="249" y="84"/>
                      <a:pt x="249" y="84"/>
                      <a:pt x="248" y="84"/>
                    </a:cubicBezTo>
                    <a:cubicBezTo>
                      <a:pt x="247" y="84"/>
                      <a:pt x="247" y="84"/>
                      <a:pt x="247" y="84"/>
                    </a:cubicBezTo>
                    <a:cubicBezTo>
                      <a:pt x="246" y="85"/>
                      <a:pt x="247" y="85"/>
                      <a:pt x="247" y="86"/>
                    </a:cubicBezTo>
                    <a:cubicBezTo>
                      <a:pt x="247" y="86"/>
                      <a:pt x="247" y="87"/>
                      <a:pt x="247" y="87"/>
                    </a:cubicBezTo>
                    <a:cubicBezTo>
                      <a:pt x="247" y="88"/>
                      <a:pt x="248" y="88"/>
                      <a:pt x="248" y="88"/>
                    </a:cubicBezTo>
                    <a:cubicBezTo>
                      <a:pt x="248" y="89"/>
                      <a:pt x="248" y="89"/>
                      <a:pt x="249" y="90"/>
                    </a:cubicBezTo>
                    <a:cubicBezTo>
                      <a:pt x="249" y="90"/>
                      <a:pt x="249" y="90"/>
                      <a:pt x="249" y="91"/>
                    </a:cubicBezTo>
                    <a:cubicBezTo>
                      <a:pt x="249" y="91"/>
                      <a:pt x="249" y="91"/>
                      <a:pt x="249" y="92"/>
                    </a:cubicBezTo>
                    <a:cubicBezTo>
                      <a:pt x="250" y="91"/>
                      <a:pt x="250" y="91"/>
                      <a:pt x="250" y="91"/>
                    </a:cubicBezTo>
                    <a:cubicBezTo>
                      <a:pt x="250" y="91"/>
                      <a:pt x="250" y="90"/>
                      <a:pt x="250" y="90"/>
                    </a:cubicBezTo>
                    <a:cubicBezTo>
                      <a:pt x="250" y="90"/>
                      <a:pt x="251" y="90"/>
                      <a:pt x="251" y="90"/>
                    </a:cubicBezTo>
                    <a:cubicBezTo>
                      <a:pt x="251" y="90"/>
                      <a:pt x="252" y="90"/>
                      <a:pt x="252" y="90"/>
                    </a:cubicBezTo>
                    <a:cubicBezTo>
                      <a:pt x="252" y="91"/>
                      <a:pt x="253" y="91"/>
                      <a:pt x="253" y="91"/>
                    </a:cubicBezTo>
                    <a:cubicBezTo>
                      <a:pt x="253" y="91"/>
                      <a:pt x="254" y="91"/>
                      <a:pt x="254" y="91"/>
                    </a:cubicBezTo>
                    <a:cubicBezTo>
                      <a:pt x="255" y="91"/>
                      <a:pt x="255" y="91"/>
                      <a:pt x="256" y="91"/>
                    </a:cubicBezTo>
                    <a:cubicBezTo>
                      <a:pt x="256" y="90"/>
                      <a:pt x="256" y="90"/>
                      <a:pt x="257" y="90"/>
                    </a:cubicBezTo>
                    <a:cubicBezTo>
                      <a:pt x="257" y="89"/>
                      <a:pt x="258" y="89"/>
                      <a:pt x="258" y="89"/>
                    </a:cubicBezTo>
                    <a:cubicBezTo>
                      <a:pt x="258" y="88"/>
                      <a:pt x="258" y="88"/>
                      <a:pt x="258" y="88"/>
                    </a:cubicBezTo>
                    <a:cubicBezTo>
                      <a:pt x="258" y="87"/>
                      <a:pt x="258" y="87"/>
                      <a:pt x="258" y="86"/>
                    </a:cubicBezTo>
                    <a:cubicBezTo>
                      <a:pt x="258" y="86"/>
                      <a:pt x="258" y="86"/>
                      <a:pt x="258" y="86"/>
                    </a:cubicBezTo>
                    <a:cubicBezTo>
                      <a:pt x="259" y="85"/>
                      <a:pt x="259" y="84"/>
                      <a:pt x="259" y="83"/>
                    </a:cubicBezTo>
                    <a:cubicBezTo>
                      <a:pt x="259" y="83"/>
                      <a:pt x="259" y="82"/>
                      <a:pt x="259" y="82"/>
                    </a:cubicBezTo>
                    <a:cubicBezTo>
                      <a:pt x="259" y="81"/>
                      <a:pt x="259" y="81"/>
                      <a:pt x="259" y="80"/>
                    </a:cubicBezTo>
                    <a:cubicBezTo>
                      <a:pt x="259" y="79"/>
                      <a:pt x="259" y="79"/>
                      <a:pt x="259" y="78"/>
                    </a:cubicBezTo>
                    <a:cubicBezTo>
                      <a:pt x="259" y="77"/>
                      <a:pt x="259" y="77"/>
                      <a:pt x="259" y="76"/>
                    </a:cubicBezTo>
                    <a:cubicBezTo>
                      <a:pt x="259" y="76"/>
                      <a:pt x="260" y="76"/>
                      <a:pt x="260" y="75"/>
                    </a:cubicBezTo>
                    <a:cubicBezTo>
                      <a:pt x="260" y="75"/>
                      <a:pt x="260" y="75"/>
                      <a:pt x="259" y="74"/>
                    </a:cubicBezTo>
                    <a:cubicBezTo>
                      <a:pt x="259" y="74"/>
                      <a:pt x="259" y="73"/>
                      <a:pt x="259" y="73"/>
                    </a:cubicBezTo>
                    <a:cubicBezTo>
                      <a:pt x="258" y="72"/>
                      <a:pt x="258" y="72"/>
                      <a:pt x="258" y="71"/>
                    </a:cubicBezTo>
                    <a:cubicBezTo>
                      <a:pt x="258" y="71"/>
                      <a:pt x="258" y="71"/>
                      <a:pt x="258" y="71"/>
                    </a:cubicBezTo>
                    <a:cubicBezTo>
                      <a:pt x="258" y="71"/>
                      <a:pt x="258" y="71"/>
                      <a:pt x="257" y="70"/>
                    </a:cubicBezTo>
                    <a:cubicBezTo>
                      <a:pt x="257" y="70"/>
                      <a:pt x="257" y="70"/>
                      <a:pt x="257" y="70"/>
                    </a:cubicBezTo>
                    <a:cubicBezTo>
                      <a:pt x="256" y="69"/>
                      <a:pt x="256" y="69"/>
                      <a:pt x="256" y="69"/>
                    </a:cubicBezTo>
                    <a:cubicBezTo>
                      <a:pt x="256" y="69"/>
                      <a:pt x="256" y="68"/>
                      <a:pt x="255" y="68"/>
                    </a:cubicBezTo>
                    <a:cubicBezTo>
                      <a:pt x="255" y="67"/>
                      <a:pt x="255" y="67"/>
                      <a:pt x="255" y="67"/>
                    </a:cubicBezTo>
                    <a:cubicBezTo>
                      <a:pt x="255" y="66"/>
                      <a:pt x="255" y="66"/>
                      <a:pt x="255" y="65"/>
                    </a:cubicBezTo>
                    <a:cubicBezTo>
                      <a:pt x="255" y="65"/>
                      <a:pt x="255" y="65"/>
                      <a:pt x="255" y="65"/>
                    </a:cubicBezTo>
                    <a:cubicBezTo>
                      <a:pt x="254" y="65"/>
                      <a:pt x="254" y="65"/>
                      <a:pt x="254" y="64"/>
                    </a:cubicBezTo>
                    <a:cubicBezTo>
                      <a:pt x="254" y="64"/>
                      <a:pt x="253" y="64"/>
                      <a:pt x="253" y="64"/>
                    </a:cubicBezTo>
                    <a:cubicBezTo>
                      <a:pt x="253" y="63"/>
                      <a:pt x="253" y="63"/>
                      <a:pt x="253" y="63"/>
                    </a:cubicBezTo>
                    <a:cubicBezTo>
                      <a:pt x="252" y="62"/>
                      <a:pt x="252" y="62"/>
                      <a:pt x="252" y="62"/>
                    </a:cubicBezTo>
                    <a:cubicBezTo>
                      <a:pt x="252" y="61"/>
                      <a:pt x="251" y="61"/>
                      <a:pt x="251" y="61"/>
                    </a:cubicBezTo>
                    <a:cubicBezTo>
                      <a:pt x="251" y="61"/>
                      <a:pt x="250" y="61"/>
                      <a:pt x="250" y="60"/>
                    </a:cubicBezTo>
                    <a:cubicBezTo>
                      <a:pt x="249" y="60"/>
                      <a:pt x="249" y="60"/>
                      <a:pt x="248" y="59"/>
                    </a:cubicBezTo>
                    <a:cubicBezTo>
                      <a:pt x="248" y="59"/>
                      <a:pt x="248" y="59"/>
                      <a:pt x="247" y="59"/>
                    </a:cubicBezTo>
                    <a:cubicBezTo>
                      <a:pt x="247" y="59"/>
                      <a:pt x="247" y="59"/>
                      <a:pt x="247" y="59"/>
                    </a:cubicBezTo>
                    <a:cubicBezTo>
                      <a:pt x="247" y="59"/>
                      <a:pt x="247" y="59"/>
                      <a:pt x="246" y="59"/>
                    </a:cubicBezTo>
                    <a:cubicBezTo>
                      <a:pt x="246" y="59"/>
                      <a:pt x="246" y="58"/>
                      <a:pt x="245" y="58"/>
                    </a:cubicBezTo>
                    <a:cubicBezTo>
                      <a:pt x="245" y="58"/>
                      <a:pt x="245" y="58"/>
                      <a:pt x="245" y="58"/>
                    </a:cubicBezTo>
                    <a:cubicBezTo>
                      <a:pt x="245" y="59"/>
                      <a:pt x="245" y="59"/>
                      <a:pt x="245" y="59"/>
                    </a:cubicBezTo>
                    <a:cubicBezTo>
                      <a:pt x="244" y="59"/>
                      <a:pt x="244" y="58"/>
                      <a:pt x="244" y="59"/>
                    </a:cubicBezTo>
                    <a:cubicBezTo>
                      <a:pt x="243" y="59"/>
                      <a:pt x="244" y="59"/>
                      <a:pt x="243" y="59"/>
                    </a:cubicBezTo>
                    <a:cubicBezTo>
                      <a:pt x="243" y="59"/>
                      <a:pt x="243" y="59"/>
                      <a:pt x="243" y="59"/>
                    </a:cubicBezTo>
                    <a:cubicBezTo>
                      <a:pt x="243" y="60"/>
                      <a:pt x="243" y="60"/>
                      <a:pt x="243" y="60"/>
                    </a:cubicBezTo>
                    <a:cubicBezTo>
                      <a:pt x="243" y="60"/>
                      <a:pt x="243" y="60"/>
                      <a:pt x="242" y="60"/>
                    </a:cubicBezTo>
                    <a:cubicBezTo>
                      <a:pt x="242" y="60"/>
                      <a:pt x="242" y="60"/>
                      <a:pt x="242" y="59"/>
                    </a:cubicBezTo>
                    <a:cubicBezTo>
                      <a:pt x="242" y="59"/>
                      <a:pt x="242" y="59"/>
                      <a:pt x="242" y="59"/>
                    </a:cubicBezTo>
                    <a:cubicBezTo>
                      <a:pt x="242" y="59"/>
                      <a:pt x="241" y="59"/>
                      <a:pt x="241" y="59"/>
                    </a:cubicBezTo>
                    <a:cubicBezTo>
                      <a:pt x="241" y="59"/>
                      <a:pt x="241" y="59"/>
                      <a:pt x="241" y="59"/>
                    </a:cubicBezTo>
                    <a:cubicBezTo>
                      <a:pt x="240" y="58"/>
                      <a:pt x="240" y="59"/>
                      <a:pt x="239" y="58"/>
                    </a:cubicBezTo>
                    <a:cubicBezTo>
                      <a:pt x="239" y="58"/>
                      <a:pt x="239" y="58"/>
                      <a:pt x="239" y="58"/>
                    </a:cubicBezTo>
                    <a:cubicBezTo>
                      <a:pt x="238" y="57"/>
                      <a:pt x="238" y="57"/>
                      <a:pt x="238" y="57"/>
                    </a:cubicBezTo>
                    <a:cubicBezTo>
                      <a:pt x="237" y="57"/>
                      <a:pt x="236" y="57"/>
                      <a:pt x="235" y="57"/>
                    </a:cubicBezTo>
                    <a:cubicBezTo>
                      <a:pt x="235" y="57"/>
                      <a:pt x="235" y="57"/>
                      <a:pt x="235" y="57"/>
                    </a:cubicBezTo>
                    <a:cubicBezTo>
                      <a:pt x="234" y="57"/>
                      <a:pt x="235" y="56"/>
                      <a:pt x="235" y="56"/>
                    </a:cubicBezTo>
                    <a:cubicBezTo>
                      <a:pt x="235" y="56"/>
                      <a:pt x="235" y="56"/>
                      <a:pt x="235" y="55"/>
                    </a:cubicBezTo>
                    <a:cubicBezTo>
                      <a:pt x="235" y="55"/>
                      <a:pt x="235" y="55"/>
                      <a:pt x="236" y="55"/>
                    </a:cubicBezTo>
                    <a:cubicBezTo>
                      <a:pt x="236" y="55"/>
                      <a:pt x="236" y="55"/>
                      <a:pt x="236" y="55"/>
                    </a:cubicBezTo>
                    <a:cubicBezTo>
                      <a:pt x="237" y="54"/>
                      <a:pt x="237" y="54"/>
                      <a:pt x="237" y="53"/>
                    </a:cubicBezTo>
                    <a:cubicBezTo>
                      <a:pt x="237" y="53"/>
                      <a:pt x="237" y="53"/>
                      <a:pt x="237" y="52"/>
                    </a:cubicBezTo>
                    <a:cubicBezTo>
                      <a:pt x="237" y="52"/>
                      <a:pt x="237" y="52"/>
                      <a:pt x="237" y="52"/>
                    </a:cubicBezTo>
                    <a:cubicBezTo>
                      <a:pt x="237" y="51"/>
                      <a:pt x="237" y="51"/>
                      <a:pt x="237" y="51"/>
                    </a:cubicBezTo>
                    <a:cubicBezTo>
                      <a:pt x="237" y="51"/>
                      <a:pt x="238" y="51"/>
                      <a:pt x="238" y="51"/>
                    </a:cubicBezTo>
                    <a:cubicBezTo>
                      <a:pt x="238" y="50"/>
                      <a:pt x="238" y="50"/>
                      <a:pt x="238" y="49"/>
                    </a:cubicBezTo>
                    <a:cubicBezTo>
                      <a:pt x="238" y="49"/>
                      <a:pt x="238" y="49"/>
                      <a:pt x="238" y="49"/>
                    </a:cubicBezTo>
                    <a:cubicBezTo>
                      <a:pt x="239" y="49"/>
                      <a:pt x="239" y="49"/>
                      <a:pt x="239" y="48"/>
                    </a:cubicBezTo>
                    <a:cubicBezTo>
                      <a:pt x="239" y="48"/>
                      <a:pt x="238" y="48"/>
                      <a:pt x="238" y="48"/>
                    </a:cubicBezTo>
                    <a:cubicBezTo>
                      <a:pt x="238" y="48"/>
                      <a:pt x="238" y="48"/>
                      <a:pt x="238" y="47"/>
                    </a:cubicBezTo>
                    <a:cubicBezTo>
                      <a:pt x="238" y="47"/>
                      <a:pt x="238" y="47"/>
                      <a:pt x="238" y="47"/>
                    </a:cubicBezTo>
                    <a:cubicBezTo>
                      <a:pt x="239" y="46"/>
                      <a:pt x="239" y="46"/>
                      <a:pt x="239" y="45"/>
                    </a:cubicBezTo>
                    <a:cubicBezTo>
                      <a:pt x="239" y="45"/>
                      <a:pt x="240" y="45"/>
                      <a:pt x="240" y="45"/>
                    </a:cubicBezTo>
                    <a:cubicBezTo>
                      <a:pt x="241" y="45"/>
                      <a:pt x="241" y="45"/>
                      <a:pt x="242" y="45"/>
                    </a:cubicBezTo>
                    <a:cubicBezTo>
                      <a:pt x="243" y="45"/>
                      <a:pt x="243" y="45"/>
                      <a:pt x="244" y="45"/>
                    </a:cubicBezTo>
                    <a:cubicBezTo>
                      <a:pt x="244" y="45"/>
                      <a:pt x="244" y="45"/>
                      <a:pt x="245" y="45"/>
                    </a:cubicBezTo>
                    <a:cubicBezTo>
                      <a:pt x="245" y="45"/>
                      <a:pt x="245" y="46"/>
                      <a:pt x="246" y="46"/>
                    </a:cubicBezTo>
                    <a:cubicBezTo>
                      <a:pt x="246" y="46"/>
                      <a:pt x="246" y="45"/>
                      <a:pt x="247" y="45"/>
                    </a:cubicBezTo>
                    <a:cubicBezTo>
                      <a:pt x="247" y="45"/>
                      <a:pt x="247" y="45"/>
                      <a:pt x="247" y="45"/>
                    </a:cubicBezTo>
                    <a:cubicBezTo>
                      <a:pt x="248" y="46"/>
                      <a:pt x="248" y="46"/>
                      <a:pt x="248" y="46"/>
                    </a:cubicBezTo>
                    <a:cubicBezTo>
                      <a:pt x="249" y="46"/>
                      <a:pt x="249" y="45"/>
                      <a:pt x="249" y="45"/>
                    </a:cubicBezTo>
                    <a:cubicBezTo>
                      <a:pt x="250" y="45"/>
                      <a:pt x="250" y="45"/>
                      <a:pt x="250" y="45"/>
                    </a:cubicBezTo>
                    <a:cubicBezTo>
                      <a:pt x="251" y="46"/>
                      <a:pt x="251" y="46"/>
                      <a:pt x="251" y="46"/>
                    </a:cubicBezTo>
                    <a:cubicBezTo>
                      <a:pt x="252" y="46"/>
                      <a:pt x="251" y="45"/>
                      <a:pt x="251" y="44"/>
                    </a:cubicBezTo>
                    <a:cubicBezTo>
                      <a:pt x="252" y="44"/>
                      <a:pt x="252" y="44"/>
                      <a:pt x="252" y="44"/>
                    </a:cubicBezTo>
                    <a:cubicBezTo>
                      <a:pt x="253" y="44"/>
                      <a:pt x="253" y="45"/>
                      <a:pt x="253" y="45"/>
                    </a:cubicBezTo>
                    <a:cubicBezTo>
                      <a:pt x="254" y="45"/>
                      <a:pt x="254" y="45"/>
                      <a:pt x="255" y="45"/>
                    </a:cubicBezTo>
                    <a:cubicBezTo>
                      <a:pt x="255" y="45"/>
                      <a:pt x="255" y="45"/>
                      <a:pt x="256" y="45"/>
                    </a:cubicBezTo>
                    <a:cubicBezTo>
                      <a:pt x="256" y="45"/>
                      <a:pt x="257" y="45"/>
                      <a:pt x="257" y="45"/>
                    </a:cubicBezTo>
                    <a:cubicBezTo>
                      <a:pt x="257" y="46"/>
                      <a:pt x="257" y="46"/>
                      <a:pt x="257" y="46"/>
                    </a:cubicBezTo>
                    <a:cubicBezTo>
                      <a:pt x="257" y="46"/>
                      <a:pt x="257" y="47"/>
                      <a:pt x="257" y="47"/>
                    </a:cubicBezTo>
                    <a:cubicBezTo>
                      <a:pt x="257" y="47"/>
                      <a:pt x="257" y="47"/>
                      <a:pt x="257" y="47"/>
                    </a:cubicBezTo>
                    <a:cubicBezTo>
                      <a:pt x="258" y="47"/>
                      <a:pt x="258" y="47"/>
                      <a:pt x="259" y="47"/>
                    </a:cubicBezTo>
                    <a:cubicBezTo>
                      <a:pt x="259" y="47"/>
                      <a:pt x="259" y="46"/>
                      <a:pt x="260" y="46"/>
                    </a:cubicBezTo>
                    <a:cubicBezTo>
                      <a:pt x="260" y="46"/>
                      <a:pt x="260" y="47"/>
                      <a:pt x="261" y="47"/>
                    </a:cubicBezTo>
                    <a:cubicBezTo>
                      <a:pt x="261" y="47"/>
                      <a:pt x="261" y="46"/>
                      <a:pt x="261" y="46"/>
                    </a:cubicBezTo>
                    <a:cubicBezTo>
                      <a:pt x="262" y="46"/>
                      <a:pt x="262" y="46"/>
                      <a:pt x="262" y="46"/>
                    </a:cubicBezTo>
                    <a:cubicBezTo>
                      <a:pt x="263" y="46"/>
                      <a:pt x="263" y="46"/>
                      <a:pt x="263" y="46"/>
                    </a:cubicBezTo>
                    <a:cubicBezTo>
                      <a:pt x="264" y="46"/>
                      <a:pt x="264" y="46"/>
                      <a:pt x="264" y="46"/>
                    </a:cubicBezTo>
                    <a:cubicBezTo>
                      <a:pt x="265" y="46"/>
                      <a:pt x="265" y="45"/>
                      <a:pt x="265" y="45"/>
                    </a:cubicBezTo>
                    <a:cubicBezTo>
                      <a:pt x="264" y="45"/>
                      <a:pt x="264" y="45"/>
                      <a:pt x="264" y="45"/>
                    </a:cubicBezTo>
                    <a:cubicBezTo>
                      <a:pt x="263" y="45"/>
                      <a:pt x="263" y="45"/>
                      <a:pt x="263" y="45"/>
                    </a:cubicBezTo>
                    <a:cubicBezTo>
                      <a:pt x="262" y="45"/>
                      <a:pt x="261" y="45"/>
                      <a:pt x="261" y="44"/>
                    </a:cubicBezTo>
                    <a:cubicBezTo>
                      <a:pt x="261" y="44"/>
                      <a:pt x="261" y="44"/>
                      <a:pt x="261" y="44"/>
                    </a:cubicBezTo>
                    <a:cubicBezTo>
                      <a:pt x="261" y="43"/>
                      <a:pt x="261" y="43"/>
                      <a:pt x="261" y="43"/>
                    </a:cubicBezTo>
                    <a:cubicBezTo>
                      <a:pt x="261" y="42"/>
                      <a:pt x="262" y="43"/>
                      <a:pt x="262" y="42"/>
                    </a:cubicBezTo>
                    <a:cubicBezTo>
                      <a:pt x="262" y="42"/>
                      <a:pt x="262" y="42"/>
                      <a:pt x="262" y="42"/>
                    </a:cubicBezTo>
                    <a:cubicBezTo>
                      <a:pt x="262" y="42"/>
                      <a:pt x="262" y="41"/>
                      <a:pt x="262" y="41"/>
                    </a:cubicBezTo>
                    <a:cubicBezTo>
                      <a:pt x="261" y="41"/>
                      <a:pt x="261" y="41"/>
                      <a:pt x="261" y="41"/>
                    </a:cubicBezTo>
                    <a:cubicBezTo>
                      <a:pt x="261" y="40"/>
                      <a:pt x="261" y="40"/>
                      <a:pt x="261" y="40"/>
                    </a:cubicBezTo>
                    <a:cubicBezTo>
                      <a:pt x="261" y="40"/>
                      <a:pt x="261" y="39"/>
                      <a:pt x="261" y="39"/>
                    </a:cubicBezTo>
                    <a:cubicBezTo>
                      <a:pt x="262" y="39"/>
                      <a:pt x="262" y="39"/>
                      <a:pt x="262" y="39"/>
                    </a:cubicBezTo>
                    <a:cubicBezTo>
                      <a:pt x="263" y="39"/>
                      <a:pt x="263" y="39"/>
                      <a:pt x="263" y="39"/>
                    </a:cubicBezTo>
                    <a:cubicBezTo>
                      <a:pt x="264" y="39"/>
                      <a:pt x="264" y="39"/>
                      <a:pt x="264" y="39"/>
                    </a:cubicBezTo>
                    <a:cubicBezTo>
                      <a:pt x="265" y="39"/>
                      <a:pt x="265" y="39"/>
                      <a:pt x="266" y="39"/>
                    </a:cubicBezTo>
                    <a:cubicBezTo>
                      <a:pt x="266" y="39"/>
                      <a:pt x="267" y="39"/>
                      <a:pt x="267" y="39"/>
                    </a:cubicBezTo>
                    <a:cubicBezTo>
                      <a:pt x="267" y="39"/>
                      <a:pt x="267" y="39"/>
                      <a:pt x="268" y="39"/>
                    </a:cubicBezTo>
                    <a:cubicBezTo>
                      <a:pt x="268" y="40"/>
                      <a:pt x="268" y="40"/>
                      <a:pt x="268" y="40"/>
                    </a:cubicBezTo>
                    <a:cubicBezTo>
                      <a:pt x="269" y="40"/>
                      <a:pt x="269" y="41"/>
                      <a:pt x="269" y="41"/>
                    </a:cubicBezTo>
                    <a:cubicBezTo>
                      <a:pt x="269" y="41"/>
                      <a:pt x="270" y="41"/>
                      <a:pt x="270" y="41"/>
                    </a:cubicBezTo>
                    <a:cubicBezTo>
                      <a:pt x="270" y="41"/>
                      <a:pt x="270" y="41"/>
                      <a:pt x="270" y="41"/>
                    </a:cubicBezTo>
                    <a:cubicBezTo>
                      <a:pt x="270" y="41"/>
                      <a:pt x="271" y="42"/>
                      <a:pt x="271" y="42"/>
                    </a:cubicBezTo>
                    <a:cubicBezTo>
                      <a:pt x="271" y="42"/>
                      <a:pt x="271" y="42"/>
                      <a:pt x="271" y="42"/>
                    </a:cubicBezTo>
                    <a:cubicBezTo>
                      <a:pt x="271" y="42"/>
                      <a:pt x="271" y="42"/>
                      <a:pt x="271" y="41"/>
                    </a:cubicBezTo>
                    <a:cubicBezTo>
                      <a:pt x="272" y="41"/>
                      <a:pt x="272" y="41"/>
                      <a:pt x="272" y="41"/>
                    </a:cubicBezTo>
                    <a:cubicBezTo>
                      <a:pt x="272" y="40"/>
                      <a:pt x="272" y="40"/>
                      <a:pt x="272" y="40"/>
                    </a:cubicBezTo>
                    <a:cubicBezTo>
                      <a:pt x="272" y="40"/>
                      <a:pt x="272" y="40"/>
                      <a:pt x="273" y="39"/>
                    </a:cubicBezTo>
                    <a:cubicBezTo>
                      <a:pt x="273" y="39"/>
                      <a:pt x="273" y="39"/>
                      <a:pt x="273" y="39"/>
                    </a:cubicBezTo>
                    <a:cubicBezTo>
                      <a:pt x="273" y="38"/>
                      <a:pt x="272" y="38"/>
                      <a:pt x="272" y="38"/>
                    </a:cubicBezTo>
                    <a:cubicBezTo>
                      <a:pt x="271" y="38"/>
                      <a:pt x="271" y="37"/>
                      <a:pt x="271" y="37"/>
                    </a:cubicBezTo>
                    <a:cubicBezTo>
                      <a:pt x="271" y="37"/>
                      <a:pt x="272" y="37"/>
                      <a:pt x="272" y="37"/>
                    </a:cubicBezTo>
                    <a:cubicBezTo>
                      <a:pt x="272" y="37"/>
                      <a:pt x="273" y="36"/>
                      <a:pt x="273" y="37"/>
                    </a:cubicBezTo>
                    <a:cubicBezTo>
                      <a:pt x="273" y="37"/>
                      <a:pt x="273" y="37"/>
                      <a:pt x="274" y="37"/>
                    </a:cubicBezTo>
                    <a:cubicBezTo>
                      <a:pt x="274" y="38"/>
                      <a:pt x="274" y="38"/>
                      <a:pt x="274" y="38"/>
                    </a:cubicBezTo>
                    <a:cubicBezTo>
                      <a:pt x="275" y="38"/>
                      <a:pt x="275" y="39"/>
                      <a:pt x="275" y="39"/>
                    </a:cubicBezTo>
                    <a:cubicBezTo>
                      <a:pt x="275" y="39"/>
                      <a:pt x="275" y="39"/>
                      <a:pt x="275" y="40"/>
                    </a:cubicBezTo>
                    <a:cubicBezTo>
                      <a:pt x="275" y="40"/>
                      <a:pt x="276" y="40"/>
                      <a:pt x="276" y="40"/>
                    </a:cubicBezTo>
                    <a:cubicBezTo>
                      <a:pt x="276" y="40"/>
                      <a:pt x="277" y="41"/>
                      <a:pt x="276" y="41"/>
                    </a:cubicBezTo>
                    <a:cubicBezTo>
                      <a:pt x="276" y="41"/>
                      <a:pt x="276" y="41"/>
                      <a:pt x="276" y="42"/>
                    </a:cubicBezTo>
                    <a:cubicBezTo>
                      <a:pt x="276" y="42"/>
                      <a:pt x="276" y="42"/>
                      <a:pt x="276" y="42"/>
                    </a:cubicBezTo>
                    <a:cubicBezTo>
                      <a:pt x="276" y="42"/>
                      <a:pt x="276" y="42"/>
                      <a:pt x="275" y="42"/>
                    </a:cubicBezTo>
                    <a:cubicBezTo>
                      <a:pt x="275" y="43"/>
                      <a:pt x="275" y="43"/>
                      <a:pt x="275" y="44"/>
                    </a:cubicBezTo>
                    <a:cubicBezTo>
                      <a:pt x="275" y="45"/>
                      <a:pt x="275" y="45"/>
                      <a:pt x="275" y="46"/>
                    </a:cubicBezTo>
                    <a:cubicBezTo>
                      <a:pt x="275" y="47"/>
                      <a:pt x="275" y="47"/>
                      <a:pt x="275" y="47"/>
                    </a:cubicBezTo>
                    <a:cubicBezTo>
                      <a:pt x="275" y="48"/>
                      <a:pt x="275" y="48"/>
                      <a:pt x="275" y="48"/>
                    </a:cubicBezTo>
                    <a:cubicBezTo>
                      <a:pt x="275" y="48"/>
                      <a:pt x="275" y="48"/>
                      <a:pt x="275" y="49"/>
                    </a:cubicBezTo>
                    <a:cubicBezTo>
                      <a:pt x="274" y="49"/>
                      <a:pt x="273" y="49"/>
                      <a:pt x="273" y="49"/>
                    </a:cubicBezTo>
                    <a:cubicBezTo>
                      <a:pt x="273" y="49"/>
                      <a:pt x="273" y="50"/>
                      <a:pt x="273" y="50"/>
                    </a:cubicBezTo>
                    <a:cubicBezTo>
                      <a:pt x="273" y="50"/>
                      <a:pt x="274" y="51"/>
                      <a:pt x="274" y="51"/>
                    </a:cubicBezTo>
                    <a:cubicBezTo>
                      <a:pt x="274" y="51"/>
                      <a:pt x="273" y="52"/>
                      <a:pt x="273" y="52"/>
                    </a:cubicBezTo>
                    <a:cubicBezTo>
                      <a:pt x="273" y="52"/>
                      <a:pt x="274" y="53"/>
                      <a:pt x="274" y="53"/>
                    </a:cubicBezTo>
                    <a:cubicBezTo>
                      <a:pt x="274" y="53"/>
                      <a:pt x="275" y="54"/>
                      <a:pt x="275" y="54"/>
                    </a:cubicBezTo>
                    <a:cubicBezTo>
                      <a:pt x="276" y="55"/>
                      <a:pt x="276" y="55"/>
                      <a:pt x="276" y="55"/>
                    </a:cubicBezTo>
                    <a:cubicBezTo>
                      <a:pt x="276" y="56"/>
                      <a:pt x="277" y="56"/>
                      <a:pt x="277" y="57"/>
                    </a:cubicBezTo>
                    <a:cubicBezTo>
                      <a:pt x="278" y="57"/>
                      <a:pt x="278" y="57"/>
                      <a:pt x="279" y="58"/>
                    </a:cubicBezTo>
                    <a:cubicBezTo>
                      <a:pt x="280" y="59"/>
                      <a:pt x="280" y="59"/>
                      <a:pt x="281" y="59"/>
                    </a:cubicBezTo>
                    <a:cubicBezTo>
                      <a:pt x="282" y="60"/>
                      <a:pt x="282" y="60"/>
                      <a:pt x="282" y="61"/>
                    </a:cubicBezTo>
                    <a:cubicBezTo>
                      <a:pt x="283" y="61"/>
                      <a:pt x="283" y="62"/>
                      <a:pt x="284" y="62"/>
                    </a:cubicBezTo>
                    <a:cubicBezTo>
                      <a:pt x="284" y="63"/>
                      <a:pt x="284" y="63"/>
                      <a:pt x="285" y="63"/>
                    </a:cubicBezTo>
                    <a:cubicBezTo>
                      <a:pt x="285" y="63"/>
                      <a:pt x="286" y="64"/>
                      <a:pt x="286" y="64"/>
                    </a:cubicBezTo>
                    <a:cubicBezTo>
                      <a:pt x="287" y="65"/>
                      <a:pt x="288" y="65"/>
                      <a:pt x="288" y="66"/>
                    </a:cubicBezTo>
                    <a:cubicBezTo>
                      <a:pt x="289" y="66"/>
                      <a:pt x="289" y="67"/>
                      <a:pt x="290" y="67"/>
                    </a:cubicBezTo>
                    <a:cubicBezTo>
                      <a:pt x="290" y="68"/>
                      <a:pt x="290" y="68"/>
                      <a:pt x="291" y="68"/>
                    </a:cubicBezTo>
                    <a:cubicBezTo>
                      <a:pt x="291" y="68"/>
                      <a:pt x="291" y="67"/>
                      <a:pt x="291" y="67"/>
                    </a:cubicBezTo>
                    <a:cubicBezTo>
                      <a:pt x="291" y="67"/>
                      <a:pt x="291" y="66"/>
                      <a:pt x="291" y="66"/>
                    </a:cubicBezTo>
                    <a:cubicBezTo>
                      <a:pt x="291" y="65"/>
                      <a:pt x="291" y="65"/>
                      <a:pt x="291" y="64"/>
                    </a:cubicBezTo>
                    <a:cubicBezTo>
                      <a:pt x="291" y="64"/>
                      <a:pt x="290" y="63"/>
                      <a:pt x="290" y="63"/>
                    </a:cubicBezTo>
                    <a:cubicBezTo>
                      <a:pt x="290" y="63"/>
                      <a:pt x="289" y="63"/>
                      <a:pt x="290" y="62"/>
                    </a:cubicBezTo>
                    <a:cubicBezTo>
                      <a:pt x="290" y="62"/>
                      <a:pt x="290" y="62"/>
                      <a:pt x="291" y="62"/>
                    </a:cubicBezTo>
                    <a:cubicBezTo>
                      <a:pt x="291" y="62"/>
                      <a:pt x="291" y="62"/>
                      <a:pt x="291" y="61"/>
                    </a:cubicBezTo>
                    <a:cubicBezTo>
                      <a:pt x="291" y="61"/>
                      <a:pt x="291" y="60"/>
                      <a:pt x="291" y="60"/>
                    </a:cubicBezTo>
                    <a:cubicBezTo>
                      <a:pt x="290" y="60"/>
                      <a:pt x="290" y="60"/>
                      <a:pt x="290" y="59"/>
                    </a:cubicBezTo>
                    <a:cubicBezTo>
                      <a:pt x="290" y="59"/>
                      <a:pt x="290" y="59"/>
                      <a:pt x="290" y="59"/>
                    </a:cubicBezTo>
                    <a:cubicBezTo>
                      <a:pt x="290" y="58"/>
                      <a:pt x="290" y="58"/>
                      <a:pt x="291" y="58"/>
                    </a:cubicBezTo>
                    <a:cubicBezTo>
                      <a:pt x="291" y="58"/>
                      <a:pt x="291" y="58"/>
                      <a:pt x="291" y="58"/>
                    </a:cubicBezTo>
                    <a:cubicBezTo>
                      <a:pt x="292" y="58"/>
                      <a:pt x="292" y="58"/>
                      <a:pt x="292" y="58"/>
                    </a:cubicBezTo>
                    <a:cubicBezTo>
                      <a:pt x="292" y="58"/>
                      <a:pt x="293" y="57"/>
                      <a:pt x="292" y="57"/>
                    </a:cubicBezTo>
                    <a:cubicBezTo>
                      <a:pt x="292" y="57"/>
                      <a:pt x="292" y="57"/>
                      <a:pt x="292" y="57"/>
                    </a:cubicBezTo>
                    <a:cubicBezTo>
                      <a:pt x="291" y="57"/>
                      <a:pt x="291" y="57"/>
                      <a:pt x="290" y="56"/>
                    </a:cubicBezTo>
                    <a:cubicBezTo>
                      <a:pt x="290" y="56"/>
                      <a:pt x="290" y="56"/>
                      <a:pt x="289" y="55"/>
                    </a:cubicBezTo>
                    <a:cubicBezTo>
                      <a:pt x="289" y="55"/>
                      <a:pt x="288" y="55"/>
                      <a:pt x="288" y="54"/>
                    </a:cubicBezTo>
                    <a:cubicBezTo>
                      <a:pt x="289" y="54"/>
                      <a:pt x="289" y="54"/>
                      <a:pt x="289" y="54"/>
                    </a:cubicBezTo>
                    <a:cubicBezTo>
                      <a:pt x="289" y="54"/>
                      <a:pt x="289" y="54"/>
                      <a:pt x="290" y="54"/>
                    </a:cubicBezTo>
                    <a:cubicBezTo>
                      <a:pt x="290" y="54"/>
                      <a:pt x="291" y="54"/>
                      <a:pt x="291" y="53"/>
                    </a:cubicBezTo>
                    <a:cubicBezTo>
                      <a:pt x="291" y="53"/>
                      <a:pt x="290" y="53"/>
                      <a:pt x="290" y="53"/>
                    </a:cubicBezTo>
                    <a:cubicBezTo>
                      <a:pt x="289" y="52"/>
                      <a:pt x="289" y="52"/>
                      <a:pt x="289" y="52"/>
                    </a:cubicBezTo>
                    <a:cubicBezTo>
                      <a:pt x="289" y="52"/>
                      <a:pt x="288" y="52"/>
                      <a:pt x="288" y="52"/>
                    </a:cubicBezTo>
                    <a:cubicBezTo>
                      <a:pt x="288" y="52"/>
                      <a:pt x="288" y="52"/>
                      <a:pt x="287" y="51"/>
                    </a:cubicBezTo>
                    <a:cubicBezTo>
                      <a:pt x="287" y="51"/>
                      <a:pt x="287" y="50"/>
                      <a:pt x="286" y="50"/>
                    </a:cubicBezTo>
                    <a:cubicBezTo>
                      <a:pt x="286" y="49"/>
                      <a:pt x="286" y="49"/>
                      <a:pt x="285" y="49"/>
                    </a:cubicBezTo>
                    <a:cubicBezTo>
                      <a:pt x="285" y="49"/>
                      <a:pt x="284" y="49"/>
                      <a:pt x="283" y="49"/>
                    </a:cubicBezTo>
                    <a:cubicBezTo>
                      <a:pt x="283" y="49"/>
                      <a:pt x="283" y="49"/>
                      <a:pt x="282" y="48"/>
                    </a:cubicBezTo>
                    <a:cubicBezTo>
                      <a:pt x="282" y="48"/>
                      <a:pt x="282" y="48"/>
                      <a:pt x="282" y="47"/>
                    </a:cubicBezTo>
                    <a:cubicBezTo>
                      <a:pt x="282" y="47"/>
                      <a:pt x="282" y="47"/>
                      <a:pt x="282" y="47"/>
                    </a:cubicBezTo>
                    <a:cubicBezTo>
                      <a:pt x="281" y="47"/>
                      <a:pt x="282" y="46"/>
                      <a:pt x="281" y="46"/>
                    </a:cubicBezTo>
                    <a:cubicBezTo>
                      <a:pt x="281" y="46"/>
                      <a:pt x="281" y="46"/>
                      <a:pt x="281" y="45"/>
                    </a:cubicBezTo>
                    <a:cubicBezTo>
                      <a:pt x="280" y="45"/>
                      <a:pt x="280" y="45"/>
                      <a:pt x="280" y="44"/>
                    </a:cubicBezTo>
                    <a:cubicBezTo>
                      <a:pt x="280" y="44"/>
                      <a:pt x="280" y="43"/>
                      <a:pt x="281" y="44"/>
                    </a:cubicBezTo>
                    <a:cubicBezTo>
                      <a:pt x="281" y="44"/>
                      <a:pt x="281" y="44"/>
                      <a:pt x="281" y="44"/>
                    </a:cubicBezTo>
                    <a:cubicBezTo>
                      <a:pt x="282" y="44"/>
                      <a:pt x="282" y="44"/>
                      <a:pt x="282" y="44"/>
                    </a:cubicBezTo>
                    <a:cubicBezTo>
                      <a:pt x="283" y="44"/>
                      <a:pt x="283" y="44"/>
                      <a:pt x="283" y="43"/>
                    </a:cubicBezTo>
                    <a:cubicBezTo>
                      <a:pt x="283" y="43"/>
                      <a:pt x="283" y="43"/>
                      <a:pt x="283" y="42"/>
                    </a:cubicBezTo>
                    <a:cubicBezTo>
                      <a:pt x="283" y="42"/>
                      <a:pt x="284" y="42"/>
                      <a:pt x="284" y="42"/>
                    </a:cubicBezTo>
                    <a:cubicBezTo>
                      <a:pt x="284" y="43"/>
                      <a:pt x="284" y="43"/>
                      <a:pt x="284" y="43"/>
                    </a:cubicBezTo>
                    <a:cubicBezTo>
                      <a:pt x="285" y="43"/>
                      <a:pt x="284" y="43"/>
                      <a:pt x="285" y="44"/>
                    </a:cubicBezTo>
                    <a:cubicBezTo>
                      <a:pt x="285" y="44"/>
                      <a:pt x="285" y="44"/>
                      <a:pt x="285" y="44"/>
                    </a:cubicBezTo>
                    <a:cubicBezTo>
                      <a:pt x="286" y="44"/>
                      <a:pt x="286" y="44"/>
                      <a:pt x="286" y="43"/>
                    </a:cubicBezTo>
                    <a:cubicBezTo>
                      <a:pt x="286" y="43"/>
                      <a:pt x="286" y="43"/>
                      <a:pt x="286" y="43"/>
                    </a:cubicBezTo>
                    <a:cubicBezTo>
                      <a:pt x="286" y="42"/>
                      <a:pt x="286" y="42"/>
                      <a:pt x="286" y="42"/>
                    </a:cubicBezTo>
                    <a:cubicBezTo>
                      <a:pt x="287" y="42"/>
                      <a:pt x="287" y="42"/>
                      <a:pt x="288" y="42"/>
                    </a:cubicBezTo>
                    <a:cubicBezTo>
                      <a:pt x="288" y="42"/>
                      <a:pt x="288" y="42"/>
                      <a:pt x="289" y="42"/>
                    </a:cubicBezTo>
                    <a:cubicBezTo>
                      <a:pt x="289" y="42"/>
                      <a:pt x="289" y="42"/>
                      <a:pt x="290" y="42"/>
                    </a:cubicBezTo>
                    <a:cubicBezTo>
                      <a:pt x="290" y="42"/>
                      <a:pt x="291" y="42"/>
                      <a:pt x="291" y="43"/>
                    </a:cubicBezTo>
                    <a:cubicBezTo>
                      <a:pt x="291" y="43"/>
                      <a:pt x="291" y="43"/>
                      <a:pt x="292" y="43"/>
                    </a:cubicBezTo>
                    <a:cubicBezTo>
                      <a:pt x="292" y="44"/>
                      <a:pt x="292" y="44"/>
                      <a:pt x="293" y="44"/>
                    </a:cubicBezTo>
                    <a:cubicBezTo>
                      <a:pt x="293" y="44"/>
                      <a:pt x="293" y="44"/>
                      <a:pt x="294" y="44"/>
                    </a:cubicBezTo>
                    <a:cubicBezTo>
                      <a:pt x="294" y="43"/>
                      <a:pt x="293" y="43"/>
                      <a:pt x="293" y="43"/>
                    </a:cubicBezTo>
                    <a:cubicBezTo>
                      <a:pt x="293" y="42"/>
                      <a:pt x="293" y="42"/>
                      <a:pt x="293" y="42"/>
                    </a:cubicBezTo>
                    <a:cubicBezTo>
                      <a:pt x="293" y="42"/>
                      <a:pt x="293" y="42"/>
                      <a:pt x="293" y="42"/>
                    </a:cubicBezTo>
                    <a:cubicBezTo>
                      <a:pt x="293" y="42"/>
                      <a:pt x="293" y="42"/>
                      <a:pt x="293" y="41"/>
                    </a:cubicBezTo>
                    <a:cubicBezTo>
                      <a:pt x="294" y="41"/>
                      <a:pt x="293" y="40"/>
                      <a:pt x="294" y="40"/>
                    </a:cubicBezTo>
                    <a:cubicBezTo>
                      <a:pt x="294" y="40"/>
                      <a:pt x="294" y="39"/>
                      <a:pt x="294" y="39"/>
                    </a:cubicBezTo>
                    <a:cubicBezTo>
                      <a:pt x="295" y="39"/>
                      <a:pt x="295" y="39"/>
                      <a:pt x="295" y="39"/>
                    </a:cubicBezTo>
                    <a:cubicBezTo>
                      <a:pt x="295" y="39"/>
                      <a:pt x="296" y="39"/>
                      <a:pt x="296" y="39"/>
                    </a:cubicBezTo>
                    <a:cubicBezTo>
                      <a:pt x="296" y="39"/>
                      <a:pt x="296" y="39"/>
                      <a:pt x="296" y="38"/>
                    </a:cubicBezTo>
                    <a:cubicBezTo>
                      <a:pt x="296" y="38"/>
                      <a:pt x="296" y="38"/>
                      <a:pt x="297" y="38"/>
                    </a:cubicBezTo>
                    <a:cubicBezTo>
                      <a:pt x="297" y="38"/>
                      <a:pt x="297" y="38"/>
                      <a:pt x="297" y="37"/>
                    </a:cubicBezTo>
                    <a:cubicBezTo>
                      <a:pt x="297" y="37"/>
                      <a:pt x="297" y="37"/>
                      <a:pt x="297" y="37"/>
                    </a:cubicBezTo>
                    <a:cubicBezTo>
                      <a:pt x="297" y="36"/>
                      <a:pt x="298" y="36"/>
                      <a:pt x="298" y="36"/>
                    </a:cubicBezTo>
                    <a:cubicBezTo>
                      <a:pt x="298" y="36"/>
                      <a:pt x="298" y="37"/>
                      <a:pt x="298" y="37"/>
                    </a:cubicBezTo>
                    <a:cubicBezTo>
                      <a:pt x="299" y="37"/>
                      <a:pt x="299" y="37"/>
                      <a:pt x="299" y="37"/>
                    </a:cubicBezTo>
                    <a:cubicBezTo>
                      <a:pt x="300" y="37"/>
                      <a:pt x="300" y="37"/>
                      <a:pt x="301" y="37"/>
                    </a:cubicBezTo>
                    <a:cubicBezTo>
                      <a:pt x="301" y="37"/>
                      <a:pt x="301" y="37"/>
                      <a:pt x="302" y="37"/>
                    </a:cubicBezTo>
                    <a:cubicBezTo>
                      <a:pt x="302" y="37"/>
                      <a:pt x="302" y="37"/>
                      <a:pt x="302" y="37"/>
                    </a:cubicBezTo>
                    <a:cubicBezTo>
                      <a:pt x="304" y="38"/>
                      <a:pt x="304" y="38"/>
                      <a:pt x="304" y="38"/>
                    </a:cubicBezTo>
                    <a:cubicBezTo>
                      <a:pt x="305" y="38"/>
                      <a:pt x="305" y="38"/>
                      <a:pt x="305" y="37"/>
                    </a:cubicBezTo>
                    <a:cubicBezTo>
                      <a:pt x="306" y="37"/>
                      <a:pt x="308" y="38"/>
                      <a:pt x="308" y="37"/>
                    </a:cubicBezTo>
                    <a:cubicBezTo>
                      <a:pt x="308" y="37"/>
                      <a:pt x="307" y="37"/>
                      <a:pt x="307" y="36"/>
                    </a:cubicBezTo>
                    <a:cubicBezTo>
                      <a:pt x="307" y="36"/>
                      <a:pt x="307" y="36"/>
                      <a:pt x="307" y="35"/>
                    </a:cubicBezTo>
                    <a:cubicBezTo>
                      <a:pt x="306" y="35"/>
                      <a:pt x="306" y="35"/>
                      <a:pt x="306" y="34"/>
                    </a:cubicBezTo>
                    <a:cubicBezTo>
                      <a:pt x="307" y="34"/>
                      <a:pt x="307" y="33"/>
                      <a:pt x="308" y="34"/>
                    </a:cubicBezTo>
                    <a:cubicBezTo>
                      <a:pt x="309" y="35"/>
                      <a:pt x="309" y="35"/>
                      <a:pt x="309" y="36"/>
                    </a:cubicBezTo>
                    <a:cubicBezTo>
                      <a:pt x="309" y="36"/>
                      <a:pt x="309" y="36"/>
                      <a:pt x="310" y="37"/>
                    </a:cubicBezTo>
                    <a:cubicBezTo>
                      <a:pt x="311" y="37"/>
                      <a:pt x="311" y="37"/>
                      <a:pt x="311" y="37"/>
                    </a:cubicBezTo>
                    <a:cubicBezTo>
                      <a:pt x="312" y="37"/>
                      <a:pt x="313" y="37"/>
                      <a:pt x="313" y="36"/>
                    </a:cubicBezTo>
                    <a:cubicBezTo>
                      <a:pt x="314" y="36"/>
                      <a:pt x="313" y="35"/>
                      <a:pt x="314" y="36"/>
                    </a:cubicBezTo>
                    <a:cubicBezTo>
                      <a:pt x="315" y="36"/>
                      <a:pt x="315" y="36"/>
                      <a:pt x="316" y="37"/>
                    </a:cubicBezTo>
                    <a:cubicBezTo>
                      <a:pt x="317" y="38"/>
                      <a:pt x="316" y="38"/>
                      <a:pt x="316" y="38"/>
                    </a:cubicBezTo>
                    <a:cubicBezTo>
                      <a:pt x="317" y="39"/>
                      <a:pt x="317" y="39"/>
                      <a:pt x="318" y="40"/>
                    </a:cubicBezTo>
                    <a:cubicBezTo>
                      <a:pt x="319" y="40"/>
                      <a:pt x="318" y="39"/>
                      <a:pt x="319" y="40"/>
                    </a:cubicBezTo>
                    <a:cubicBezTo>
                      <a:pt x="320" y="40"/>
                      <a:pt x="320" y="40"/>
                      <a:pt x="321" y="40"/>
                    </a:cubicBezTo>
                    <a:cubicBezTo>
                      <a:pt x="322" y="41"/>
                      <a:pt x="322" y="41"/>
                      <a:pt x="323" y="41"/>
                    </a:cubicBezTo>
                    <a:cubicBezTo>
                      <a:pt x="324" y="42"/>
                      <a:pt x="324" y="42"/>
                      <a:pt x="325" y="41"/>
                    </a:cubicBezTo>
                    <a:cubicBezTo>
                      <a:pt x="325" y="41"/>
                      <a:pt x="324" y="41"/>
                      <a:pt x="325" y="41"/>
                    </a:cubicBezTo>
                    <a:cubicBezTo>
                      <a:pt x="325" y="41"/>
                      <a:pt x="326" y="41"/>
                      <a:pt x="327" y="41"/>
                    </a:cubicBezTo>
                    <a:cubicBezTo>
                      <a:pt x="327" y="41"/>
                      <a:pt x="326" y="41"/>
                      <a:pt x="326" y="40"/>
                    </a:cubicBezTo>
                    <a:cubicBezTo>
                      <a:pt x="326" y="40"/>
                      <a:pt x="325" y="39"/>
                      <a:pt x="326" y="39"/>
                    </a:cubicBezTo>
                    <a:cubicBezTo>
                      <a:pt x="326" y="39"/>
                      <a:pt x="327" y="39"/>
                      <a:pt x="327" y="39"/>
                    </a:cubicBezTo>
                    <a:cubicBezTo>
                      <a:pt x="328" y="39"/>
                      <a:pt x="328" y="39"/>
                      <a:pt x="328" y="38"/>
                    </a:cubicBezTo>
                    <a:cubicBezTo>
                      <a:pt x="328" y="38"/>
                      <a:pt x="328" y="38"/>
                      <a:pt x="327" y="37"/>
                    </a:cubicBezTo>
                    <a:cubicBezTo>
                      <a:pt x="327" y="37"/>
                      <a:pt x="327" y="37"/>
                      <a:pt x="327" y="36"/>
                    </a:cubicBezTo>
                    <a:cubicBezTo>
                      <a:pt x="327" y="36"/>
                      <a:pt x="328" y="36"/>
                      <a:pt x="329" y="36"/>
                    </a:cubicBezTo>
                    <a:cubicBezTo>
                      <a:pt x="330" y="36"/>
                      <a:pt x="330" y="36"/>
                      <a:pt x="331" y="36"/>
                    </a:cubicBezTo>
                    <a:cubicBezTo>
                      <a:pt x="332" y="36"/>
                      <a:pt x="332" y="36"/>
                      <a:pt x="333" y="36"/>
                    </a:cubicBezTo>
                    <a:cubicBezTo>
                      <a:pt x="333" y="36"/>
                      <a:pt x="333" y="35"/>
                      <a:pt x="333" y="35"/>
                    </a:cubicBezTo>
                    <a:cubicBezTo>
                      <a:pt x="333" y="35"/>
                      <a:pt x="334" y="35"/>
                      <a:pt x="335" y="35"/>
                    </a:cubicBezTo>
                    <a:cubicBezTo>
                      <a:pt x="335" y="35"/>
                      <a:pt x="335" y="35"/>
                      <a:pt x="335" y="34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0" name="Freeform 541">
                <a:extLst>
                  <a:ext uri="{FF2B5EF4-FFF2-40B4-BE49-F238E27FC236}">
                    <a16:creationId xmlns:a16="http://schemas.microsoft.com/office/drawing/2014/main" id="{92823CA5-11A8-43C0-9A5D-15C61E6E1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2126" y="903289"/>
                <a:ext cx="130175" cy="53975"/>
              </a:xfrm>
              <a:custGeom>
                <a:avLst/>
                <a:gdLst>
                  <a:gd name="T0" fmla="*/ 8 w 12"/>
                  <a:gd name="T1" fmla="*/ 4 h 5"/>
                  <a:gd name="T2" fmla="*/ 10 w 12"/>
                  <a:gd name="T3" fmla="*/ 3 h 5"/>
                  <a:gd name="T4" fmla="*/ 4 w 12"/>
                  <a:gd name="T5" fmla="*/ 1 h 5"/>
                  <a:gd name="T6" fmla="*/ 2 w 12"/>
                  <a:gd name="T7" fmla="*/ 0 h 5"/>
                  <a:gd name="T8" fmla="*/ 0 w 12"/>
                  <a:gd name="T9" fmla="*/ 4 h 5"/>
                  <a:gd name="T10" fmla="*/ 3 w 12"/>
                  <a:gd name="T11" fmla="*/ 5 h 5"/>
                  <a:gd name="T12" fmla="*/ 8 w 12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5">
                    <a:moveTo>
                      <a:pt x="8" y="4"/>
                    </a:moveTo>
                    <a:cubicBezTo>
                      <a:pt x="9" y="4"/>
                      <a:pt x="12" y="4"/>
                      <a:pt x="10" y="3"/>
                    </a:cubicBezTo>
                    <a:cubicBezTo>
                      <a:pt x="8" y="1"/>
                      <a:pt x="6" y="2"/>
                      <a:pt x="4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5" y="5"/>
                      <a:pt x="7" y="5"/>
                      <a:pt x="8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1" name="Freeform 542">
                <a:extLst>
                  <a:ext uri="{FF2B5EF4-FFF2-40B4-BE49-F238E27FC236}">
                    <a16:creationId xmlns:a16="http://schemas.microsoft.com/office/drawing/2014/main" id="{2D07A4FF-4FFB-426E-8601-0A4F8BDB4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7389" y="1238251"/>
                <a:ext cx="96838" cy="31750"/>
              </a:xfrm>
              <a:custGeom>
                <a:avLst/>
                <a:gdLst>
                  <a:gd name="T0" fmla="*/ 2 w 9"/>
                  <a:gd name="T1" fmla="*/ 2 h 3"/>
                  <a:gd name="T2" fmla="*/ 3 w 9"/>
                  <a:gd name="T3" fmla="*/ 2 h 3"/>
                  <a:gd name="T4" fmla="*/ 5 w 9"/>
                  <a:gd name="T5" fmla="*/ 3 h 3"/>
                  <a:gd name="T6" fmla="*/ 8 w 9"/>
                  <a:gd name="T7" fmla="*/ 3 h 3"/>
                  <a:gd name="T8" fmla="*/ 9 w 9"/>
                  <a:gd name="T9" fmla="*/ 2 h 3"/>
                  <a:gd name="T10" fmla="*/ 7 w 9"/>
                  <a:gd name="T11" fmla="*/ 1 h 3"/>
                  <a:gd name="T12" fmla="*/ 5 w 9"/>
                  <a:gd name="T13" fmla="*/ 1 h 3"/>
                  <a:gd name="T14" fmla="*/ 3 w 9"/>
                  <a:gd name="T15" fmla="*/ 0 h 3"/>
                  <a:gd name="T16" fmla="*/ 2 w 9"/>
                  <a:gd name="T17" fmla="*/ 1 h 3"/>
                  <a:gd name="T18" fmla="*/ 0 w 9"/>
                  <a:gd name="T19" fmla="*/ 0 h 3"/>
                  <a:gd name="T20" fmla="*/ 0 w 9"/>
                  <a:gd name="T21" fmla="*/ 1 h 3"/>
                  <a:gd name="T22" fmla="*/ 2 w 9"/>
                  <a:gd name="T2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">
                    <a:moveTo>
                      <a:pt x="2" y="2"/>
                    </a:moveTo>
                    <a:cubicBezTo>
                      <a:pt x="3" y="2"/>
                      <a:pt x="2" y="1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6" y="3"/>
                      <a:pt x="7" y="3"/>
                      <a:pt x="8" y="3"/>
                    </a:cubicBezTo>
                    <a:cubicBezTo>
                      <a:pt x="8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0"/>
                      <a:pt x="3" y="1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</p:grpSp>
      <p:pic>
        <p:nvPicPr>
          <p:cNvPr id="509" name="Google Shape;82;p12">
            <a:extLst>
              <a:ext uri="{FF2B5EF4-FFF2-40B4-BE49-F238E27FC236}">
                <a16:creationId xmlns:a16="http://schemas.microsoft.com/office/drawing/2014/main" id="{2CE0DEBC-5C9D-4610-831A-66F360DB9B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21994" y="2803358"/>
            <a:ext cx="3795083" cy="1155373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83;p12">
            <a:extLst>
              <a:ext uri="{FF2B5EF4-FFF2-40B4-BE49-F238E27FC236}">
                <a16:creationId xmlns:a16="http://schemas.microsoft.com/office/drawing/2014/main" id="{14450436-B291-4B02-B844-E2517E8A4CE2}"/>
              </a:ext>
            </a:extLst>
          </p:cNvPr>
          <p:cNvSpPr txBox="1"/>
          <p:nvPr/>
        </p:nvSpPr>
        <p:spPr>
          <a:xfrm>
            <a:off x="3662185" y="2247186"/>
            <a:ext cx="2650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0E385E"/>
                </a:solidFill>
                <a:latin typeface="Montserrat"/>
                <a:ea typeface="Montserrat"/>
                <a:cs typeface="Montserrat"/>
                <a:sym typeface="Montserrat"/>
              </a:rPr>
              <a:t>Welcome to</a:t>
            </a:r>
            <a:endParaRPr sz="2200" b="1" dirty="0">
              <a:solidFill>
                <a:srgbClr val="0E385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19030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82;p12">
            <a:extLst>
              <a:ext uri="{FF2B5EF4-FFF2-40B4-BE49-F238E27FC236}">
                <a16:creationId xmlns:a16="http://schemas.microsoft.com/office/drawing/2014/main" id="{50D41BA1-9410-464A-985A-ACE37AB241D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20480" y="0"/>
            <a:ext cx="3271520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88;p13">
            <a:extLst>
              <a:ext uri="{FF2B5EF4-FFF2-40B4-BE49-F238E27FC236}">
                <a16:creationId xmlns:a16="http://schemas.microsoft.com/office/drawing/2014/main" id="{A095F428-2271-49CD-BF03-3F3E91CF6FE1}"/>
              </a:ext>
            </a:extLst>
          </p:cNvPr>
          <p:cNvSpPr txBox="1">
            <a:spLocks/>
          </p:cNvSpPr>
          <p:nvPr/>
        </p:nvSpPr>
        <p:spPr>
          <a:xfrm>
            <a:off x="842625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About </a:t>
            </a:r>
            <a:r>
              <a:rPr lang="en-IN" sz="2800" b="1" i="1" u="sng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ownacar.in</a:t>
            </a:r>
            <a:endParaRPr lang="en-IN" sz="6600" b="1" i="1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Rectangle 7">
            <a:extLst>
              <a:ext uri="{FF2B5EF4-FFF2-40B4-BE49-F238E27FC236}">
                <a16:creationId xmlns:a16="http://schemas.microsoft.com/office/drawing/2014/main" id="{A9D4E3C7-6C70-48D8-A750-14F3962CB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202" y="3933825"/>
            <a:ext cx="6661149" cy="1007533"/>
          </a:xfrm>
          <a:prstGeom prst="rect">
            <a:avLst/>
          </a:prstGeom>
          <a:solidFill>
            <a:srgbClr val="2099D8"/>
          </a:solidFill>
          <a:ln w="4763" cap="flat">
            <a:solidFill>
              <a:srgbClr val="2099D8">
                <a:lumMod val="75000"/>
              </a:srgbClr>
            </a:solidFill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684E8C9-BB71-41F1-AA07-B4B6490E7778}"/>
              </a:ext>
            </a:extLst>
          </p:cNvPr>
          <p:cNvGrpSpPr/>
          <p:nvPr/>
        </p:nvGrpSpPr>
        <p:grpSpPr>
          <a:xfrm>
            <a:off x="1156950" y="3175160"/>
            <a:ext cx="5778502" cy="3015033"/>
            <a:chOff x="3251200" y="3049219"/>
            <a:chExt cx="5778502" cy="3015033"/>
          </a:xfrm>
        </p:grpSpPr>
        <p:sp>
          <p:nvSpPr>
            <p:cNvPr id="93" name="Freeform 11">
              <a:extLst>
                <a:ext uri="{FF2B5EF4-FFF2-40B4-BE49-F238E27FC236}">
                  <a16:creationId xmlns:a16="http://schemas.microsoft.com/office/drawing/2014/main" id="{678C92C5-A5C2-4D9F-9EEE-05A1E1760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200" y="3807885"/>
              <a:ext cx="2889251" cy="2256367"/>
            </a:xfrm>
            <a:custGeom>
              <a:avLst/>
              <a:gdLst>
                <a:gd name="T0" fmla="*/ 0 w 1365"/>
                <a:gd name="T1" fmla="*/ 476 h 1066"/>
                <a:gd name="T2" fmla="*/ 1365 w 1365"/>
                <a:gd name="T3" fmla="*/ 1066 h 1066"/>
                <a:gd name="T4" fmla="*/ 1365 w 1365"/>
                <a:gd name="T5" fmla="*/ 393 h 1066"/>
                <a:gd name="T6" fmla="*/ 454 w 1365"/>
                <a:gd name="T7" fmla="*/ 0 h 1066"/>
                <a:gd name="T8" fmla="*/ 0 w 1365"/>
                <a:gd name="T9" fmla="*/ 47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5" h="1066">
                  <a:moveTo>
                    <a:pt x="0" y="476"/>
                  </a:moveTo>
                  <a:lnTo>
                    <a:pt x="1365" y="1066"/>
                  </a:lnTo>
                  <a:lnTo>
                    <a:pt x="1365" y="393"/>
                  </a:lnTo>
                  <a:lnTo>
                    <a:pt x="454" y="0"/>
                  </a:lnTo>
                  <a:lnTo>
                    <a:pt x="0" y="476"/>
                  </a:lnTo>
                  <a:close/>
                </a:path>
              </a:pathLst>
            </a:custGeom>
            <a:solidFill>
              <a:srgbClr val="2099D8"/>
            </a:solidFill>
            <a:ln w="4763" cap="flat">
              <a:solidFill>
                <a:srgbClr val="2099D8">
                  <a:lumMod val="7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94BFF638-A056-40FF-B3CD-2212B6088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0451" y="3807885"/>
              <a:ext cx="2889251" cy="2256367"/>
            </a:xfrm>
            <a:custGeom>
              <a:avLst/>
              <a:gdLst>
                <a:gd name="T0" fmla="*/ 0 w 1365"/>
                <a:gd name="T1" fmla="*/ 1066 h 1066"/>
                <a:gd name="T2" fmla="*/ 1365 w 1365"/>
                <a:gd name="T3" fmla="*/ 476 h 1066"/>
                <a:gd name="T4" fmla="*/ 910 w 1365"/>
                <a:gd name="T5" fmla="*/ 0 h 1066"/>
                <a:gd name="T6" fmla="*/ 0 w 1365"/>
                <a:gd name="T7" fmla="*/ 393 h 1066"/>
                <a:gd name="T8" fmla="*/ 0 w 1365"/>
                <a:gd name="T9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5" h="1066">
                  <a:moveTo>
                    <a:pt x="0" y="1066"/>
                  </a:moveTo>
                  <a:lnTo>
                    <a:pt x="1365" y="476"/>
                  </a:lnTo>
                  <a:lnTo>
                    <a:pt x="910" y="0"/>
                  </a:lnTo>
                  <a:lnTo>
                    <a:pt x="0" y="393"/>
                  </a:lnTo>
                  <a:lnTo>
                    <a:pt x="0" y="1066"/>
                  </a:lnTo>
                  <a:close/>
                </a:path>
              </a:pathLst>
            </a:custGeom>
            <a:solidFill>
              <a:srgbClr val="2099D8">
                <a:lumMod val="75000"/>
              </a:srgbClr>
            </a:solidFill>
            <a:ln w="4763" cap="flat">
              <a:solidFill>
                <a:srgbClr val="2099D8">
                  <a:lumMod val="7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95" name="Parallelogram 3">
              <a:extLst>
                <a:ext uri="{FF2B5EF4-FFF2-40B4-BE49-F238E27FC236}">
                  <a16:creationId xmlns:a16="http://schemas.microsoft.com/office/drawing/2014/main" id="{5945DA68-80A5-4E07-9D4C-235B405BB4CA}"/>
                </a:ext>
              </a:extLst>
            </p:cNvPr>
            <p:cNvSpPr/>
            <p:nvPr/>
          </p:nvSpPr>
          <p:spPr>
            <a:xfrm>
              <a:off x="4205574" y="3049219"/>
              <a:ext cx="3863897" cy="1592773"/>
            </a:xfrm>
            <a:custGeom>
              <a:avLst/>
              <a:gdLst>
                <a:gd name="connsiteX0" fmla="*/ 0 w 3636000"/>
                <a:gd name="connsiteY0" fmla="*/ 2338917 h 2338917"/>
                <a:gd name="connsiteX1" fmla="*/ 894332 w 3636000"/>
                <a:gd name="connsiteY1" fmla="*/ 0 h 2338917"/>
                <a:gd name="connsiteX2" fmla="*/ 3636000 w 3636000"/>
                <a:gd name="connsiteY2" fmla="*/ 0 h 2338917"/>
                <a:gd name="connsiteX3" fmla="*/ 2741668 w 3636000"/>
                <a:gd name="connsiteY3" fmla="*/ 2338917 h 2338917"/>
                <a:gd name="connsiteX4" fmla="*/ 0 w 3636000"/>
                <a:gd name="connsiteY4" fmla="*/ 2338917 h 2338917"/>
                <a:gd name="connsiteX0" fmla="*/ 0 w 3636000"/>
                <a:gd name="connsiteY0" fmla="*/ 2338917 h 3152517"/>
                <a:gd name="connsiteX1" fmla="*/ 894332 w 3636000"/>
                <a:gd name="connsiteY1" fmla="*/ 0 h 3152517"/>
                <a:gd name="connsiteX2" fmla="*/ 3636000 w 3636000"/>
                <a:gd name="connsiteY2" fmla="*/ 0 h 3152517"/>
                <a:gd name="connsiteX3" fmla="*/ 1949668 w 3636000"/>
                <a:gd name="connsiteY3" fmla="*/ 3152517 h 3152517"/>
                <a:gd name="connsiteX4" fmla="*/ 0 w 3636000"/>
                <a:gd name="connsiteY4" fmla="*/ 2338917 h 3152517"/>
                <a:gd name="connsiteX0" fmla="*/ 0 w 3895200"/>
                <a:gd name="connsiteY0" fmla="*/ 2338917 h 3152517"/>
                <a:gd name="connsiteX1" fmla="*/ 894332 w 3895200"/>
                <a:gd name="connsiteY1" fmla="*/ 0 h 3152517"/>
                <a:gd name="connsiteX2" fmla="*/ 3895200 w 3895200"/>
                <a:gd name="connsiteY2" fmla="*/ 2332800 h 3152517"/>
                <a:gd name="connsiteX3" fmla="*/ 1949668 w 3895200"/>
                <a:gd name="connsiteY3" fmla="*/ 3152517 h 3152517"/>
                <a:gd name="connsiteX4" fmla="*/ 0 w 3895200"/>
                <a:gd name="connsiteY4" fmla="*/ 2338917 h 3152517"/>
                <a:gd name="connsiteX0" fmla="*/ 0 w 3895200"/>
                <a:gd name="connsiteY0" fmla="*/ 6117 h 819717"/>
                <a:gd name="connsiteX1" fmla="*/ 1909532 w 3895200"/>
                <a:gd name="connsiteY1" fmla="*/ 64800 h 819717"/>
                <a:gd name="connsiteX2" fmla="*/ 3895200 w 3895200"/>
                <a:gd name="connsiteY2" fmla="*/ 0 h 819717"/>
                <a:gd name="connsiteX3" fmla="*/ 1949668 w 3895200"/>
                <a:gd name="connsiteY3" fmla="*/ 819717 h 819717"/>
                <a:gd name="connsiteX4" fmla="*/ 0 w 3895200"/>
                <a:gd name="connsiteY4" fmla="*/ 6117 h 819717"/>
                <a:gd name="connsiteX0" fmla="*/ 0 w 3895200"/>
                <a:gd name="connsiteY0" fmla="*/ 430917 h 1244517"/>
                <a:gd name="connsiteX1" fmla="*/ 1923932 w 3895200"/>
                <a:gd name="connsiteY1" fmla="*/ 0 h 1244517"/>
                <a:gd name="connsiteX2" fmla="*/ 3895200 w 3895200"/>
                <a:gd name="connsiteY2" fmla="*/ 424800 h 1244517"/>
                <a:gd name="connsiteX3" fmla="*/ 1949668 w 3895200"/>
                <a:gd name="connsiteY3" fmla="*/ 1244517 h 1244517"/>
                <a:gd name="connsiteX4" fmla="*/ 0 w 3895200"/>
                <a:gd name="connsiteY4" fmla="*/ 430917 h 1244517"/>
                <a:gd name="connsiteX0" fmla="*/ 0 w 3895200"/>
                <a:gd name="connsiteY0" fmla="*/ 690117 h 1503717"/>
                <a:gd name="connsiteX1" fmla="*/ 1923932 w 3895200"/>
                <a:gd name="connsiteY1" fmla="*/ 0 h 1503717"/>
                <a:gd name="connsiteX2" fmla="*/ 3895200 w 3895200"/>
                <a:gd name="connsiteY2" fmla="*/ 684000 h 1503717"/>
                <a:gd name="connsiteX3" fmla="*/ 1949668 w 3895200"/>
                <a:gd name="connsiteY3" fmla="*/ 1503717 h 1503717"/>
                <a:gd name="connsiteX4" fmla="*/ 0 w 3895200"/>
                <a:gd name="connsiteY4" fmla="*/ 690117 h 15037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49668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22203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22203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16346"/>
                <a:gd name="connsiteX1" fmla="*/ 1923932 w 3895200"/>
                <a:gd name="connsiteY1" fmla="*/ 0 h 1716346"/>
                <a:gd name="connsiteX2" fmla="*/ 3895200 w 3895200"/>
                <a:gd name="connsiteY2" fmla="*/ 914400 h 1716346"/>
                <a:gd name="connsiteX3" fmla="*/ 1973900 w 3895200"/>
                <a:gd name="connsiteY3" fmla="*/ 1716346 h 1716346"/>
                <a:gd name="connsiteX4" fmla="*/ 0 w 3895200"/>
                <a:gd name="connsiteY4" fmla="*/ 920517 h 1716346"/>
                <a:gd name="connsiteX0" fmla="*/ 0 w 3895200"/>
                <a:gd name="connsiteY0" fmla="*/ 920517 h 1730886"/>
                <a:gd name="connsiteX1" fmla="*/ 1923932 w 3895200"/>
                <a:gd name="connsiteY1" fmla="*/ 0 h 1730886"/>
                <a:gd name="connsiteX2" fmla="*/ 3895200 w 3895200"/>
                <a:gd name="connsiteY2" fmla="*/ 914400 h 1730886"/>
                <a:gd name="connsiteX3" fmla="*/ 1925433 w 3895200"/>
                <a:gd name="connsiteY3" fmla="*/ 1730886 h 1730886"/>
                <a:gd name="connsiteX4" fmla="*/ 0 w 3895200"/>
                <a:gd name="connsiteY4" fmla="*/ 920517 h 1730886"/>
                <a:gd name="connsiteX0" fmla="*/ 0 w 3895200"/>
                <a:gd name="connsiteY0" fmla="*/ 782404 h 1592773"/>
                <a:gd name="connsiteX1" fmla="*/ 1923932 w 3895200"/>
                <a:gd name="connsiteY1" fmla="*/ 0 h 1592773"/>
                <a:gd name="connsiteX2" fmla="*/ 3895200 w 3895200"/>
                <a:gd name="connsiteY2" fmla="*/ 776287 h 1592773"/>
                <a:gd name="connsiteX3" fmla="*/ 1925433 w 3895200"/>
                <a:gd name="connsiteY3" fmla="*/ 1592773 h 1592773"/>
                <a:gd name="connsiteX4" fmla="*/ 0 w 3895200"/>
                <a:gd name="connsiteY4" fmla="*/ 782404 h 1592773"/>
                <a:gd name="connsiteX0" fmla="*/ 0 w 3886962"/>
                <a:gd name="connsiteY0" fmla="*/ 759338 h 1592773"/>
                <a:gd name="connsiteX1" fmla="*/ 1915694 w 3886962"/>
                <a:gd name="connsiteY1" fmla="*/ 0 h 1592773"/>
                <a:gd name="connsiteX2" fmla="*/ 3886962 w 3886962"/>
                <a:gd name="connsiteY2" fmla="*/ 776287 h 1592773"/>
                <a:gd name="connsiteX3" fmla="*/ 1917195 w 3886962"/>
                <a:gd name="connsiteY3" fmla="*/ 1592773 h 1592773"/>
                <a:gd name="connsiteX4" fmla="*/ 0 w 3886962"/>
                <a:gd name="connsiteY4" fmla="*/ 759338 h 1592773"/>
                <a:gd name="connsiteX0" fmla="*/ 0 w 3901791"/>
                <a:gd name="connsiteY0" fmla="*/ 760986 h 1592773"/>
                <a:gd name="connsiteX1" fmla="*/ 1930523 w 3901791"/>
                <a:gd name="connsiteY1" fmla="*/ 0 h 1592773"/>
                <a:gd name="connsiteX2" fmla="*/ 3901791 w 3901791"/>
                <a:gd name="connsiteY2" fmla="*/ 776287 h 1592773"/>
                <a:gd name="connsiteX3" fmla="*/ 1932024 w 3901791"/>
                <a:gd name="connsiteY3" fmla="*/ 1592773 h 1592773"/>
                <a:gd name="connsiteX4" fmla="*/ 0 w 3901791"/>
                <a:gd name="connsiteY4" fmla="*/ 760986 h 1592773"/>
                <a:gd name="connsiteX0" fmla="*/ 0 w 3863897"/>
                <a:gd name="connsiteY0" fmla="*/ 760986 h 1592773"/>
                <a:gd name="connsiteX1" fmla="*/ 1930523 w 3863897"/>
                <a:gd name="connsiteY1" fmla="*/ 0 h 1592773"/>
                <a:gd name="connsiteX2" fmla="*/ 3863897 w 3863897"/>
                <a:gd name="connsiteY2" fmla="*/ 761459 h 1592773"/>
                <a:gd name="connsiteX3" fmla="*/ 1932024 w 3863897"/>
                <a:gd name="connsiteY3" fmla="*/ 1592773 h 1592773"/>
                <a:gd name="connsiteX4" fmla="*/ 0 w 3863897"/>
                <a:gd name="connsiteY4" fmla="*/ 760986 h 1592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3897" h="1592773">
                  <a:moveTo>
                    <a:pt x="0" y="760986"/>
                  </a:moveTo>
                  <a:lnTo>
                    <a:pt x="1930523" y="0"/>
                  </a:lnTo>
                  <a:lnTo>
                    <a:pt x="3863897" y="761459"/>
                  </a:lnTo>
                  <a:lnTo>
                    <a:pt x="1932024" y="1592773"/>
                  </a:lnTo>
                  <a:lnTo>
                    <a:pt x="0" y="760986"/>
                  </a:lnTo>
                  <a:close/>
                </a:path>
              </a:pathLst>
            </a:custGeom>
            <a:solidFill>
              <a:srgbClr val="2099D8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96" name="Rectangle 6">
            <a:extLst>
              <a:ext uri="{FF2B5EF4-FFF2-40B4-BE49-F238E27FC236}">
                <a16:creationId xmlns:a16="http://schemas.microsoft.com/office/drawing/2014/main" id="{E11A8409-47D1-46F1-B1DB-04B4ABF27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202" y="2924174"/>
            <a:ext cx="6661149" cy="1009651"/>
          </a:xfrm>
          <a:prstGeom prst="rect">
            <a:avLst/>
          </a:prstGeom>
          <a:solidFill>
            <a:srgbClr val="27A6C2"/>
          </a:solidFill>
          <a:ln w="4763" cap="flat">
            <a:solidFill>
              <a:srgbClr val="25B7AB">
                <a:lumMod val="75000"/>
              </a:srgbClr>
            </a:solidFill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B39572F-1262-4942-A851-24C6D70C6ADE}"/>
              </a:ext>
            </a:extLst>
          </p:cNvPr>
          <p:cNvSpPr/>
          <p:nvPr/>
        </p:nvSpPr>
        <p:spPr>
          <a:xfrm>
            <a:off x="6096000" y="3059797"/>
            <a:ext cx="4950068" cy="845103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marL="457200" lvl="0" indent="-381000">
              <a:lnSpc>
                <a:spcPct val="150000"/>
              </a:lnSpc>
              <a:buClr>
                <a:schemeClr val="accent3"/>
              </a:buClr>
              <a:buSzPts val="2400"/>
              <a:buChar char="◦"/>
            </a:pPr>
            <a:r>
              <a:rPr lang="en-GB" sz="1600" b="1" dirty="0">
                <a:solidFill>
                  <a:srgbClr val="000000"/>
                </a:solidFill>
              </a:rPr>
              <a:t>Artificial Intelligence enabled Technology Platform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32E7B03-640F-4F49-892C-0ECA9C6119CE}"/>
              </a:ext>
            </a:extLst>
          </p:cNvPr>
          <p:cNvSpPr/>
          <p:nvPr/>
        </p:nvSpPr>
        <p:spPr>
          <a:xfrm>
            <a:off x="7376776" y="4006423"/>
            <a:ext cx="3743568" cy="845103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marL="76200" lvl="0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SzPts val="2400"/>
            </a:pPr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Digital Bridge connecting new Car buyers and sellers.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E278440-2FCE-4846-94A7-985A4B120ED6}"/>
              </a:ext>
            </a:extLst>
          </p:cNvPr>
          <p:cNvSpPr/>
          <p:nvPr/>
        </p:nvSpPr>
        <p:spPr>
          <a:xfrm>
            <a:off x="5997990" y="3150610"/>
            <a:ext cx="832920" cy="65556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 defTabSz="1219170">
              <a:lnSpc>
                <a:spcPct val="89000"/>
              </a:lnSpc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/>
              </a:rPr>
              <a:t>02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9CC35C1-972C-495C-B9D4-4CA899B432A8}"/>
              </a:ext>
            </a:extLst>
          </p:cNvPr>
          <p:cNvSpPr/>
          <p:nvPr/>
        </p:nvSpPr>
        <p:spPr>
          <a:xfrm>
            <a:off x="6861590" y="4107672"/>
            <a:ext cx="832920" cy="65556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 defTabSz="1219170">
              <a:lnSpc>
                <a:spcPct val="89000"/>
              </a:lnSpc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/>
              </a:rPr>
              <a:t>01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7E0848E-3415-4815-B3E8-B447EB6B2726}"/>
              </a:ext>
            </a:extLst>
          </p:cNvPr>
          <p:cNvGrpSpPr/>
          <p:nvPr/>
        </p:nvGrpSpPr>
        <p:grpSpPr>
          <a:xfrm>
            <a:off x="2117917" y="2532592"/>
            <a:ext cx="3854451" cy="2233084"/>
            <a:chOff x="4212167" y="2406651"/>
            <a:chExt cx="3854451" cy="2233084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8C66DBD-0C1A-4857-957B-3E0B15611F1A}"/>
                </a:ext>
              </a:extLst>
            </p:cNvPr>
            <p:cNvGrpSpPr/>
            <p:nvPr/>
          </p:nvGrpSpPr>
          <p:grpSpPr>
            <a:xfrm>
              <a:off x="4212167" y="2783418"/>
              <a:ext cx="3854451" cy="1856317"/>
              <a:chOff x="4212167" y="2783418"/>
              <a:chExt cx="3854451" cy="1856317"/>
            </a:xfrm>
          </p:grpSpPr>
          <p:sp>
            <p:nvSpPr>
              <p:cNvPr id="104" name="Freeform 12">
                <a:extLst>
                  <a:ext uri="{FF2B5EF4-FFF2-40B4-BE49-F238E27FC236}">
                    <a16:creationId xmlns:a16="http://schemas.microsoft.com/office/drawing/2014/main" id="{349810CB-5619-4A9D-9CED-E9222094F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2167" y="2783418"/>
                <a:ext cx="1928284" cy="1856317"/>
              </a:xfrm>
              <a:custGeom>
                <a:avLst/>
                <a:gdLst>
                  <a:gd name="T0" fmla="*/ 462 w 911"/>
                  <a:gd name="T1" fmla="*/ 0 h 877"/>
                  <a:gd name="T2" fmla="*/ 0 w 911"/>
                  <a:gd name="T3" fmla="*/ 484 h 877"/>
                  <a:gd name="T4" fmla="*/ 911 w 911"/>
                  <a:gd name="T5" fmla="*/ 877 h 877"/>
                  <a:gd name="T6" fmla="*/ 911 w 911"/>
                  <a:gd name="T7" fmla="*/ 194 h 877"/>
                  <a:gd name="T8" fmla="*/ 462 w 911"/>
                  <a:gd name="T9" fmla="*/ 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1" h="877">
                    <a:moveTo>
                      <a:pt x="462" y="0"/>
                    </a:moveTo>
                    <a:lnTo>
                      <a:pt x="0" y="484"/>
                    </a:lnTo>
                    <a:lnTo>
                      <a:pt x="911" y="877"/>
                    </a:lnTo>
                    <a:lnTo>
                      <a:pt x="911" y="194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rgbClr val="27A6C2"/>
              </a:solidFill>
              <a:ln w="4763" cap="flat">
                <a:solidFill>
                  <a:srgbClr val="25B7AB">
                    <a:lumMod val="75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57565A"/>
                  </a:solidFill>
                  <a:effectLst/>
                  <a:uLnTx/>
                  <a:uFillTx/>
                  <a:latin typeface="Open Sans Light"/>
                </a:endParaRPr>
              </a:p>
            </p:txBody>
          </p:sp>
          <p:sp>
            <p:nvSpPr>
              <p:cNvPr id="105" name="Freeform 15">
                <a:extLst>
                  <a:ext uri="{FF2B5EF4-FFF2-40B4-BE49-F238E27FC236}">
                    <a16:creationId xmlns:a16="http://schemas.microsoft.com/office/drawing/2014/main" id="{EF119A97-7335-482B-A5EA-60C9417D1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0451" y="2783418"/>
                <a:ext cx="1926167" cy="1856317"/>
              </a:xfrm>
              <a:custGeom>
                <a:avLst/>
                <a:gdLst>
                  <a:gd name="T0" fmla="*/ 0 w 910"/>
                  <a:gd name="T1" fmla="*/ 194 h 877"/>
                  <a:gd name="T2" fmla="*/ 0 w 910"/>
                  <a:gd name="T3" fmla="*/ 877 h 877"/>
                  <a:gd name="T4" fmla="*/ 910 w 910"/>
                  <a:gd name="T5" fmla="*/ 484 h 877"/>
                  <a:gd name="T6" fmla="*/ 448 w 910"/>
                  <a:gd name="T7" fmla="*/ 0 h 877"/>
                  <a:gd name="T8" fmla="*/ 0 w 910"/>
                  <a:gd name="T9" fmla="*/ 194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0" h="877">
                    <a:moveTo>
                      <a:pt x="0" y="194"/>
                    </a:moveTo>
                    <a:lnTo>
                      <a:pt x="0" y="877"/>
                    </a:lnTo>
                    <a:lnTo>
                      <a:pt x="910" y="484"/>
                    </a:lnTo>
                    <a:lnTo>
                      <a:pt x="448" y="0"/>
                    </a:lnTo>
                    <a:lnTo>
                      <a:pt x="0" y="194"/>
                    </a:lnTo>
                    <a:close/>
                  </a:path>
                </a:pathLst>
              </a:custGeom>
              <a:solidFill>
                <a:srgbClr val="27A6C2">
                  <a:lumMod val="75000"/>
                </a:srgbClr>
              </a:solidFill>
              <a:ln w="4763" cap="flat">
                <a:solidFill>
                  <a:srgbClr val="25B7AB">
                    <a:lumMod val="75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</a:endParaRPr>
              </a:p>
            </p:txBody>
          </p:sp>
        </p:grpSp>
        <p:sp>
          <p:nvSpPr>
            <p:cNvPr id="103" name="Parallelogram 3">
              <a:extLst>
                <a:ext uri="{FF2B5EF4-FFF2-40B4-BE49-F238E27FC236}">
                  <a16:creationId xmlns:a16="http://schemas.microsoft.com/office/drawing/2014/main" id="{24BCFDEF-40CC-46A8-9ADE-19F6D332B40D}"/>
                </a:ext>
              </a:extLst>
            </p:cNvPr>
            <p:cNvSpPr/>
            <p:nvPr/>
          </p:nvSpPr>
          <p:spPr>
            <a:xfrm>
              <a:off x="5190067" y="2406651"/>
              <a:ext cx="1901952" cy="787401"/>
            </a:xfrm>
            <a:custGeom>
              <a:avLst/>
              <a:gdLst>
                <a:gd name="connsiteX0" fmla="*/ 0 w 3636000"/>
                <a:gd name="connsiteY0" fmla="*/ 2338917 h 2338917"/>
                <a:gd name="connsiteX1" fmla="*/ 894332 w 3636000"/>
                <a:gd name="connsiteY1" fmla="*/ 0 h 2338917"/>
                <a:gd name="connsiteX2" fmla="*/ 3636000 w 3636000"/>
                <a:gd name="connsiteY2" fmla="*/ 0 h 2338917"/>
                <a:gd name="connsiteX3" fmla="*/ 2741668 w 3636000"/>
                <a:gd name="connsiteY3" fmla="*/ 2338917 h 2338917"/>
                <a:gd name="connsiteX4" fmla="*/ 0 w 3636000"/>
                <a:gd name="connsiteY4" fmla="*/ 2338917 h 2338917"/>
                <a:gd name="connsiteX0" fmla="*/ 0 w 3636000"/>
                <a:gd name="connsiteY0" fmla="*/ 2338917 h 3152517"/>
                <a:gd name="connsiteX1" fmla="*/ 894332 w 3636000"/>
                <a:gd name="connsiteY1" fmla="*/ 0 h 3152517"/>
                <a:gd name="connsiteX2" fmla="*/ 3636000 w 3636000"/>
                <a:gd name="connsiteY2" fmla="*/ 0 h 3152517"/>
                <a:gd name="connsiteX3" fmla="*/ 1949668 w 3636000"/>
                <a:gd name="connsiteY3" fmla="*/ 3152517 h 3152517"/>
                <a:gd name="connsiteX4" fmla="*/ 0 w 3636000"/>
                <a:gd name="connsiteY4" fmla="*/ 2338917 h 3152517"/>
                <a:gd name="connsiteX0" fmla="*/ 0 w 3895200"/>
                <a:gd name="connsiteY0" fmla="*/ 2338917 h 3152517"/>
                <a:gd name="connsiteX1" fmla="*/ 894332 w 3895200"/>
                <a:gd name="connsiteY1" fmla="*/ 0 h 3152517"/>
                <a:gd name="connsiteX2" fmla="*/ 3895200 w 3895200"/>
                <a:gd name="connsiteY2" fmla="*/ 2332800 h 3152517"/>
                <a:gd name="connsiteX3" fmla="*/ 1949668 w 3895200"/>
                <a:gd name="connsiteY3" fmla="*/ 3152517 h 3152517"/>
                <a:gd name="connsiteX4" fmla="*/ 0 w 3895200"/>
                <a:gd name="connsiteY4" fmla="*/ 2338917 h 3152517"/>
                <a:gd name="connsiteX0" fmla="*/ 0 w 3895200"/>
                <a:gd name="connsiteY0" fmla="*/ 6117 h 819717"/>
                <a:gd name="connsiteX1" fmla="*/ 1909532 w 3895200"/>
                <a:gd name="connsiteY1" fmla="*/ 64800 h 819717"/>
                <a:gd name="connsiteX2" fmla="*/ 3895200 w 3895200"/>
                <a:gd name="connsiteY2" fmla="*/ 0 h 819717"/>
                <a:gd name="connsiteX3" fmla="*/ 1949668 w 3895200"/>
                <a:gd name="connsiteY3" fmla="*/ 819717 h 819717"/>
                <a:gd name="connsiteX4" fmla="*/ 0 w 3895200"/>
                <a:gd name="connsiteY4" fmla="*/ 6117 h 819717"/>
                <a:gd name="connsiteX0" fmla="*/ 0 w 3895200"/>
                <a:gd name="connsiteY0" fmla="*/ 430917 h 1244517"/>
                <a:gd name="connsiteX1" fmla="*/ 1923932 w 3895200"/>
                <a:gd name="connsiteY1" fmla="*/ 0 h 1244517"/>
                <a:gd name="connsiteX2" fmla="*/ 3895200 w 3895200"/>
                <a:gd name="connsiteY2" fmla="*/ 424800 h 1244517"/>
                <a:gd name="connsiteX3" fmla="*/ 1949668 w 3895200"/>
                <a:gd name="connsiteY3" fmla="*/ 1244517 h 1244517"/>
                <a:gd name="connsiteX4" fmla="*/ 0 w 3895200"/>
                <a:gd name="connsiteY4" fmla="*/ 430917 h 1244517"/>
                <a:gd name="connsiteX0" fmla="*/ 0 w 3895200"/>
                <a:gd name="connsiteY0" fmla="*/ 690117 h 1503717"/>
                <a:gd name="connsiteX1" fmla="*/ 1923932 w 3895200"/>
                <a:gd name="connsiteY1" fmla="*/ 0 h 1503717"/>
                <a:gd name="connsiteX2" fmla="*/ 3895200 w 3895200"/>
                <a:gd name="connsiteY2" fmla="*/ 684000 h 1503717"/>
                <a:gd name="connsiteX3" fmla="*/ 1949668 w 3895200"/>
                <a:gd name="connsiteY3" fmla="*/ 1503717 h 1503717"/>
                <a:gd name="connsiteX4" fmla="*/ 0 w 3895200"/>
                <a:gd name="connsiteY4" fmla="*/ 690117 h 15037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49668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22203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22203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16346"/>
                <a:gd name="connsiteX1" fmla="*/ 1923932 w 3895200"/>
                <a:gd name="connsiteY1" fmla="*/ 0 h 1716346"/>
                <a:gd name="connsiteX2" fmla="*/ 3895200 w 3895200"/>
                <a:gd name="connsiteY2" fmla="*/ 914400 h 1716346"/>
                <a:gd name="connsiteX3" fmla="*/ 1973900 w 3895200"/>
                <a:gd name="connsiteY3" fmla="*/ 1716346 h 1716346"/>
                <a:gd name="connsiteX4" fmla="*/ 0 w 3895200"/>
                <a:gd name="connsiteY4" fmla="*/ 920517 h 1716346"/>
                <a:gd name="connsiteX0" fmla="*/ 0 w 3895200"/>
                <a:gd name="connsiteY0" fmla="*/ 920517 h 1730886"/>
                <a:gd name="connsiteX1" fmla="*/ 1923932 w 3895200"/>
                <a:gd name="connsiteY1" fmla="*/ 0 h 1730886"/>
                <a:gd name="connsiteX2" fmla="*/ 3895200 w 3895200"/>
                <a:gd name="connsiteY2" fmla="*/ 914400 h 1730886"/>
                <a:gd name="connsiteX3" fmla="*/ 1925433 w 3895200"/>
                <a:gd name="connsiteY3" fmla="*/ 1730886 h 1730886"/>
                <a:gd name="connsiteX4" fmla="*/ 0 w 3895200"/>
                <a:gd name="connsiteY4" fmla="*/ 920517 h 1730886"/>
                <a:gd name="connsiteX0" fmla="*/ 0 w 3895200"/>
                <a:gd name="connsiteY0" fmla="*/ 782404 h 1592773"/>
                <a:gd name="connsiteX1" fmla="*/ 1923932 w 3895200"/>
                <a:gd name="connsiteY1" fmla="*/ 0 h 1592773"/>
                <a:gd name="connsiteX2" fmla="*/ 3895200 w 3895200"/>
                <a:gd name="connsiteY2" fmla="*/ 776287 h 1592773"/>
                <a:gd name="connsiteX3" fmla="*/ 1925433 w 3895200"/>
                <a:gd name="connsiteY3" fmla="*/ 1592773 h 1592773"/>
                <a:gd name="connsiteX4" fmla="*/ 0 w 3895200"/>
                <a:gd name="connsiteY4" fmla="*/ 782404 h 1592773"/>
                <a:gd name="connsiteX0" fmla="*/ 0 w 3886962"/>
                <a:gd name="connsiteY0" fmla="*/ 759338 h 1592773"/>
                <a:gd name="connsiteX1" fmla="*/ 1915694 w 3886962"/>
                <a:gd name="connsiteY1" fmla="*/ 0 h 1592773"/>
                <a:gd name="connsiteX2" fmla="*/ 3886962 w 3886962"/>
                <a:gd name="connsiteY2" fmla="*/ 776287 h 1592773"/>
                <a:gd name="connsiteX3" fmla="*/ 1917195 w 3886962"/>
                <a:gd name="connsiteY3" fmla="*/ 1592773 h 1592773"/>
                <a:gd name="connsiteX4" fmla="*/ 0 w 3886962"/>
                <a:gd name="connsiteY4" fmla="*/ 759338 h 1592773"/>
                <a:gd name="connsiteX0" fmla="*/ 0 w 3901791"/>
                <a:gd name="connsiteY0" fmla="*/ 760986 h 1592773"/>
                <a:gd name="connsiteX1" fmla="*/ 1930523 w 3901791"/>
                <a:gd name="connsiteY1" fmla="*/ 0 h 1592773"/>
                <a:gd name="connsiteX2" fmla="*/ 3901791 w 3901791"/>
                <a:gd name="connsiteY2" fmla="*/ 776287 h 1592773"/>
                <a:gd name="connsiteX3" fmla="*/ 1932024 w 3901791"/>
                <a:gd name="connsiteY3" fmla="*/ 1592773 h 1592773"/>
                <a:gd name="connsiteX4" fmla="*/ 0 w 3901791"/>
                <a:gd name="connsiteY4" fmla="*/ 760986 h 1592773"/>
                <a:gd name="connsiteX0" fmla="*/ 0 w 3863897"/>
                <a:gd name="connsiteY0" fmla="*/ 760986 h 1592773"/>
                <a:gd name="connsiteX1" fmla="*/ 1930523 w 3863897"/>
                <a:gd name="connsiteY1" fmla="*/ 0 h 1592773"/>
                <a:gd name="connsiteX2" fmla="*/ 3863897 w 3863897"/>
                <a:gd name="connsiteY2" fmla="*/ 761459 h 1592773"/>
                <a:gd name="connsiteX3" fmla="*/ 1932024 w 3863897"/>
                <a:gd name="connsiteY3" fmla="*/ 1592773 h 1592773"/>
                <a:gd name="connsiteX4" fmla="*/ 0 w 3863897"/>
                <a:gd name="connsiteY4" fmla="*/ 760986 h 1592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3897" h="1592773">
                  <a:moveTo>
                    <a:pt x="0" y="760986"/>
                  </a:moveTo>
                  <a:lnTo>
                    <a:pt x="1930523" y="0"/>
                  </a:lnTo>
                  <a:lnTo>
                    <a:pt x="3863897" y="761459"/>
                  </a:lnTo>
                  <a:lnTo>
                    <a:pt x="1932024" y="1592773"/>
                  </a:lnTo>
                  <a:lnTo>
                    <a:pt x="0" y="760986"/>
                  </a:lnTo>
                  <a:close/>
                </a:path>
              </a:pathLst>
            </a:custGeom>
            <a:solidFill>
              <a:srgbClr val="27A6C2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106" name="Rectangle 5">
            <a:extLst>
              <a:ext uri="{FF2B5EF4-FFF2-40B4-BE49-F238E27FC236}">
                <a16:creationId xmlns:a16="http://schemas.microsoft.com/office/drawing/2014/main" id="{995E9AE9-449F-4658-9D2D-BADF4F62A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202" y="1916641"/>
            <a:ext cx="6661149" cy="1007533"/>
          </a:xfrm>
          <a:prstGeom prst="rect">
            <a:avLst/>
          </a:prstGeom>
          <a:solidFill>
            <a:srgbClr val="ABD22A"/>
          </a:solidFill>
          <a:ln w="4763" cap="flat">
            <a:solidFill>
              <a:srgbClr val="ABD22A">
                <a:lumMod val="75000"/>
              </a:srgbClr>
            </a:solidFill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BEE6493-7024-4A23-B806-D11E84921100}"/>
              </a:ext>
            </a:extLst>
          </p:cNvPr>
          <p:cNvSpPr/>
          <p:nvPr/>
        </p:nvSpPr>
        <p:spPr>
          <a:xfrm>
            <a:off x="5134390" y="2132542"/>
            <a:ext cx="832920" cy="65556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 defTabSz="1219170">
              <a:lnSpc>
                <a:spcPct val="89000"/>
              </a:lnSpc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/>
              </a:rPr>
              <a:t>03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3B45282-5D58-40EA-A695-91ACB19A6566}"/>
              </a:ext>
            </a:extLst>
          </p:cNvPr>
          <p:cNvSpPr/>
          <p:nvPr/>
        </p:nvSpPr>
        <p:spPr>
          <a:xfrm>
            <a:off x="5415563" y="2038668"/>
            <a:ext cx="4870693" cy="845103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marL="457200" lvl="0" indent="-381000">
              <a:lnSpc>
                <a:spcPct val="150000"/>
              </a:lnSpc>
              <a:buClr>
                <a:schemeClr val="accent3"/>
              </a:buClr>
              <a:buSzPts val="2400"/>
              <a:buChar char="◦"/>
            </a:pPr>
            <a:r>
              <a:rPr lang="en-GB" sz="1600" b="1" dirty="0">
                <a:solidFill>
                  <a:srgbClr val="000000"/>
                </a:solidFill>
              </a:rPr>
              <a:t>Content-rich and Customer Privacy focused Experience</a:t>
            </a:r>
            <a:endParaRPr lang="en-GB" sz="1600" b="1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AD903CF-226A-4C75-B241-B6FCA605EBAF}"/>
              </a:ext>
            </a:extLst>
          </p:cNvPr>
          <p:cNvGrpSpPr/>
          <p:nvPr/>
        </p:nvGrpSpPr>
        <p:grpSpPr>
          <a:xfrm>
            <a:off x="3095817" y="1916642"/>
            <a:ext cx="1898651" cy="1403351"/>
            <a:chOff x="5190067" y="1790701"/>
            <a:chExt cx="1898651" cy="1403351"/>
          </a:xfrm>
        </p:grpSpPr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F0AB2803-23B5-4959-BBE8-F23EF2490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0451" y="1790701"/>
              <a:ext cx="948267" cy="1403351"/>
            </a:xfrm>
            <a:custGeom>
              <a:avLst/>
              <a:gdLst>
                <a:gd name="T0" fmla="*/ 0 w 448"/>
                <a:gd name="T1" fmla="*/ 0 h 663"/>
                <a:gd name="T2" fmla="*/ 0 w 448"/>
                <a:gd name="T3" fmla="*/ 663 h 663"/>
                <a:gd name="T4" fmla="*/ 448 w 448"/>
                <a:gd name="T5" fmla="*/ 469 h 663"/>
                <a:gd name="T6" fmla="*/ 0 w 448"/>
                <a:gd name="T7" fmla="*/ 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8" h="663">
                  <a:moveTo>
                    <a:pt x="0" y="0"/>
                  </a:moveTo>
                  <a:lnTo>
                    <a:pt x="0" y="663"/>
                  </a:lnTo>
                  <a:lnTo>
                    <a:pt x="448" y="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D22A">
                <a:lumMod val="75000"/>
              </a:srgbClr>
            </a:solidFill>
            <a:ln w="4763" cap="flat">
              <a:solidFill>
                <a:srgbClr val="ABD22A">
                  <a:lumMod val="7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111" name="Freeform 10">
              <a:extLst>
                <a:ext uri="{FF2B5EF4-FFF2-40B4-BE49-F238E27FC236}">
                  <a16:creationId xmlns:a16="http://schemas.microsoft.com/office/drawing/2014/main" id="{54B16B3B-B9C6-4DB6-A27B-22208B29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0067" y="1790701"/>
              <a:ext cx="950384" cy="1403351"/>
            </a:xfrm>
            <a:custGeom>
              <a:avLst/>
              <a:gdLst>
                <a:gd name="T0" fmla="*/ 449 w 449"/>
                <a:gd name="T1" fmla="*/ 0 h 663"/>
                <a:gd name="T2" fmla="*/ 0 w 449"/>
                <a:gd name="T3" fmla="*/ 469 h 663"/>
                <a:gd name="T4" fmla="*/ 449 w 449"/>
                <a:gd name="T5" fmla="*/ 663 h 663"/>
                <a:gd name="T6" fmla="*/ 449 w 449"/>
                <a:gd name="T7" fmla="*/ 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9" h="663">
                  <a:moveTo>
                    <a:pt x="449" y="0"/>
                  </a:moveTo>
                  <a:lnTo>
                    <a:pt x="0" y="469"/>
                  </a:lnTo>
                  <a:lnTo>
                    <a:pt x="449" y="66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ABD22A"/>
            </a:solidFill>
            <a:ln w="4763" cap="flat">
              <a:solidFill>
                <a:srgbClr val="ABD22A">
                  <a:lumMod val="7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220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7777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9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8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8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91" grpId="0" animBg="1"/>
      <p:bldP spid="96" grpId="0" animBg="1"/>
      <p:bldP spid="97" grpId="0"/>
      <p:bldP spid="98" grpId="0"/>
      <p:bldP spid="99" grpId="0"/>
      <p:bldP spid="100" grpId="0"/>
      <p:bldP spid="106" grpId="0" animBg="1"/>
      <p:bldP spid="107" grpId="0"/>
      <p:bldP spid="10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2;p12">
            <a:extLst>
              <a:ext uri="{FF2B5EF4-FFF2-40B4-BE49-F238E27FC236}">
                <a16:creationId xmlns:a16="http://schemas.microsoft.com/office/drawing/2014/main" id="{8D0F2527-EA78-4C54-8CF8-5A842F52240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20480" y="0"/>
            <a:ext cx="3271520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95;p14">
            <a:extLst>
              <a:ext uri="{FF2B5EF4-FFF2-40B4-BE49-F238E27FC236}">
                <a16:creationId xmlns:a16="http://schemas.microsoft.com/office/drawing/2014/main" id="{74FB3B21-2796-460C-9C30-DD7A28220959}"/>
              </a:ext>
            </a:extLst>
          </p:cNvPr>
          <p:cNvSpPr txBox="1">
            <a:spLocks/>
          </p:cNvSpPr>
          <p:nvPr/>
        </p:nvSpPr>
        <p:spPr>
          <a:xfrm>
            <a:off x="822295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Why </a:t>
            </a:r>
            <a:r>
              <a:rPr lang="en-IN" sz="2800" b="1" i="1" u="sng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ownacar.in</a:t>
            </a:r>
            <a:endParaRPr lang="en-IN" sz="6600" b="1" i="1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Rounded Rectangle 41">
            <a:extLst>
              <a:ext uri="{FF2B5EF4-FFF2-40B4-BE49-F238E27FC236}">
                <a16:creationId xmlns:a16="http://schemas.microsoft.com/office/drawing/2014/main" id="{58EBA0DE-DF87-4DB8-9808-B3277F3B9912}"/>
              </a:ext>
            </a:extLst>
          </p:cNvPr>
          <p:cNvSpPr/>
          <p:nvPr/>
        </p:nvSpPr>
        <p:spPr>
          <a:xfrm>
            <a:off x="4705973" y="3056467"/>
            <a:ext cx="2848563" cy="2848563"/>
          </a:xfrm>
          <a:prstGeom prst="roundRect">
            <a:avLst/>
          </a:prstGeom>
          <a:solidFill>
            <a:srgbClr val="ABD22A"/>
          </a:solidFill>
          <a:ln w="9525" cap="flat" cmpd="sng" algn="ctr">
            <a:noFill/>
            <a:prstDash val="solid"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9" name="Rounded Rectangle 42">
            <a:extLst>
              <a:ext uri="{FF2B5EF4-FFF2-40B4-BE49-F238E27FC236}">
                <a16:creationId xmlns:a16="http://schemas.microsoft.com/office/drawing/2014/main" id="{5962BACD-EC9A-434A-9737-8DF3D244A805}"/>
              </a:ext>
            </a:extLst>
          </p:cNvPr>
          <p:cNvSpPr/>
          <p:nvPr/>
        </p:nvSpPr>
        <p:spPr>
          <a:xfrm>
            <a:off x="4705973" y="2397948"/>
            <a:ext cx="2848563" cy="2848563"/>
          </a:xfrm>
          <a:prstGeom prst="roundRect">
            <a:avLst/>
          </a:prstGeom>
          <a:solidFill>
            <a:srgbClr val="25B7AB"/>
          </a:solidFill>
          <a:ln w="9525" cap="flat" cmpd="sng" algn="ctr">
            <a:noFill/>
            <a:prstDash val="solid"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0" name="Rounded Rectangle 43">
            <a:extLst>
              <a:ext uri="{FF2B5EF4-FFF2-40B4-BE49-F238E27FC236}">
                <a16:creationId xmlns:a16="http://schemas.microsoft.com/office/drawing/2014/main" id="{241DD39F-F2DC-4903-B400-D64073695BD7}"/>
              </a:ext>
            </a:extLst>
          </p:cNvPr>
          <p:cNvSpPr/>
          <p:nvPr/>
        </p:nvSpPr>
        <p:spPr>
          <a:xfrm>
            <a:off x="4705973" y="1739429"/>
            <a:ext cx="2848563" cy="2848563"/>
          </a:xfrm>
          <a:prstGeom prst="roundRect">
            <a:avLst/>
          </a:prstGeom>
          <a:solidFill>
            <a:srgbClr val="2099D8"/>
          </a:solidFill>
          <a:ln w="9525" cap="flat" cmpd="sng" algn="ctr">
            <a:noFill/>
            <a:prstDash val="solid"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2" name="Oval 12">
            <a:extLst>
              <a:ext uri="{FF2B5EF4-FFF2-40B4-BE49-F238E27FC236}">
                <a16:creationId xmlns:a16="http://schemas.microsoft.com/office/drawing/2014/main" id="{CFA278C5-716A-46FF-B7F7-2609BF584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229" y="3526954"/>
            <a:ext cx="791464" cy="791464"/>
          </a:xfrm>
          <a:prstGeom prst="ellipse">
            <a:avLst/>
          </a:prstGeom>
          <a:solidFill>
            <a:srgbClr val="5BBE77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6704B72-EC4C-4728-8863-A9CD489F5071}"/>
              </a:ext>
            </a:extLst>
          </p:cNvPr>
          <p:cNvCxnSpPr>
            <a:cxnSpLocks/>
          </p:cNvCxnSpPr>
          <p:nvPr/>
        </p:nvCxnSpPr>
        <p:spPr>
          <a:xfrm flipH="1">
            <a:off x="7178955" y="3131222"/>
            <a:ext cx="1475859" cy="0"/>
          </a:xfrm>
          <a:prstGeom prst="line">
            <a:avLst/>
          </a:prstGeom>
          <a:noFill/>
          <a:ln w="6350" cap="flat" cmpd="sng" algn="ctr">
            <a:solidFill>
              <a:srgbClr val="2099D8"/>
            </a:solidFill>
            <a:prstDash val="solid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884EB66-BCBD-45C0-B6AF-F24572182574}"/>
              </a:ext>
            </a:extLst>
          </p:cNvPr>
          <p:cNvCxnSpPr/>
          <p:nvPr/>
        </p:nvCxnSpPr>
        <p:spPr>
          <a:xfrm flipH="1">
            <a:off x="3893174" y="3886123"/>
            <a:ext cx="416197" cy="0"/>
          </a:xfrm>
          <a:prstGeom prst="line">
            <a:avLst/>
          </a:prstGeom>
          <a:noFill/>
          <a:ln w="6350" cap="flat" cmpd="sng" algn="ctr">
            <a:solidFill>
              <a:srgbClr val="25B7AB"/>
            </a:solidFill>
            <a:prstDash val="solid"/>
          </a:ln>
          <a:effectLst/>
        </p:spPr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5F27080-8EFC-43BC-BACD-67BD0D83B215}"/>
              </a:ext>
            </a:extLst>
          </p:cNvPr>
          <p:cNvSpPr/>
          <p:nvPr/>
        </p:nvSpPr>
        <p:spPr>
          <a:xfrm>
            <a:off x="1093865" y="3367609"/>
            <a:ext cx="2402707" cy="966418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defTabSz="1219170">
              <a:lnSpc>
                <a:spcPct val="89000"/>
              </a:lnSpc>
            </a:pPr>
            <a:r>
              <a:rPr lang="en-GB" sz="2000" b="1" dirty="0">
                <a:solidFill>
                  <a:srgbClr val="000000"/>
                </a:solidFill>
              </a:rPr>
              <a:t>Engage with Booking Ready Customer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1A8F3F3-B22A-4129-813C-BEB2757BB4B2}"/>
              </a:ext>
            </a:extLst>
          </p:cNvPr>
          <p:cNvCxnSpPr/>
          <p:nvPr/>
        </p:nvCxnSpPr>
        <p:spPr>
          <a:xfrm flipH="1">
            <a:off x="7721600" y="4686772"/>
            <a:ext cx="764659" cy="0"/>
          </a:xfrm>
          <a:prstGeom prst="line">
            <a:avLst/>
          </a:prstGeom>
          <a:noFill/>
          <a:ln w="6350" cap="flat" cmpd="sng" algn="ctr">
            <a:solidFill>
              <a:srgbClr val="ABD22A"/>
            </a:solidFill>
            <a:prstDash val="solid"/>
          </a:ln>
          <a:effectLst/>
        </p:spPr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879BEC9-A9BC-4046-ACAD-37CDE99FBE3F}"/>
              </a:ext>
            </a:extLst>
          </p:cNvPr>
          <p:cNvSpPr/>
          <p:nvPr/>
        </p:nvSpPr>
        <p:spPr>
          <a:xfrm>
            <a:off x="1039944" y="2102660"/>
            <a:ext cx="2438400" cy="1167371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defTabSz="1219170">
              <a:lnSpc>
                <a:spcPct val="89000"/>
              </a:lnSpc>
            </a:pPr>
            <a:r>
              <a:rPr lang="en-IN" sz="2000" b="1" dirty="0">
                <a:solidFill>
                  <a:srgbClr val="000000"/>
                </a:solidFill>
              </a:rPr>
              <a:t>User Behaviour and Insights </a:t>
            </a:r>
          </a:p>
          <a:p>
            <a:pPr defTabSz="1219170">
              <a:lnSpc>
                <a:spcPct val="89000"/>
              </a:lnSpc>
            </a:pPr>
            <a:r>
              <a:rPr lang="en-IN" sz="2000" b="1" dirty="0">
                <a:solidFill>
                  <a:srgbClr val="000000"/>
                </a:solidFill>
              </a:rPr>
              <a:t>through reports</a:t>
            </a:r>
          </a:p>
          <a:p>
            <a:pPr defTabSz="1219170">
              <a:lnSpc>
                <a:spcPct val="89000"/>
              </a:lnSpc>
            </a:pPr>
            <a:endParaRPr lang="en-US" sz="1467" dirty="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69" name="Oval 12">
            <a:extLst>
              <a:ext uri="{FF2B5EF4-FFF2-40B4-BE49-F238E27FC236}">
                <a16:creationId xmlns:a16="http://schemas.microsoft.com/office/drawing/2014/main" id="{9B4E123C-9296-435B-8860-166FCB965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8826" y="2735490"/>
            <a:ext cx="791464" cy="791464"/>
          </a:xfrm>
          <a:prstGeom prst="ellipse">
            <a:avLst/>
          </a:prstGeom>
          <a:solidFill>
            <a:srgbClr val="2099D8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70" name="Oval 12">
            <a:extLst>
              <a:ext uri="{FF2B5EF4-FFF2-40B4-BE49-F238E27FC236}">
                <a16:creationId xmlns:a16="http://schemas.microsoft.com/office/drawing/2014/main" id="{43D5E918-C948-4CFC-85D4-C8954120F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8826" y="4352784"/>
            <a:ext cx="791464" cy="791464"/>
          </a:xfrm>
          <a:prstGeom prst="ellipse">
            <a:avLst/>
          </a:prstGeom>
          <a:solidFill>
            <a:srgbClr val="ABD22A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1957475-6B8D-41C6-8538-8DAF5BB3288C}"/>
              </a:ext>
            </a:extLst>
          </p:cNvPr>
          <p:cNvSpPr/>
          <p:nvPr/>
        </p:nvSpPr>
        <p:spPr>
          <a:xfrm>
            <a:off x="9090290" y="4203563"/>
            <a:ext cx="2438400" cy="966418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defTabSz="1219170">
              <a:lnSpc>
                <a:spcPct val="89000"/>
              </a:lnSpc>
            </a:pPr>
            <a:r>
              <a:rPr lang="en-GB" sz="2000" b="1" dirty="0">
                <a:solidFill>
                  <a:srgbClr val="000000"/>
                </a:solidFill>
              </a:rPr>
              <a:t>Create and Manage Showroom Profile</a:t>
            </a:r>
          </a:p>
        </p:txBody>
      </p:sp>
      <p:sp>
        <p:nvSpPr>
          <p:cNvPr id="83" name="Rounded Rectangle 42">
            <a:extLst>
              <a:ext uri="{FF2B5EF4-FFF2-40B4-BE49-F238E27FC236}">
                <a16:creationId xmlns:a16="http://schemas.microsoft.com/office/drawing/2014/main" id="{29358793-8014-46BA-90CA-79BA49000D6C}"/>
              </a:ext>
            </a:extLst>
          </p:cNvPr>
          <p:cNvSpPr/>
          <p:nvPr/>
        </p:nvSpPr>
        <p:spPr>
          <a:xfrm>
            <a:off x="4722831" y="1080910"/>
            <a:ext cx="2848563" cy="2848563"/>
          </a:xfrm>
          <a:prstGeom prst="roundRect">
            <a:avLst/>
          </a:prstGeom>
          <a:solidFill>
            <a:srgbClr val="25B7AB"/>
          </a:solidFill>
          <a:ln w="9525" cap="flat" cmpd="sng" algn="ctr">
            <a:noFill/>
            <a:prstDash val="solid"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B5A13E3-0DAB-4535-A629-BAD99B3C25B9}"/>
              </a:ext>
            </a:extLst>
          </p:cNvPr>
          <p:cNvCxnSpPr>
            <a:cxnSpLocks/>
          </p:cNvCxnSpPr>
          <p:nvPr/>
        </p:nvCxnSpPr>
        <p:spPr>
          <a:xfrm flipH="1">
            <a:off x="3107229" y="2505191"/>
            <a:ext cx="1475859" cy="0"/>
          </a:xfrm>
          <a:prstGeom prst="line">
            <a:avLst/>
          </a:prstGeom>
          <a:noFill/>
          <a:ln w="6350" cap="flat" cmpd="sng" algn="ctr">
            <a:solidFill>
              <a:srgbClr val="00B0F0"/>
            </a:solidFill>
            <a:prstDash val="solid"/>
          </a:ln>
          <a:effectLst/>
        </p:spPr>
      </p:cxnSp>
      <p:sp>
        <p:nvSpPr>
          <p:cNvPr id="85" name="Oval 12">
            <a:extLst>
              <a:ext uri="{FF2B5EF4-FFF2-40B4-BE49-F238E27FC236}">
                <a16:creationId xmlns:a16="http://schemas.microsoft.com/office/drawing/2014/main" id="{C6D00164-C37A-42CF-B0D9-8FEBB16C7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032" y="2109459"/>
            <a:ext cx="791464" cy="791464"/>
          </a:xfrm>
          <a:prstGeom prst="ellipse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BF7A8D9-C94F-4D15-8571-DBF9A4DF824C}"/>
              </a:ext>
            </a:extLst>
          </p:cNvPr>
          <p:cNvSpPr/>
          <p:nvPr/>
        </p:nvSpPr>
        <p:spPr>
          <a:xfrm>
            <a:off x="9072880" y="2913559"/>
            <a:ext cx="2438400" cy="893450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defTabSz="1219170">
              <a:lnSpc>
                <a:spcPct val="89000"/>
              </a:lnSpc>
            </a:pPr>
            <a:r>
              <a:rPr lang="en-IN" sz="2000" b="1" dirty="0">
                <a:solidFill>
                  <a:srgbClr val="000000"/>
                </a:solidFill>
              </a:rPr>
              <a:t>Real Time Offer Management</a:t>
            </a:r>
          </a:p>
          <a:p>
            <a:pPr defTabSz="1219170">
              <a:lnSpc>
                <a:spcPct val="89000"/>
              </a:lnSpc>
            </a:pPr>
            <a:endParaRPr lang="en-US" sz="1467" dirty="0">
              <a:solidFill>
                <a:srgbClr val="57565A"/>
              </a:solidFill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49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59259E-6 L -4.375E-6 0.08426 " pathEditMode="relative" rAng="0" ptsTypes="AA">
                                      <p:cBhvr>
                                        <p:cTn id="9" dur="80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1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375E-6 2.59259E-6 L -4.375E-6 0.08426 " pathEditMode="relative" rAng="0" ptsTypes="AA">
                                      <p:cBhvr>
                                        <p:cTn id="14" dur="8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1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33333E-6 2.22222E-6 L 3.33333E-6 0.08426 " pathEditMode="relative" rAng="0" ptsTypes="AA">
                                      <p:cBhvr>
                                        <p:cTn id="43" dur="800" spd="-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1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0" grpId="0" animBg="1"/>
      <p:bldP spid="60" grpId="1" animBg="1"/>
      <p:bldP spid="62" grpId="0" animBg="1"/>
      <p:bldP spid="66" grpId="0"/>
      <p:bldP spid="68" grpId="0"/>
      <p:bldP spid="69" grpId="0" animBg="1"/>
      <p:bldP spid="70" grpId="0" animBg="1"/>
      <p:bldP spid="73" grpId="0"/>
      <p:bldP spid="83" grpId="0" animBg="1"/>
      <p:bldP spid="83" grpId="1" animBg="1"/>
      <p:bldP spid="85" grpId="0" animBg="1"/>
      <p:bldP spid="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2;p12">
            <a:extLst>
              <a:ext uri="{FF2B5EF4-FFF2-40B4-BE49-F238E27FC236}">
                <a16:creationId xmlns:a16="http://schemas.microsoft.com/office/drawing/2014/main" id="{8D0F2527-EA78-4C54-8CF8-5A842F52240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20480" y="0"/>
            <a:ext cx="3271520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00003224-18A4-433A-8F04-02051B285CC0}"/>
              </a:ext>
            </a:extLst>
          </p:cNvPr>
          <p:cNvSpPr/>
          <p:nvPr/>
        </p:nvSpPr>
        <p:spPr>
          <a:xfrm>
            <a:off x="-1059753" y="2473625"/>
            <a:ext cx="9344097" cy="1046697"/>
          </a:xfrm>
          <a:custGeom>
            <a:avLst/>
            <a:gdLst>
              <a:gd name="connsiteX0" fmla="*/ 0 w 10945091"/>
              <a:gd name="connsiteY0" fmla="*/ 1731818 h 1731818"/>
              <a:gd name="connsiteX1" fmla="*/ 8913091 w 10945091"/>
              <a:gd name="connsiteY1" fmla="*/ 1731818 h 1731818"/>
              <a:gd name="connsiteX2" fmla="*/ 10945091 w 10945091"/>
              <a:gd name="connsiteY2" fmla="*/ 0 h 1731818"/>
              <a:gd name="connsiteX0" fmla="*/ 0 w 13780798"/>
              <a:gd name="connsiteY0" fmla="*/ 1731818 h 1731818"/>
              <a:gd name="connsiteX1" fmla="*/ 11748798 w 13780798"/>
              <a:gd name="connsiteY1" fmla="*/ 1731818 h 1731818"/>
              <a:gd name="connsiteX2" fmla="*/ 13780798 w 13780798"/>
              <a:gd name="connsiteY2" fmla="*/ 0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80798" h="1731818">
                <a:moveTo>
                  <a:pt x="0" y="1731818"/>
                </a:moveTo>
                <a:lnTo>
                  <a:pt x="11748798" y="1731818"/>
                </a:lnTo>
                <a:lnTo>
                  <a:pt x="13780798" y="0"/>
                </a:lnTo>
              </a:path>
            </a:pathLst>
          </a:custGeom>
          <a:noFill/>
          <a:ln w="419100" cap="rnd" cmpd="sng" algn="ctr">
            <a:solidFill>
              <a:srgbClr val="27A6C2"/>
            </a:solidFill>
            <a:prstDash val="solid"/>
            <a:round/>
            <a:tailEnd type="triangle" w="med" len="sm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25E639A4-A928-40E6-8017-A4711FDD6314}"/>
              </a:ext>
            </a:extLst>
          </p:cNvPr>
          <p:cNvSpPr/>
          <p:nvPr/>
        </p:nvSpPr>
        <p:spPr>
          <a:xfrm flipV="1">
            <a:off x="-1906777" y="5027719"/>
            <a:ext cx="7545576" cy="1064220"/>
          </a:xfrm>
          <a:custGeom>
            <a:avLst/>
            <a:gdLst>
              <a:gd name="connsiteX0" fmla="*/ 0 w 10945091"/>
              <a:gd name="connsiteY0" fmla="*/ 1731818 h 1731818"/>
              <a:gd name="connsiteX1" fmla="*/ 8913091 w 10945091"/>
              <a:gd name="connsiteY1" fmla="*/ 1731818 h 1731818"/>
              <a:gd name="connsiteX2" fmla="*/ 10945091 w 10945091"/>
              <a:gd name="connsiteY2" fmla="*/ 0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45091" h="1731818">
                <a:moveTo>
                  <a:pt x="0" y="1731818"/>
                </a:moveTo>
                <a:lnTo>
                  <a:pt x="8913091" y="1731818"/>
                </a:lnTo>
                <a:lnTo>
                  <a:pt x="10945091" y="0"/>
                </a:lnTo>
              </a:path>
            </a:pathLst>
          </a:custGeom>
          <a:noFill/>
          <a:ln w="419100" cap="rnd" cmpd="sng" algn="ctr">
            <a:solidFill>
              <a:srgbClr val="7EC44E"/>
            </a:solidFill>
            <a:prstDash val="solid"/>
            <a:round/>
            <a:tailEnd type="triangle" w="med" len="sm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305F881B-FE03-41A0-ADB5-24906819BDB6}"/>
              </a:ext>
            </a:extLst>
          </p:cNvPr>
          <p:cNvSpPr/>
          <p:nvPr/>
        </p:nvSpPr>
        <p:spPr>
          <a:xfrm flipV="1">
            <a:off x="-1059752" y="4110872"/>
            <a:ext cx="9344097" cy="1046697"/>
          </a:xfrm>
          <a:custGeom>
            <a:avLst/>
            <a:gdLst>
              <a:gd name="connsiteX0" fmla="*/ 0 w 10945091"/>
              <a:gd name="connsiteY0" fmla="*/ 1731818 h 1731818"/>
              <a:gd name="connsiteX1" fmla="*/ 8913091 w 10945091"/>
              <a:gd name="connsiteY1" fmla="*/ 1731818 h 1731818"/>
              <a:gd name="connsiteX2" fmla="*/ 10945091 w 10945091"/>
              <a:gd name="connsiteY2" fmla="*/ 0 h 1731818"/>
              <a:gd name="connsiteX0" fmla="*/ 0 w 13780798"/>
              <a:gd name="connsiteY0" fmla="*/ 1731818 h 1731818"/>
              <a:gd name="connsiteX1" fmla="*/ 11748798 w 13780798"/>
              <a:gd name="connsiteY1" fmla="*/ 1731818 h 1731818"/>
              <a:gd name="connsiteX2" fmla="*/ 13780798 w 13780798"/>
              <a:gd name="connsiteY2" fmla="*/ 0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80798" h="1731818">
                <a:moveTo>
                  <a:pt x="0" y="1731818"/>
                </a:moveTo>
                <a:lnTo>
                  <a:pt x="11748798" y="1731818"/>
                </a:lnTo>
                <a:lnTo>
                  <a:pt x="13780798" y="0"/>
                </a:lnTo>
              </a:path>
            </a:pathLst>
          </a:custGeom>
          <a:noFill/>
          <a:ln w="419100" cap="rnd" cmpd="sng" algn="ctr">
            <a:solidFill>
              <a:srgbClr val="5BBE77"/>
            </a:solidFill>
            <a:prstDash val="solid"/>
            <a:round/>
            <a:tailEnd type="triangle" w="med" len="sm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1" name="Freeform 18">
            <a:extLst>
              <a:ext uri="{FF2B5EF4-FFF2-40B4-BE49-F238E27FC236}">
                <a16:creationId xmlns:a16="http://schemas.microsoft.com/office/drawing/2014/main" id="{E9B0B5F7-425E-4491-B97B-ECE9585DDD77}"/>
              </a:ext>
            </a:extLst>
          </p:cNvPr>
          <p:cNvSpPr/>
          <p:nvPr/>
        </p:nvSpPr>
        <p:spPr>
          <a:xfrm>
            <a:off x="-1906777" y="1923245"/>
            <a:ext cx="7335624" cy="1034608"/>
          </a:xfrm>
          <a:custGeom>
            <a:avLst/>
            <a:gdLst>
              <a:gd name="connsiteX0" fmla="*/ 0 w 10945091"/>
              <a:gd name="connsiteY0" fmla="*/ 1731818 h 1731818"/>
              <a:gd name="connsiteX1" fmla="*/ 8913091 w 10945091"/>
              <a:gd name="connsiteY1" fmla="*/ 1731818 h 1731818"/>
              <a:gd name="connsiteX2" fmla="*/ 10945091 w 10945091"/>
              <a:gd name="connsiteY2" fmla="*/ 0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45091" h="1731818">
                <a:moveTo>
                  <a:pt x="0" y="1731818"/>
                </a:moveTo>
                <a:lnTo>
                  <a:pt x="8913091" y="1731818"/>
                </a:lnTo>
                <a:lnTo>
                  <a:pt x="10945091" y="0"/>
                </a:lnTo>
              </a:path>
            </a:pathLst>
          </a:custGeom>
          <a:noFill/>
          <a:ln w="419100" cap="rnd" cmpd="sng" algn="ctr">
            <a:solidFill>
              <a:srgbClr val="239CCE"/>
            </a:solidFill>
            <a:prstDash val="solid"/>
            <a:round/>
            <a:tailEnd type="triangle" w="med" len="sm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2" name="Google Shape;102;p15">
            <a:extLst>
              <a:ext uri="{FF2B5EF4-FFF2-40B4-BE49-F238E27FC236}">
                <a16:creationId xmlns:a16="http://schemas.microsoft.com/office/drawing/2014/main" id="{DD3B36D9-058A-4B2E-9B89-C211E642A34A}"/>
              </a:ext>
            </a:extLst>
          </p:cNvPr>
          <p:cNvSpPr txBox="1">
            <a:spLocks/>
          </p:cNvSpPr>
          <p:nvPr/>
        </p:nvSpPr>
        <p:spPr>
          <a:xfrm>
            <a:off x="574220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dirty="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The “</a:t>
            </a:r>
            <a:r>
              <a:rPr lang="en-IN" sz="2800" b="1" i="1" u="sng" dirty="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ownacar.in</a:t>
            </a:r>
            <a:r>
              <a:rPr lang="en-IN" sz="2800" b="1" i="1" dirty="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” Advantage</a:t>
            </a:r>
            <a:endParaRPr lang="en-IN" sz="3200" b="1" i="1" dirty="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259390-F691-4210-8074-2B3F1CF29A41}"/>
              </a:ext>
            </a:extLst>
          </p:cNvPr>
          <p:cNvSpPr txBox="1"/>
          <p:nvPr/>
        </p:nvSpPr>
        <p:spPr>
          <a:xfrm>
            <a:off x="5544351" y="1450712"/>
            <a:ext cx="39250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</a:rPr>
              <a:t>No Setup Cost or Lock-in Cost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0247D-E2A7-4DEF-9C54-05E0194AC735}"/>
              </a:ext>
            </a:extLst>
          </p:cNvPr>
          <p:cNvSpPr txBox="1"/>
          <p:nvPr/>
        </p:nvSpPr>
        <p:spPr>
          <a:xfrm>
            <a:off x="8431731" y="2379769"/>
            <a:ext cx="32928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</a:rPr>
              <a:t>Pay-as-you-use Platform</a:t>
            </a: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07AC9-843B-429F-8DDF-48F6F0868A54}"/>
              </a:ext>
            </a:extLst>
          </p:cNvPr>
          <p:cNvSpPr txBox="1"/>
          <p:nvPr/>
        </p:nvSpPr>
        <p:spPr>
          <a:xfrm>
            <a:off x="8431731" y="4775191"/>
            <a:ext cx="29484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</a:rPr>
              <a:t>Effective Customer </a:t>
            </a:r>
          </a:p>
          <a:p>
            <a:r>
              <a:rPr lang="en-IN" sz="2400" b="1" dirty="0">
                <a:solidFill>
                  <a:srgbClr val="000000"/>
                </a:solidFill>
              </a:rPr>
              <a:t>Engagement Platform</a:t>
            </a: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B2E2F2-0227-4F0F-B89A-FFBE492023D8}"/>
              </a:ext>
            </a:extLst>
          </p:cNvPr>
          <p:cNvSpPr txBox="1"/>
          <p:nvPr/>
        </p:nvSpPr>
        <p:spPr>
          <a:xfrm>
            <a:off x="5544351" y="6225818"/>
            <a:ext cx="48474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</a:rPr>
              <a:t>Lowest Cost of Customer Acquisition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32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2;p12">
            <a:extLst>
              <a:ext uri="{FF2B5EF4-FFF2-40B4-BE49-F238E27FC236}">
                <a16:creationId xmlns:a16="http://schemas.microsoft.com/office/drawing/2014/main" id="{8D0F2527-EA78-4C54-8CF8-5A842F52240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20480" y="0"/>
            <a:ext cx="3271520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09;p16">
            <a:extLst>
              <a:ext uri="{FF2B5EF4-FFF2-40B4-BE49-F238E27FC236}">
                <a16:creationId xmlns:a16="http://schemas.microsoft.com/office/drawing/2014/main" id="{3EC18B6C-3F22-4057-83E1-9D300D60A061}"/>
              </a:ext>
            </a:extLst>
          </p:cNvPr>
          <p:cNvSpPr txBox="1">
            <a:spLocks/>
          </p:cNvSpPr>
          <p:nvPr/>
        </p:nvSpPr>
        <p:spPr>
          <a:xfrm>
            <a:off x="882229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400" b="1" i="1" dirty="0">
                <a:latin typeface="Montserrat"/>
                <a:ea typeface="Montserrat"/>
                <a:cs typeface="Montserrat"/>
                <a:sym typeface="Montserrat"/>
              </a:rPr>
              <a:t>Contact Us</a:t>
            </a:r>
          </a:p>
        </p:txBody>
      </p:sp>
      <p:sp>
        <p:nvSpPr>
          <p:cNvPr id="5" name="Google Shape;110;p16">
            <a:extLst>
              <a:ext uri="{FF2B5EF4-FFF2-40B4-BE49-F238E27FC236}">
                <a16:creationId xmlns:a16="http://schemas.microsoft.com/office/drawing/2014/main" id="{FC1C021A-B8F6-448B-9116-BAAFCDDDB1C5}"/>
              </a:ext>
            </a:extLst>
          </p:cNvPr>
          <p:cNvSpPr txBox="1">
            <a:spLocks/>
          </p:cNvSpPr>
          <p:nvPr/>
        </p:nvSpPr>
        <p:spPr>
          <a:xfrm>
            <a:off x="2451145" y="1270000"/>
            <a:ext cx="4787051" cy="3789319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600"/>
              </a:spcBef>
            </a:pPr>
            <a:endParaRPr lang="en-GB" sz="2000" dirty="0"/>
          </a:p>
          <a:p>
            <a:pPr algn="l">
              <a:lnSpc>
                <a:spcPct val="150000"/>
              </a:lnSpc>
              <a:spcBef>
                <a:spcPts val="600"/>
              </a:spcBef>
            </a:pPr>
            <a:endParaRPr lang="en-GB" sz="2000" dirty="0"/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GB" sz="2800" b="1" i="1" dirty="0"/>
              <a:t>Email</a:t>
            </a:r>
            <a:r>
              <a:rPr lang="en-GB" sz="2800" dirty="0"/>
              <a:t> : </a:t>
            </a:r>
            <a:r>
              <a:rPr lang="en-GB" sz="2800" u="sng" dirty="0">
                <a:solidFill>
                  <a:schemeClr val="hlink"/>
                </a:solidFill>
                <a:hlinkClick r:id="rId3"/>
              </a:rPr>
              <a:t>info@ownacar.in</a:t>
            </a:r>
            <a:endParaRPr lang="en-GB" sz="2800" dirty="0"/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GB" sz="2800" b="1" i="1" dirty="0"/>
              <a:t>Phone</a:t>
            </a:r>
            <a:r>
              <a:rPr lang="en-GB" sz="2800" dirty="0"/>
              <a:t> : </a:t>
            </a:r>
            <a:r>
              <a:rPr lang="en-GB" sz="2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+91 80 23535535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sz="2800" b="1" i="1" dirty="0">
                <a:solidFill>
                  <a:srgbClr val="000000"/>
                </a:solidFill>
              </a:rPr>
              <a:t>Website</a:t>
            </a:r>
            <a:r>
              <a:rPr lang="en-GB" sz="2800" dirty="0">
                <a:solidFill>
                  <a:srgbClr val="000000"/>
                </a:solidFill>
              </a:rPr>
              <a:t> : </a:t>
            </a:r>
            <a:r>
              <a:rPr lang="en-GB" sz="2800" u="sng" dirty="0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ownacar.in</a:t>
            </a:r>
            <a:endParaRPr lang="en-GB" sz="2800" dirty="0">
              <a:solidFill>
                <a:srgbClr val="000000"/>
              </a:solidFill>
            </a:endParaRPr>
          </a:p>
        </p:txBody>
      </p:sp>
      <p:sp>
        <p:nvSpPr>
          <p:cNvPr id="8" name="Oval 22">
            <a:extLst>
              <a:ext uri="{FF2B5EF4-FFF2-40B4-BE49-F238E27FC236}">
                <a16:creationId xmlns:a16="http://schemas.microsoft.com/office/drawing/2014/main" id="{998CC2C0-AAFC-4D3D-B074-A9BD6D5FF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981" y="3845025"/>
            <a:ext cx="665500" cy="605056"/>
          </a:xfrm>
          <a:prstGeom prst="ellipse">
            <a:avLst/>
          </a:prstGeom>
          <a:solidFill>
            <a:srgbClr val="2099D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9" name="Freeform 27">
            <a:extLst>
              <a:ext uri="{FF2B5EF4-FFF2-40B4-BE49-F238E27FC236}">
                <a16:creationId xmlns:a16="http://schemas.microsoft.com/office/drawing/2014/main" id="{9E7DD4D8-1F96-4B4D-989C-567B67EB81D6}"/>
              </a:ext>
            </a:extLst>
          </p:cNvPr>
          <p:cNvSpPr>
            <a:spLocks noEditPoints="1"/>
          </p:cNvSpPr>
          <p:nvPr/>
        </p:nvSpPr>
        <p:spPr bwMode="auto">
          <a:xfrm>
            <a:off x="1792990" y="4041279"/>
            <a:ext cx="376170" cy="220841"/>
          </a:xfrm>
          <a:custGeom>
            <a:avLst/>
            <a:gdLst>
              <a:gd name="T0" fmla="*/ 69 w 465"/>
              <a:gd name="T1" fmla="*/ 241 h 287"/>
              <a:gd name="T2" fmla="*/ 396 w 465"/>
              <a:gd name="T3" fmla="*/ 241 h 287"/>
              <a:gd name="T4" fmla="*/ 415 w 465"/>
              <a:gd name="T5" fmla="*/ 222 h 287"/>
              <a:gd name="T6" fmla="*/ 415 w 465"/>
              <a:gd name="T7" fmla="*/ 19 h 287"/>
              <a:gd name="T8" fmla="*/ 396 w 465"/>
              <a:gd name="T9" fmla="*/ 0 h 287"/>
              <a:gd name="T10" fmla="*/ 69 w 465"/>
              <a:gd name="T11" fmla="*/ 0 h 287"/>
              <a:gd name="T12" fmla="*/ 50 w 465"/>
              <a:gd name="T13" fmla="*/ 19 h 287"/>
              <a:gd name="T14" fmla="*/ 50 w 465"/>
              <a:gd name="T15" fmla="*/ 222 h 287"/>
              <a:gd name="T16" fmla="*/ 69 w 465"/>
              <a:gd name="T17" fmla="*/ 241 h 287"/>
              <a:gd name="T18" fmla="*/ 59 w 465"/>
              <a:gd name="T19" fmla="*/ 19 h 287"/>
              <a:gd name="T20" fmla="*/ 69 w 465"/>
              <a:gd name="T21" fmla="*/ 9 h 287"/>
              <a:gd name="T22" fmla="*/ 396 w 465"/>
              <a:gd name="T23" fmla="*/ 9 h 287"/>
              <a:gd name="T24" fmla="*/ 406 w 465"/>
              <a:gd name="T25" fmla="*/ 19 h 287"/>
              <a:gd name="T26" fmla="*/ 406 w 465"/>
              <a:gd name="T27" fmla="*/ 222 h 287"/>
              <a:gd name="T28" fmla="*/ 396 w 465"/>
              <a:gd name="T29" fmla="*/ 232 h 287"/>
              <a:gd name="T30" fmla="*/ 69 w 465"/>
              <a:gd name="T31" fmla="*/ 232 h 287"/>
              <a:gd name="T32" fmla="*/ 59 w 465"/>
              <a:gd name="T33" fmla="*/ 222 h 287"/>
              <a:gd name="T34" fmla="*/ 59 w 465"/>
              <a:gd name="T35" fmla="*/ 19 h 287"/>
              <a:gd name="T36" fmla="*/ 461 w 465"/>
              <a:gd name="T37" fmla="*/ 253 h 287"/>
              <a:gd name="T38" fmla="*/ 5 w 465"/>
              <a:gd name="T39" fmla="*/ 253 h 287"/>
              <a:gd name="T40" fmla="*/ 0 w 465"/>
              <a:gd name="T41" fmla="*/ 257 h 287"/>
              <a:gd name="T42" fmla="*/ 30 w 465"/>
              <a:gd name="T43" fmla="*/ 287 h 287"/>
              <a:gd name="T44" fmla="*/ 436 w 465"/>
              <a:gd name="T45" fmla="*/ 287 h 287"/>
              <a:gd name="T46" fmla="*/ 465 w 465"/>
              <a:gd name="T47" fmla="*/ 257 h 287"/>
              <a:gd name="T48" fmla="*/ 461 w 465"/>
              <a:gd name="T49" fmla="*/ 253 h 287"/>
              <a:gd name="T50" fmla="*/ 436 w 465"/>
              <a:gd name="T51" fmla="*/ 278 h 287"/>
              <a:gd name="T52" fmla="*/ 30 w 465"/>
              <a:gd name="T53" fmla="*/ 278 h 287"/>
              <a:gd name="T54" fmla="*/ 10 w 465"/>
              <a:gd name="T55" fmla="*/ 262 h 287"/>
              <a:gd name="T56" fmla="*/ 455 w 465"/>
              <a:gd name="T57" fmla="*/ 262 h 287"/>
              <a:gd name="T58" fmla="*/ 436 w 465"/>
              <a:gd name="T59" fmla="*/ 278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5" h="287">
                <a:moveTo>
                  <a:pt x="69" y="241"/>
                </a:moveTo>
                <a:cubicBezTo>
                  <a:pt x="396" y="241"/>
                  <a:pt x="396" y="241"/>
                  <a:pt x="396" y="241"/>
                </a:cubicBezTo>
                <a:cubicBezTo>
                  <a:pt x="407" y="241"/>
                  <a:pt x="415" y="233"/>
                  <a:pt x="415" y="222"/>
                </a:cubicBezTo>
                <a:cubicBezTo>
                  <a:pt x="415" y="19"/>
                  <a:pt x="415" y="19"/>
                  <a:pt x="415" y="19"/>
                </a:cubicBezTo>
                <a:cubicBezTo>
                  <a:pt x="415" y="8"/>
                  <a:pt x="407" y="0"/>
                  <a:pt x="396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59" y="0"/>
                  <a:pt x="50" y="8"/>
                  <a:pt x="50" y="19"/>
                </a:cubicBezTo>
                <a:cubicBezTo>
                  <a:pt x="50" y="222"/>
                  <a:pt x="50" y="222"/>
                  <a:pt x="50" y="222"/>
                </a:cubicBezTo>
                <a:cubicBezTo>
                  <a:pt x="50" y="233"/>
                  <a:pt x="59" y="241"/>
                  <a:pt x="69" y="241"/>
                </a:cubicBezTo>
                <a:close/>
                <a:moveTo>
                  <a:pt x="59" y="19"/>
                </a:moveTo>
                <a:cubicBezTo>
                  <a:pt x="59" y="13"/>
                  <a:pt x="64" y="9"/>
                  <a:pt x="69" y="9"/>
                </a:cubicBezTo>
                <a:cubicBezTo>
                  <a:pt x="396" y="9"/>
                  <a:pt x="396" y="9"/>
                  <a:pt x="396" y="9"/>
                </a:cubicBezTo>
                <a:cubicBezTo>
                  <a:pt x="402" y="9"/>
                  <a:pt x="406" y="13"/>
                  <a:pt x="406" y="19"/>
                </a:cubicBezTo>
                <a:cubicBezTo>
                  <a:pt x="406" y="222"/>
                  <a:pt x="406" y="222"/>
                  <a:pt x="406" y="222"/>
                </a:cubicBezTo>
                <a:cubicBezTo>
                  <a:pt x="406" y="227"/>
                  <a:pt x="402" y="232"/>
                  <a:pt x="396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4" y="232"/>
                  <a:pt x="59" y="227"/>
                  <a:pt x="59" y="222"/>
                </a:cubicBezTo>
                <a:lnTo>
                  <a:pt x="59" y="19"/>
                </a:lnTo>
                <a:close/>
                <a:moveTo>
                  <a:pt x="461" y="253"/>
                </a:moveTo>
                <a:cubicBezTo>
                  <a:pt x="5" y="253"/>
                  <a:pt x="5" y="253"/>
                  <a:pt x="5" y="253"/>
                </a:cubicBezTo>
                <a:cubicBezTo>
                  <a:pt x="2" y="253"/>
                  <a:pt x="0" y="255"/>
                  <a:pt x="0" y="257"/>
                </a:cubicBezTo>
                <a:cubicBezTo>
                  <a:pt x="0" y="274"/>
                  <a:pt x="14" y="287"/>
                  <a:pt x="30" y="287"/>
                </a:cubicBezTo>
                <a:cubicBezTo>
                  <a:pt x="436" y="287"/>
                  <a:pt x="436" y="287"/>
                  <a:pt x="436" y="287"/>
                </a:cubicBezTo>
                <a:cubicBezTo>
                  <a:pt x="452" y="287"/>
                  <a:pt x="465" y="274"/>
                  <a:pt x="465" y="257"/>
                </a:cubicBezTo>
                <a:cubicBezTo>
                  <a:pt x="465" y="255"/>
                  <a:pt x="463" y="253"/>
                  <a:pt x="461" y="253"/>
                </a:cubicBezTo>
                <a:close/>
                <a:moveTo>
                  <a:pt x="436" y="278"/>
                </a:moveTo>
                <a:cubicBezTo>
                  <a:pt x="30" y="278"/>
                  <a:pt x="30" y="278"/>
                  <a:pt x="30" y="278"/>
                </a:cubicBezTo>
                <a:cubicBezTo>
                  <a:pt x="20" y="278"/>
                  <a:pt x="12" y="271"/>
                  <a:pt x="10" y="262"/>
                </a:cubicBezTo>
                <a:cubicBezTo>
                  <a:pt x="455" y="262"/>
                  <a:pt x="455" y="262"/>
                  <a:pt x="455" y="262"/>
                </a:cubicBezTo>
                <a:cubicBezTo>
                  <a:pt x="453" y="271"/>
                  <a:pt x="445" y="278"/>
                  <a:pt x="436" y="27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en-US" sz="2400">
              <a:solidFill>
                <a:srgbClr val="57565A"/>
              </a:solidFill>
              <a:latin typeface="Open Sans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C4064B-A63C-4A4D-B7FE-3DCD9C51C14A}"/>
              </a:ext>
            </a:extLst>
          </p:cNvPr>
          <p:cNvGrpSpPr/>
          <p:nvPr/>
        </p:nvGrpSpPr>
        <p:grpSpPr>
          <a:xfrm>
            <a:off x="1650981" y="3195139"/>
            <a:ext cx="665500" cy="605056"/>
            <a:chOff x="1477963" y="2476500"/>
            <a:chExt cx="949325" cy="949325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A3244773-7341-4F23-A091-3CAD7770D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963" y="2476500"/>
              <a:ext cx="949325" cy="949325"/>
            </a:xfrm>
            <a:prstGeom prst="ellipse">
              <a:avLst/>
            </a:prstGeom>
            <a:solidFill>
              <a:srgbClr val="2099D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1B08CE35-9C66-43FD-ABBC-A8A1B99BD1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763" y="2674938"/>
              <a:ext cx="581025" cy="550863"/>
            </a:xfrm>
            <a:custGeom>
              <a:avLst/>
              <a:gdLst>
                <a:gd name="T0" fmla="*/ 148 w 651"/>
                <a:gd name="T1" fmla="*/ 616 h 616"/>
                <a:gd name="T2" fmla="*/ 35 w 651"/>
                <a:gd name="T3" fmla="*/ 537 h 616"/>
                <a:gd name="T4" fmla="*/ 216 w 651"/>
                <a:gd name="T5" fmla="*/ 193 h 616"/>
                <a:gd name="T6" fmla="*/ 523 w 651"/>
                <a:gd name="T7" fmla="*/ 0 h 616"/>
                <a:gd name="T8" fmla="*/ 561 w 651"/>
                <a:gd name="T9" fmla="*/ 11 h 616"/>
                <a:gd name="T10" fmla="*/ 636 w 651"/>
                <a:gd name="T11" fmla="*/ 139 h 616"/>
                <a:gd name="T12" fmla="*/ 485 w 651"/>
                <a:gd name="T13" fmla="*/ 232 h 616"/>
                <a:gd name="T14" fmla="*/ 485 w 651"/>
                <a:gd name="T15" fmla="*/ 232 h 616"/>
                <a:gd name="T16" fmla="*/ 481 w 651"/>
                <a:gd name="T17" fmla="*/ 231 h 616"/>
                <a:gd name="T18" fmla="*/ 442 w 651"/>
                <a:gd name="T19" fmla="*/ 211 h 616"/>
                <a:gd name="T20" fmla="*/ 399 w 651"/>
                <a:gd name="T21" fmla="*/ 188 h 616"/>
                <a:gd name="T22" fmla="*/ 397 w 651"/>
                <a:gd name="T23" fmla="*/ 188 h 616"/>
                <a:gd name="T24" fmla="*/ 291 w 651"/>
                <a:gd name="T25" fmla="*/ 267 h 616"/>
                <a:gd name="T26" fmla="*/ 212 w 651"/>
                <a:gd name="T27" fmla="*/ 375 h 616"/>
                <a:gd name="T28" fmla="*/ 235 w 651"/>
                <a:gd name="T29" fmla="*/ 418 h 616"/>
                <a:gd name="T30" fmla="*/ 255 w 651"/>
                <a:gd name="T31" fmla="*/ 457 h 616"/>
                <a:gd name="T32" fmla="*/ 219 w 651"/>
                <a:gd name="T33" fmla="*/ 539 h 616"/>
                <a:gd name="T34" fmla="*/ 161 w 651"/>
                <a:gd name="T35" fmla="*/ 614 h 616"/>
                <a:gd name="T36" fmla="*/ 148 w 651"/>
                <a:gd name="T37" fmla="*/ 616 h 616"/>
                <a:gd name="T38" fmla="*/ 523 w 651"/>
                <a:gd name="T39" fmla="*/ 14 h 616"/>
                <a:gd name="T40" fmla="*/ 226 w 651"/>
                <a:gd name="T41" fmla="*/ 202 h 616"/>
                <a:gd name="T42" fmla="*/ 47 w 651"/>
                <a:gd name="T43" fmla="*/ 529 h 616"/>
                <a:gd name="T44" fmla="*/ 92 w 651"/>
                <a:gd name="T45" fmla="*/ 576 h 616"/>
                <a:gd name="T46" fmla="*/ 156 w 651"/>
                <a:gd name="T47" fmla="*/ 601 h 616"/>
                <a:gd name="T48" fmla="*/ 242 w 651"/>
                <a:gd name="T49" fmla="*/ 461 h 616"/>
                <a:gd name="T50" fmla="*/ 222 w 651"/>
                <a:gd name="T51" fmla="*/ 425 h 616"/>
                <a:gd name="T52" fmla="*/ 199 w 651"/>
                <a:gd name="T53" fmla="*/ 380 h 616"/>
                <a:gd name="T54" fmla="*/ 221 w 651"/>
                <a:gd name="T55" fmla="*/ 325 h 616"/>
                <a:gd name="T56" fmla="*/ 281 w 651"/>
                <a:gd name="T57" fmla="*/ 257 h 616"/>
                <a:gd name="T58" fmla="*/ 397 w 651"/>
                <a:gd name="T59" fmla="*/ 174 h 616"/>
                <a:gd name="T60" fmla="*/ 404 w 651"/>
                <a:gd name="T61" fmla="*/ 175 h 616"/>
                <a:gd name="T62" fmla="*/ 449 w 651"/>
                <a:gd name="T63" fmla="*/ 199 h 616"/>
                <a:gd name="T64" fmla="*/ 485 w 651"/>
                <a:gd name="T65" fmla="*/ 218 h 616"/>
                <a:gd name="T66" fmla="*/ 623 w 651"/>
                <a:gd name="T67" fmla="*/ 134 h 616"/>
                <a:gd name="T68" fmla="*/ 553 w 651"/>
                <a:gd name="T69" fmla="*/ 22 h 616"/>
                <a:gd name="T70" fmla="*/ 523 w 651"/>
                <a:gd name="T71" fmla="*/ 14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1" h="616">
                  <a:moveTo>
                    <a:pt x="148" y="616"/>
                  </a:moveTo>
                  <a:cubicBezTo>
                    <a:pt x="110" y="616"/>
                    <a:pt x="52" y="565"/>
                    <a:pt x="35" y="537"/>
                  </a:cubicBezTo>
                  <a:cubicBezTo>
                    <a:pt x="0" y="479"/>
                    <a:pt x="78" y="331"/>
                    <a:pt x="216" y="193"/>
                  </a:cubicBezTo>
                  <a:cubicBezTo>
                    <a:pt x="333" y="76"/>
                    <a:pt x="454" y="0"/>
                    <a:pt x="523" y="0"/>
                  </a:cubicBezTo>
                  <a:cubicBezTo>
                    <a:pt x="539" y="0"/>
                    <a:pt x="551" y="4"/>
                    <a:pt x="561" y="11"/>
                  </a:cubicBezTo>
                  <a:cubicBezTo>
                    <a:pt x="590" y="33"/>
                    <a:pt x="651" y="102"/>
                    <a:pt x="636" y="139"/>
                  </a:cubicBezTo>
                  <a:cubicBezTo>
                    <a:pt x="627" y="162"/>
                    <a:pt x="507" y="232"/>
                    <a:pt x="485" y="232"/>
                  </a:cubicBezTo>
                  <a:cubicBezTo>
                    <a:pt x="485" y="232"/>
                    <a:pt x="485" y="232"/>
                    <a:pt x="485" y="232"/>
                  </a:cubicBezTo>
                  <a:cubicBezTo>
                    <a:pt x="484" y="232"/>
                    <a:pt x="482" y="232"/>
                    <a:pt x="481" y="231"/>
                  </a:cubicBezTo>
                  <a:cubicBezTo>
                    <a:pt x="474" y="229"/>
                    <a:pt x="459" y="221"/>
                    <a:pt x="442" y="211"/>
                  </a:cubicBezTo>
                  <a:cubicBezTo>
                    <a:pt x="426" y="202"/>
                    <a:pt x="408" y="192"/>
                    <a:pt x="399" y="188"/>
                  </a:cubicBezTo>
                  <a:cubicBezTo>
                    <a:pt x="399" y="188"/>
                    <a:pt x="398" y="188"/>
                    <a:pt x="397" y="188"/>
                  </a:cubicBezTo>
                  <a:cubicBezTo>
                    <a:pt x="381" y="188"/>
                    <a:pt x="337" y="220"/>
                    <a:pt x="291" y="267"/>
                  </a:cubicBezTo>
                  <a:cubicBezTo>
                    <a:pt x="236" y="321"/>
                    <a:pt x="208" y="365"/>
                    <a:pt x="212" y="375"/>
                  </a:cubicBezTo>
                  <a:cubicBezTo>
                    <a:pt x="216" y="384"/>
                    <a:pt x="226" y="402"/>
                    <a:pt x="235" y="418"/>
                  </a:cubicBezTo>
                  <a:cubicBezTo>
                    <a:pt x="244" y="435"/>
                    <a:pt x="253" y="450"/>
                    <a:pt x="255" y="457"/>
                  </a:cubicBezTo>
                  <a:cubicBezTo>
                    <a:pt x="259" y="469"/>
                    <a:pt x="234" y="514"/>
                    <a:pt x="219" y="539"/>
                  </a:cubicBezTo>
                  <a:cubicBezTo>
                    <a:pt x="207" y="559"/>
                    <a:pt x="177" y="608"/>
                    <a:pt x="161" y="614"/>
                  </a:cubicBezTo>
                  <a:cubicBezTo>
                    <a:pt x="157" y="616"/>
                    <a:pt x="153" y="616"/>
                    <a:pt x="148" y="616"/>
                  </a:cubicBezTo>
                  <a:close/>
                  <a:moveTo>
                    <a:pt x="523" y="14"/>
                  </a:moveTo>
                  <a:cubicBezTo>
                    <a:pt x="458" y="14"/>
                    <a:pt x="339" y="90"/>
                    <a:pt x="226" y="202"/>
                  </a:cubicBezTo>
                  <a:cubicBezTo>
                    <a:pt x="79" y="350"/>
                    <a:pt x="19" y="484"/>
                    <a:pt x="47" y="529"/>
                  </a:cubicBezTo>
                  <a:cubicBezTo>
                    <a:pt x="55" y="543"/>
                    <a:pt x="73" y="561"/>
                    <a:pt x="92" y="576"/>
                  </a:cubicBezTo>
                  <a:cubicBezTo>
                    <a:pt x="119" y="596"/>
                    <a:pt x="143" y="606"/>
                    <a:pt x="156" y="601"/>
                  </a:cubicBezTo>
                  <a:cubicBezTo>
                    <a:pt x="174" y="594"/>
                    <a:pt x="242" y="477"/>
                    <a:pt x="242" y="461"/>
                  </a:cubicBezTo>
                  <a:cubicBezTo>
                    <a:pt x="239" y="455"/>
                    <a:pt x="231" y="440"/>
                    <a:pt x="222" y="425"/>
                  </a:cubicBezTo>
                  <a:cubicBezTo>
                    <a:pt x="213" y="408"/>
                    <a:pt x="203" y="390"/>
                    <a:pt x="199" y="380"/>
                  </a:cubicBezTo>
                  <a:cubicBezTo>
                    <a:pt x="196" y="373"/>
                    <a:pt x="196" y="360"/>
                    <a:pt x="221" y="325"/>
                  </a:cubicBezTo>
                  <a:cubicBezTo>
                    <a:pt x="236" y="305"/>
                    <a:pt x="257" y="281"/>
                    <a:pt x="281" y="257"/>
                  </a:cubicBezTo>
                  <a:cubicBezTo>
                    <a:pt x="294" y="243"/>
                    <a:pt x="365" y="174"/>
                    <a:pt x="397" y="174"/>
                  </a:cubicBezTo>
                  <a:cubicBezTo>
                    <a:pt x="400" y="174"/>
                    <a:pt x="402" y="175"/>
                    <a:pt x="404" y="175"/>
                  </a:cubicBezTo>
                  <a:cubicBezTo>
                    <a:pt x="414" y="179"/>
                    <a:pt x="432" y="189"/>
                    <a:pt x="449" y="199"/>
                  </a:cubicBezTo>
                  <a:cubicBezTo>
                    <a:pt x="463" y="207"/>
                    <a:pt x="479" y="216"/>
                    <a:pt x="485" y="218"/>
                  </a:cubicBezTo>
                  <a:cubicBezTo>
                    <a:pt x="503" y="217"/>
                    <a:pt x="616" y="151"/>
                    <a:pt x="623" y="134"/>
                  </a:cubicBezTo>
                  <a:cubicBezTo>
                    <a:pt x="634" y="108"/>
                    <a:pt x="582" y="44"/>
                    <a:pt x="553" y="22"/>
                  </a:cubicBezTo>
                  <a:cubicBezTo>
                    <a:pt x="545" y="17"/>
                    <a:pt x="536" y="14"/>
                    <a:pt x="52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</p:grpSp>
      <p:sp>
        <p:nvSpPr>
          <p:cNvPr id="18" name="Oval 56">
            <a:extLst>
              <a:ext uri="{FF2B5EF4-FFF2-40B4-BE49-F238E27FC236}">
                <a16:creationId xmlns:a16="http://schemas.microsoft.com/office/drawing/2014/main" id="{25659CAD-F2EC-4B47-AB25-CEBA4352F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529" y="2528597"/>
            <a:ext cx="665501" cy="605056"/>
          </a:xfrm>
          <a:prstGeom prst="ellipse">
            <a:avLst/>
          </a:prstGeom>
          <a:solidFill>
            <a:srgbClr val="2099D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19" name="Freeform 132">
            <a:extLst>
              <a:ext uri="{FF2B5EF4-FFF2-40B4-BE49-F238E27FC236}">
                <a16:creationId xmlns:a16="http://schemas.microsoft.com/office/drawing/2014/main" id="{07D969BC-C4FE-42EE-B064-713485A9B087}"/>
              </a:ext>
            </a:extLst>
          </p:cNvPr>
          <p:cNvSpPr>
            <a:spLocks noEditPoints="1"/>
          </p:cNvSpPr>
          <p:nvPr/>
        </p:nvSpPr>
        <p:spPr bwMode="auto">
          <a:xfrm>
            <a:off x="1812180" y="2680025"/>
            <a:ext cx="334197" cy="302199"/>
          </a:xfrm>
          <a:custGeom>
            <a:avLst/>
            <a:gdLst>
              <a:gd name="T0" fmla="*/ 534 w 534"/>
              <a:gd name="T1" fmla="*/ 207 h 531"/>
              <a:gd name="T2" fmla="*/ 534 w 534"/>
              <a:gd name="T3" fmla="*/ 206 h 531"/>
              <a:gd name="T4" fmla="*/ 534 w 534"/>
              <a:gd name="T5" fmla="*/ 205 h 531"/>
              <a:gd name="T6" fmla="*/ 534 w 534"/>
              <a:gd name="T7" fmla="*/ 204 h 531"/>
              <a:gd name="T8" fmla="*/ 534 w 534"/>
              <a:gd name="T9" fmla="*/ 204 h 531"/>
              <a:gd name="T10" fmla="*/ 533 w 534"/>
              <a:gd name="T11" fmla="*/ 203 h 531"/>
              <a:gd name="T12" fmla="*/ 533 w 534"/>
              <a:gd name="T13" fmla="*/ 203 h 531"/>
              <a:gd name="T14" fmla="*/ 533 w 534"/>
              <a:gd name="T15" fmla="*/ 202 h 531"/>
              <a:gd name="T16" fmla="*/ 532 w 534"/>
              <a:gd name="T17" fmla="*/ 202 h 531"/>
              <a:gd name="T18" fmla="*/ 532 w 534"/>
              <a:gd name="T19" fmla="*/ 202 h 531"/>
              <a:gd name="T20" fmla="*/ 317 w 534"/>
              <a:gd name="T21" fmla="*/ 18 h 531"/>
              <a:gd name="T22" fmla="*/ 268 w 534"/>
              <a:gd name="T23" fmla="*/ 0 h 531"/>
              <a:gd name="T24" fmla="*/ 220 w 534"/>
              <a:gd name="T25" fmla="*/ 18 h 531"/>
              <a:gd name="T26" fmla="*/ 3 w 534"/>
              <a:gd name="T27" fmla="*/ 202 h 531"/>
              <a:gd name="T28" fmla="*/ 3 w 534"/>
              <a:gd name="T29" fmla="*/ 202 h 531"/>
              <a:gd name="T30" fmla="*/ 2 w 534"/>
              <a:gd name="T31" fmla="*/ 202 h 531"/>
              <a:gd name="T32" fmla="*/ 2 w 534"/>
              <a:gd name="T33" fmla="*/ 203 h 531"/>
              <a:gd name="T34" fmla="*/ 2 w 534"/>
              <a:gd name="T35" fmla="*/ 203 h 531"/>
              <a:gd name="T36" fmla="*/ 1 w 534"/>
              <a:gd name="T37" fmla="*/ 204 h 531"/>
              <a:gd name="T38" fmla="*/ 1 w 534"/>
              <a:gd name="T39" fmla="*/ 204 h 531"/>
              <a:gd name="T40" fmla="*/ 1 w 534"/>
              <a:gd name="T41" fmla="*/ 205 h 531"/>
              <a:gd name="T42" fmla="*/ 1 w 534"/>
              <a:gd name="T43" fmla="*/ 206 h 531"/>
              <a:gd name="T44" fmla="*/ 1 w 534"/>
              <a:gd name="T45" fmla="*/ 207 h 531"/>
              <a:gd name="T46" fmla="*/ 0 w 534"/>
              <a:gd name="T47" fmla="*/ 207 h 531"/>
              <a:gd name="T48" fmla="*/ 0 w 534"/>
              <a:gd name="T49" fmla="*/ 524 h 531"/>
              <a:gd name="T50" fmla="*/ 7 w 534"/>
              <a:gd name="T51" fmla="*/ 531 h 531"/>
              <a:gd name="T52" fmla="*/ 527 w 534"/>
              <a:gd name="T53" fmla="*/ 531 h 531"/>
              <a:gd name="T54" fmla="*/ 534 w 534"/>
              <a:gd name="T55" fmla="*/ 524 h 531"/>
              <a:gd name="T56" fmla="*/ 534 w 534"/>
              <a:gd name="T57" fmla="*/ 207 h 531"/>
              <a:gd name="T58" fmla="*/ 534 w 534"/>
              <a:gd name="T59" fmla="*/ 207 h 531"/>
              <a:gd name="T60" fmla="*/ 520 w 534"/>
              <a:gd name="T61" fmla="*/ 472 h 531"/>
              <a:gd name="T62" fmla="*/ 374 w 534"/>
              <a:gd name="T63" fmla="*/ 347 h 531"/>
              <a:gd name="T64" fmla="*/ 520 w 534"/>
              <a:gd name="T65" fmla="*/ 222 h 531"/>
              <a:gd name="T66" fmla="*/ 520 w 534"/>
              <a:gd name="T67" fmla="*/ 472 h 531"/>
              <a:gd name="T68" fmla="*/ 229 w 534"/>
              <a:gd name="T69" fmla="*/ 28 h 531"/>
              <a:gd name="T70" fmla="*/ 268 w 534"/>
              <a:gd name="T71" fmla="*/ 14 h 531"/>
              <a:gd name="T72" fmla="*/ 308 w 534"/>
              <a:gd name="T73" fmla="*/ 28 h 531"/>
              <a:gd name="T74" fmla="*/ 517 w 534"/>
              <a:gd name="T75" fmla="*/ 207 h 531"/>
              <a:gd name="T76" fmla="*/ 363 w 534"/>
              <a:gd name="T77" fmla="*/ 337 h 531"/>
              <a:gd name="T78" fmla="*/ 317 w 534"/>
              <a:gd name="T79" fmla="*/ 298 h 531"/>
              <a:gd name="T80" fmla="*/ 220 w 534"/>
              <a:gd name="T81" fmla="*/ 298 h 531"/>
              <a:gd name="T82" fmla="*/ 172 w 534"/>
              <a:gd name="T83" fmla="*/ 339 h 531"/>
              <a:gd name="T84" fmla="*/ 18 w 534"/>
              <a:gd name="T85" fmla="*/ 207 h 531"/>
              <a:gd name="T86" fmla="*/ 229 w 534"/>
              <a:gd name="T87" fmla="*/ 28 h 531"/>
              <a:gd name="T88" fmla="*/ 14 w 534"/>
              <a:gd name="T89" fmla="*/ 222 h 531"/>
              <a:gd name="T90" fmla="*/ 161 w 534"/>
              <a:gd name="T91" fmla="*/ 348 h 531"/>
              <a:gd name="T92" fmla="*/ 14 w 534"/>
              <a:gd name="T93" fmla="*/ 472 h 531"/>
              <a:gd name="T94" fmla="*/ 14 w 534"/>
              <a:gd name="T95" fmla="*/ 222 h 531"/>
              <a:gd name="T96" fmla="*/ 14 w 534"/>
              <a:gd name="T97" fmla="*/ 517 h 531"/>
              <a:gd name="T98" fmla="*/ 14 w 534"/>
              <a:gd name="T99" fmla="*/ 491 h 531"/>
              <a:gd name="T100" fmla="*/ 229 w 534"/>
              <a:gd name="T101" fmla="*/ 309 h 531"/>
              <a:gd name="T102" fmla="*/ 308 w 534"/>
              <a:gd name="T103" fmla="*/ 309 h 531"/>
              <a:gd name="T104" fmla="*/ 520 w 534"/>
              <a:gd name="T105" fmla="*/ 491 h 531"/>
              <a:gd name="T106" fmla="*/ 520 w 534"/>
              <a:gd name="T107" fmla="*/ 517 h 531"/>
              <a:gd name="T108" fmla="*/ 14 w 534"/>
              <a:gd name="T109" fmla="*/ 517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4" h="531">
                <a:moveTo>
                  <a:pt x="534" y="207"/>
                </a:moveTo>
                <a:cubicBezTo>
                  <a:pt x="534" y="206"/>
                  <a:pt x="534" y="206"/>
                  <a:pt x="534" y="206"/>
                </a:cubicBezTo>
                <a:cubicBezTo>
                  <a:pt x="534" y="206"/>
                  <a:pt x="534" y="205"/>
                  <a:pt x="534" y="205"/>
                </a:cubicBezTo>
                <a:cubicBezTo>
                  <a:pt x="534" y="205"/>
                  <a:pt x="534" y="205"/>
                  <a:pt x="534" y="204"/>
                </a:cubicBezTo>
                <a:cubicBezTo>
                  <a:pt x="534" y="204"/>
                  <a:pt x="534" y="204"/>
                  <a:pt x="534" y="204"/>
                </a:cubicBezTo>
                <a:cubicBezTo>
                  <a:pt x="534" y="204"/>
                  <a:pt x="533" y="203"/>
                  <a:pt x="533" y="203"/>
                </a:cubicBezTo>
                <a:cubicBezTo>
                  <a:pt x="533" y="203"/>
                  <a:pt x="533" y="203"/>
                  <a:pt x="533" y="203"/>
                </a:cubicBezTo>
                <a:cubicBezTo>
                  <a:pt x="533" y="203"/>
                  <a:pt x="533" y="202"/>
                  <a:pt x="533" y="202"/>
                </a:cubicBezTo>
                <a:cubicBezTo>
                  <a:pt x="533" y="202"/>
                  <a:pt x="532" y="202"/>
                  <a:pt x="532" y="202"/>
                </a:cubicBezTo>
                <a:cubicBezTo>
                  <a:pt x="532" y="202"/>
                  <a:pt x="532" y="202"/>
                  <a:pt x="532" y="202"/>
                </a:cubicBezTo>
                <a:cubicBezTo>
                  <a:pt x="317" y="18"/>
                  <a:pt x="317" y="18"/>
                  <a:pt x="317" y="18"/>
                </a:cubicBezTo>
                <a:cubicBezTo>
                  <a:pt x="304" y="6"/>
                  <a:pt x="287" y="0"/>
                  <a:pt x="268" y="0"/>
                </a:cubicBezTo>
                <a:cubicBezTo>
                  <a:pt x="250" y="0"/>
                  <a:pt x="233" y="6"/>
                  <a:pt x="220" y="18"/>
                </a:cubicBezTo>
                <a:cubicBezTo>
                  <a:pt x="3" y="202"/>
                  <a:pt x="3" y="202"/>
                  <a:pt x="3" y="202"/>
                </a:cubicBezTo>
                <a:cubicBezTo>
                  <a:pt x="3" y="202"/>
                  <a:pt x="3" y="202"/>
                  <a:pt x="3" y="202"/>
                </a:cubicBezTo>
                <a:cubicBezTo>
                  <a:pt x="2" y="202"/>
                  <a:pt x="2" y="202"/>
                  <a:pt x="2" y="202"/>
                </a:cubicBezTo>
                <a:cubicBezTo>
                  <a:pt x="2" y="202"/>
                  <a:pt x="2" y="203"/>
                  <a:pt x="2" y="203"/>
                </a:cubicBezTo>
                <a:cubicBezTo>
                  <a:pt x="2" y="203"/>
                  <a:pt x="2" y="203"/>
                  <a:pt x="2" y="203"/>
                </a:cubicBezTo>
                <a:cubicBezTo>
                  <a:pt x="2" y="203"/>
                  <a:pt x="1" y="204"/>
                  <a:pt x="1" y="204"/>
                </a:cubicBezTo>
                <a:cubicBezTo>
                  <a:pt x="1" y="204"/>
                  <a:pt x="1" y="204"/>
                  <a:pt x="1" y="204"/>
                </a:cubicBezTo>
                <a:cubicBezTo>
                  <a:pt x="1" y="205"/>
                  <a:pt x="1" y="205"/>
                  <a:pt x="1" y="205"/>
                </a:cubicBezTo>
                <a:cubicBezTo>
                  <a:pt x="1" y="205"/>
                  <a:pt x="1" y="206"/>
                  <a:pt x="1" y="206"/>
                </a:cubicBezTo>
                <a:cubicBezTo>
                  <a:pt x="1" y="206"/>
                  <a:pt x="1" y="206"/>
                  <a:pt x="1" y="207"/>
                </a:cubicBezTo>
                <a:cubicBezTo>
                  <a:pt x="1" y="207"/>
                  <a:pt x="0" y="207"/>
                  <a:pt x="0" y="207"/>
                </a:cubicBezTo>
                <a:cubicBezTo>
                  <a:pt x="0" y="524"/>
                  <a:pt x="0" y="524"/>
                  <a:pt x="0" y="524"/>
                </a:cubicBezTo>
                <a:cubicBezTo>
                  <a:pt x="0" y="528"/>
                  <a:pt x="4" y="531"/>
                  <a:pt x="7" y="531"/>
                </a:cubicBezTo>
                <a:cubicBezTo>
                  <a:pt x="527" y="531"/>
                  <a:pt x="527" y="531"/>
                  <a:pt x="527" y="531"/>
                </a:cubicBezTo>
                <a:cubicBezTo>
                  <a:pt x="531" y="531"/>
                  <a:pt x="534" y="528"/>
                  <a:pt x="534" y="524"/>
                </a:cubicBezTo>
                <a:cubicBezTo>
                  <a:pt x="534" y="207"/>
                  <a:pt x="534" y="207"/>
                  <a:pt x="534" y="207"/>
                </a:cubicBezTo>
                <a:cubicBezTo>
                  <a:pt x="534" y="207"/>
                  <a:pt x="534" y="207"/>
                  <a:pt x="534" y="207"/>
                </a:cubicBezTo>
                <a:close/>
                <a:moveTo>
                  <a:pt x="520" y="472"/>
                </a:moveTo>
                <a:cubicBezTo>
                  <a:pt x="374" y="347"/>
                  <a:pt x="374" y="347"/>
                  <a:pt x="374" y="347"/>
                </a:cubicBezTo>
                <a:cubicBezTo>
                  <a:pt x="520" y="222"/>
                  <a:pt x="520" y="222"/>
                  <a:pt x="520" y="222"/>
                </a:cubicBezTo>
                <a:lnTo>
                  <a:pt x="520" y="472"/>
                </a:lnTo>
                <a:close/>
                <a:moveTo>
                  <a:pt x="229" y="28"/>
                </a:moveTo>
                <a:cubicBezTo>
                  <a:pt x="240" y="19"/>
                  <a:pt x="254" y="14"/>
                  <a:pt x="268" y="14"/>
                </a:cubicBezTo>
                <a:cubicBezTo>
                  <a:pt x="283" y="14"/>
                  <a:pt x="297" y="19"/>
                  <a:pt x="308" y="28"/>
                </a:cubicBezTo>
                <a:cubicBezTo>
                  <a:pt x="517" y="207"/>
                  <a:pt x="517" y="207"/>
                  <a:pt x="517" y="207"/>
                </a:cubicBezTo>
                <a:cubicBezTo>
                  <a:pt x="363" y="337"/>
                  <a:pt x="363" y="337"/>
                  <a:pt x="363" y="337"/>
                </a:cubicBezTo>
                <a:cubicBezTo>
                  <a:pt x="317" y="298"/>
                  <a:pt x="317" y="298"/>
                  <a:pt x="317" y="298"/>
                </a:cubicBezTo>
                <a:cubicBezTo>
                  <a:pt x="290" y="275"/>
                  <a:pt x="247" y="275"/>
                  <a:pt x="220" y="298"/>
                </a:cubicBezTo>
                <a:cubicBezTo>
                  <a:pt x="172" y="339"/>
                  <a:pt x="172" y="339"/>
                  <a:pt x="172" y="339"/>
                </a:cubicBezTo>
                <a:cubicBezTo>
                  <a:pt x="18" y="207"/>
                  <a:pt x="18" y="207"/>
                  <a:pt x="18" y="207"/>
                </a:cubicBezTo>
                <a:lnTo>
                  <a:pt x="229" y="28"/>
                </a:lnTo>
                <a:close/>
                <a:moveTo>
                  <a:pt x="14" y="222"/>
                </a:moveTo>
                <a:cubicBezTo>
                  <a:pt x="161" y="348"/>
                  <a:pt x="161" y="348"/>
                  <a:pt x="161" y="348"/>
                </a:cubicBezTo>
                <a:cubicBezTo>
                  <a:pt x="14" y="472"/>
                  <a:pt x="14" y="472"/>
                  <a:pt x="14" y="472"/>
                </a:cubicBezTo>
                <a:lnTo>
                  <a:pt x="14" y="222"/>
                </a:lnTo>
                <a:close/>
                <a:moveTo>
                  <a:pt x="14" y="517"/>
                </a:moveTo>
                <a:cubicBezTo>
                  <a:pt x="14" y="491"/>
                  <a:pt x="14" y="491"/>
                  <a:pt x="14" y="491"/>
                </a:cubicBezTo>
                <a:cubicBezTo>
                  <a:pt x="229" y="309"/>
                  <a:pt x="229" y="309"/>
                  <a:pt x="229" y="309"/>
                </a:cubicBezTo>
                <a:cubicBezTo>
                  <a:pt x="251" y="290"/>
                  <a:pt x="286" y="290"/>
                  <a:pt x="308" y="309"/>
                </a:cubicBezTo>
                <a:cubicBezTo>
                  <a:pt x="520" y="491"/>
                  <a:pt x="520" y="491"/>
                  <a:pt x="520" y="491"/>
                </a:cubicBezTo>
                <a:cubicBezTo>
                  <a:pt x="520" y="517"/>
                  <a:pt x="520" y="517"/>
                  <a:pt x="520" y="517"/>
                </a:cubicBezTo>
                <a:lnTo>
                  <a:pt x="14" y="5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en-US" sz="240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20" name="Google Shape;112;p16">
            <a:extLst>
              <a:ext uri="{FF2B5EF4-FFF2-40B4-BE49-F238E27FC236}">
                <a16:creationId xmlns:a16="http://schemas.microsoft.com/office/drawing/2014/main" id="{178FE214-C70F-4705-8770-0BB2FE462260}"/>
              </a:ext>
            </a:extLst>
          </p:cNvPr>
          <p:cNvSpPr txBox="1">
            <a:spLocks/>
          </p:cNvSpPr>
          <p:nvPr/>
        </p:nvSpPr>
        <p:spPr>
          <a:xfrm>
            <a:off x="6916728" y="1696019"/>
            <a:ext cx="3865571" cy="4390456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GB" sz="2800" b="1" dirty="0"/>
              <a:t>Powered By :</a:t>
            </a:r>
          </a:p>
          <a:p>
            <a:pPr algn="l">
              <a:spcBef>
                <a:spcPts val="600"/>
              </a:spcBef>
            </a:pPr>
            <a:r>
              <a:rPr lang="en-GB" sz="2800" b="1" dirty="0"/>
              <a:t>Phoenix Consulting</a:t>
            </a:r>
          </a:p>
          <a:p>
            <a:pPr algn="l">
              <a:spcBef>
                <a:spcPts val="600"/>
              </a:spcBef>
            </a:pPr>
            <a:endParaRPr lang="en-GB" sz="2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rgbClr val="000000"/>
                </a:solidFill>
              </a:rPr>
              <a:t>Address : #247, 4th Main Road, Domlur            	2nd Stage, Bengaluru 560071</a:t>
            </a:r>
          </a:p>
          <a:p>
            <a:pPr algn="l">
              <a:lnSpc>
                <a:spcPct val="115000"/>
              </a:lnSpc>
              <a:spcBef>
                <a:spcPts val="1200"/>
              </a:spcBef>
            </a:pPr>
            <a:r>
              <a:rPr lang="en-GB" sz="1800" dirty="0">
                <a:solidFill>
                  <a:srgbClr val="000000"/>
                </a:solidFill>
              </a:rPr>
              <a:t>Email : </a:t>
            </a:r>
            <a:r>
              <a:rPr lang="en-GB" sz="1800" u="sng" dirty="0">
                <a:solidFill>
                  <a:srgbClr val="0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info@gophxcs.com</a:t>
            </a:r>
            <a:endParaRPr lang="en-GB" sz="1800" dirty="0">
              <a:solidFill>
                <a:srgbClr val="000000"/>
              </a:solidFill>
            </a:endParaRPr>
          </a:p>
          <a:p>
            <a:pPr algn="l">
              <a:lnSpc>
                <a:spcPct val="115000"/>
              </a:lnSpc>
              <a:spcBef>
                <a:spcPts val="1200"/>
              </a:spcBef>
            </a:pPr>
            <a:r>
              <a:rPr lang="en-GB" sz="1800" dirty="0">
                <a:solidFill>
                  <a:srgbClr val="000000"/>
                </a:solidFill>
              </a:rPr>
              <a:t>Phone :  +91 80 29615535</a:t>
            </a:r>
          </a:p>
          <a:p>
            <a:pPr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1800" dirty="0">
                <a:solidFill>
                  <a:srgbClr val="000000"/>
                </a:solidFill>
              </a:rPr>
              <a:t>Website : </a:t>
            </a:r>
            <a:r>
              <a:rPr lang="en-GB" sz="1800" u="sng" dirty="0">
                <a:solidFill>
                  <a:srgbClr val="00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https://gophxcs.com</a:t>
            </a:r>
            <a:endParaRPr lang="en-GB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58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 animBg="1"/>
      <p:bldP spid="9" grpId="0" animBg="1"/>
      <p:bldP spid="18" grpId="0" animBg="1"/>
      <p:bldP spid="19" grpId="0" animBg="1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138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Montserrat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Arvind Athreya</dc:creator>
  <cp:lastModifiedBy>Arvind Athreya</cp:lastModifiedBy>
  <cp:revision>30</cp:revision>
  <dcterms:created xsi:type="dcterms:W3CDTF">2021-01-29T07:07:22Z</dcterms:created>
  <dcterms:modified xsi:type="dcterms:W3CDTF">2021-01-29T08:53:48Z</dcterms:modified>
</cp:coreProperties>
</file>