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0AA77-1898-4FE9-8798-1C77B813386C}" type="doc">
      <dgm:prSet loTypeId="urn:microsoft.com/office/officeart/2005/8/layout/pyramid1" loCatId="pyramid" qsTypeId="urn:microsoft.com/office/officeart/2005/8/quickstyle/simple1" qsCatId="simple" csTypeId="urn:microsoft.com/office/officeart/2005/8/colors/accent0_3" csCatId="mainScheme" phldr="1"/>
      <dgm:spPr/>
    </dgm:pt>
    <dgm:pt modelId="{F5CF22CA-AA05-417F-8D89-5DC209A171EB}">
      <dgm:prSet phldrT="[Text]" custT="1"/>
      <dgm:spPr>
        <a:xfrm>
          <a:off x="1792511" y="0"/>
          <a:ext cx="1887585" cy="1359556"/>
        </a:xfrm>
        <a:prstGeom prst="trapezoid">
          <a:avLst>
            <a:gd name="adj" fmla="val 69419"/>
          </a:avLst>
        </a:prstGeom>
        <a:solidFill>
          <a:srgbClr val="8DC928"/>
        </a:solidFill>
        <a:ln w="6350" cap="flat" cmpd="sng" algn="ctr">
          <a:solidFill>
            <a:sysClr val="window" lastClr="FFFFFF"/>
          </a:solidFill>
          <a:prstDash val="solid"/>
        </a:ln>
        <a:effectLst/>
      </dgm:spPr>
      <dgm:t>
        <a:bodyPr tIns="457200" bIns="91440" anchor="b" anchorCtr="0"/>
        <a:lstStyle/>
        <a:p>
          <a:r>
            <a:rPr lang="en-US" sz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</a:t>
          </a:r>
          <a:r>
            <a:rPr lang="en-US" sz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</a:t>
          </a:r>
          <a:r>
            <a:rPr lang="en-US" sz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</a:t>
          </a:r>
          <a:endParaRPr lang="en-US" sz="1200" dirty="0">
            <a:solidFill>
              <a:srgbClr val="FFFFFF"/>
            </a:solidFill>
            <a:latin typeface="Open Sans Light"/>
            <a:ea typeface="+mn-ea"/>
            <a:cs typeface="+mn-cs"/>
          </a:endParaRPr>
        </a:p>
      </dgm:t>
    </dgm:pt>
    <dgm:pt modelId="{B24D76BC-091D-46E3-95A6-27CDFDB64474}" type="parTrans" cxnId="{CDAF1BB5-5971-4149-9387-29FA98E64DF5}">
      <dgm:prSet/>
      <dgm:spPr/>
      <dgm:t>
        <a:bodyPr/>
        <a:lstStyle/>
        <a:p>
          <a:endParaRPr lang="en-US" sz="1200"/>
        </a:p>
      </dgm:t>
    </dgm:pt>
    <dgm:pt modelId="{B7816E19-641B-4521-9D4A-DD34E6715A9C}" type="sibTrans" cxnId="{CDAF1BB5-5971-4149-9387-29FA98E64DF5}">
      <dgm:prSet/>
      <dgm:spPr/>
      <dgm:t>
        <a:bodyPr/>
        <a:lstStyle/>
        <a:p>
          <a:endParaRPr lang="en-US" sz="1200"/>
        </a:p>
      </dgm:t>
    </dgm:pt>
    <dgm:pt modelId="{6ECAB874-4AEC-4976-BFEF-D2DDCFFB48DB}">
      <dgm:prSet phldrT="[Text]" custT="1"/>
      <dgm:spPr>
        <a:xfrm>
          <a:off x="1195007" y="1359556"/>
          <a:ext cx="3082593" cy="860718"/>
        </a:xfrm>
        <a:prstGeom prst="trapezoid">
          <a:avLst>
            <a:gd name="adj" fmla="val 69419"/>
          </a:avLst>
        </a:prstGeom>
        <a:solidFill>
          <a:srgbClr val="5BBE77"/>
        </a:solidFill>
        <a:ln w="6350" cap="flat" cmpd="sng" algn="ctr">
          <a:solidFill>
            <a:sysClr val="window" lastClr="FFFFFF"/>
          </a:solidFill>
          <a:prstDash val="solid"/>
        </a:ln>
        <a:effectLst/>
      </dgm:spPr>
      <dgm:t>
        <a:bodyPr bIns="91440" anchor="b" anchorCtr="0"/>
        <a:lstStyle/>
        <a:p>
          <a:r>
            <a:rPr lang="en-US" sz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Xxxxxxx</a:t>
          </a:r>
          <a:r>
            <a:rPr lang="en-US" sz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xxx</a:t>
          </a:r>
        </a:p>
      </dgm:t>
    </dgm:pt>
    <dgm:pt modelId="{B1A72E13-34A4-4607-8D21-4B325897B9DC}" type="parTrans" cxnId="{30624DFB-5691-4243-BD55-E76B5EFFF0F9}">
      <dgm:prSet/>
      <dgm:spPr/>
      <dgm:t>
        <a:bodyPr/>
        <a:lstStyle/>
        <a:p>
          <a:endParaRPr lang="en-US" sz="1200"/>
        </a:p>
      </dgm:t>
    </dgm:pt>
    <dgm:pt modelId="{F9439EDD-648E-484C-8334-B80F3B796436}" type="sibTrans" cxnId="{30624DFB-5691-4243-BD55-E76B5EFFF0F9}">
      <dgm:prSet/>
      <dgm:spPr/>
      <dgm:t>
        <a:bodyPr/>
        <a:lstStyle/>
        <a:p>
          <a:endParaRPr lang="en-US" sz="1200"/>
        </a:p>
      </dgm:t>
    </dgm:pt>
    <dgm:pt modelId="{FE5AEA80-EEA4-425C-A2BF-C2EC3DE82944}">
      <dgm:prSet phldrT="[Text]" custT="1"/>
      <dgm:spPr>
        <a:xfrm>
          <a:off x="597503" y="2220275"/>
          <a:ext cx="4277600" cy="860718"/>
        </a:xfrm>
        <a:prstGeom prst="trapezoid">
          <a:avLst>
            <a:gd name="adj" fmla="val 69419"/>
          </a:avLst>
        </a:prstGeom>
        <a:solidFill>
          <a:srgbClr val="27A6C2"/>
        </a:solidFill>
        <a:ln w="6350" cap="flat" cmpd="sng" algn="ctr">
          <a:solidFill>
            <a:sysClr val="window" lastClr="FFFFFF"/>
          </a:solidFill>
          <a:prstDash val="solid"/>
        </a:ln>
        <a:effectLst/>
      </dgm:spPr>
      <dgm:t>
        <a:bodyPr bIns="91440" anchor="b" anchorCtr="0"/>
        <a:lstStyle/>
        <a:p>
          <a:r>
            <a:rPr lang="en-US" sz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</a:t>
          </a:r>
          <a:r>
            <a:rPr lang="en-US" sz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</a:t>
          </a:r>
          <a:r>
            <a:rPr lang="en-US" sz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</a:t>
          </a:r>
          <a:r>
            <a:rPr lang="en-US" sz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</a:t>
          </a:r>
          <a:r>
            <a:rPr lang="en-US" sz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xxxxxx</a:t>
          </a:r>
          <a:r>
            <a:rPr lang="en-US" sz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xxx</a:t>
          </a:r>
        </a:p>
      </dgm:t>
    </dgm:pt>
    <dgm:pt modelId="{42608AFF-4881-4973-9004-680AD29B6B49}" type="sibTrans" cxnId="{FE65646B-64ED-45EC-A2C6-B4136DD21955}">
      <dgm:prSet/>
      <dgm:spPr/>
      <dgm:t>
        <a:bodyPr/>
        <a:lstStyle/>
        <a:p>
          <a:endParaRPr lang="en-US" sz="1200"/>
        </a:p>
      </dgm:t>
    </dgm:pt>
    <dgm:pt modelId="{6AD28A7E-6C93-4913-814B-476920260918}" type="parTrans" cxnId="{FE65646B-64ED-45EC-A2C6-B4136DD21955}">
      <dgm:prSet/>
      <dgm:spPr/>
      <dgm:t>
        <a:bodyPr/>
        <a:lstStyle/>
        <a:p>
          <a:endParaRPr lang="en-US" sz="1200"/>
        </a:p>
      </dgm:t>
    </dgm:pt>
    <dgm:pt modelId="{D4A936FC-2570-496B-AA38-40C3605001CC}">
      <dgm:prSet phldrT="[Text]" custT="1"/>
      <dgm:spPr>
        <a:xfrm>
          <a:off x="0" y="3080993"/>
          <a:ext cx="5472608" cy="860718"/>
        </a:xfrm>
        <a:prstGeom prst="trapezoid">
          <a:avLst>
            <a:gd name="adj" fmla="val 69419"/>
          </a:avLst>
        </a:prstGeom>
        <a:solidFill>
          <a:srgbClr val="2099D8"/>
        </a:solidFill>
        <a:ln w="6350" cap="flat" cmpd="sng" algn="ctr">
          <a:solidFill>
            <a:sysClr val="window" lastClr="FFFFFF"/>
          </a:solidFill>
          <a:prstDash val="solid"/>
        </a:ln>
        <a:effectLst/>
      </dgm:spPr>
      <dgm:t>
        <a:bodyPr bIns="91440" anchor="b" anchorCtr="0"/>
        <a:lstStyle/>
        <a:p>
          <a:r>
            <a:rPr lang="en-US" sz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Xxxxxx</a:t>
          </a:r>
          <a:r>
            <a:rPr lang="en-US" sz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x </a:t>
          </a:r>
          <a:r>
            <a:rPr lang="en-US" sz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xxxxxx</a:t>
          </a:r>
          <a:r>
            <a:rPr lang="en-US" sz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xx </a:t>
          </a:r>
          <a:r>
            <a:rPr lang="en-US" sz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xxxxxxxxxxx</a:t>
          </a:r>
          <a:r>
            <a:rPr lang="en-US" sz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x</a:t>
          </a:r>
        </a:p>
      </dgm:t>
    </dgm:pt>
    <dgm:pt modelId="{D6CA8AD3-0894-4415-8ED3-9D332A1C3D92}" type="parTrans" cxnId="{CB4F2AAF-189D-4F68-AE26-45FA4483C9D3}">
      <dgm:prSet/>
      <dgm:spPr/>
      <dgm:t>
        <a:bodyPr/>
        <a:lstStyle/>
        <a:p>
          <a:endParaRPr lang="en-US"/>
        </a:p>
      </dgm:t>
    </dgm:pt>
    <dgm:pt modelId="{325EEFCF-A725-4020-88B3-C6B03DE1471B}" type="sibTrans" cxnId="{CB4F2AAF-189D-4F68-AE26-45FA4483C9D3}">
      <dgm:prSet/>
      <dgm:spPr/>
      <dgm:t>
        <a:bodyPr/>
        <a:lstStyle/>
        <a:p>
          <a:endParaRPr lang="en-US"/>
        </a:p>
      </dgm:t>
    </dgm:pt>
    <dgm:pt modelId="{B17C045F-CEDC-45E8-AF47-23396402DAE4}" type="pres">
      <dgm:prSet presAssocID="{9AB0AA77-1898-4FE9-8798-1C77B813386C}" presName="Name0" presStyleCnt="0">
        <dgm:presLayoutVars>
          <dgm:dir/>
          <dgm:animLvl val="lvl"/>
          <dgm:resizeHandles val="exact"/>
        </dgm:presLayoutVars>
      </dgm:prSet>
      <dgm:spPr/>
    </dgm:pt>
    <dgm:pt modelId="{B0677A24-2EDC-436B-9948-D349CFF942E2}" type="pres">
      <dgm:prSet presAssocID="{F5CF22CA-AA05-417F-8D89-5DC209A171EB}" presName="Name8" presStyleCnt="0"/>
      <dgm:spPr/>
    </dgm:pt>
    <dgm:pt modelId="{ECF623A0-DEA5-4327-AAA2-FE30DA796F53}" type="pres">
      <dgm:prSet presAssocID="{F5CF22CA-AA05-417F-8D89-5DC209A171EB}" presName="level" presStyleLbl="node1" presStyleIdx="0" presStyleCnt="4" custScaleY="15795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7C707-B930-4D0F-AD40-422CC764CDB1}" type="pres">
      <dgm:prSet presAssocID="{F5CF22CA-AA05-417F-8D89-5DC209A171E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C7E4F-46D4-4EF1-AFBB-CA8402D668D6}" type="pres">
      <dgm:prSet presAssocID="{6ECAB874-4AEC-4976-BFEF-D2DDCFFB48DB}" presName="Name8" presStyleCnt="0"/>
      <dgm:spPr/>
    </dgm:pt>
    <dgm:pt modelId="{3B4D60DC-3880-4788-95C0-C5331C7B8E49}" type="pres">
      <dgm:prSet presAssocID="{6ECAB874-4AEC-4976-BFEF-D2DDCFFB48D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B5071-B632-476B-8029-40FE41DF5B7B}" type="pres">
      <dgm:prSet presAssocID="{6ECAB874-4AEC-4976-BFEF-D2DDCFFB48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D63C1-9902-48DD-98BB-AC7100A56A48}" type="pres">
      <dgm:prSet presAssocID="{FE5AEA80-EEA4-425C-A2BF-C2EC3DE82944}" presName="Name8" presStyleCnt="0"/>
      <dgm:spPr/>
    </dgm:pt>
    <dgm:pt modelId="{58F179C7-16A8-432B-BA8B-1B820D98D9A2}" type="pres">
      <dgm:prSet presAssocID="{FE5AEA80-EEA4-425C-A2BF-C2EC3DE82944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E63FD-05AD-4CE9-8DA0-97D40EB93279}" type="pres">
      <dgm:prSet presAssocID="{FE5AEA80-EEA4-425C-A2BF-C2EC3DE829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05749-BCA6-4C77-83F2-F7A74A93FFC6}" type="pres">
      <dgm:prSet presAssocID="{D4A936FC-2570-496B-AA38-40C3605001CC}" presName="Name8" presStyleCnt="0"/>
      <dgm:spPr/>
    </dgm:pt>
    <dgm:pt modelId="{4C93577F-86B3-4437-AC53-27DFCA2D946A}" type="pres">
      <dgm:prSet presAssocID="{D4A936FC-2570-496B-AA38-40C3605001CC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B7DDF4-8BB1-4DDF-90F3-9410843E50B9}" type="pres">
      <dgm:prSet presAssocID="{D4A936FC-2570-496B-AA38-40C3605001C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8E8C3F-2893-46E4-B71E-F9EA8543F0A0}" type="presOf" srcId="{6ECAB874-4AEC-4976-BFEF-D2DDCFFB48DB}" destId="{3B4D60DC-3880-4788-95C0-C5331C7B8E49}" srcOrd="0" destOrd="0" presId="urn:microsoft.com/office/officeart/2005/8/layout/pyramid1"/>
    <dgm:cxn modelId="{CDAF1BB5-5971-4149-9387-29FA98E64DF5}" srcId="{9AB0AA77-1898-4FE9-8798-1C77B813386C}" destId="{F5CF22CA-AA05-417F-8D89-5DC209A171EB}" srcOrd="0" destOrd="0" parTransId="{B24D76BC-091D-46E3-95A6-27CDFDB64474}" sibTransId="{B7816E19-641B-4521-9D4A-DD34E6715A9C}"/>
    <dgm:cxn modelId="{30624DFB-5691-4243-BD55-E76B5EFFF0F9}" srcId="{9AB0AA77-1898-4FE9-8798-1C77B813386C}" destId="{6ECAB874-4AEC-4976-BFEF-D2DDCFFB48DB}" srcOrd="1" destOrd="0" parTransId="{B1A72E13-34A4-4607-8D21-4B325897B9DC}" sibTransId="{F9439EDD-648E-484C-8334-B80F3B796436}"/>
    <dgm:cxn modelId="{3B314D6A-72E2-49FC-B91F-4A20873D46FA}" type="presOf" srcId="{F5CF22CA-AA05-417F-8D89-5DC209A171EB}" destId="{05F7C707-B930-4D0F-AD40-422CC764CDB1}" srcOrd="1" destOrd="0" presId="urn:microsoft.com/office/officeart/2005/8/layout/pyramid1"/>
    <dgm:cxn modelId="{CBE54634-BB8B-41C6-B79B-D32986CB21B5}" type="presOf" srcId="{D4A936FC-2570-496B-AA38-40C3605001CC}" destId="{4C93577F-86B3-4437-AC53-27DFCA2D946A}" srcOrd="0" destOrd="0" presId="urn:microsoft.com/office/officeart/2005/8/layout/pyramid1"/>
    <dgm:cxn modelId="{7F1AF58A-DEEE-4AF2-8282-FD61378F244A}" type="presOf" srcId="{FE5AEA80-EEA4-425C-A2BF-C2EC3DE82944}" destId="{58F179C7-16A8-432B-BA8B-1B820D98D9A2}" srcOrd="0" destOrd="0" presId="urn:microsoft.com/office/officeart/2005/8/layout/pyramid1"/>
    <dgm:cxn modelId="{4332105D-1574-4A11-A9F9-0E5811F94AEF}" type="presOf" srcId="{F5CF22CA-AA05-417F-8D89-5DC209A171EB}" destId="{ECF623A0-DEA5-4327-AAA2-FE30DA796F53}" srcOrd="0" destOrd="0" presId="urn:microsoft.com/office/officeart/2005/8/layout/pyramid1"/>
    <dgm:cxn modelId="{C762449F-37F4-4841-85B2-B728EABBF790}" type="presOf" srcId="{6ECAB874-4AEC-4976-BFEF-D2DDCFFB48DB}" destId="{A7EB5071-B632-476B-8029-40FE41DF5B7B}" srcOrd="1" destOrd="0" presId="urn:microsoft.com/office/officeart/2005/8/layout/pyramid1"/>
    <dgm:cxn modelId="{DF2B3CD3-1ED5-45C7-9312-1B93B0097836}" type="presOf" srcId="{FE5AEA80-EEA4-425C-A2BF-C2EC3DE82944}" destId="{A71E63FD-05AD-4CE9-8DA0-97D40EB93279}" srcOrd="1" destOrd="0" presId="urn:microsoft.com/office/officeart/2005/8/layout/pyramid1"/>
    <dgm:cxn modelId="{E1314EF2-5DA8-45BF-A821-DE0ABD589116}" type="presOf" srcId="{9AB0AA77-1898-4FE9-8798-1C77B813386C}" destId="{B17C045F-CEDC-45E8-AF47-23396402DAE4}" srcOrd="0" destOrd="0" presId="urn:microsoft.com/office/officeart/2005/8/layout/pyramid1"/>
    <dgm:cxn modelId="{CB4F2AAF-189D-4F68-AE26-45FA4483C9D3}" srcId="{9AB0AA77-1898-4FE9-8798-1C77B813386C}" destId="{D4A936FC-2570-496B-AA38-40C3605001CC}" srcOrd="3" destOrd="0" parTransId="{D6CA8AD3-0894-4415-8ED3-9D332A1C3D92}" sibTransId="{325EEFCF-A725-4020-88B3-C6B03DE1471B}"/>
    <dgm:cxn modelId="{EDF83232-070A-400A-B1BA-21CFBEE42034}" type="presOf" srcId="{D4A936FC-2570-496B-AA38-40C3605001CC}" destId="{2BB7DDF4-8BB1-4DDF-90F3-9410843E50B9}" srcOrd="1" destOrd="0" presId="urn:microsoft.com/office/officeart/2005/8/layout/pyramid1"/>
    <dgm:cxn modelId="{FE65646B-64ED-45EC-A2C6-B4136DD21955}" srcId="{9AB0AA77-1898-4FE9-8798-1C77B813386C}" destId="{FE5AEA80-EEA4-425C-A2BF-C2EC3DE82944}" srcOrd="2" destOrd="0" parTransId="{6AD28A7E-6C93-4913-814B-476920260918}" sibTransId="{42608AFF-4881-4973-9004-680AD29B6B49}"/>
    <dgm:cxn modelId="{D25C64DF-29B5-4894-A988-1A26F37E76A6}" type="presParOf" srcId="{B17C045F-CEDC-45E8-AF47-23396402DAE4}" destId="{B0677A24-2EDC-436B-9948-D349CFF942E2}" srcOrd="0" destOrd="0" presId="urn:microsoft.com/office/officeart/2005/8/layout/pyramid1"/>
    <dgm:cxn modelId="{B49C1BC5-1AAC-4376-B79D-94E6C6C431C6}" type="presParOf" srcId="{B0677A24-2EDC-436B-9948-D349CFF942E2}" destId="{ECF623A0-DEA5-4327-AAA2-FE30DA796F53}" srcOrd="0" destOrd="0" presId="urn:microsoft.com/office/officeart/2005/8/layout/pyramid1"/>
    <dgm:cxn modelId="{B67EC853-41CC-4CA8-9159-5D1AB0FBD807}" type="presParOf" srcId="{B0677A24-2EDC-436B-9948-D349CFF942E2}" destId="{05F7C707-B930-4D0F-AD40-422CC764CDB1}" srcOrd="1" destOrd="0" presId="urn:microsoft.com/office/officeart/2005/8/layout/pyramid1"/>
    <dgm:cxn modelId="{8F2D7D99-7EE5-4CBE-9F65-F1A894C6C873}" type="presParOf" srcId="{B17C045F-CEDC-45E8-AF47-23396402DAE4}" destId="{C4AC7E4F-46D4-4EF1-AFBB-CA8402D668D6}" srcOrd="1" destOrd="0" presId="urn:microsoft.com/office/officeart/2005/8/layout/pyramid1"/>
    <dgm:cxn modelId="{99F08A3E-1217-4EEA-8936-D68FADB0F489}" type="presParOf" srcId="{C4AC7E4F-46D4-4EF1-AFBB-CA8402D668D6}" destId="{3B4D60DC-3880-4788-95C0-C5331C7B8E49}" srcOrd="0" destOrd="0" presId="urn:microsoft.com/office/officeart/2005/8/layout/pyramid1"/>
    <dgm:cxn modelId="{C6A189E2-89CC-4FD6-A19C-A5847DAEEB20}" type="presParOf" srcId="{C4AC7E4F-46D4-4EF1-AFBB-CA8402D668D6}" destId="{A7EB5071-B632-476B-8029-40FE41DF5B7B}" srcOrd="1" destOrd="0" presId="urn:microsoft.com/office/officeart/2005/8/layout/pyramid1"/>
    <dgm:cxn modelId="{C1F063B0-88A6-4FAE-A791-29D33776EFD9}" type="presParOf" srcId="{B17C045F-CEDC-45E8-AF47-23396402DAE4}" destId="{9F6D63C1-9902-48DD-98BB-AC7100A56A48}" srcOrd="2" destOrd="0" presId="urn:microsoft.com/office/officeart/2005/8/layout/pyramid1"/>
    <dgm:cxn modelId="{D7480C69-7FE4-476C-B51F-3ADB3AF1B6DA}" type="presParOf" srcId="{9F6D63C1-9902-48DD-98BB-AC7100A56A48}" destId="{58F179C7-16A8-432B-BA8B-1B820D98D9A2}" srcOrd="0" destOrd="0" presId="urn:microsoft.com/office/officeart/2005/8/layout/pyramid1"/>
    <dgm:cxn modelId="{42D4E1BE-481C-41F3-BC63-B2DCEE98C3A5}" type="presParOf" srcId="{9F6D63C1-9902-48DD-98BB-AC7100A56A48}" destId="{A71E63FD-05AD-4CE9-8DA0-97D40EB93279}" srcOrd="1" destOrd="0" presId="urn:microsoft.com/office/officeart/2005/8/layout/pyramid1"/>
    <dgm:cxn modelId="{04000FC1-743B-4699-BB03-6933E3FDEFE0}" type="presParOf" srcId="{B17C045F-CEDC-45E8-AF47-23396402DAE4}" destId="{C8705749-BCA6-4C77-83F2-F7A74A93FFC6}" srcOrd="3" destOrd="0" presId="urn:microsoft.com/office/officeart/2005/8/layout/pyramid1"/>
    <dgm:cxn modelId="{07815D78-7A3F-496A-8C5D-E312CDF20722}" type="presParOf" srcId="{C8705749-BCA6-4C77-83F2-F7A74A93FFC6}" destId="{4C93577F-86B3-4437-AC53-27DFCA2D946A}" srcOrd="0" destOrd="0" presId="urn:microsoft.com/office/officeart/2005/8/layout/pyramid1"/>
    <dgm:cxn modelId="{81B06E96-BC69-4109-B3D8-687EAADD6976}" type="presParOf" srcId="{C8705749-BCA6-4C77-83F2-F7A74A93FFC6}" destId="{2BB7DDF4-8BB1-4DDF-90F3-9410843E50B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623A0-DEA5-4327-AAA2-FE30DA796F53}">
      <dsp:nvSpPr>
        <dsp:cNvPr id="0" name=""/>
        <dsp:cNvSpPr/>
      </dsp:nvSpPr>
      <dsp:spPr>
        <a:xfrm>
          <a:off x="1792511" y="0"/>
          <a:ext cx="1887585" cy="1359556"/>
        </a:xfrm>
        <a:prstGeom prst="trapezoid">
          <a:avLst>
            <a:gd name="adj" fmla="val 69419"/>
          </a:avLst>
        </a:prstGeom>
        <a:solidFill>
          <a:srgbClr val="8DC928"/>
        </a:solidFill>
        <a:ln w="6350" cap="flat" cmpd="sng" algn="ctr">
          <a:solidFill>
            <a:sysClr val="window" lastClr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457200" rIns="15240" bIns="914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</a:t>
          </a:r>
          <a:r>
            <a:rPr lang="en-US" sz="1200" kern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</a:t>
          </a:r>
          <a:r>
            <a:rPr lang="en-US" sz="1200" kern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</a:t>
          </a:r>
          <a:endParaRPr lang="en-US" sz="1200" kern="1200" dirty="0">
            <a:solidFill>
              <a:srgbClr val="FFFFFF"/>
            </a:solidFill>
            <a:latin typeface="Open Sans Light"/>
            <a:ea typeface="+mn-ea"/>
            <a:cs typeface="+mn-cs"/>
          </a:endParaRPr>
        </a:p>
      </dsp:txBody>
      <dsp:txXfrm>
        <a:off x="2421704" y="453184"/>
        <a:ext cx="629199" cy="906372"/>
      </dsp:txXfrm>
    </dsp:sp>
    <dsp:sp modelId="{3B4D60DC-3880-4788-95C0-C5331C7B8E49}">
      <dsp:nvSpPr>
        <dsp:cNvPr id="0" name=""/>
        <dsp:cNvSpPr/>
      </dsp:nvSpPr>
      <dsp:spPr>
        <a:xfrm>
          <a:off x="1195007" y="1359556"/>
          <a:ext cx="3082593" cy="860718"/>
        </a:xfrm>
        <a:prstGeom prst="trapezoid">
          <a:avLst>
            <a:gd name="adj" fmla="val 69419"/>
          </a:avLst>
        </a:prstGeom>
        <a:solidFill>
          <a:srgbClr val="5BBE77"/>
        </a:solidFill>
        <a:ln w="6350" cap="flat" cmpd="sng" algn="ctr">
          <a:solidFill>
            <a:sysClr val="window" lastClr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14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Xxxxxxx</a:t>
          </a:r>
          <a:r>
            <a:rPr lang="en-US" sz="1200" kern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xxx</a:t>
          </a:r>
        </a:p>
      </dsp:txBody>
      <dsp:txXfrm>
        <a:off x="2132796" y="1530668"/>
        <a:ext cx="1207015" cy="689606"/>
      </dsp:txXfrm>
    </dsp:sp>
    <dsp:sp modelId="{58F179C7-16A8-432B-BA8B-1B820D98D9A2}">
      <dsp:nvSpPr>
        <dsp:cNvPr id="0" name=""/>
        <dsp:cNvSpPr/>
      </dsp:nvSpPr>
      <dsp:spPr>
        <a:xfrm>
          <a:off x="597503" y="2220275"/>
          <a:ext cx="4277600" cy="860718"/>
        </a:xfrm>
        <a:prstGeom prst="trapezoid">
          <a:avLst>
            <a:gd name="adj" fmla="val 69419"/>
          </a:avLst>
        </a:prstGeom>
        <a:solidFill>
          <a:srgbClr val="27A6C2"/>
        </a:solidFill>
        <a:ln w="6350" cap="flat" cmpd="sng" algn="ctr">
          <a:solidFill>
            <a:sysClr val="window" lastClr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14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</a:t>
          </a:r>
          <a:r>
            <a:rPr lang="en-US" sz="1200" kern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</a:t>
          </a:r>
          <a:r>
            <a:rPr lang="en-US" sz="1200" kern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</a:t>
          </a:r>
          <a:r>
            <a:rPr lang="en-US" sz="1200" kern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</a:t>
          </a:r>
          <a:r>
            <a:rPr lang="en-US" sz="1200" kern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xxxxxx</a:t>
          </a:r>
          <a:r>
            <a:rPr lang="en-US" sz="1200" kern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xxx</a:t>
          </a:r>
        </a:p>
      </dsp:txBody>
      <dsp:txXfrm>
        <a:off x="1744418" y="2343584"/>
        <a:ext cx="1983770" cy="737409"/>
      </dsp:txXfrm>
    </dsp:sp>
    <dsp:sp modelId="{4C93577F-86B3-4437-AC53-27DFCA2D946A}">
      <dsp:nvSpPr>
        <dsp:cNvPr id="0" name=""/>
        <dsp:cNvSpPr/>
      </dsp:nvSpPr>
      <dsp:spPr>
        <a:xfrm>
          <a:off x="0" y="3080993"/>
          <a:ext cx="5472608" cy="860718"/>
        </a:xfrm>
        <a:prstGeom prst="trapezoid">
          <a:avLst>
            <a:gd name="adj" fmla="val 69419"/>
          </a:avLst>
        </a:prstGeom>
        <a:solidFill>
          <a:srgbClr val="2099D8"/>
        </a:solidFill>
        <a:ln w="6350" cap="flat" cmpd="sng" algn="ctr">
          <a:solidFill>
            <a:sysClr val="window" lastClr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144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Xxxxxx</a:t>
          </a:r>
          <a:r>
            <a:rPr lang="en-US" sz="1200" kern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x </a:t>
          </a:r>
          <a:r>
            <a:rPr lang="en-US" sz="1200" kern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xxxxxx</a:t>
          </a:r>
          <a:r>
            <a:rPr lang="en-US" sz="1200" kern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xx </a:t>
          </a:r>
          <a:r>
            <a:rPr lang="en-US" sz="1200" kern="1200" dirty="0" err="1">
              <a:solidFill>
                <a:srgbClr val="FFFFFF"/>
              </a:solidFill>
              <a:latin typeface="Open Sans Light"/>
              <a:ea typeface="+mn-ea"/>
              <a:cs typeface="+mn-cs"/>
            </a:rPr>
            <a:t>xxxxxxxxxxx</a:t>
          </a:r>
          <a:r>
            <a:rPr lang="en-US" sz="1200" kern="1200" dirty="0">
              <a:solidFill>
                <a:srgbClr val="FFFFFF"/>
              </a:solidFill>
              <a:latin typeface="Open Sans Light"/>
              <a:ea typeface="+mn-ea"/>
              <a:cs typeface="+mn-cs"/>
            </a:rPr>
            <a:t> x</a:t>
          </a:r>
        </a:p>
      </dsp:txBody>
      <dsp:txXfrm>
        <a:off x="1356041" y="3177376"/>
        <a:ext cx="2760525" cy="764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8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50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0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77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8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5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6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4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6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AF76-9EC7-4AC3-A114-62B37132555B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B743-1633-44B5-8B3D-D26C1629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7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2094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95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96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97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98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099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00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2101" name="Group 2100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2102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3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4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5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6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7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8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9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0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1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2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3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4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5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6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7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8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9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0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1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2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3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4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5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6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7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8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9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0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1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2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3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4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5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6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7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8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9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0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1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2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3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4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5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6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7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8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9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0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1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2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3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4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5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6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7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8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9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0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1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2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3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4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5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6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7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8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9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0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1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2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3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4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5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6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7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8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9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0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1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2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3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4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5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6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7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8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9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0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1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2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3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4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5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6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7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8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9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0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1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2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3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4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5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6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7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8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9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0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1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2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3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4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5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6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7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8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9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0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1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2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3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4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5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6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7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8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9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0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1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2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3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4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5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6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7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8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9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0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1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2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3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4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5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6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7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8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9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0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1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2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3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4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5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6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7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8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9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0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1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2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3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4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5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6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7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8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9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0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1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2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3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4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5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6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7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8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9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0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1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2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3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4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5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6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7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8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9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0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1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2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3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4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5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6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7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8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9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0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1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2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3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4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5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6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7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8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9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0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1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2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3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4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5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6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7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8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9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0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1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2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3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4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5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6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7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8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9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0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1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2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3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4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5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6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7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8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9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0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1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2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3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4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5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6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7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8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9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0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1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2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3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4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5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6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7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8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9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0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1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2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3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4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5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6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7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8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9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0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1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2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3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4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5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6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7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8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9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0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1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2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3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4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5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6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7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8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9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0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1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2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3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4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5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6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7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8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9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0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1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2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3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4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5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6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7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8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9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0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1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2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3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4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5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6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7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8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9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0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1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2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3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4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5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6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7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8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9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0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1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2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3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4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5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6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7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8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9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0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1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2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3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4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5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6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7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8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9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0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1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2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3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4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5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6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7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8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9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0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1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2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3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4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5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6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7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8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9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0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1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2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3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4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5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6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7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8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9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0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1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2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3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4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5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6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7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8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9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0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1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2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3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4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5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6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7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8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9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0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1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2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3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4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5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6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7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8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9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0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1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2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3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4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5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6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7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8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9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0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1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2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3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4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5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6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7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8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9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0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1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2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3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4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5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6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7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8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9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0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1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2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3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4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5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6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7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8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9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0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1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2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3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4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5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6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7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8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9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0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1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2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3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4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5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6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7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8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9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0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1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2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3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4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5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6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7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8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9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0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1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2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3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4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5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6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7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8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9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0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1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2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3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4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5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6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7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2598" name="Picture 25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640" y="2763387"/>
            <a:ext cx="4888846" cy="10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sp>
        <p:nvSpPr>
          <p:cNvPr id="39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Phoenix Consulting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49418" y="1816764"/>
            <a:ext cx="4311058" cy="4317182"/>
            <a:chOff x="6361113" y="1190625"/>
            <a:chExt cx="4470400" cy="4476750"/>
          </a:xfrm>
        </p:grpSpPr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361113" y="1190625"/>
              <a:ext cx="4470400" cy="4476750"/>
            </a:xfrm>
            <a:custGeom>
              <a:avLst/>
              <a:gdLst>
                <a:gd name="T0" fmla="*/ 397 w 397"/>
                <a:gd name="T1" fmla="*/ 199 h 397"/>
                <a:gd name="T2" fmla="*/ 199 w 397"/>
                <a:gd name="T3" fmla="*/ 397 h 397"/>
                <a:gd name="T4" fmla="*/ 0 w 397"/>
                <a:gd name="T5" fmla="*/ 199 h 397"/>
                <a:gd name="T6" fmla="*/ 200 w 397"/>
                <a:gd name="T7" fmla="*/ 0 h 397"/>
                <a:gd name="T8" fmla="*/ 397 w 397"/>
                <a:gd name="T9" fmla="*/ 19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397">
                  <a:moveTo>
                    <a:pt x="397" y="199"/>
                  </a:moveTo>
                  <a:cubicBezTo>
                    <a:pt x="397" y="308"/>
                    <a:pt x="308" y="397"/>
                    <a:pt x="199" y="397"/>
                  </a:cubicBezTo>
                  <a:cubicBezTo>
                    <a:pt x="89" y="397"/>
                    <a:pt x="0" y="308"/>
                    <a:pt x="0" y="199"/>
                  </a:cubicBezTo>
                  <a:cubicBezTo>
                    <a:pt x="0" y="89"/>
                    <a:pt x="90" y="0"/>
                    <a:pt x="200" y="0"/>
                  </a:cubicBezTo>
                  <a:cubicBezTo>
                    <a:pt x="309" y="0"/>
                    <a:pt x="397" y="89"/>
                    <a:pt x="397" y="199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2099D8"/>
                </a:gs>
                <a:gs pos="82000">
                  <a:srgbClr val="2099D8">
                    <a:lumMod val="5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6664326" y="3389313"/>
              <a:ext cx="1949450" cy="293688"/>
            </a:xfrm>
            <a:prstGeom prst="line">
              <a:avLst/>
            </a:prstGeom>
            <a:noFill/>
            <a:ln w="11113" cap="flat">
              <a:solidFill>
                <a:srgbClr val="2D00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>
              <a:off x="8613776" y="3389313"/>
              <a:ext cx="1430338" cy="395288"/>
            </a:xfrm>
            <a:prstGeom prst="line">
              <a:avLst/>
            </a:prstGeom>
            <a:noFill/>
            <a:ln w="11113" cap="flat">
              <a:solidFill>
                <a:srgbClr val="2D00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6664326" y="1190625"/>
              <a:ext cx="1949450" cy="2492375"/>
            </a:xfrm>
            <a:custGeom>
              <a:avLst/>
              <a:gdLst>
                <a:gd name="T0" fmla="*/ 0 w 173"/>
                <a:gd name="T1" fmla="*/ 221 h 221"/>
                <a:gd name="T2" fmla="*/ 173 w 173"/>
                <a:gd name="T3" fmla="*/ 0 h 221"/>
                <a:gd name="T4" fmla="*/ 173 w 173"/>
                <a:gd name="T5" fmla="*/ 195 h 221"/>
                <a:gd name="T6" fmla="*/ 0 w 173"/>
                <a:gd name="T7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221">
                  <a:moveTo>
                    <a:pt x="0" y="221"/>
                  </a:moveTo>
                  <a:cubicBezTo>
                    <a:pt x="0" y="111"/>
                    <a:pt x="82" y="0"/>
                    <a:pt x="173" y="0"/>
                  </a:cubicBezTo>
                  <a:cubicBezTo>
                    <a:pt x="173" y="195"/>
                    <a:pt x="173" y="195"/>
                    <a:pt x="173" y="195"/>
                  </a:cubicBezTo>
                  <a:lnTo>
                    <a:pt x="0" y="221"/>
                  </a:lnTo>
                  <a:close/>
                </a:path>
              </a:pathLst>
            </a:custGeom>
            <a:solidFill>
              <a:srgbClr val="27A6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7115176" y="1674813"/>
              <a:ext cx="1498600" cy="1939925"/>
            </a:xfrm>
            <a:custGeom>
              <a:avLst/>
              <a:gdLst>
                <a:gd name="T0" fmla="*/ 0 w 133"/>
                <a:gd name="T1" fmla="*/ 172 h 172"/>
                <a:gd name="T2" fmla="*/ 133 w 133"/>
                <a:gd name="T3" fmla="*/ 0 h 172"/>
                <a:gd name="T4" fmla="*/ 133 w 133"/>
                <a:gd name="T5" fmla="*/ 152 h 172"/>
                <a:gd name="T6" fmla="*/ 0 w 133"/>
                <a:gd name="T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72">
                  <a:moveTo>
                    <a:pt x="0" y="172"/>
                  </a:moveTo>
                  <a:cubicBezTo>
                    <a:pt x="0" y="87"/>
                    <a:pt x="63" y="0"/>
                    <a:pt x="133" y="0"/>
                  </a:cubicBezTo>
                  <a:cubicBezTo>
                    <a:pt x="133" y="152"/>
                    <a:pt x="133" y="152"/>
                    <a:pt x="133" y="152"/>
                  </a:cubicBezTo>
                  <a:lnTo>
                    <a:pt x="0" y="172"/>
                  </a:lnTo>
                  <a:close/>
                </a:path>
              </a:pathLst>
            </a:custGeom>
            <a:solidFill>
              <a:srgbClr val="5BBE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7566026" y="2171700"/>
              <a:ext cx="1047750" cy="1376363"/>
            </a:xfrm>
            <a:custGeom>
              <a:avLst/>
              <a:gdLst>
                <a:gd name="T0" fmla="*/ 0 w 93"/>
                <a:gd name="T1" fmla="*/ 122 h 122"/>
                <a:gd name="T2" fmla="*/ 93 w 93"/>
                <a:gd name="T3" fmla="*/ 0 h 122"/>
                <a:gd name="T4" fmla="*/ 93 w 93"/>
                <a:gd name="T5" fmla="*/ 108 h 122"/>
                <a:gd name="T6" fmla="*/ 0 w 93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2">
                  <a:moveTo>
                    <a:pt x="0" y="122"/>
                  </a:moveTo>
                  <a:cubicBezTo>
                    <a:pt x="0" y="61"/>
                    <a:pt x="44" y="0"/>
                    <a:pt x="93" y="0"/>
                  </a:cubicBezTo>
                  <a:cubicBezTo>
                    <a:pt x="93" y="108"/>
                    <a:pt x="93" y="108"/>
                    <a:pt x="93" y="108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rgbClr val="7EC4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016876" y="2655888"/>
              <a:ext cx="596900" cy="823913"/>
            </a:xfrm>
            <a:custGeom>
              <a:avLst/>
              <a:gdLst>
                <a:gd name="T0" fmla="*/ 0 w 53"/>
                <a:gd name="T1" fmla="*/ 73 h 73"/>
                <a:gd name="T2" fmla="*/ 53 w 53"/>
                <a:gd name="T3" fmla="*/ 0 h 73"/>
                <a:gd name="T4" fmla="*/ 53 w 53"/>
                <a:gd name="T5" fmla="*/ 65 h 73"/>
                <a:gd name="T6" fmla="*/ 0 w 53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73">
                  <a:moveTo>
                    <a:pt x="0" y="73"/>
                  </a:moveTo>
                  <a:cubicBezTo>
                    <a:pt x="0" y="37"/>
                    <a:pt x="25" y="0"/>
                    <a:pt x="53" y="0"/>
                  </a:cubicBezTo>
                  <a:cubicBezTo>
                    <a:pt x="53" y="65"/>
                    <a:pt x="53" y="65"/>
                    <a:pt x="53" y="65"/>
                  </a:cubicBezTo>
                  <a:lnTo>
                    <a:pt x="0" y="73"/>
                  </a:lnTo>
                  <a:close/>
                </a:path>
              </a:pathLst>
            </a:custGeom>
            <a:solidFill>
              <a:srgbClr val="8DC9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664326" y="3389313"/>
              <a:ext cx="3379788" cy="496888"/>
            </a:xfrm>
            <a:custGeom>
              <a:avLst/>
              <a:gdLst>
                <a:gd name="T0" fmla="*/ 0 w 300"/>
                <a:gd name="T1" fmla="*/ 26 h 44"/>
                <a:gd name="T2" fmla="*/ 172 w 300"/>
                <a:gd name="T3" fmla="*/ 44 h 44"/>
                <a:gd name="T4" fmla="*/ 300 w 300"/>
                <a:gd name="T5" fmla="*/ 35 h 44"/>
                <a:gd name="T6" fmla="*/ 173 w 300"/>
                <a:gd name="T7" fmla="*/ 0 h 44"/>
                <a:gd name="T8" fmla="*/ 0 w 300"/>
                <a:gd name="T9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44">
                  <a:moveTo>
                    <a:pt x="0" y="26"/>
                  </a:moveTo>
                  <a:cubicBezTo>
                    <a:pt x="34" y="37"/>
                    <a:pt x="98" y="44"/>
                    <a:pt x="172" y="44"/>
                  </a:cubicBezTo>
                  <a:cubicBezTo>
                    <a:pt x="221" y="44"/>
                    <a:pt x="266" y="41"/>
                    <a:pt x="300" y="35"/>
                  </a:cubicBezTo>
                  <a:cubicBezTo>
                    <a:pt x="173" y="0"/>
                    <a:pt x="173" y="0"/>
                    <a:pt x="173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7115176" y="3389313"/>
              <a:ext cx="2601913" cy="384175"/>
            </a:xfrm>
            <a:custGeom>
              <a:avLst/>
              <a:gdLst>
                <a:gd name="T0" fmla="*/ 0 w 231"/>
                <a:gd name="T1" fmla="*/ 20 h 34"/>
                <a:gd name="T2" fmla="*/ 132 w 231"/>
                <a:gd name="T3" fmla="*/ 34 h 34"/>
                <a:gd name="T4" fmla="*/ 231 w 231"/>
                <a:gd name="T5" fmla="*/ 27 h 34"/>
                <a:gd name="T6" fmla="*/ 133 w 231"/>
                <a:gd name="T7" fmla="*/ 0 h 34"/>
                <a:gd name="T8" fmla="*/ 0 w 231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4">
                  <a:moveTo>
                    <a:pt x="0" y="20"/>
                  </a:moveTo>
                  <a:cubicBezTo>
                    <a:pt x="27" y="28"/>
                    <a:pt x="76" y="34"/>
                    <a:pt x="132" y="34"/>
                  </a:cubicBezTo>
                  <a:cubicBezTo>
                    <a:pt x="170" y="34"/>
                    <a:pt x="204" y="31"/>
                    <a:pt x="231" y="27"/>
                  </a:cubicBezTo>
                  <a:cubicBezTo>
                    <a:pt x="133" y="0"/>
                    <a:pt x="133" y="0"/>
                    <a:pt x="133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5BBE77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7566026" y="3389313"/>
              <a:ext cx="1812925" cy="260350"/>
            </a:xfrm>
            <a:custGeom>
              <a:avLst/>
              <a:gdLst>
                <a:gd name="T0" fmla="*/ 161 w 161"/>
                <a:gd name="T1" fmla="*/ 19 h 23"/>
                <a:gd name="T2" fmla="*/ 92 w 161"/>
                <a:gd name="T3" fmla="*/ 23 h 23"/>
                <a:gd name="T4" fmla="*/ 0 w 161"/>
                <a:gd name="T5" fmla="*/ 14 h 23"/>
                <a:gd name="T6" fmla="*/ 93 w 161"/>
                <a:gd name="T7" fmla="*/ 0 h 23"/>
                <a:gd name="T8" fmla="*/ 161 w 161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3">
                  <a:moveTo>
                    <a:pt x="161" y="19"/>
                  </a:moveTo>
                  <a:cubicBezTo>
                    <a:pt x="142" y="21"/>
                    <a:pt x="118" y="23"/>
                    <a:pt x="92" y="23"/>
                  </a:cubicBezTo>
                  <a:cubicBezTo>
                    <a:pt x="54" y="23"/>
                    <a:pt x="20" y="19"/>
                    <a:pt x="0" y="14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161" y="19"/>
                  </a:lnTo>
                  <a:close/>
                </a:path>
              </a:pathLst>
            </a:custGeom>
            <a:solidFill>
              <a:srgbClr val="7EC44E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8016876" y="3389313"/>
              <a:ext cx="1023938" cy="146050"/>
            </a:xfrm>
            <a:custGeom>
              <a:avLst/>
              <a:gdLst>
                <a:gd name="T0" fmla="*/ 0 w 91"/>
                <a:gd name="T1" fmla="*/ 8 h 13"/>
                <a:gd name="T2" fmla="*/ 53 w 91"/>
                <a:gd name="T3" fmla="*/ 13 h 13"/>
                <a:gd name="T4" fmla="*/ 91 w 91"/>
                <a:gd name="T5" fmla="*/ 10 h 13"/>
                <a:gd name="T6" fmla="*/ 53 w 91"/>
                <a:gd name="T7" fmla="*/ 0 h 13"/>
                <a:gd name="T8" fmla="*/ 0 w 9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3">
                  <a:moveTo>
                    <a:pt x="0" y="8"/>
                  </a:moveTo>
                  <a:cubicBezTo>
                    <a:pt x="13" y="11"/>
                    <a:pt x="32" y="13"/>
                    <a:pt x="53" y="13"/>
                  </a:cubicBezTo>
                  <a:cubicBezTo>
                    <a:pt x="67" y="13"/>
                    <a:pt x="80" y="12"/>
                    <a:pt x="91" y="1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8DC928">
                <a:lumMod val="60000"/>
                <a:lumOff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8613776" y="1190625"/>
              <a:ext cx="1430338" cy="2593975"/>
            </a:xfrm>
            <a:custGeom>
              <a:avLst/>
              <a:gdLst>
                <a:gd name="T0" fmla="*/ 0 w 127"/>
                <a:gd name="T1" fmla="*/ 0 h 230"/>
                <a:gd name="T2" fmla="*/ 127 w 127"/>
                <a:gd name="T3" fmla="*/ 230 h 230"/>
                <a:gd name="T4" fmla="*/ 0 w 127"/>
                <a:gd name="T5" fmla="*/ 195 h 230"/>
                <a:gd name="T6" fmla="*/ 0 w 127"/>
                <a:gd name="T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30">
                  <a:moveTo>
                    <a:pt x="0" y="0"/>
                  </a:moveTo>
                  <a:cubicBezTo>
                    <a:pt x="67" y="0"/>
                    <a:pt x="127" y="120"/>
                    <a:pt x="127" y="230"/>
                  </a:cubicBezTo>
                  <a:cubicBezTo>
                    <a:pt x="0" y="195"/>
                    <a:pt x="0" y="195"/>
                    <a:pt x="0" y="1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A6C2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8613776" y="1674813"/>
              <a:ext cx="1103313" cy="2019300"/>
            </a:xfrm>
            <a:custGeom>
              <a:avLst/>
              <a:gdLst>
                <a:gd name="T0" fmla="*/ 0 w 98"/>
                <a:gd name="T1" fmla="*/ 0 h 179"/>
                <a:gd name="T2" fmla="*/ 98 w 98"/>
                <a:gd name="T3" fmla="*/ 179 h 179"/>
                <a:gd name="T4" fmla="*/ 0 w 98"/>
                <a:gd name="T5" fmla="*/ 152 h 179"/>
                <a:gd name="T6" fmla="*/ 0 w 98"/>
                <a:gd name="T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79">
                  <a:moveTo>
                    <a:pt x="0" y="0"/>
                  </a:moveTo>
                  <a:cubicBezTo>
                    <a:pt x="52" y="0"/>
                    <a:pt x="98" y="94"/>
                    <a:pt x="98" y="179"/>
                  </a:cubicBezTo>
                  <a:cubicBezTo>
                    <a:pt x="0" y="152"/>
                    <a:pt x="0" y="152"/>
                    <a:pt x="0" y="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BBE77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8613776" y="2171700"/>
              <a:ext cx="765175" cy="1431925"/>
            </a:xfrm>
            <a:custGeom>
              <a:avLst/>
              <a:gdLst>
                <a:gd name="T0" fmla="*/ 0 w 68"/>
                <a:gd name="T1" fmla="*/ 0 h 127"/>
                <a:gd name="T2" fmla="*/ 68 w 68"/>
                <a:gd name="T3" fmla="*/ 127 h 127"/>
                <a:gd name="T4" fmla="*/ 0 w 68"/>
                <a:gd name="T5" fmla="*/ 108 h 127"/>
                <a:gd name="T6" fmla="*/ 0 w 68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127">
                  <a:moveTo>
                    <a:pt x="0" y="0"/>
                  </a:moveTo>
                  <a:cubicBezTo>
                    <a:pt x="36" y="0"/>
                    <a:pt x="68" y="66"/>
                    <a:pt x="68" y="127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EC44E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613776" y="2655888"/>
              <a:ext cx="427038" cy="846138"/>
            </a:xfrm>
            <a:custGeom>
              <a:avLst/>
              <a:gdLst>
                <a:gd name="T0" fmla="*/ 0 w 38"/>
                <a:gd name="T1" fmla="*/ 0 h 75"/>
                <a:gd name="T2" fmla="*/ 38 w 38"/>
                <a:gd name="T3" fmla="*/ 75 h 75"/>
                <a:gd name="T4" fmla="*/ 0 w 38"/>
                <a:gd name="T5" fmla="*/ 65 h 75"/>
                <a:gd name="T6" fmla="*/ 0 w 38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5">
                  <a:moveTo>
                    <a:pt x="0" y="0"/>
                  </a:moveTo>
                  <a:cubicBezTo>
                    <a:pt x="21" y="0"/>
                    <a:pt x="38" y="40"/>
                    <a:pt x="38" y="7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DC928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cxnSp>
        <p:nvCxnSpPr>
          <p:cNvPr id="92" name="Straight Arrow Connector 91"/>
          <p:cNvCxnSpPr/>
          <p:nvPr/>
        </p:nvCxnSpPr>
        <p:spPr>
          <a:xfrm flipH="1" flipV="1">
            <a:off x="3650714" y="3465395"/>
            <a:ext cx="2080245" cy="868180"/>
          </a:xfrm>
          <a:prstGeom prst="straightConnector1">
            <a:avLst/>
          </a:prstGeom>
          <a:noFill/>
          <a:ln w="9525" cap="flat" cmpd="sng" algn="ctr">
            <a:solidFill>
              <a:srgbClr val="57565A">
                <a:lumMod val="50000"/>
              </a:srgbClr>
            </a:solidFill>
            <a:prstDash val="solid"/>
            <a:tailEnd type="oval" w="lg" len="lg"/>
          </a:ln>
          <a:effectLst/>
        </p:spPr>
      </p:cxnSp>
      <p:cxnSp>
        <p:nvCxnSpPr>
          <p:cNvPr id="93" name="Straight Arrow Connector 92"/>
          <p:cNvCxnSpPr/>
          <p:nvPr/>
        </p:nvCxnSpPr>
        <p:spPr>
          <a:xfrm flipH="1" flipV="1">
            <a:off x="3386670" y="3685674"/>
            <a:ext cx="2357990" cy="1771163"/>
          </a:xfrm>
          <a:prstGeom prst="straightConnector1">
            <a:avLst/>
          </a:prstGeom>
          <a:noFill/>
          <a:ln w="9525" cap="flat" cmpd="sng" algn="ctr">
            <a:solidFill>
              <a:srgbClr val="57565A">
                <a:lumMod val="50000"/>
              </a:srgbClr>
            </a:solidFill>
            <a:prstDash val="solid"/>
            <a:tailEnd type="oval" w="lg" len="lg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6805660" y="5415737"/>
            <a:ext cx="504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dirty="0"/>
              <a:t>Some of the areas we work in - Cognitive Application Building, </a:t>
            </a:r>
            <a:r>
              <a:rPr lang="en-US" dirty="0" smtClean="0"/>
              <a:t>Speech </a:t>
            </a:r>
            <a:r>
              <a:rPr lang="en-US" dirty="0"/>
              <a:t>Recognition, Computer Vision, Artificial Narrow Intelligence, Process Automation, Data Science &amp; Machine Learning.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686020" y="1726054"/>
            <a:ext cx="890585" cy="890585"/>
            <a:chOff x="1427243" y="1987229"/>
            <a:chExt cx="1016000" cy="1016000"/>
          </a:xfrm>
        </p:grpSpPr>
        <p:sp>
          <p:nvSpPr>
            <p:cNvPr id="96" name="Oval 95"/>
            <p:cNvSpPr/>
            <p:nvPr/>
          </p:nvSpPr>
          <p:spPr>
            <a:xfrm>
              <a:off x="1427243" y="1987229"/>
              <a:ext cx="1016000" cy="1016000"/>
            </a:xfrm>
            <a:prstGeom prst="ellipse">
              <a:avLst/>
            </a:prstGeom>
            <a:solidFill>
              <a:srgbClr val="2099D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2657" y="2296381"/>
              <a:ext cx="765171" cy="434851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86020" y="2890392"/>
            <a:ext cx="890585" cy="890585"/>
            <a:chOff x="1427243" y="3314803"/>
            <a:chExt cx="1016000" cy="1016000"/>
          </a:xfrm>
        </p:grpSpPr>
        <p:sp>
          <p:nvSpPr>
            <p:cNvPr id="99" name="Oval 98"/>
            <p:cNvSpPr/>
            <p:nvPr/>
          </p:nvSpPr>
          <p:spPr>
            <a:xfrm>
              <a:off x="1427243" y="3314803"/>
              <a:ext cx="1016000" cy="1016000"/>
            </a:xfrm>
            <a:prstGeom prst="ellipse">
              <a:avLst/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36620" y="3570519"/>
              <a:ext cx="597245" cy="504568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5686020" y="4054730"/>
            <a:ext cx="890585" cy="890585"/>
            <a:chOff x="1427243" y="4599335"/>
            <a:chExt cx="1016000" cy="1016000"/>
          </a:xfrm>
        </p:grpSpPr>
        <p:sp>
          <p:nvSpPr>
            <p:cNvPr id="102" name="Oval 101"/>
            <p:cNvSpPr/>
            <p:nvPr/>
          </p:nvSpPr>
          <p:spPr>
            <a:xfrm>
              <a:off x="1427243" y="4599335"/>
              <a:ext cx="1016000" cy="1016000"/>
            </a:xfrm>
            <a:prstGeom prst="ellipse">
              <a:avLst/>
            </a:prstGeom>
            <a:solidFill>
              <a:srgbClr val="7EC44E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99715" y="4771807"/>
              <a:ext cx="671056" cy="671056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5686020" y="5219067"/>
            <a:ext cx="890585" cy="890585"/>
            <a:chOff x="6262908" y="4599335"/>
            <a:chExt cx="1016000" cy="1016000"/>
          </a:xfrm>
        </p:grpSpPr>
        <p:sp>
          <p:nvSpPr>
            <p:cNvPr id="105" name="Oval 104"/>
            <p:cNvSpPr/>
            <p:nvPr/>
          </p:nvSpPr>
          <p:spPr>
            <a:xfrm>
              <a:off x="6262908" y="4599335"/>
              <a:ext cx="1016000" cy="1016000"/>
            </a:xfrm>
            <a:prstGeom prst="ellipse">
              <a:avLst/>
            </a:prstGeom>
            <a:solidFill>
              <a:srgbClr val="8DC92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4278" y="4823701"/>
              <a:ext cx="473263" cy="567267"/>
            </a:xfrm>
            <a:prstGeom prst="rect">
              <a:avLst/>
            </a:prstGeom>
          </p:spPr>
        </p:pic>
      </p:grpSp>
      <p:cxnSp>
        <p:nvCxnSpPr>
          <p:cNvPr id="107" name="Straight Arrow Connector 106"/>
          <p:cNvCxnSpPr>
            <a:stCxn id="99" idx="2"/>
          </p:cNvCxnSpPr>
          <p:nvPr/>
        </p:nvCxnSpPr>
        <p:spPr>
          <a:xfrm flipH="1" flipV="1">
            <a:off x="3911465" y="3229800"/>
            <a:ext cx="1774555" cy="105885"/>
          </a:xfrm>
          <a:prstGeom prst="straightConnector1">
            <a:avLst/>
          </a:prstGeom>
          <a:noFill/>
          <a:ln w="9525" cap="flat" cmpd="sng" algn="ctr">
            <a:solidFill>
              <a:srgbClr val="57565A">
                <a:lumMod val="50000"/>
              </a:srgbClr>
            </a:solidFill>
            <a:prstDash val="solid"/>
            <a:tailEnd type="oval" w="lg" len="lg"/>
          </a:ln>
          <a:effectLst/>
        </p:spPr>
      </p:cxnSp>
      <p:cxnSp>
        <p:nvCxnSpPr>
          <p:cNvPr id="108" name="Straight Arrow Connector 107"/>
          <p:cNvCxnSpPr/>
          <p:nvPr/>
        </p:nvCxnSpPr>
        <p:spPr>
          <a:xfrm flipH="1">
            <a:off x="4194739" y="2357980"/>
            <a:ext cx="1536222" cy="629538"/>
          </a:xfrm>
          <a:prstGeom prst="straightConnector1">
            <a:avLst/>
          </a:prstGeom>
          <a:noFill/>
          <a:ln w="9525" cap="flat" cmpd="sng" algn="ctr">
            <a:solidFill>
              <a:srgbClr val="57565A">
                <a:lumMod val="50000"/>
              </a:srgbClr>
            </a:solidFill>
            <a:prstDash val="solid"/>
            <a:tailEnd type="oval" w="lg" len="lg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6805661" y="3872384"/>
            <a:ext cx="504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dirty="0" smtClean="0"/>
              <a:t>We </a:t>
            </a:r>
            <a:r>
              <a:rPr lang="en-US" dirty="0"/>
              <a:t>cater to the holistic needs of a wide spectrum of customers ranging from the manufacturers, dealers, spare parts retailers, Insurance providers, finance providers to the end customers.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05660" y="2821077"/>
            <a:ext cx="488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dirty="0"/>
              <a:t>We are a digital platform providing products and solutions using AI for the retail space of the </a:t>
            </a:r>
            <a:r>
              <a:rPr lang="en-US" dirty="0" smtClean="0"/>
              <a:t>"Auto-verse"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05660" y="1731886"/>
            <a:ext cx="488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dirty="0"/>
              <a:t>Phoenix Consulting is an emerging solution for any and every need of the automotive industry.</a:t>
            </a:r>
            <a:endParaRPr lang="en-US" sz="1400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29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 p14:presetBounceEnd="61111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1111">
                                          <p:cBhvr additive="base">
                                            <p:cTn id="11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1111">
                                          <p:cBhvr additive="base">
                                            <p:cTn id="12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2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2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94" grpId="0"/>
          <p:bldP spid="109" grpId="0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9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2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2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2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3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2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4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2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5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2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5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2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2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94" grpId="0"/>
          <p:bldP spid="109" grpId="0"/>
          <p:bldP spid="110" grpId="0"/>
          <p:bldP spid="11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sp>
        <p:nvSpPr>
          <p:cNvPr id="100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The problem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142913" y="3315856"/>
            <a:ext cx="3996273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133" b="1" dirty="0" smtClean="0">
                <a:solidFill>
                  <a:srgbClr val="57565A"/>
                </a:solidFill>
                <a:latin typeface="Open Sans Light"/>
              </a:rPr>
              <a:t>Market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Market</a:t>
            </a:r>
            <a:r>
              <a:rPr lang="en-US" sz="2133" dirty="0">
                <a:solidFill>
                  <a:srgbClr val="57565A"/>
                </a:solidFill>
                <a:latin typeface="Open Sans Light"/>
              </a:rPr>
              <a:t> </a:t>
            </a:r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data outdated,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difficult to maintain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manually. </a:t>
            </a:r>
            <a:r>
              <a:rPr lang="en-US" sz="2133" b="1" dirty="0" smtClean="0">
                <a:solidFill>
                  <a:srgbClr val="57565A"/>
                </a:solidFill>
                <a:latin typeface="Open Sans Light"/>
              </a:rPr>
              <a:t/>
            </a:r>
            <a:br>
              <a:rPr lang="en-US" sz="2133" b="1" dirty="0" smtClean="0">
                <a:solidFill>
                  <a:srgbClr val="57565A"/>
                </a:solidFill>
                <a:latin typeface="Open Sans Light"/>
              </a:rPr>
            </a:br>
            <a:endParaRPr lang="en-US" sz="2133" b="1" dirty="0">
              <a:solidFill>
                <a:srgbClr val="57565A"/>
              </a:solidFill>
              <a:latin typeface="Open Sans Light"/>
            </a:endParaRPr>
          </a:p>
          <a:p>
            <a:pPr defTabSz="1219170"/>
            <a:endParaRPr lang="en-US" sz="16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47994" y="1084446"/>
            <a:ext cx="2814013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133" b="1" dirty="0" smtClean="0">
                <a:solidFill>
                  <a:srgbClr val="57565A"/>
                </a:solidFill>
                <a:latin typeface="Open Sans Light"/>
              </a:rPr>
              <a:t>Seller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Lack of digital </a:t>
            </a:r>
          </a:p>
          <a:p>
            <a:pPr defTabSz="1219170"/>
            <a:r>
              <a:rPr lang="en-US" sz="1600" dirty="0">
                <a:solidFill>
                  <a:srgbClr val="57565A"/>
                </a:solidFill>
                <a:latin typeface="Open Sans Light"/>
              </a:rPr>
              <a:t>e</a:t>
            </a:r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xpertise and high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cost of customer</a:t>
            </a:r>
          </a:p>
          <a:p>
            <a:pPr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acquisition.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32414" y="1090863"/>
            <a:ext cx="20320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/>
            <a:r>
              <a:rPr lang="en-US" sz="2133" b="1" dirty="0" smtClean="0">
                <a:solidFill>
                  <a:srgbClr val="57565A"/>
                </a:solidFill>
                <a:latin typeface="Open Sans Light"/>
              </a:rPr>
              <a:t>Brand</a:t>
            </a:r>
          </a:p>
          <a:p>
            <a:pPr algn="r" defTabSz="1219170"/>
            <a:r>
              <a:rPr lang="en-US" sz="1600" dirty="0">
                <a:solidFill>
                  <a:srgbClr val="57565A"/>
                </a:solidFill>
                <a:latin typeface="Open Sans Light"/>
              </a:rPr>
              <a:t>B</a:t>
            </a:r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rand-agnostic platform to reach customers does</a:t>
            </a:r>
          </a:p>
          <a:p>
            <a:pPr algn="r" defTabSz="1219170"/>
            <a:r>
              <a:rPr lang="en-US" sz="1600" dirty="0">
                <a:solidFill>
                  <a:srgbClr val="57565A"/>
                </a:solidFill>
                <a:latin typeface="Open Sans Light"/>
              </a:rPr>
              <a:t>n</a:t>
            </a:r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ot exist.</a:t>
            </a:r>
            <a:endParaRPr lang="en-US" sz="1600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3479" y="3315856"/>
            <a:ext cx="2282032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/>
            <a:r>
              <a:rPr lang="en-US" sz="2133" b="1" dirty="0" smtClean="0">
                <a:solidFill>
                  <a:srgbClr val="57565A"/>
                </a:solidFill>
                <a:latin typeface="Open Sans Light"/>
              </a:rPr>
              <a:t>Customers</a:t>
            </a:r>
          </a:p>
          <a:p>
            <a:pPr algn="r" defTabSz="1219170"/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Tons of inaccurate information, often hard to locate for the </a:t>
            </a:r>
          </a:p>
          <a:p>
            <a:pPr algn="r" defTabSz="1219170"/>
            <a:r>
              <a:rPr lang="en-US" sz="1600" dirty="0">
                <a:solidFill>
                  <a:srgbClr val="57565A"/>
                </a:solidFill>
                <a:latin typeface="Open Sans Light"/>
              </a:rPr>
              <a:t>c</a:t>
            </a:r>
            <a:r>
              <a:rPr lang="en-US" sz="1600" dirty="0" smtClean="0">
                <a:solidFill>
                  <a:srgbClr val="57565A"/>
                </a:solidFill>
                <a:latin typeface="Open Sans Light"/>
              </a:rPr>
              <a:t>ustomer. </a:t>
            </a:r>
          </a:p>
          <a:p>
            <a:pPr algn="r" defTabSz="1219170"/>
            <a:endParaRPr lang="en-US" sz="1600" dirty="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853350" y="2615825"/>
            <a:ext cx="1034473" cy="7721600"/>
            <a:chOff x="7853350" y="2615825"/>
            <a:chExt cx="1034473" cy="7721600"/>
          </a:xfrm>
        </p:grpSpPr>
        <p:sp>
          <p:nvSpPr>
            <p:cNvPr id="49" name="Rounded Rectangle 48"/>
            <p:cNvSpPr/>
            <p:nvPr/>
          </p:nvSpPr>
          <p:spPr>
            <a:xfrm>
              <a:off x="8108440" y="2615825"/>
              <a:ext cx="504064" cy="7721600"/>
            </a:xfrm>
            <a:prstGeom prst="roundRect">
              <a:avLst>
                <a:gd name="adj" fmla="val 50000"/>
              </a:avLst>
            </a:prstGeom>
            <a:solidFill>
              <a:srgbClr val="ABD22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853350" y="2615828"/>
              <a:ext cx="1034473" cy="1034475"/>
            </a:xfrm>
            <a:prstGeom prst="ellipse">
              <a:avLst/>
            </a:prstGeom>
            <a:solidFill>
              <a:srgbClr val="ABD22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Freeform 121"/>
            <p:cNvSpPr>
              <a:spLocks noEditPoints="1"/>
            </p:cNvSpPr>
            <p:nvPr/>
          </p:nvSpPr>
          <p:spPr bwMode="auto">
            <a:xfrm>
              <a:off x="8027756" y="2837377"/>
              <a:ext cx="726141" cy="591376"/>
            </a:xfrm>
            <a:custGeom>
              <a:avLst/>
              <a:gdLst>
                <a:gd name="T0" fmla="*/ 333 w 703"/>
                <a:gd name="T1" fmla="*/ 406 h 572"/>
                <a:gd name="T2" fmla="*/ 198 w 703"/>
                <a:gd name="T3" fmla="*/ 553 h 572"/>
                <a:gd name="T4" fmla="*/ 157 w 703"/>
                <a:gd name="T5" fmla="*/ 568 h 572"/>
                <a:gd name="T6" fmla="*/ 79 w 703"/>
                <a:gd name="T7" fmla="*/ 460 h 572"/>
                <a:gd name="T8" fmla="*/ 207 w 703"/>
                <a:gd name="T9" fmla="*/ 350 h 572"/>
                <a:gd name="T10" fmla="*/ 112 w 703"/>
                <a:gd name="T11" fmla="*/ 218 h 572"/>
                <a:gd name="T12" fmla="*/ 17 w 703"/>
                <a:gd name="T13" fmla="*/ 75 h 572"/>
                <a:gd name="T14" fmla="*/ 82 w 703"/>
                <a:gd name="T15" fmla="*/ 129 h 572"/>
                <a:gd name="T16" fmla="*/ 76 w 703"/>
                <a:gd name="T17" fmla="*/ 24 h 572"/>
                <a:gd name="T18" fmla="*/ 112 w 703"/>
                <a:gd name="T19" fmla="*/ 8 h 572"/>
                <a:gd name="T20" fmla="*/ 317 w 703"/>
                <a:gd name="T21" fmla="*/ 245 h 572"/>
                <a:gd name="T22" fmla="*/ 381 w 703"/>
                <a:gd name="T23" fmla="*/ 208 h 572"/>
                <a:gd name="T24" fmla="*/ 400 w 703"/>
                <a:gd name="T25" fmla="*/ 75 h 572"/>
                <a:gd name="T26" fmla="*/ 300 w 703"/>
                <a:gd name="T27" fmla="*/ 32 h 572"/>
                <a:gd name="T28" fmla="*/ 563 w 703"/>
                <a:gd name="T29" fmla="*/ 80 h 572"/>
                <a:gd name="T30" fmla="*/ 609 w 703"/>
                <a:gd name="T31" fmla="*/ 172 h 572"/>
                <a:gd name="T32" fmla="*/ 695 w 703"/>
                <a:gd name="T33" fmla="*/ 219 h 572"/>
                <a:gd name="T34" fmla="*/ 611 w 703"/>
                <a:gd name="T35" fmla="*/ 324 h 572"/>
                <a:gd name="T36" fmla="*/ 557 w 703"/>
                <a:gd name="T37" fmla="*/ 265 h 572"/>
                <a:gd name="T38" fmla="*/ 439 w 703"/>
                <a:gd name="T39" fmla="*/ 265 h 572"/>
                <a:gd name="T40" fmla="*/ 402 w 703"/>
                <a:gd name="T41" fmla="*/ 330 h 572"/>
                <a:gd name="T42" fmla="*/ 555 w 703"/>
                <a:gd name="T43" fmla="*/ 556 h 572"/>
                <a:gd name="T44" fmla="*/ 338 w 703"/>
                <a:gd name="T45" fmla="*/ 392 h 572"/>
                <a:gd name="T46" fmla="*/ 545 w 703"/>
                <a:gd name="T47" fmla="*/ 546 h 572"/>
                <a:gd name="T48" fmla="*/ 387 w 703"/>
                <a:gd name="T49" fmla="*/ 336 h 572"/>
                <a:gd name="T50" fmla="*/ 425 w 703"/>
                <a:gd name="T51" fmla="*/ 276 h 572"/>
                <a:gd name="T52" fmla="*/ 423 w 703"/>
                <a:gd name="T53" fmla="*/ 265 h 572"/>
                <a:gd name="T54" fmla="*/ 560 w 703"/>
                <a:gd name="T55" fmla="*/ 217 h 572"/>
                <a:gd name="T56" fmla="*/ 606 w 703"/>
                <a:gd name="T57" fmla="*/ 308 h 572"/>
                <a:gd name="T58" fmla="*/ 685 w 703"/>
                <a:gd name="T59" fmla="*/ 229 h 572"/>
                <a:gd name="T60" fmla="*/ 644 w 703"/>
                <a:gd name="T61" fmla="*/ 193 h 572"/>
                <a:gd name="T62" fmla="*/ 594 w 703"/>
                <a:gd name="T63" fmla="*/ 142 h 572"/>
                <a:gd name="T64" fmla="*/ 314 w 703"/>
                <a:gd name="T65" fmla="*/ 28 h 572"/>
                <a:gd name="T66" fmla="*/ 324 w 703"/>
                <a:gd name="T67" fmla="*/ 29 h 572"/>
                <a:gd name="T68" fmla="*/ 414 w 703"/>
                <a:gd name="T69" fmla="*/ 195 h 572"/>
                <a:gd name="T70" fmla="*/ 377 w 703"/>
                <a:gd name="T71" fmla="*/ 222 h 572"/>
                <a:gd name="T72" fmla="*/ 359 w 703"/>
                <a:gd name="T73" fmla="*/ 230 h 572"/>
                <a:gd name="T74" fmla="*/ 200 w 703"/>
                <a:gd name="T75" fmla="*/ 148 h 572"/>
                <a:gd name="T76" fmla="*/ 112 w 703"/>
                <a:gd name="T77" fmla="*/ 22 h 572"/>
                <a:gd name="T78" fmla="*/ 131 w 703"/>
                <a:gd name="T79" fmla="*/ 132 h 572"/>
                <a:gd name="T80" fmla="*/ 22 w 703"/>
                <a:gd name="T81" fmla="*/ 95 h 572"/>
                <a:gd name="T82" fmla="*/ 140 w 703"/>
                <a:gd name="T83" fmla="*/ 199 h 572"/>
                <a:gd name="T84" fmla="*/ 255 w 703"/>
                <a:gd name="T85" fmla="*/ 318 h 572"/>
                <a:gd name="T86" fmla="*/ 98 w 703"/>
                <a:gd name="T87" fmla="*/ 464 h 572"/>
                <a:gd name="T88" fmla="*/ 142 w 703"/>
                <a:gd name="T89" fmla="*/ 533 h 572"/>
                <a:gd name="T90" fmla="*/ 178 w 703"/>
                <a:gd name="T91" fmla="*/ 557 h 572"/>
                <a:gd name="T92" fmla="*/ 299 w 703"/>
                <a:gd name="T93" fmla="*/ 417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3" h="572">
                  <a:moveTo>
                    <a:pt x="518" y="572"/>
                  </a:moveTo>
                  <a:cubicBezTo>
                    <a:pt x="505" y="572"/>
                    <a:pt x="494" y="568"/>
                    <a:pt x="486" y="559"/>
                  </a:cubicBezTo>
                  <a:cubicBezTo>
                    <a:pt x="333" y="406"/>
                    <a:pt x="333" y="406"/>
                    <a:pt x="333" y="406"/>
                  </a:cubicBezTo>
                  <a:cubicBezTo>
                    <a:pt x="324" y="414"/>
                    <a:pt x="316" y="421"/>
                    <a:pt x="308" y="428"/>
                  </a:cubicBezTo>
                  <a:cubicBezTo>
                    <a:pt x="296" y="438"/>
                    <a:pt x="285" y="448"/>
                    <a:pt x="272" y="461"/>
                  </a:cubicBezTo>
                  <a:cubicBezTo>
                    <a:pt x="252" y="481"/>
                    <a:pt x="216" y="530"/>
                    <a:pt x="198" y="553"/>
                  </a:cubicBezTo>
                  <a:cubicBezTo>
                    <a:pt x="190" y="565"/>
                    <a:pt x="188" y="567"/>
                    <a:pt x="187" y="568"/>
                  </a:cubicBezTo>
                  <a:cubicBezTo>
                    <a:pt x="184" y="571"/>
                    <a:pt x="177" y="572"/>
                    <a:pt x="172" y="572"/>
                  </a:cubicBezTo>
                  <a:cubicBezTo>
                    <a:pt x="167" y="572"/>
                    <a:pt x="160" y="571"/>
                    <a:pt x="157" y="568"/>
                  </a:cubicBezTo>
                  <a:cubicBezTo>
                    <a:pt x="155" y="566"/>
                    <a:pt x="145" y="556"/>
                    <a:pt x="132" y="543"/>
                  </a:cubicBezTo>
                  <a:cubicBezTo>
                    <a:pt x="132" y="543"/>
                    <a:pt x="83" y="494"/>
                    <a:pt x="79" y="490"/>
                  </a:cubicBezTo>
                  <a:cubicBezTo>
                    <a:pt x="74" y="484"/>
                    <a:pt x="73" y="466"/>
                    <a:pt x="79" y="460"/>
                  </a:cubicBezTo>
                  <a:cubicBezTo>
                    <a:pt x="80" y="459"/>
                    <a:pt x="82" y="457"/>
                    <a:pt x="90" y="452"/>
                  </a:cubicBezTo>
                  <a:cubicBezTo>
                    <a:pt x="108" y="441"/>
                    <a:pt x="144" y="418"/>
                    <a:pt x="163" y="398"/>
                  </a:cubicBezTo>
                  <a:cubicBezTo>
                    <a:pt x="176" y="385"/>
                    <a:pt x="191" y="368"/>
                    <a:pt x="207" y="350"/>
                  </a:cubicBezTo>
                  <a:cubicBezTo>
                    <a:pt x="218" y="338"/>
                    <a:pt x="229" y="325"/>
                    <a:pt x="240" y="314"/>
                  </a:cubicBezTo>
                  <a:cubicBezTo>
                    <a:pt x="140" y="214"/>
                    <a:pt x="140" y="214"/>
                    <a:pt x="140" y="214"/>
                  </a:cubicBezTo>
                  <a:cubicBezTo>
                    <a:pt x="131" y="216"/>
                    <a:pt x="121" y="218"/>
                    <a:pt x="112" y="218"/>
                  </a:cubicBezTo>
                  <a:cubicBezTo>
                    <a:pt x="84" y="218"/>
                    <a:pt x="57" y="207"/>
                    <a:pt x="37" y="187"/>
                  </a:cubicBezTo>
                  <a:cubicBezTo>
                    <a:pt x="9" y="159"/>
                    <a:pt x="0" y="118"/>
                    <a:pt x="12" y="80"/>
                  </a:cubicBezTo>
                  <a:cubicBezTo>
                    <a:pt x="13" y="77"/>
                    <a:pt x="15" y="76"/>
                    <a:pt x="17" y="75"/>
                  </a:cubicBezTo>
                  <a:cubicBezTo>
                    <a:pt x="19" y="74"/>
                    <a:pt x="22" y="75"/>
                    <a:pt x="24" y="77"/>
                  </a:cubicBezTo>
                  <a:cubicBezTo>
                    <a:pt x="75" y="128"/>
                    <a:pt x="75" y="128"/>
                    <a:pt x="75" y="128"/>
                  </a:cubicBezTo>
                  <a:cubicBezTo>
                    <a:pt x="76" y="129"/>
                    <a:pt x="78" y="129"/>
                    <a:pt x="82" y="129"/>
                  </a:cubicBezTo>
                  <a:cubicBezTo>
                    <a:pt x="96" y="129"/>
                    <a:pt x="117" y="125"/>
                    <a:pt x="121" y="122"/>
                  </a:cubicBezTo>
                  <a:cubicBezTo>
                    <a:pt x="125" y="115"/>
                    <a:pt x="129" y="83"/>
                    <a:pt x="127" y="76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4" y="23"/>
                    <a:pt x="74" y="20"/>
                    <a:pt x="74" y="18"/>
                  </a:cubicBezTo>
                  <a:cubicBezTo>
                    <a:pt x="75" y="15"/>
                    <a:pt x="77" y="14"/>
                    <a:pt x="79" y="13"/>
                  </a:cubicBezTo>
                  <a:cubicBezTo>
                    <a:pt x="89" y="9"/>
                    <a:pt x="101" y="8"/>
                    <a:pt x="112" y="8"/>
                  </a:cubicBezTo>
                  <a:cubicBezTo>
                    <a:pt x="140" y="8"/>
                    <a:pt x="166" y="18"/>
                    <a:pt x="186" y="38"/>
                  </a:cubicBezTo>
                  <a:cubicBezTo>
                    <a:pt x="213" y="65"/>
                    <a:pt x="223" y="104"/>
                    <a:pt x="213" y="141"/>
                  </a:cubicBezTo>
                  <a:cubicBezTo>
                    <a:pt x="317" y="245"/>
                    <a:pt x="317" y="245"/>
                    <a:pt x="317" y="245"/>
                  </a:cubicBezTo>
                  <a:cubicBezTo>
                    <a:pt x="330" y="235"/>
                    <a:pt x="342" y="226"/>
                    <a:pt x="351" y="219"/>
                  </a:cubicBezTo>
                  <a:cubicBezTo>
                    <a:pt x="356" y="215"/>
                    <a:pt x="360" y="212"/>
                    <a:pt x="362" y="211"/>
                  </a:cubicBezTo>
                  <a:cubicBezTo>
                    <a:pt x="368" y="206"/>
                    <a:pt x="375" y="205"/>
                    <a:pt x="381" y="208"/>
                  </a:cubicBezTo>
                  <a:cubicBezTo>
                    <a:pt x="387" y="203"/>
                    <a:pt x="387" y="203"/>
                    <a:pt x="387" y="203"/>
                  </a:cubicBezTo>
                  <a:cubicBezTo>
                    <a:pt x="404" y="185"/>
                    <a:pt x="404" y="185"/>
                    <a:pt x="404" y="185"/>
                  </a:cubicBezTo>
                  <a:cubicBezTo>
                    <a:pt x="424" y="165"/>
                    <a:pt x="450" y="125"/>
                    <a:pt x="400" y="75"/>
                  </a:cubicBezTo>
                  <a:cubicBezTo>
                    <a:pt x="369" y="45"/>
                    <a:pt x="332" y="43"/>
                    <a:pt x="324" y="43"/>
                  </a:cubicBezTo>
                  <a:cubicBezTo>
                    <a:pt x="321" y="43"/>
                    <a:pt x="319" y="43"/>
                    <a:pt x="318" y="43"/>
                  </a:cubicBezTo>
                  <a:cubicBezTo>
                    <a:pt x="310" y="45"/>
                    <a:pt x="302" y="40"/>
                    <a:pt x="300" y="32"/>
                  </a:cubicBezTo>
                  <a:cubicBezTo>
                    <a:pt x="299" y="25"/>
                    <a:pt x="301" y="19"/>
                    <a:pt x="307" y="16"/>
                  </a:cubicBezTo>
                  <a:cubicBezTo>
                    <a:pt x="325" y="6"/>
                    <a:pt x="354" y="0"/>
                    <a:pt x="383" y="0"/>
                  </a:cubicBezTo>
                  <a:cubicBezTo>
                    <a:pt x="429" y="0"/>
                    <a:pt x="497" y="14"/>
                    <a:pt x="563" y="80"/>
                  </a:cubicBezTo>
                  <a:cubicBezTo>
                    <a:pt x="593" y="110"/>
                    <a:pt x="606" y="127"/>
                    <a:pt x="608" y="140"/>
                  </a:cubicBezTo>
                  <a:cubicBezTo>
                    <a:pt x="609" y="146"/>
                    <a:pt x="608" y="152"/>
                    <a:pt x="608" y="157"/>
                  </a:cubicBezTo>
                  <a:cubicBezTo>
                    <a:pt x="607" y="164"/>
                    <a:pt x="607" y="169"/>
                    <a:pt x="609" y="172"/>
                  </a:cubicBezTo>
                  <a:cubicBezTo>
                    <a:pt x="617" y="179"/>
                    <a:pt x="627" y="181"/>
                    <a:pt x="642" y="179"/>
                  </a:cubicBezTo>
                  <a:cubicBezTo>
                    <a:pt x="649" y="178"/>
                    <a:pt x="657" y="181"/>
                    <a:pt x="662" y="186"/>
                  </a:cubicBezTo>
                  <a:cubicBezTo>
                    <a:pt x="695" y="219"/>
                    <a:pt x="695" y="219"/>
                    <a:pt x="695" y="219"/>
                  </a:cubicBezTo>
                  <a:cubicBezTo>
                    <a:pt x="703" y="227"/>
                    <a:pt x="703" y="240"/>
                    <a:pt x="695" y="249"/>
                  </a:cubicBezTo>
                  <a:cubicBezTo>
                    <a:pt x="626" y="318"/>
                    <a:pt x="626" y="318"/>
                    <a:pt x="626" y="318"/>
                  </a:cubicBezTo>
                  <a:cubicBezTo>
                    <a:pt x="622" y="322"/>
                    <a:pt x="616" y="324"/>
                    <a:pt x="611" y="324"/>
                  </a:cubicBezTo>
                  <a:cubicBezTo>
                    <a:pt x="605" y="324"/>
                    <a:pt x="600" y="322"/>
                    <a:pt x="596" y="318"/>
                  </a:cubicBezTo>
                  <a:cubicBezTo>
                    <a:pt x="563" y="285"/>
                    <a:pt x="563" y="285"/>
                    <a:pt x="563" y="285"/>
                  </a:cubicBezTo>
                  <a:cubicBezTo>
                    <a:pt x="558" y="280"/>
                    <a:pt x="556" y="273"/>
                    <a:pt x="557" y="265"/>
                  </a:cubicBezTo>
                  <a:cubicBezTo>
                    <a:pt x="561" y="247"/>
                    <a:pt x="558" y="235"/>
                    <a:pt x="550" y="227"/>
                  </a:cubicBezTo>
                  <a:cubicBezTo>
                    <a:pt x="537" y="214"/>
                    <a:pt x="528" y="210"/>
                    <a:pt x="512" y="212"/>
                  </a:cubicBezTo>
                  <a:cubicBezTo>
                    <a:pt x="498" y="214"/>
                    <a:pt x="471" y="234"/>
                    <a:pt x="439" y="265"/>
                  </a:cubicBezTo>
                  <a:cubicBezTo>
                    <a:pt x="442" y="272"/>
                    <a:pt x="442" y="279"/>
                    <a:pt x="436" y="285"/>
                  </a:cubicBezTo>
                  <a:cubicBezTo>
                    <a:pt x="435" y="287"/>
                    <a:pt x="432" y="291"/>
                    <a:pt x="428" y="296"/>
                  </a:cubicBezTo>
                  <a:cubicBezTo>
                    <a:pt x="421" y="305"/>
                    <a:pt x="412" y="317"/>
                    <a:pt x="402" y="330"/>
                  </a:cubicBezTo>
                  <a:cubicBezTo>
                    <a:pt x="559" y="487"/>
                    <a:pt x="559" y="487"/>
                    <a:pt x="559" y="487"/>
                  </a:cubicBezTo>
                  <a:cubicBezTo>
                    <a:pt x="567" y="496"/>
                    <a:pt x="572" y="508"/>
                    <a:pt x="571" y="521"/>
                  </a:cubicBezTo>
                  <a:cubicBezTo>
                    <a:pt x="570" y="534"/>
                    <a:pt x="565" y="546"/>
                    <a:pt x="555" y="556"/>
                  </a:cubicBezTo>
                  <a:cubicBezTo>
                    <a:pt x="545" y="566"/>
                    <a:pt x="531" y="572"/>
                    <a:pt x="518" y="572"/>
                  </a:cubicBezTo>
                  <a:close/>
                  <a:moveTo>
                    <a:pt x="333" y="390"/>
                  </a:moveTo>
                  <a:cubicBezTo>
                    <a:pt x="335" y="390"/>
                    <a:pt x="337" y="390"/>
                    <a:pt x="338" y="392"/>
                  </a:cubicBezTo>
                  <a:cubicBezTo>
                    <a:pt x="496" y="550"/>
                    <a:pt x="496" y="550"/>
                    <a:pt x="496" y="550"/>
                  </a:cubicBezTo>
                  <a:cubicBezTo>
                    <a:pt x="502" y="555"/>
                    <a:pt x="509" y="558"/>
                    <a:pt x="518" y="558"/>
                  </a:cubicBezTo>
                  <a:cubicBezTo>
                    <a:pt x="527" y="558"/>
                    <a:pt x="538" y="554"/>
                    <a:pt x="545" y="546"/>
                  </a:cubicBezTo>
                  <a:cubicBezTo>
                    <a:pt x="552" y="539"/>
                    <a:pt x="557" y="530"/>
                    <a:pt x="557" y="520"/>
                  </a:cubicBezTo>
                  <a:cubicBezTo>
                    <a:pt x="558" y="511"/>
                    <a:pt x="555" y="503"/>
                    <a:pt x="549" y="497"/>
                  </a:cubicBezTo>
                  <a:cubicBezTo>
                    <a:pt x="387" y="336"/>
                    <a:pt x="387" y="336"/>
                    <a:pt x="387" y="336"/>
                  </a:cubicBezTo>
                  <a:cubicBezTo>
                    <a:pt x="385" y="333"/>
                    <a:pt x="385" y="329"/>
                    <a:pt x="387" y="326"/>
                  </a:cubicBezTo>
                  <a:cubicBezTo>
                    <a:pt x="399" y="312"/>
                    <a:pt x="409" y="297"/>
                    <a:pt x="416" y="288"/>
                  </a:cubicBezTo>
                  <a:cubicBezTo>
                    <a:pt x="421" y="282"/>
                    <a:pt x="424" y="278"/>
                    <a:pt x="425" y="276"/>
                  </a:cubicBezTo>
                  <a:cubicBezTo>
                    <a:pt x="428" y="274"/>
                    <a:pt x="428" y="272"/>
                    <a:pt x="425" y="270"/>
                  </a:cubicBezTo>
                  <a:cubicBezTo>
                    <a:pt x="425" y="270"/>
                    <a:pt x="425" y="269"/>
                    <a:pt x="425" y="269"/>
                  </a:cubicBezTo>
                  <a:cubicBezTo>
                    <a:pt x="423" y="268"/>
                    <a:pt x="423" y="267"/>
                    <a:pt x="423" y="265"/>
                  </a:cubicBezTo>
                  <a:cubicBezTo>
                    <a:pt x="422" y="263"/>
                    <a:pt x="423" y="261"/>
                    <a:pt x="425" y="259"/>
                  </a:cubicBezTo>
                  <a:cubicBezTo>
                    <a:pt x="451" y="233"/>
                    <a:pt x="487" y="201"/>
                    <a:pt x="511" y="198"/>
                  </a:cubicBezTo>
                  <a:cubicBezTo>
                    <a:pt x="534" y="196"/>
                    <a:pt x="547" y="204"/>
                    <a:pt x="560" y="217"/>
                  </a:cubicBezTo>
                  <a:cubicBezTo>
                    <a:pt x="571" y="228"/>
                    <a:pt x="575" y="245"/>
                    <a:pt x="571" y="267"/>
                  </a:cubicBezTo>
                  <a:cubicBezTo>
                    <a:pt x="571" y="269"/>
                    <a:pt x="570" y="273"/>
                    <a:pt x="573" y="275"/>
                  </a:cubicBezTo>
                  <a:cubicBezTo>
                    <a:pt x="606" y="308"/>
                    <a:pt x="606" y="308"/>
                    <a:pt x="606" y="308"/>
                  </a:cubicBezTo>
                  <a:cubicBezTo>
                    <a:pt x="608" y="310"/>
                    <a:pt x="613" y="310"/>
                    <a:pt x="616" y="308"/>
                  </a:cubicBezTo>
                  <a:cubicBezTo>
                    <a:pt x="685" y="239"/>
                    <a:pt x="685" y="239"/>
                    <a:pt x="685" y="239"/>
                  </a:cubicBezTo>
                  <a:cubicBezTo>
                    <a:pt x="687" y="236"/>
                    <a:pt x="687" y="232"/>
                    <a:pt x="685" y="229"/>
                  </a:cubicBezTo>
                  <a:cubicBezTo>
                    <a:pt x="652" y="196"/>
                    <a:pt x="652" y="196"/>
                    <a:pt x="652" y="196"/>
                  </a:cubicBezTo>
                  <a:cubicBezTo>
                    <a:pt x="650" y="194"/>
                    <a:pt x="647" y="193"/>
                    <a:pt x="645" y="193"/>
                  </a:cubicBezTo>
                  <a:cubicBezTo>
                    <a:pt x="645" y="193"/>
                    <a:pt x="644" y="193"/>
                    <a:pt x="644" y="193"/>
                  </a:cubicBezTo>
                  <a:cubicBezTo>
                    <a:pt x="624" y="196"/>
                    <a:pt x="610" y="192"/>
                    <a:pt x="600" y="182"/>
                  </a:cubicBezTo>
                  <a:cubicBezTo>
                    <a:pt x="592" y="174"/>
                    <a:pt x="593" y="164"/>
                    <a:pt x="594" y="155"/>
                  </a:cubicBezTo>
                  <a:cubicBezTo>
                    <a:pt x="594" y="151"/>
                    <a:pt x="595" y="146"/>
                    <a:pt x="594" y="142"/>
                  </a:cubicBezTo>
                  <a:cubicBezTo>
                    <a:pt x="592" y="129"/>
                    <a:pt x="563" y="100"/>
                    <a:pt x="553" y="90"/>
                  </a:cubicBezTo>
                  <a:cubicBezTo>
                    <a:pt x="490" y="27"/>
                    <a:pt x="426" y="14"/>
                    <a:pt x="383" y="14"/>
                  </a:cubicBezTo>
                  <a:cubicBezTo>
                    <a:pt x="351" y="14"/>
                    <a:pt x="326" y="21"/>
                    <a:pt x="314" y="28"/>
                  </a:cubicBezTo>
                  <a:cubicBezTo>
                    <a:pt x="314" y="28"/>
                    <a:pt x="314" y="29"/>
                    <a:pt x="314" y="29"/>
                  </a:cubicBezTo>
                  <a:cubicBezTo>
                    <a:pt x="315" y="30"/>
                    <a:pt x="315" y="30"/>
                    <a:pt x="315" y="30"/>
                  </a:cubicBezTo>
                  <a:cubicBezTo>
                    <a:pt x="318" y="29"/>
                    <a:pt x="321" y="29"/>
                    <a:pt x="324" y="29"/>
                  </a:cubicBezTo>
                  <a:cubicBezTo>
                    <a:pt x="333" y="29"/>
                    <a:pt x="375" y="31"/>
                    <a:pt x="410" y="65"/>
                  </a:cubicBezTo>
                  <a:cubicBezTo>
                    <a:pt x="435" y="90"/>
                    <a:pt x="446" y="116"/>
                    <a:pt x="442" y="143"/>
                  </a:cubicBezTo>
                  <a:cubicBezTo>
                    <a:pt x="439" y="168"/>
                    <a:pt x="423" y="186"/>
                    <a:pt x="414" y="195"/>
                  </a:cubicBezTo>
                  <a:cubicBezTo>
                    <a:pt x="396" y="213"/>
                    <a:pt x="396" y="213"/>
                    <a:pt x="396" y="213"/>
                  </a:cubicBezTo>
                  <a:cubicBezTo>
                    <a:pt x="387" y="222"/>
                    <a:pt x="387" y="222"/>
                    <a:pt x="387" y="222"/>
                  </a:cubicBezTo>
                  <a:cubicBezTo>
                    <a:pt x="384" y="224"/>
                    <a:pt x="380" y="224"/>
                    <a:pt x="377" y="222"/>
                  </a:cubicBezTo>
                  <a:cubicBezTo>
                    <a:pt x="376" y="221"/>
                    <a:pt x="375" y="220"/>
                    <a:pt x="374" y="220"/>
                  </a:cubicBezTo>
                  <a:cubicBezTo>
                    <a:pt x="373" y="220"/>
                    <a:pt x="372" y="220"/>
                    <a:pt x="371" y="222"/>
                  </a:cubicBezTo>
                  <a:cubicBezTo>
                    <a:pt x="369" y="223"/>
                    <a:pt x="365" y="226"/>
                    <a:pt x="359" y="230"/>
                  </a:cubicBezTo>
                  <a:cubicBezTo>
                    <a:pt x="350" y="237"/>
                    <a:pt x="336" y="248"/>
                    <a:pt x="321" y="260"/>
                  </a:cubicBezTo>
                  <a:cubicBezTo>
                    <a:pt x="318" y="262"/>
                    <a:pt x="314" y="262"/>
                    <a:pt x="311" y="260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198" y="146"/>
                    <a:pt x="197" y="144"/>
                    <a:pt x="198" y="141"/>
                  </a:cubicBezTo>
                  <a:cubicBezTo>
                    <a:pt x="209" y="108"/>
                    <a:pt x="201" y="73"/>
                    <a:pt x="176" y="48"/>
                  </a:cubicBezTo>
                  <a:cubicBezTo>
                    <a:pt x="159" y="31"/>
                    <a:pt x="136" y="22"/>
                    <a:pt x="112" y="22"/>
                  </a:cubicBezTo>
                  <a:cubicBezTo>
                    <a:pt x="106" y="22"/>
                    <a:pt x="100" y="22"/>
                    <a:pt x="95" y="23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47" y="75"/>
                    <a:pt x="138" y="125"/>
                    <a:pt x="131" y="132"/>
                  </a:cubicBezTo>
                  <a:cubicBezTo>
                    <a:pt x="124" y="139"/>
                    <a:pt x="95" y="143"/>
                    <a:pt x="82" y="143"/>
                  </a:cubicBezTo>
                  <a:cubicBezTo>
                    <a:pt x="73" y="143"/>
                    <a:pt x="69" y="142"/>
                    <a:pt x="66" y="139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17" y="125"/>
                    <a:pt x="26" y="155"/>
                    <a:pt x="47" y="177"/>
                  </a:cubicBezTo>
                  <a:cubicBezTo>
                    <a:pt x="65" y="194"/>
                    <a:pt x="87" y="204"/>
                    <a:pt x="112" y="204"/>
                  </a:cubicBezTo>
                  <a:cubicBezTo>
                    <a:pt x="121" y="204"/>
                    <a:pt x="131" y="202"/>
                    <a:pt x="140" y="199"/>
                  </a:cubicBezTo>
                  <a:cubicBezTo>
                    <a:pt x="143" y="198"/>
                    <a:pt x="145" y="199"/>
                    <a:pt x="147" y="201"/>
                  </a:cubicBezTo>
                  <a:cubicBezTo>
                    <a:pt x="255" y="308"/>
                    <a:pt x="255" y="308"/>
                    <a:pt x="255" y="308"/>
                  </a:cubicBezTo>
                  <a:cubicBezTo>
                    <a:pt x="258" y="311"/>
                    <a:pt x="258" y="315"/>
                    <a:pt x="255" y="318"/>
                  </a:cubicBezTo>
                  <a:cubicBezTo>
                    <a:pt x="243" y="331"/>
                    <a:pt x="230" y="346"/>
                    <a:pt x="217" y="360"/>
                  </a:cubicBezTo>
                  <a:cubicBezTo>
                    <a:pt x="201" y="378"/>
                    <a:pt x="186" y="395"/>
                    <a:pt x="173" y="408"/>
                  </a:cubicBezTo>
                  <a:cubicBezTo>
                    <a:pt x="152" y="428"/>
                    <a:pt x="116" y="452"/>
                    <a:pt x="98" y="464"/>
                  </a:cubicBezTo>
                  <a:cubicBezTo>
                    <a:pt x="95" y="466"/>
                    <a:pt x="91" y="468"/>
                    <a:pt x="89" y="469"/>
                  </a:cubicBezTo>
                  <a:cubicBezTo>
                    <a:pt x="89" y="472"/>
                    <a:pt x="89" y="479"/>
                    <a:pt x="90" y="481"/>
                  </a:cubicBezTo>
                  <a:cubicBezTo>
                    <a:pt x="95" y="486"/>
                    <a:pt x="142" y="533"/>
                    <a:pt x="142" y="533"/>
                  </a:cubicBezTo>
                  <a:cubicBezTo>
                    <a:pt x="154" y="545"/>
                    <a:pt x="164" y="555"/>
                    <a:pt x="166" y="557"/>
                  </a:cubicBezTo>
                  <a:cubicBezTo>
                    <a:pt x="167" y="558"/>
                    <a:pt x="169" y="558"/>
                    <a:pt x="172" y="558"/>
                  </a:cubicBezTo>
                  <a:cubicBezTo>
                    <a:pt x="175" y="558"/>
                    <a:pt x="177" y="558"/>
                    <a:pt x="178" y="557"/>
                  </a:cubicBezTo>
                  <a:cubicBezTo>
                    <a:pt x="179" y="556"/>
                    <a:pt x="183" y="551"/>
                    <a:pt x="187" y="545"/>
                  </a:cubicBezTo>
                  <a:cubicBezTo>
                    <a:pt x="204" y="521"/>
                    <a:pt x="241" y="472"/>
                    <a:pt x="262" y="451"/>
                  </a:cubicBezTo>
                  <a:cubicBezTo>
                    <a:pt x="275" y="438"/>
                    <a:pt x="287" y="428"/>
                    <a:pt x="299" y="417"/>
                  </a:cubicBezTo>
                  <a:cubicBezTo>
                    <a:pt x="309" y="409"/>
                    <a:pt x="318" y="401"/>
                    <a:pt x="329" y="392"/>
                  </a:cubicBezTo>
                  <a:cubicBezTo>
                    <a:pt x="330" y="390"/>
                    <a:pt x="332" y="390"/>
                    <a:pt x="333" y="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57565A"/>
                </a:solidFill>
                <a:latin typeface="Open Sans Light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92065" y="1777450"/>
            <a:ext cx="1034473" cy="6841067"/>
            <a:chOff x="6092065" y="1777450"/>
            <a:chExt cx="1034473" cy="6841067"/>
          </a:xfrm>
        </p:grpSpPr>
        <p:sp>
          <p:nvSpPr>
            <p:cNvPr id="52" name="Rounded Rectangle 51"/>
            <p:cNvSpPr/>
            <p:nvPr/>
          </p:nvSpPr>
          <p:spPr>
            <a:xfrm>
              <a:off x="6347155" y="1777450"/>
              <a:ext cx="504064" cy="6841067"/>
            </a:xfrm>
            <a:prstGeom prst="roundRect">
              <a:avLst>
                <a:gd name="adj" fmla="val 50000"/>
              </a:avLst>
            </a:prstGeom>
            <a:solidFill>
              <a:srgbClr val="5BBE7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6092065" y="1777453"/>
              <a:ext cx="1034473" cy="1034475"/>
            </a:xfrm>
            <a:prstGeom prst="ellipse">
              <a:avLst/>
            </a:prstGeom>
            <a:solidFill>
              <a:srgbClr val="5BBE7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0" name="Freeform 126"/>
            <p:cNvSpPr>
              <a:spLocks noEditPoints="1"/>
            </p:cNvSpPr>
            <p:nvPr/>
          </p:nvSpPr>
          <p:spPr bwMode="auto">
            <a:xfrm>
              <a:off x="6213521" y="1882318"/>
              <a:ext cx="725159" cy="733508"/>
            </a:xfrm>
            <a:custGeom>
              <a:avLst/>
              <a:gdLst>
                <a:gd name="T0" fmla="*/ 703 w 703"/>
                <a:gd name="T1" fmla="*/ 393 h 711"/>
                <a:gd name="T2" fmla="*/ 696 w 703"/>
                <a:gd name="T3" fmla="*/ 325 h 711"/>
                <a:gd name="T4" fmla="*/ 596 w 703"/>
                <a:gd name="T5" fmla="*/ 218 h 711"/>
                <a:gd name="T6" fmla="*/ 555 w 703"/>
                <a:gd name="T7" fmla="*/ 158 h 711"/>
                <a:gd name="T8" fmla="*/ 555 w 703"/>
                <a:gd name="T9" fmla="*/ 246 h 711"/>
                <a:gd name="T10" fmla="*/ 644 w 703"/>
                <a:gd name="T11" fmla="*/ 325 h 711"/>
                <a:gd name="T12" fmla="*/ 420 w 703"/>
                <a:gd name="T13" fmla="*/ 257 h 711"/>
                <a:gd name="T14" fmla="*/ 400 w 703"/>
                <a:gd name="T15" fmla="*/ 206 h 711"/>
                <a:gd name="T16" fmla="*/ 355 w 703"/>
                <a:gd name="T17" fmla="*/ 0 h 711"/>
                <a:gd name="T18" fmla="*/ 305 w 703"/>
                <a:gd name="T19" fmla="*/ 202 h 711"/>
                <a:gd name="T20" fmla="*/ 285 w 703"/>
                <a:gd name="T21" fmla="*/ 257 h 711"/>
                <a:gd name="T22" fmla="*/ 7 w 703"/>
                <a:gd name="T23" fmla="*/ 325 h 711"/>
                <a:gd name="T24" fmla="*/ 0 w 703"/>
                <a:gd name="T25" fmla="*/ 393 h 711"/>
                <a:gd name="T26" fmla="*/ 0 w 703"/>
                <a:gd name="T27" fmla="*/ 395 h 711"/>
                <a:gd name="T28" fmla="*/ 1 w 703"/>
                <a:gd name="T29" fmla="*/ 397 h 711"/>
                <a:gd name="T30" fmla="*/ 68 w 703"/>
                <a:gd name="T31" fmla="*/ 518 h 711"/>
                <a:gd name="T32" fmla="*/ 142 w 703"/>
                <a:gd name="T33" fmla="*/ 704 h 711"/>
                <a:gd name="T34" fmla="*/ 156 w 703"/>
                <a:gd name="T35" fmla="*/ 704 h 711"/>
                <a:gd name="T36" fmla="*/ 548 w 703"/>
                <a:gd name="T37" fmla="*/ 454 h 711"/>
                <a:gd name="T38" fmla="*/ 555 w 703"/>
                <a:gd name="T39" fmla="*/ 711 h 711"/>
                <a:gd name="T40" fmla="*/ 562 w 703"/>
                <a:gd name="T41" fmla="*/ 518 h 711"/>
                <a:gd name="T42" fmla="*/ 642 w 703"/>
                <a:gd name="T43" fmla="*/ 515 h 711"/>
                <a:gd name="T44" fmla="*/ 702 w 703"/>
                <a:gd name="T45" fmla="*/ 396 h 711"/>
                <a:gd name="T46" fmla="*/ 703 w 703"/>
                <a:gd name="T47" fmla="*/ 395 h 711"/>
                <a:gd name="T48" fmla="*/ 525 w 703"/>
                <a:gd name="T49" fmla="*/ 202 h 711"/>
                <a:gd name="T50" fmla="*/ 585 w 703"/>
                <a:gd name="T51" fmla="*/ 202 h 711"/>
                <a:gd name="T52" fmla="*/ 275 w 703"/>
                <a:gd name="T53" fmla="*/ 106 h 711"/>
                <a:gd name="T54" fmla="*/ 435 w 703"/>
                <a:gd name="T55" fmla="*/ 106 h 711"/>
                <a:gd name="T56" fmla="*/ 389 w 703"/>
                <a:gd name="T57" fmla="*/ 197 h 711"/>
                <a:gd name="T58" fmla="*/ 275 w 703"/>
                <a:gd name="T59" fmla="*/ 106 h 711"/>
                <a:gd name="T60" fmla="*/ 318 w 703"/>
                <a:gd name="T61" fmla="*/ 258 h 711"/>
                <a:gd name="T62" fmla="*/ 355 w 703"/>
                <a:gd name="T63" fmla="*/ 220 h 711"/>
                <a:gd name="T64" fmla="*/ 387 w 703"/>
                <a:gd name="T65" fmla="*/ 258 h 711"/>
                <a:gd name="T66" fmla="*/ 523 w 703"/>
                <a:gd name="T67" fmla="*/ 325 h 711"/>
                <a:gd name="T68" fmla="*/ 288 w 703"/>
                <a:gd name="T69" fmla="*/ 271 h 711"/>
                <a:gd name="T70" fmla="*/ 689 w 703"/>
                <a:gd name="T71" fmla="*/ 339 h 711"/>
                <a:gd name="T72" fmla="*/ 14 w 703"/>
                <a:gd name="T73" fmla="*/ 386 h 711"/>
                <a:gd name="T74" fmla="*/ 631 w 703"/>
                <a:gd name="T75" fmla="*/ 504 h 711"/>
                <a:gd name="T76" fmla="*/ 562 w 703"/>
                <a:gd name="T77" fmla="*/ 447 h 711"/>
                <a:gd name="T78" fmla="*/ 149 w 703"/>
                <a:gd name="T79" fmla="*/ 440 h 711"/>
                <a:gd name="T80" fmla="*/ 142 w 703"/>
                <a:gd name="T81" fmla="*/ 504 h 711"/>
                <a:gd name="T82" fmla="*/ 19 w 703"/>
                <a:gd name="T83" fmla="*/ 400 h 711"/>
                <a:gd name="T84" fmla="*/ 631 w 703"/>
                <a:gd name="T85" fmla="*/ 504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3" h="711">
                  <a:moveTo>
                    <a:pt x="703" y="395"/>
                  </a:moveTo>
                  <a:cubicBezTo>
                    <a:pt x="703" y="394"/>
                    <a:pt x="703" y="394"/>
                    <a:pt x="703" y="393"/>
                  </a:cubicBezTo>
                  <a:cubicBezTo>
                    <a:pt x="703" y="332"/>
                    <a:pt x="703" y="332"/>
                    <a:pt x="703" y="332"/>
                  </a:cubicBezTo>
                  <a:cubicBezTo>
                    <a:pt x="703" y="328"/>
                    <a:pt x="700" y="325"/>
                    <a:pt x="696" y="325"/>
                  </a:cubicBezTo>
                  <a:cubicBezTo>
                    <a:pt x="658" y="325"/>
                    <a:pt x="658" y="325"/>
                    <a:pt x="658" y="325"/>
                  </a:cubicBezTo>
                  <a:cubicBezTo>
                    <a:pt x="656" y="274"/>
                    <a:pt x="626" y="232"/>
                    <a:pt x="596" y="218"/>
                  </a:cubicBezTo>
                  <a:cubicBezTo>
                    <a:pt x="598" y="213"/>
                    <a:pt x="599" y="208"/>
                    <a:pt x="599" y="202"/>
                  </a:cubicBezTo>
                  <a:cubicBezTo>
                    <a:pt x="599" y="178"/>
                    <a:pt x="579" y="158"/>
                    <a:pt x="555" y="158"/>
                  </a:cubicBezTo>
                  <a:cubicBezTo>
                    <a:pt x="530" y="158"/>
                    <a:pt x="511" y="178"/>
                    <a:pt x="511" y="202"/>
                  </a:cubicBezTo>
                  <a:cubicBezTo>
                    <a:pt x="511" y="226"/>
                    <a:pt x="530" y="246"/>
                    <a:pt x="555" y="246"/>
                  </a:cubicBezTo>
                  <a:cubicBezTo>
                    <a:pt x="568" y="246"/>
                    <a:pt x="580" y="240"/>
                    <a:pt x="589" y="230"/>
                  </a:cubicBezTo>
                  <a:cubicBezTo>
                    <a:pt x="616" y="242"/>
                    <a:pt x="642" y="278"/>
                    <a:pt x="644" y="325"/>
                  </a:cubicBezTo>
                  <a:cubicBezTo>
                    <a:pt x="537" y="325"/>
                    <a:pt x="537" y="325"/>
                    <a:pt x="537" y="325"/>
                  </a:cubicBezTo>
                  <a:cubicBezTo>
                    <a:pt x="524" y="276"/>
                    <a:pt x="457" y="264"/>
                    <a:pt x="420" y="257"/>
                  </a:cubicBezTo>
                  <a:cubicBezTo>
                    <a:pt x="413" y="256"/>
                    <a:pt x="404" y="254"/>
                    <a:pt x="400" y="253"/>
                  </a:cubicBezTo>
                  <a:cubicBezTo>
                    <a:pt x="399" y="244"/>
                    <a:pt x="400" y="222"/>
                    <a:pt x="400" y="206"/>
                  </a:cubicBezTo>
                  <a:cubicBezTo>
                    <a:pt x="430" y="187"/>
                    <a:pt x="449" y="149"/>
                    <a:pt x="449" y="106"/>
                  </a:cubicBezTo>
                  <a:cubicBezTo>
                    <a:pt x="449" y="45"/>
                    <a:pt x="409" y="0"/>
                    <a:pt x="355" y="0"/>
                  </a:cubicBezTo>
                  <a:cubicBezTo>
                    <a:pt x="302" y="0"/>
                    <a:pt x="261" y="45"/>
                    <a:pt x="261" y="106"/>
                  </a:cubicBezTo>
                  <a:cubicBezTo>
                    <a:pt x="261" y="147"/>
                    <a:pt x="279" y="182"/>
                    <a:pt x="305" y="202"/>
                  </a:cubicBezTo>
                  <a:cubicBezTo>
                    <a:pt x="306" y="218"/>
                    <a:pt x="306" y="243"/>
                    <a:pt x="305" y="253"/>
                  </a:cubicBezTo>
                  <a:cubicBezTo>
                    <a:pt x="301" y="254"/>
                    <a:pt x="293" y="256"/>
                    <a:pt x="285" y="257"/>
                  </a:cubicBezTo>
                  <a:cubicBezTo>
                    <a:pt x="248" y="264"/>
                    <a:pt x="182" y="276"/>
                    <a:pt x="168" y="325"/>
                  </a:cubicBezTo>
                  <a:cubicBezTo>
                    <a:pt x="7" y="325"/>
                    <a:pt x="7" y="325"/>
                    <a:pt x="7" y="325"/>
                  </a:cubicBezTo>
                  <a:cubicBezTo>
                    <a:pt x="3" y="325"/>
                    <a:pt x="0" y="328"/>
                    <a:pt x="0" y="332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394"/>
                    <a:pt x="0" y="394"/>
                    <a:pt x="0" y="395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1" y="397"/>
                    <a:pt x="1" y="397"/>
                    <a:pt x="1" y="397"/>
                  </a:cubicBezTo>
                  <a:cubicBezTo>
                    <a:pt x="62" y="515"/>
                    <a:pt x="62" y="515"/>
                    <a:pt x="62" y="515"/>
                  </a:cubicBezTo>
                  <a:cubicBezTo>
                    <a:pt x="63" y="517"/>
                    <a:pt x="65" y="518"/>
                    <a:pt x="68" y="518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2" y="704"/>
                    <a:pt x="142" y="704"/>
                    <a:pt x="142" y="704"/>
                  </a:cubicBezTo>
                  <a:cubicBezTo>
                    <a:pt x="142" y="708"/>
                    <a:pt x="145" y="711"/>
                    <a:pt x="149" y="711"/>
                  </a:cubicBezTo>
                  <a:cubicBezTo>
                    <a:pt x="153" y="711"/>
                    <a:pt x="156" y="708"/>
                    <a:pt x="156" y="704"/>
                  </a:cubicBezTo>
                  <a:cubicBezTo>
                    <a:pt x="156" y="454"/>
                    <a:pt x="156" y="454"/>
                    <a:pt x="156" y="454"/>
                  </a:cubicBezTo>
                  <a:cubicBezTo>
                    <a:pt x="548" y="454"/>
                    <a:pt x="548" y="454"/>
                    <a:pt x="548" y="454"/>
                  </a:cubicBezTo>
                  <a:cubicBezTo>
                    <a:pt x="548" y="704"/>
                    <a:pt x="548" y="704"/>
                    <a:pt x="548" y="704"/>
                  </a:cubicBezTo>
                  <a:cubicBezTo>
                    <a:pt x="548" y="708"/>
                    <a:pt x="551" y="711"/>
                    <a:pt x="555" y="711"/>
                  </a:cubicBezTo>
                  <a:cubicBezTo>
                    <a:pt x="559" y="711"/>
                    <a:pt x="562" y="708"/>
                    <a:pt x="562" y="704"/>
                  </a:cubicBezTo>
                  <a:cubicBezTo>
                    <a:pt x="562" y="518"/>
                    <a:pt x="562" y="518"/>
                    <a:pt x="562" y="518"/>
                  </a:cubicBezTo>
                  <a:cubicBezTo>
                    <a:pt x="635" y="518"/>
                    <a:pt x="635" y="518"/>
                    <a:pt x="635" y="518"/>
                  </a:cubicBezTo>
                  <a:cubicBezTo>
                    <a:pt x="638" y="518"/>
                    <a:pt x="640" y="517"/>
                    <a:pt x="642" y="515"/>
                  </a:cubicBezTo>
                  <a:cubicBezTo>
                    <a:pt x="702" y="397"/>
                    <a:pt x="702" y="397"/>
                    <a:pt x="702" y="397"/>
                  </a:cubicBezTo>
                  <a:cubicBezTo>
                    <a:pt x="702" y="397"/>
                    <a:pt x="702" y="397"/>
                    <a:pt x="702" y="396"/>
                  </a:cubicBezTo>
                  <a:cubicBezTo>
                    <a:pt x="703" y="396"/>
                    <a:pt x="703" y="396"/>
                    <a:pt x="703" y="395"/>
                  </a:cubicBezTo>
                  <a:cubicBezTo>
                    <a:pt x="703" y="395"/>
                    <a:pt x="703" y="395"/>
                    <a:pt x="703" y="395"/>
                  </a:cubicBezTo>
                  <a:close/>
                  <a:moveTo>
                    <a:pt x="555" y="232"/>
                  </a:moveTo>
                  <a:cubicBezTo>
                    <a:pt x="538" y="232"/>
                    <a:pt x="525" y="218"/>
                    <a:pt x="525" y="202"/>
                  </a:cubicBezTo>
                  <a:cubicBezTo>
                    <a:pt x="525" y="185"/>
                    <a:pt x="538" y="172"/>
                    <a:pt x="555" y="172"/>
                  </a:cubicBezTo>
                  <a:cubicBezTo>
                    <a:pt x="571" y="172"/>
                    <a:pt x="585" y="185"/>
                    <a:pt x="585" y="202"/>
                  </a:cubicBezTo>
                  <a:cubicBezTo>
                    <a:pt x="585" y="218"/>
                    <a:pt x="571" y="232"/>
                    <a:pt x="555" y="232"/>
                  </a:cubicBezTo>
                  <a:close/>
                  <a:moveTo>
                    <a:pt x="275" y="106"/>
                  </a:moveTo>
                  <a:cubicBezTo>
                    <a:pt x="275" y="53"/>
                    <a:pt x="310" y="14"/>
                    <a:pt x="355" y="14"/>
                  </a:cubicBezTo>
                  <a:cubicBezTo>
                    <a:pt x="401" y="14"/>
                    <a:pt x="435" y="53"/>
                    <a:pt x="435" y="106"/>
                  </a:cubicBezTo>
                  <a:cubicBezTo>
                    <a:pt x="435" y="145"/>
                    <a:pt x="418" y="179"/>
                    <a:pt x="392" y="195"/>
                  </a:cubicBezTo>
                  <a:cubicBezTo>
                    <a:pt x="390" y="195"/>
                    <a:pt x="389" y="196"/>
                    <a:pt x="389" y="197"/>
                  </a:cubicBezTo>
                  <a:cubicBezTo>
                    <a:pt x="378" y="203"/>
                    <a:pt x="367" y="206"/>
                    <a:pt x="355" y="206"/>
                  </a:cubicBezTo>
                  <a:cubicBezTo>
                    <a:pt x="311" y="206"/>
                    <a:pt x="275" y="161"/>
                    <a:pt x="275" y="106"/>
                  </a:cubicBezTo>
                  <a:close/>
                  <a:moveTo>
                    <a:pt x="288" y="271"/>
                  </a:moveTo>
                  <a:cubicBezTo>
                    <a:pt x="308" y="267"/>
                    <a:pt x="317" y="266"/>
                    <a:pt x="318" y="258"/>
                  </a:cubicBezTo>
                  <a:cubicBezTo>
                    <a:pt x="320" y="250"/>
                    <a:pt x="320" y="226"/>
                    <a:pt x="319" y="211"/>
                  </a:cubicBezTo>
                  <a:cubicBezTo>
                    <a:pt x="330" y="217"/>
                    <a:pt x="342" y="220"/>
                    <a:pt x="355" y="220"/>
                  </a:cubicBezTo>
                  <a:cubicBezTo>
                    <a:pt x="366" y="220"/>
                    <a:pt x="376" y="218"/>
                    <a:pt x="386" y="214"/>
                  </a:cubicBezTo>
                  <a:cubicBezTo>
                    <a:pt x="386" y="228"/>
                    <a:pt x="385" y="251"/>
                    <a:pt x="387" y="258"/>
                  </a:cubicBezTo>
                  <a:cubicBezTo>
                    <a:pt x="389" y="266"/>
                    <a:pt x="397" y="267"/>
                    <a:pt x="418" y="271"/>
                  </a:cubicBezTo>
                  <a:cubicBezTo>
                    <a:pt x="452" y="277"/>
                    <a:pt x="509" y="288"/>
                    <a:pt x="523" y="325"/>
                  </a:cubicBezTo>
                  <a:cubicBezTo>
                    <a:pt x="183" y="325"/>
                    <a:pt x="183" y="325"/>
                    <a:pt x="183" y="325"/>
                  </a:cubicBezTo>
                  <a:cubicBezTo>
                    <a:pt x="197" y="288"/>
                    <a:pt x="253" y="277"/>
                    <a:pt x="288" y="271"/>
                  </a:cubicBezTo>
                  <a:close/>
                  <a:moveTo>
                    <a:pt x="14" y="339"/>
                  </a:moveTo>
                  <a:cubicBezTo>
                    <a:pt x="689" y="339"/>
                    <a:pt x="689" y="339"/>
                    <a:pt x="689" y="339"/>
                  </a:cubicBezTo>
                  <a:cubicBezTo>
                    <a:pt x="689" y="386"/>
                    <a:pt x="689" y="386"/>
                    <a:pt x="689" y="386"/>
                  </a:cubicBezTo>
                  <a:cubicBezTo>
                    <a:pt x="14" y="386"/>
                    <a:pt x="14" y="386"/>
                    <a:pt x="14" y="386"/>
                  </a:cubicBezTo>
                  <a:lnTo>
                    <a:pt x="14" y="339"/>
                  </a:lnTo>
                  <a:close/>
                  <a:moveTo>
                    <a:pt x="631" y="504"/>
                  </a:moveTo>
                  <a:cubicBezTo>
                    <a:pt x="562" y="504"/>
                    <a:pt x="562" y="504"/>
                    <a:pt x="562" y="504"/>
                  </a:cubicBezTo>
                  <a:cubicBezTo>
                    <a:pt x="562" y="447"/>
                    <a:pt x="562" y="447"/>
                    <a:pt x="562" y="447"/>
                  </a:cubicBezTo>
                  <a:cubicBezTo>
                    <a:pt x="562" y="443"/>
                    <a:pt x="559" y="440"/>
                    <a:pt x="555" y="440"/>
                  </a:cubicBezTo>
                  <a:cubicBezTo>
                    <a:pt x="149" y="440"/>
                    <a:pt x="149" y="440"/>
                    <a:pt x="149" y="440"/>
                  </a:cubicBezTo>
                  <a:cubicBezTo>
                    <a:pt x="145" y="440"/>
                    <a:pt x="142" y="443"/>
                    <a:pt x="142" y="447"/>
                  </a:cubicBezTo>
                  <a:cubicBezTo>
                    <a:pt x="142" y="504"/>
                    <a:pt x="142" y="504"/>
                    <a:pt x="142" y="504"/>
                  </a:cubicBezTo>
                  <a:cubicBezTo>
                    <a:pt x="72" y="504"/>
                    <a:pt x="72" y="504"/>
                    <a:pt x="72" y="504"/>
                  </a:cubicBezTo>
                  <a:cubicBezTo>
                    <a:pt x="19" y="400"/>
                    <a:pt x="19" y="400"/>
                    <a:pt x="19" y="400"/>
                  </a:cubicBezTo>
                  <a:cubicBezTo>
                    <a:pt x="685" y="400"/>
                    <a:pt x="685" y="400"/>
                    <a:pt x="685" y="400"/>
                  </a:cubicBezTo>
                  <a:lnTo>
                    <a:pt x="631" y="5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57565A"/>
                </a:solidFill>
                <a:latin typeface="Open Sans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85870" y="1777447"/>
            <a:ext cx="1034473" cy="6275663"/>
            <a:chOff x="4585870" y="1777447"/>
            <a:chExt cx="1034473" cy="6275663"/>
          </a:xfrm>
        </p:grpSpPr>
        <p:sp>
          <p:nvSpPr>
            <p:cNvPr id="54" name="Rounded Rectangle 53"/>
            <p:cNvSpPr/>
            <p:nvPr/>
          </p:nvSpPr>
          <p:spPr>
            <a:xfrm>
              <a:off x="4840960" y="1777447"/>
              <a:ext cx="504064" cy="6275663"/>
            </a:xfrm>
            <a:prstGeom prst="roundRect">
              <a:avLst>
                <a:gd name="adj" fmla="val 50000"/>
              </a:avLst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585870" y="1777450"/>
              <a:ext cx="1034473" cy="1034475"/>
            </a:xfrm>
            <a:prstGeom prst="ellipse">
              <a:avLst/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1" name="Freeform 149"/>
            <p:cNvSpPr>
              <a:spLocks noEditPoints="1"/>
            </p:cNvSpPr>
            <p:nvPr/>
          </p:nvSpPr>
          <p:spPr bwMode="auto">
            <a:xfrm>
              <a:off x="4863175" y="2000964"/>
              <a:ext cx="481849" cy="587445"/>
            </a:xfrm>
            <a:custGeom>
              <a:avLst/>
              <a:gdLst>
                <a:gd name="T0" fmla="*/ 463 w 467"/>
                <a:gd name="T1" fmla="*/ 291 h 569"/>
                <a:gd name="T2" fmla="*/ 452 w 467"/>
                <a:gd name="T3" fmla="*/ 291 h 569"/>
                <a:gd name="T4" fmla="*/ 359 w 467"/>
                <a:gd name="T5" fmla="*/ 291 h 569"/>
                <a:gd name="T6" fmla="*/ 348 w 467"/>
                <a:gd name="T7" fmla="*/ 291 h 569"/>
                <a:gd name="T8" fmla="*/ 394 w 467"/>
                <a:gd name="T9" fmla="*/ 233 h 569"/>
                <a:gd name="T10" fmla="*/ 348 w 467"/>
                <a:gd name="T11" fmla="*/ 176 h 569"/>
                <a:gd name="T12" fmla="*/ 406 w 467"/>
                <a:gd name="T13" fmla="*/ 222 h 569"/>
                <a:gd name="T14" fmla="*/ 463 w 467"/>
                <a:gd name="T15" fmla="*/ 176 h 569"/>
                <a:gd name="T16" fmla="*/ 417 w 467"/>
                <a:gd name="T17" fmla="*/ 233 h 569"/>
                <a:gd name="T18" fmla="*/ 340 w 467"/>
                <a:gd name="T19" fmla="*/ 3 h 569"/>
                <a:gd name="T20" fmla="*/ 282 w 467"/>
                <a:gd name="T21" fmla="*/ 50 h 569"/>
                <a:gd name="T22" fmla="*/ 224 w 467"/>
                <a:gd name="T23" fmla="*/ 3 h 569"/>
                <a:gd name="T24" fmla="*/ 271 w 467"/>
                <a:gd name="T25" fmla="*/ 61 h 569"/>
                <a:gd name="T26" fmla="*/ 224 w 467"/>
                <a:gd name="T27" fmla="*/ 119 h 569"/>
                <a:gd name="T28" fmla="*/ 236 w 467"/>
                <a:gd name="T29" fmla="*/ 119 h 569"/>
                <a:gd name="T30" fmla="*/ 328 w 467"/>
                <a:gd name="T31" fmla="*/ 119 h 569"/>
                <a:gd name="T32" fmla="*/ 340 w 467"/>
                <a:gd name="T33" fmla="*/ 119 h 569"/>
                <a:gd name="T34" fmla="*/ 293 w 467"/>
                <a:gd name="T35" fmla="*/ 61 h 569"/>
                <a:gd name="T36" fmla="*/ 340 w 467"/>
                <a:gd name="T37" fmla="*/ 3 h 569"/>
                <a:gd name="T38" fmla="*/ 108 w 467"/>
                <a:gd name="T39" fmla="*/ 348 h 569"/>
                <a:gd name="T40" fmla="*/ 15 w 467"/>
                <a:gd name="T41" fmla="*/ 348 h 569"/>
                <a:gd name="T42" fmla="*/ 3 w 467"/>
                <a:gd name="T43" fmla="*/ 359 h 569"/>
                <a:gd name="T44" fmla="*/ 3 w 467"/>
                <a:gd name="T45" fmla="*/ 452 h 569"/>
                <a:gd name="T46" fmla="*/ 9 w 467"/>
                <a:gd name="T47" fmla="*/ 466 h 569"/>
                <a:gd name="T48" fmla="*/ 61 w 467"/>
                <a:gd name="T49" fmla="*/ 417 h 569"/>
                <a:gd name="T50" fmla="*/ 113 w 467"/>
                <a:gd name="T51" fmla="*/ 466 h 569"/>
                <a:gd name="T52" fmla="*/ 119 w 467"/>
                <a:gd name="T53" fmla="*/ 452 h 569"/>
                <a:gd name="T54" fmla="*/ 119 w 467"/>
                <a:gd name="T55" fmla="*/ 359 h 569"/>
                <a:gd name="T56" fmla="*/ 332 w 467"/>
                <a:gd name="T57" fmla="*/ 509 h 569"/>
                <a:gd name="T58" fmla="*/ 212 w 467"/>
                <a:gd name="T59" fmla="*/ 509 h 569"/>
                <a:gd name="T60" fmla="*/ 264 w 467"/>
                <a:gd name="T61" fmla="*/ 374 h 569"/>
                <a:gd name="T62" fmla="*/ 42 w 467"/>
                <a:gd name="T63" fmla="*/ 254 h 569"/>
                <a:gd name="T64" fmla="*/ 26 w 467"/>
                <a:gd name="T65" fmla="*/ 254 h 569"/>
                <a:gd name="T66" fmla="*/ 26 w 467"/>
                <a:gd name="T67" fmla="*/ 131 h 569"/>
                <a:gd name="T68" fmla="*/ 27 w 467"/>
                <a:gd name="T69" fmla="*/ 130 h 569"/>
                <a:gd name="T70" fmla="*/ 28 w 467"/>
                <a:gd name="T71" fmla="*/ 128 h 569"/>
                <a:gd name="T72" fmla="*/ 30 w 467"/>
                <a:gd name="T73" fmla="*/ 126 h 569"/>
                <a:gd name="T74" fmla="*/ 32 w 467"/>
                <a:gd name="T75" fmla="*/ 125 h 569"/>
                <a:gd name="T76" fmla="*/ 34 w 467"/>
                <a:gd name="T77" fmla="*/ 125 h 569"/>
                <a:gd name="T78" fmla="*/ 34 w 467"/>
                <a:gd name="T79" fmla="*/ 125 h 569"/>
                <a:gd name="T80" fmla="*/ 34 w 467"/>
                <a:gd name="T81" fmla="*/ 125 h 569"/>
                <a:gd name="T82" fmla="*/ 163 w 467"/>
                <a:gd name="T83" fmla="*/ 133 h 569"/>
                <a:gd name="T84" fmla="*/ 53 w 467"/>
                <a:gd name="T85" fmla="*/ 141 h 569"/>
                <a:gd name="T86" fmla="*/ 280 w 467"/>
                <a:gd name="T87" fmla="*/ 371 h 569"/>
                <a:gd name="T88" fmla="*/ 332 w 467"/>
                <a:gd name="T89" fmla="*/ 509 h 569"/>
                <a:gd name="T90" fmla="*/ 272 w 467"/>
                <a:gd name="T91" fmla="*/ 466 h 569"/>
                <a:gd name="T92" fmla="*/ 272 w 467"/>
                <a:gd name="T93" fmla="*/ 553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7" h="569">
                  <a:moveTo>
                    <a:pt x="463" y="280"/>
                  </a:moveTo>
                  <a:cubicBezTo>
                    <a:pt x="467" y="283"/>
                    <a:pt x="467" y="288"/>
                    <a:pt x="463" y="291"/>
                  </a:cubicBezTo>
                  <a:cubicBezTo>
                    <a:pt x="462" y="293"/>
                    <a:pt x="460" y="294"/>
                    <a:pt x="458" y="294"/>
                  </a:cubicBezTo>
                  <a:cubicBezTo>
                    <a:pt x="456" y="294"/>
                    <a:pt x="454" y="293"/>
                    <a:pt x="452" y="291"/>
                  </a:cubicBezTo>
                  <a:cubicBezTo>
                    <a:pt x="406" y="245"/>
                    <a:pt x="406" y="245"/>
                    <a:pt x="406" y="245"/>
                  </a:cubicBezTo>
                  <a:cubicBezTo>
                    <a:pt x="359" y="291"/>
                    <a:pt x="359" y="291"/>
                    <a:pt x="359" y="291"/>
                  </a:cubicBezTo>
                  <a:cubicBezTo>
                    <a:pt x="358" y="293"/>
                    <a:pt x="356" y="294"/>
                    <a:pt x="354" y="294"/>
                  </a:cubicBezTo>
                  <a:cubicBezTo>
                    <a:pt x="352" y="294"/>
                    <a:pt x="349" y="293"/>
                    <a:pt x="348" y="291"/>
                  </a:cubicBezTo>
                  <a:cubicBezTo>
                    <a:pt x="345" y="288"/>
                    <a:pt x="345" y="283"/>
                    <a:pt x="348" y="280"/>
                  </a:cubicBezTo>
                  <a:cubicBezTo>
                    <a:pt x="394" y="233"/>
                    <a:pt x="394" y="233"/>
                    <a:pt x="394" y="233"/>
                  </a:cubicBezTo>
                  <a:cubicBezTo>
                    <a:pt x="348" y="187"/>
                    <a:pt x="348" y="187"/>
                    <a:pt x="348" y="187"/>
                  </a:cubicBezTo>
                  <a:cubicBezTo>
                    <a:pt x="345" y="184"/>
                    <a:pt x="345" y="179"/>
                    <a:pt x="348" y="176"/>
                  </a:cubicBezTo>
                  <a:cubicBezTo>
                    <a:pt x="351" y="173"/>
                    <a:pt x="356" y="173"/>
                    <a:pt x="359" y="176"/>
                  </a:cubicBezTo>
                  <a:cubicBezTo>
                    <a:pt x="406" y="222"/>
                    <a:pt x="406" y="222"/>
                    <a:pt x="406" y="222"/>
                  </a:cubicBezTo>
                  <a:cubicBezTo>
                    <a:pt x="452" y="176"/>
                    <a:pt x="452" y="176"/>
                    <a:pt x="452" y="176"/>
                  </a:cubicBezTo>
                  <a:cubicBezTo>
                    <a:pt x="455" y="173"/>
                    <a:pt x="460" y="173"/>
                    <a:pt x="463" y="176"/>
                  </a:cubicBezTo>
                  <a:cubicBezTo>
                    <a:pt x="467" y="179"/>
                    <a:pt x="467" y="184"/>
                    <a:pt x="463" y="187"/>
                  </a:cubicBezTo>
                  <a:cubicBezTo>
                    <a:pt x="417" y="233"/>
                    <a:pt x="417" y="233"/>
                    <a:pt x="417" y="233"/>
                  </a:cubicBezTo>
                  <a:lnTo>
                    <a:pt x="463" y="280"/>
                  </a:lnTo>
                  <a:close/>
                  <a:moveTo>
                    <a:pt x="340" y="3"/>
                  </a:moveTo>
                  <a:cubicBezTo>
                    <a:pt x="337" y="0"/>
                    <a:pt x="332" y="0"/>
                    <a:pt x="328" y="3"/>
                  </a:cubicBezTo>
                  <a:cubicBezTo>
                    <a:pt x="282" y="50"/>
                    <a:pt x="282" y="50"/>
                    <a:pt x="282" y="50"/>
                  </a:cubicBezTo>
                  <a:cubicBezTo>
                    <a:pt x="236" y="3"/>
                    <a:pt x="236" y="3"/>
                    <a:pt x="236" y="3"/>
                  </a:cubicBezTo>
                  <a:cubicBezTo>
                    <a:pt x="232" y="0"/>
                    <a:pt x="227" y="0"/>
                    <a:pt x="224" y="3"/>
                  </a:cubicBezTo>
                  <a:cubicBezTo>
                    <a:pt x="221" y="6"/>
                    <a:pt x="221" y="12"/>
                    <a:pt x="224" y="15"/>
                  </a:cubicBezTo>
                  <a:cubicBezTo>
                    <a:pt x="271" y="61"/>
                    <a:pt x="271" y="61"/>
                    <a:pt x="271" y="61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1" y="111"/>
                    <a:pt x="221" y="116"/>
                    <a:pt x="224" y="119"/>
                  </a:cubicBezTo>
                  <a:cubicBezTo>
                    <a:pt x="226" y="120"/>
                    <a:pt x="228" y="121"/>
                    <a:pt x="230" y="121"/>
                  </a:cubicBezTo>
                  <a:cubicBezTo>
                    <a:pt x="232" y="121"/>
                    <a:pt x="234" y="120"/>
                    <a:pt x="236" y="119"/>
                  </a:cubicBezTo>
                  <a:cubicBezTo>
                    <a:pt x="282" y="72"/>
                    <a:pt x="282" y="72"/>
                    <a:pt x="282" y="72"/>
                  </a:cubicBezTo>
                  <a:cubicBezTo>
                    <a:pt x="328" y="119"/>
                    <a:pt x="328" y="119"/>
                    <a:pt x="328" y="119"/>
                  </a:cubicBezTo>
                  <a:cubicBezTo>
                    <a:pt x="330" y="120"/>
                    <a:pt x="332" y="121"/>
                    <a:pt x="334" y="121"/>
                  </a:cubicBezTo>
                  <a:cubicBezTo>
                    <a:pt x="336" y="121"/>
                    <a:pt x="338" y="120"/>
                    <a:pt x="340" y="119"/>
                  </a:cubicBezTo>
                  <a:cubicBezTo>
                    <a:pt x="343" y="116"/>
                    <a:pt x="343" y="111"/>
                    <a:pt x="340" y="108"/>
                  </a:cubicBezTo>
                  <a:cubicBezTo>
                    <a:pt x="293" y="61"/>
                    <a:pt x="293" y="61"/>
                    <a:pt x="293" y="61"/>
                  </a:cubicBezTo>
                  <a:cubicBezTo>
                    <a:pt x="340" y="15"/>
                    <a:pt x="340" y="15"/>
                    <a:pt x="340" y="15"/>
                  </a:cubicBezTo>
                  <a:cubicBezTo>
                    <a:pt x="343" y="12"/>
                    <a:pt x="343" y="6"/>
                    <a:pt x="340" y="3"/>
                  </a:cubicBezTo>
                  <a:close/>
                  <a:moveTo>
                    <a:pt x="119" y="348"/>
                  </a:moveTo>
                  <a:cubicBezTo>
                    <a:pt x="116" y="345"/>
                    <a:pt x="111" y="345"/>
                    <a:pt x="108" y="348"/>
                  </a:cubicBezTo>
                  <a:cubicBezTo>
                    <a:pt x="61" y="394"/>
                    <a:pt x="61" y="394"/>
                    <a:pt x="61" y="394"/>
                  </a:cubicBezTo>
                  <a:cubicBezTo>
                    <a:pt x="15" y="348"/>
                    <a:pt x="15" y="348"/>
                    <a:pt x="15" y="348"/>
                  </a:cubicBezTo>
                  <a:cubicBezTo>
                    <a:pt x="11" y="345"/>
                    <a:pt x="6" y="345"/>
                    <a:pt x="3" y="348"/>
                  </a:cubicBezTo>
                  <a:cubicBezTo>
                    <a:pt x="0" y="351"/>
                    <a:pt x="0" y="356"/>
                    <a:pt x="3" y="359"/>
                  </a:cubicBezTo>
                  <a:cubicBezTo>
                    <a:pt x="50" y="406"/>
                    <a:pt x="50" y="406"/>
                    <a:pt x="50" y="406"/>
                  </a:cubicBezTo>
                  <a:cubicBezTo>
                    <a:pt x="3" y="452"/>
                    <a:pt x="3" y="452"/>
                    <a:pt x="3" y="452"/>
                  </a:cubicBezTo>
                  <a:cubicBezTo>
                    <a:pt x="0" y="455"/>
                    <a:pt x="0" y="460"/>
                    <a:pt x="3" y="463"/>
                  </a:cubicBezTo>
                  <a:cubicBezTo>
                    <a:pt x="5" y="465"/>
                    <a:pt x="7" y="466"/>
                    <a:pt x="9" y="466"/>
                  </a:cubicBezTo>
                  <a:cubicBezTo>
                    <a:pt x="11" y="466"/>
                    <a:pt x="13" y="465"/>
                    <a:pt x="15" y="463"/>
                  </a:cubicBezTo>
                  <a:cubicBezTo>
                    <a:pt x="61" y="417"/>
                    <a:pt x="61" y="417"/>
                    <a:pt x="61" y="417"/>
                  </a:cubicBezTo>
                  <a:cubicBezTo>
                    <a:pt x="108" y="463"/>
                    <a:pt x="108" y="463"/>
                    <a:pt x="108" y="463"/>
                  </a:cubicBezTo>
                  <a:cubicBezTo>
                    <a:pt x="109" y="465"/>
                    <a:pt x="111" y="466"/>
                    <a:pt x="113" y="466"/>
                  </a:cubicBezTo>
                  <a:cubicBezTo>
                    <a:pt x="115" y="466"/>
                    <a:pt x="117" y="465"/>
                    <a:pt x="119" y="463"/>
                  </a:cubicBezTo>
                  <a:cubicBezTo>
                    <a:pt x="122" y="460"/>
                    <a:pt x="122" y="455"/>
                    <a:pt x="119" y="452"/>
                  </a:cubicBezTo>
                  <a:cubicBezTo>
                    <a:pt x="72" y="406"/>
                    <a:pt x="72" y="406"/>
                    <a:pt x="72" y="406"/>
                  </a:cubicBezTo>
                  <a:cubicBezTo>
                    <a:pt x="119" y="359"/>
                    <a:pt x="119" y="359"/>
                    <a:pt x="119" y="359"/>
                  </a:cubicBezTo>
                  <a:cubicBezTo>
                    <a:pt x="122" y="356"/>
                    <a:pt x="122" y="351"/>
                    <a:pt x="119" y="348"/>
                  </a:cubicBezTo>
                  <a:close/>
                  <a:moveTo>
                    <a:pt x="332" y="509"/>
                  </a:moveTo>
                  <a:cubicBezTo>
                    <a:pt x="332" y="542"/>
                    <a:pt x="305" y="569"/>
                    <a:pt x="272" y="569"/>
                  </a:cubicBezTo>
                  <a:cubicBezTo>
                    <a:pt x="239" y="569"/>
                    <a:pt x="212" y="542"/>
                    <a:pt x="212" y="509"/>
                  </a:cubicBezTo>
                  <a:cubicBezTo>
                    <a:pt x="212" y="479"/>
                    <a:pt x="235" y="454"/>
                    <a:pt x="264" y="450"/>
                  </a:cubicBezTo>
                  <a:cubicBezTo>
                    <a:pt x="264" y="374"/>
                    <a:pt x="264" y="374"/>
                    <a:pt x="264" y="374"/>
                  </a:cubicBezTo>
                  <a:cubicBezTo>
                    <a:pt x="42" y="152"/>
                    <a:pt x="42" y="152"/>
                    <a:pt x="42" y="152"/>
                  </a:cubicBezTo>
                  <a:cubicBezTo>
                    <a:pt x="42" y="254"/>
                    <a:pt x="42" y="254"/>
                    <a:pt x="42" y="254"/>
                  </a:cubicBezTo>
                  <a:cubicBezTo>
                    <a:pt x="42" y="258"/>
                    <a:pt x="39" y="262"/>
                    <a:pt x="34" y="262"/>
                  </a:cubicBezTo>
                  <a:cubicBezTo>
                    <a:pt x="30" y="262"/>
                    <a:pt x="26" y="258"/>
                    <a:pt x="26" y="254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2"/>
                    <a:pt x="26" y="132"/>
                    <a:pt x="26" y="131"/>
                  </a:cubicBezTo>
                  <a:cubicBezTo>
                    <a:pt x="26" y="131"/>
                    <a:pt x="26" y="131"/>
                    <a:pt x="27" y="131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7" y="130"/>
                    <a:pt x="27" y="129"/>
                    <a:pt x="27" y="129"/>
                  </a:cubicBezTo>
                  <a:cubicBezTo>
                    <a:pt x="27" y="129"/>
                    <a:pt x="27" y="129"/>
                    <a:pt x="28" y="128"/>
                  </a:cubicBezTo>
                  <a:cubicBezTo>
                    <a:pt x="28" y="128"/>
                    <a:pt x="29" y="127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25"/>
                    <a:pt x="32" y="125"/>
                    <a:pt x="32" y="125"/>
                  </a:cubicBezTo>
                  <a:cubicBezTo>
                    <a:pt x="32" y="125"/>
                    <a:pt x="32" y="125"/>
                    <a:pt x="33" y="125"/>
                  </a:cubicBezTo>
                  <a:cubicBezTo>
                    <a:pt x="33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9" y="125"/>
                    <a:pt x="163" y="129"/>
                    <a:pt x="163" y="133"/>
                  </a:cubicBezTo>
                  <a:cubicBezTo>
                    <a:pt x="163" y="137"/>
                    <a:pt x="159" y="141"/>
                    <a:pt x="155" y="141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278" y="365"/>
                    <a:pt x="278" y="365"/>
                    <a:pt x="278" y="365"/>
                  </a:cubicBezTo>
                  <a:cubicBezTo>
                    <a:pt x="279" y="367"/>
                    <a:pt x="280" y="369"/>
                    <a:pt x="280" y="371"/>
                  </a:cubicBezTo>
                  <a:cubicBezTo>
                    <a:pt x="280" y="450"/>
                    <a:pt x="280" y="450"/>
                    <a:pt x="280" y="450"/>
                  </a:cubicBezTo>
                  <a:cubicBezTo>
                    <a:pt x="309" y="454"/>
                    <a:pt x="332" y="479"/>
                    <a:pt x="332" y="509"/>
                  </a:cubicBezTo>
                  <a:close/>
                  <a:moveTo>
                    <a:pt x="316" y="509"/>
                  </a:moveTo>
                  <a:cubicBezTo>
                    <a:pt x="316" y="485"/>
                    <a:pt x="296" y="466"/>
                    <a:pt x="272" y="466"/>
                  </a:cubicBezTo>
                  <a:cubicBezTo>
                    <a:pt x="248" y="466"/>
                    <a:pt x="228" y="485"/>
                    <a:pt x="228" y="509"/>
                  </a:cubicBezTo>
                  <a:cubicBezTo>
                    <a:pt x="228" y="533"/>
                    <a:pt x="248" y="553"/>
                    <a:pt x="272" y="553"/>
                  </a:cubicBezTo>
                  <a:cubicBezTo>
                    <a:pt x="296" y="553"/>
                    <a:pt x="316" y="533"/>
                    <a:pt x="316" y="5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 dirty="0">
                <a:solidFill>
                  <a:srgbClr val="57565A"/>
                </a:solidFill>
                <a:latin typeface="Open Sans Ligh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873195" y="2615826"/>
            <a:ext cx="1034473" cy="6275663"/>
            <a:chOff x="2873195" y="2615826"/>
            <a:chExt cx="1034473" cy="6275663"/>
          </a:xfrm>
        </p:grpSpPr>
        <p:grpSp>
          <p:nvGrpSpPr>
            <p:cNvPr id="56" name="Group 55"/>
            <p:cNvGrpSpPr/>
            <p:nvPr/>
          </p:nvGrpSpPr>
          <p:grpSpPr>
            <a:xfrm>
              <a:off x="2873195" y="2615826"/>
              <a:ext cx="1034473" cy="6275663"/>
              <a:chOff x="6406152" y="1314448"/>
              <a:chExt cx="822960" cy="4992505"/>
            </a:xfrm>
            <a:solidFill>
              <a:srgbClr val="2099D8"/>
            </a:solidFill>
          </p:grpSpPr>
          <p:sp>
            <p:nvSpPr>
              <p:cNvPr id="57" name="Rounded Rectangle 56"/>
              <p:cNvSpPr/>
              <p:nvPr/>
            </p:nvSpPr>
            <p:spPr>
              <a:xfrm>
                <a:off x="6609085" y="1314448"/>
                <a:ext cx="401001" cy="4992505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406152" y="1314450"/>
                <a:ext cx="822960" cy="82296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62" name="Freeform 17"/>
            <p:cNvSpPr>
              <a:spLocks noEditPoints="1"/>
            </p:cNvSpPr>
            <p:nvPr/>
          </p:nvSpPr>
          <p:spPr bwMode="auto">
            <a:xfrm>
              <a:off x="3135490" y="2800781"/>
              <a:ext cx="541989" cy="629729"/>
            </a:xfrm>
            <a:custGeom>
              <a:avLst/>
              <a:gdLst>
                <a:gd name="T0" fmla="*/ 407 w 413"/>
                <a:gd name="T1" fmla="*/ 364 h 480"/>
                <a:gd name="T2" fmla="*/ 394 w 413"/>
                <a:gd name="T3" fmla="*/ 296 h 480"/>
                <a:gd name="T4" fmla="*/ 353 w 413"/>
                <a:gd name="T5" fmla="*/ 233 h 480"/>
                <a:gd name="T6" fmla="*/ 344 w 413"/>
                <a:gd name="T7" fmla="*/ 29 h 480"/>
                <a:gd name="T8" fmla="*/ 28 w 413"/>
                <a:gd name="T9" fmla="*/ 0 h 480"/>
                <a:gd name="T10" fmla="*/ 0 w 413"/>
                <a:gd name="T11" fmla="*/ 441 h 480"/>
                <a:gd name="T12" fmla="*/ 294 w 413"/>
                <a:gd name="T13" fmla="*/ 469 h 480"/>
                <a:gd name="T14" fmla="*/ 303 w 413"/>
                <a:gd name="T15" fmla="*/ 480 h 480"/>
                <a:gd name="T16" fmla="*/ 307 w 413"/>
                <a:gd name="T17" fmla="*/ 474 h 480"/>
                <a:gd name="T18" fmla="*/ 196 w 413"/>
                <a:gd name="T19" fmla="*/ 367 h 480"/>
                <a:gd name="T20" fmla="*/ 174 w 413"/>
                <a:gd name="T21" fmla="*/ 331 h 480"/>
                <a:gd name="T22" fmla="*/ 195 w 413"/>
                <a:gd name="T23" fmla="*/ 334 h 480"/>
                <a:gd name="T24" fmla="*/ 239 w 413"/>
                <a:gd name="T25" fmla="*/ 363 h 480"/>
                <a:gd name="T26" fmla="*/ 247 w 413"/>
                <a:gd name="T27" fmla="*/ 339 h 480"/>
                <a:gd name="T28" fmla="*/ 195 w 413"/>
                <a:gd name="T29" fmla="*/ 189 h 480"/>
                <a:gd name="T30" fmla="*/ 217 w 413"/>
                <a:gd name="T31" fmla="*/ 201 h 480"/>
                <a:gd name="T32" fmla="*/ 251 w 413"/>
                <a:gd name="T33" fmla="*/ 274 h 480"/>
                <a:gd name="T34" fmla="*/ 260 w 413"/>
                <a:gd name="T35" fmla="*/ 271 h 480"/>
                <a:gd name="T36" fmla="*/ 292 w 413"/>
                <a:gd name="T37" fmla="*/ 259 h 480"/>
                <a:gd name="T38" fmla="*/ 315 w 413"/>
                <a:gd name="T39" fmla="*/ 246 h 480"/>
                <a:gd name="T40" fmla="*/ 335 w 413"/>
                <a:gd name="T41" fmla="*/ 252 h 480"/>
                <a:gd name="T42" fmla="*/ 353 w 413"/>
                <a:gd name="T43" fmla="*/ 243 h 480"/>
                <a:gd name="T44" fmla="*/ 385 w 413"/>
                <a:gd name="T45" fmla="*/ 298 h 480"/>
                <a:gd name="T46" fmla="*/ 398 w 413"/>
                <a:gd name="T47" fmla="*/ 363 h 480"/>
                <a:gd name="T48" fmla="*/ 410 w 413"/>
                <a:gd name="T49" fmla="*/ 419 h 480"/>
                <a:gd name="T50" fmla="*/ 302 w 413"/>
                <a:gd name="T51" fmla="*/ 240 h 480"/>
                <a:gd name="T52" fmla="*/ 260 w 413"/>
                <a:gd name="T53" fmla="*/ 254 h 480"/>
                <a:gd name="T54" fmla="*/ 226 w 413"/>
                <a:gd name="T55" fmla="*/ 198 h 480"/>
                <a:gd name="T56" fmla="*/ 191 w 413"/>
                <a:gd name="T57" fmla="*/ 180 h 480"/>
                <a:gd name="T58" fmla="*/ 238 w 413"/>
                <a:gd name="T59" fmla="*/ 342 h 480"/>
                <a:gd name="T60" fmla="*/ 201 w 413"/>
                <a:gd name="T61" fmla="*/ 326 h 480"/>
                <a:gd name="T62" fmla="*/ 166 w 413"/>
                <a:gd name="T63" fmla="*/ 325 h 480"/>
                <a:gd name="T64" fmla="*/ 190 w 413"/>
                <a:gd name="T65" fmla="*/ 374 h 480"/>
                <a:gd name="T66" fmla="*/ 42 w 413"/>
                <a:gd name="T67" fmla="*/ 378 h 480"/>
                <a:gd name="T68" fmla="*/ 302 w 413"/>
                <a:gd name="T69" fmla="*/ 45 h 480"/>
                <a:gd name="T70" fmla="*/ 335 w 413"/>
                <a:gd name="T71" fmla="*/ 240 h 480"/>
                <a:gd name="T72" fmla="*/ 314 w 413"/>
                <a:gd name="T73" fmla="*/ 237 h 480"/>
                <a:gd name="T74" fmla="*/ 312 w 413"/>
                <a:gd name="T75" fmla="*/ 41 h 480"/>
                <a:gd name="T76" fmla="*/ 37 w 413"/>
                <a:gd name="T77" fmla="*/ 36 h 480"/>
                <a:gd name="T78" fmla="*/ 32 w 413"/>
                <a:gd name="T79" fmla="*/ 383 h 480"/>
                <a:gd name="T80" fmla="*/ 206 w 413"/>
                <a:gd name="T81" fmla="*/ 388 h 480"/>
                <a:gd name="T82" fmla="*/ 288 w 413"/>
                <a:gd name="T83" fmla="*/ 459 h 480"/>
                <a:gd name="T84" fmla="*/ 9 w 413"/>
                <a:gd name="T85" fmla="*/ 441 h 480"/>
                <a:gd name="T86" fmla="*/ 28 w 413"/>
                <a:gd name="T87" fmla="*/ 10 h 480"/>
                <a:gd name="T88" fmla="*/ 335 w 413"/>
                <a:gd name="T89" fmla="*/ 29 h 480"/>
                <a:gd name="T90" fmla="*/ 172 w 413"/>
                <a:gd name="T91" fmla="*/ 449 h 480"/>
                <a:gd name="T92" fmla="*/ 172 w 413"/>
                <a:gd name="T93" fmla="*/ 399 h 480"/>
                <a:gd name="T94" fmla="*/ 172 w 413"/>
                <a:gd name="T95" fmla="*/ 449 h 480"/>
                <a:gd name="T96" fmla="*/ 189 w 413"/>
                <a:gd name="T97" fmla="*/ 423 h 480"/>
                <a:gd name="T98" fmla="*/ 157 w 413"/>
                <a:gd name="T99" fmla="*/ 42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3" h="480">
                  <a:moveTo>
                    <a:pt x="412" y="412"/>
                  </a:moveTo>
                  <a:cubicBezTo>
                    <a:pt x="405" y="398"/>
                    <a:pt x="406" y="380"/>
                    <a:pt x="407" y="364"/>
                  </a:cubicBezTo>
                  <a:cubicBezTo>
                    <a:pt x="408" y="351"/>
                    <a:pt x="409" y="341"/>
                    <a:pt x="405" y="333"/>
                  </a:cubicBezTo>
                  <a:cubicBezTo>
                    <a:pt x="402" y="327"/>
                    <a:pt x="398" y="311"/>
                    <a:pt x="394" y="296"/>
                  </a:cubicBezTo>
                  <a:cubicBezTo>
                    <a:pt x="390" y="279"/>
                    <a:pt x="386" y="263"/>
                    <a:pt x="382" y="255"/>
                  </a:cubicBezTo>
                  <a:cubicBezTo>
                    <a:pt x="375" y="241"/>
                    <a:pt x="365" y="233"/>
                    <a:pt x="353" y="233"/>
                  </a:cubicBezTo>
                  <a:cubicBezTo>
                    <a:pt x="350" y="233"/>
                    <a:pt x="347" y="234"/>
                    <a:pt x="344" y="234"/>
                  </a:cubicBezTo>
                  <a:cubicBezTo>
                    <a:pt x="344" y="29"/>
                    <a:pt x="344" y="29"/>
                    <a:pt x="344" y="29"/>
                  </a:cubicBezTo>
                  <a:cubicBezTo>
                    <a:pt x="344" y="12"/>
                    <a:pt x="330" y="0"/>
                    <a:pt x="3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4" y="0"/>
                    <a:pt x="0" y="12"/>
                    <a:pt x="0" y="29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57"/>
                    <a:pt x="14" y="469"/>
                    <a:pt x="28" y="469"/>
                  </a:cubicBezTo>
                  <a:cubicBezTo>
                    <a:pt x="294" y="469"/>
                    <a:pt x="294" y="469"/>
                    <a:pt x="294" y="469"/>
                  </a:cubicBezTo>
                  <a:cubicBezTo>
                    <a:pt x="295" y="472"/>
                    <a:pt x="297" y="475"/>
                    <a:pt x="298" y="478"/>
                  </a:cubicBezTo>
                  <a:cubicBezTo>
                    <a:pt x="299" y="479"/>
                    <a:pt x="301" y="480"/>
                    <a:pt x="303" y="480"/>
                  </a:cubicBezTo>
                  <a:cubicBezTo>
                    <a:pt x="303" y="480"/>
                    <a:pt x="304" y="480"/>
                    <a:pt x="305" y="480"/>
                  </a:cubicBezTo>
                  <a:cubicBezTo>
                    <a:pt x="307" y="479"/>
                    <a:pt x="308" y="476"/>
                    <a:pt x="307" y="474"/>
                  </a:cubicBezTo>
                  <a:cubicBezTo>
                    <a:pt x="294" y="446"/>
                    <a:pt x="273" y="422"/>
                    <a:pt x="259" y="416"/>
                  </a:cubicBezTo>
                  <a:cubicBezTo>
                    <a:pt x="251" y="414"/>
                    <a:pt x="217" y="385"/>
                    <a:pt x="196" y="367"/>
                  </a:cubicBezTo>
                  <a:cubicBezTo>
                    <a:pt x="187" y="359"/>
                    <a:pt x="179" y="352"/>
                    <a:pt x="175" y="349"/>
                  </a:cubicBezTo>
                  <a:cubicBezTo>
                    <a:pt x="168" y="344"/>
                    <a:pt x="170" y="335"/>
                    <a:pt x="174" y="331"/>
                  </a:cubicBezTo>
                  <a:cubicBezTo>
                    <a:pt x="175" y="329"/>
                    <a:pt x="181" y="323"/>
                    <a:pt x="188" y="328"/>
                  </a:cubicBezTo>
                  <a:cubicBezTo>
                    <a:pt x="190" y="329"/>
                    <a:pt x="192" y="331"/>
                    <a:pt x="195" y="334"/>
                  </a:cubicBezTo>
                  <a:cubicBezTo>
                    <a:pt x="206" y="342"/>
                    <a:pt x="222" y="354"/>
                    <a:pt x="231" y="361"/>
                  </a:cubicBezTo>
                  <a:cubicBezTo>
                    <a:pt x="234" y="364"/>
                    <a:pt x="238" y="364"/>
                    <a:pt x="239" y="363"/>
                  </a:cubicBezTo>
                  <a:cubicBezTo>
                    <a:pt x="245" y="361"/>
                    <a:pt x="247" y="350"/>
                    <a:pt x="247" y="341"/>
                  </a:cubicBezTo>
                  <a:cubicBezTo>
                    <a:pt x="247" y="340"/>
                    <a:pt x="247" y="339"/>
                    <a:pt x="247" y="339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183" y="205"/>
                    <a:pt x="186" y="193"/>
                    <a:pt x="195" y="189"/>
                  </a:cubicBezTo>
                  <a:cubicBezTo>
                    <a:pt x="199" y="187"/>
                    <a:pt x="203" y="187"/>
                    <a:pt x="208" y="189"/>
                  </a:cubicBezTo>
                  <a:cubicBezTo>
                    <a:pt x="212" y="191"/>
                    <a:pt x="215" y="195"/>
                    <a:pt x="217" y="201"/>
                  </a:cubicBezTo>
                  <a:cubicBezTo>
                    <a:pt x="217" y="201"/>
                    <a:pt x="217" y="201"/>
                    <a:pt x="217" y="202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52" y="276"/>
                    <a:pt x="255" y="277"/>
                    <a:pt x="257" y="276"/>
                  </a:cubicBezTo>
                  <a:cubicBezTo>
                    <a:pt x="259" y="276"/>
                    <a:pt x="260" y="274"/>
                    <a:pt x="260" y="271"/>
                  </a:cubicBezTo>
                  <a:cubicBezTo>
                    <a:pt x="260" y="267"/>
                    <a:pt x="261" y="264"/>
                    <a:pt x="265" y="261"/>
                  </a:cubicBezTo>
                  <a:cubicBezTo>
                    <a:pt x="272" y="257"/>
                    <a:pt x="284" y="256"/>
                    <a:pt x="292" y="259"/>
                  </a:cubicBezTo>
                  <a:cubicBezTo>
                    <a:pt x="294" y="260"/>
                    <a:pt x="297" y="259"/>
                    <a:pt x="298" y="257"/>
                  </a:cubicBezTo>
                  <a:cubicBezTo>
                    <a:pt x="301" y="250"/>
                    <a:pt x="309" y="247"/>
                    <a:pt x="315" y="246"/>
                  </a:cubicBezTo>
                  <a:cubicBezTo>
                    <a:pt x="322" y="245"/>
                    <a:pt x="328" y="247"/>
                    <a:pt x="331" y="251"/>
                  </a:cubicBezTo>
                  <a:cubicBezTo>
                    <a:pt x="332" y="252"/>
                    <a:pt x="334" y="253"/>
                    <a:pt x="335" y="252"/>
                  </a:cubicBezTo>
                  <a:cubicBezTo>
                    <a:pt x="337" y="252"/>
                    <a:pt x="338" y="251"/>
                    <a:pt x="339" y="250"/>
                  </a:cubicBezTo>
                  <a:cubicBezTo>
                    <a:pt x="341" y="245"/>
                    <a:pt x="347" y="242"/>
                    <a:pt x="353" y="243"/>
                  </a:cubicBezTo>
                  <a:cubicBezTo>
                    <a:pt x="358" y="243"/>
                    <a:pt x="367" y="245"/>
                    <a:pt x="373" y="259"/>
                  </a:cubicBezTo>
                  <a:cubicBezTo>
                    <a:pt x="377" y="266"/>
                    <a:pt x="381" y="283"/>
                    <a:pt x="385" y="298"/>
                  </a:cubicBezTo>
                  <a:cubicBezTo>
                    <a:pt x="389" y="315"/>
                    <a:pt x="393" y="330"/>
                    <a:pt x="397" y="337"/>
                  </a:cubicBezTo>
                  <a:cubicBezTo>
                    <a:pt x="399" y="342"/>
                    <a:pt x="398" y="353"/>
                    <a:pt x="398" y="363"/>
                  </a:cubicBezTo>
                  <a:cubicBezTo>
                    <a:pt x="397" y="379"/>
                    <a:pt x="396" y="399"/>
                    <a:pt x="404" y="416"/>
                  </a:cubicBezTo>
                  <a:cubicBezTo>
                    <a:pt x="405" y="419"/>
                    <a:pt x="408" y="420"/>
                    <a:pt x="410" y="419"/>
                  </a:cubicBezTo>
                  <a:cubicBezTo>
                    <a:pt x="412" y="417"/>
                    <a:pt x="413" y="415"/>
                    <a:pt x="412" y="412"/>
                  </a:cubicBezTo>
                  <a:close/>
                  <a:moveTo>
                    <a:pt x="302" y="240"/>
                  </a:moveTo>
                  <a:cubicBezTo>
                    <a:pt x="298" y="243"/>
                    <a:pt x="294" y="246"/>
                    <a:pt x="292" y="249"/>
                  </a:cubicBezTo>
                  <a:cubicBezTo>
                    <a:pt x="281" y="246"/>
                    <a:pt x="268" y="248"/>
                    <a:pt x="260" y="254"/>
                  </a:cubicBezTo>
                  <a:cubicBezTo>
                    <a:pt x="258" y="255"/>
                    <a:pt x="256" y="257"/>
                    <a:pt x="254" y="259"/>
                  </a:cubicBezTo>
                  <a:cubicBezTo>
                    <a:pt x="226" y="198"/>
                    <a:pt x="226" y="198"/>
                    <a:pt x="226" y="198"/>
                  </a:cubicBezTo>
                  <a:cubicBezTo>
                    <a:pt x="224" y="190"/>
                    <a:pt x="218" y="184"/>
                    <a:pt x="212" y="181"/>
                  </a:cubicBezTo>
                  <a:cubicBezTo>
                    <a:pt x="205" y="177"/>
                    <a:pt x="197" y="177"/>
                    <a:pt x="191" y="180"/>
                  </a:cubicBezTo>
                  <a:cubicBezTo>
                    <a:pt x="178" y="187"/>
                    <a:pt x="173" y="204"/>
                    <a:pt x="180" y="219"/>
                  </a:cubicBezTo>
                  <a:cubicBezTo>
                    <a:pt x="238" y="342"/>
                    <a:pt x="238" y="342"/>
                    <a:pt x="238" y="342"/>
                  </a:cubicBezTo>
                  <a:cubicBezTo>
                    <a:pt x="237" y="346"/>
                    <a:pt x="237" y="351"/>
                    <a:pt x="236" y="353"/>
                  </a:cubicBezTo>
                  <a:cubicBezTo>
                    <a:pt x="227" y="345"/>
                    <a:pt x="212" y="334"/>
                    <a:pt x="201" y="326"/>
                  </a:cubicBezTo>
                  <a:cubicBezTo>
                    <a:pt x="198" y="324"/>
                    <a:pt x="195" y="322"/>
                    <a:pt x="193" y="320"/>
                  </a:cubicBezTo>
                  <a:cubicBezTo>
                    <a:pt x="184" y="314"/>
                    <a:pt x="173" y="316"/>
                    <a:pt x="166" y="325"/>
                  </a:cubicBezTo>
                  <a:cubicBezTo>
                    <a:pt x="160" y="334"/>
                    <a:pt x="158" y="348"/>
                    <a:pt x="169" y="357"/>
                  </a:cubicBezTo>
                  <a:cubicBezTo>
                    <a:pt x="173" y="360"/>
                    <a:pt x="181" y="366"/>
                    <a:pt x="190" y="374"/>
                  </a:cubicBezTo>
                  <a:cubicBezTo>
                    <a:pt x="192" y="376"/>
                    <a:pt x="193" y="377"/>
                    <a:pt x="195" y="378"/>
                  </a:cubicBezTo>
                  <a:cubicBezTo>
                    <a:pt x="42" y="378"/>
                    <a:pt x="42" y="378"/>
                    <a:pt x="42" y="37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302" y="45"/>
                    <a:pt x="302" y="45"/>
                    <a:pt x="302" y="45"/>
                  </a:cubicBezTo>
                  <a:lnTo>
                    <a:pt x="302" y="240"/>
                  </a:lnTo>
                  <a:close/>
                  <a:moveTo>
                    <a:pt x="335" y="240"/>
                  </a:moveTo>
                  <a:cubicBezTo>
                    <a:pt x="335" y="240"/>
                    <a:pt x="334" y="241"/>
                    <a:pt x="334" y="241"/>
                  </a:cubicBezTo>
                  <a:cubicBezTo>
                    <a:pt x="329" y="237"/>
                    <a:pt x="322" y="236"/>
                    <a:pt x="314" y="237"/>
                  </a:cubicBezTo>
                  <a:cubicBezTo>
                    <a:pt x="313" y="237"/>
                    <a:pt x="313" y="237"/>
                    <a:pt x="312" y="237"/>
                  </a:cubicBezTo>
                  <a:cubicBezTo>
                    <a:pt x="312" y="41"/>
                    <a:pt x="312" y="41"/>
                    <a:pt x="312" y="41"/>
                  </a:cubicBezTo>
                  <a:cubicBezTo>
                    <a:pt x="312" y="38"/>
                    <a:pt x="309" y="36"/>
                    <a:pt x="30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36"/>
                    <a:pt x="32" y="38"/>
                    <a:pt x="32" y="41"/>
                  </a:cubicBezTo>
                  <a:cubicBezTo>
                    <a:pt x="32" y="383"/>
                    <a:pt x="32" y="383"/>
                    <a:pt x="32" y="383"/>
                  </a:cubicBezTo>
                  <a:cubicBezTo>
                    <a:pt x="32" y="386"/>
                    <a:pt x="34" y="388"/>
                    <a:pt x="37" y="388"/>
                  </a:cubicBezTo>
                  <a:cubicBezTo>
                    <a:pt x="206" y="388"/>
                    <a:pt x="206" y="388"/>
                    <a:pt x="206" y="388"/>
                  </a:cubicBezTo>
                  <a:cubicBezTo>
                    <a:pt x="229" y="408"/>
                    <a:pt x="248" y="423"/>
                    <a:pt x="255" y="425"/>
                  </a:cubicBezTo>
                  <a:cubicBezTo>
                    <a:pt x="263" y="428"/>
                    <a:pt x="277" y="441"/>
                    <a:pt x="288" y="459"/>
                  </a:cubicBezTo>
                  <a:cubicBezTo>
                    <a:pt x="28" y="459"/>
                    <a:pt x="28" y="459"/>
                    <a:pt x="28" y="459"/>
                  </a:cubicBezTo>
                  <a:cubicBezTo>
                    <a:pt x="19" y="459"/>
                    <a:pt x="9" y="452"/>
                    <a:pt x="9" y="441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7"/>
                    <a:pt x="19" y="10"/>
                    <a:pt x="28" y="10"/>
                  </a:cubicBezTo>
                  <a:cubicBezTo>
                    <a:pt x="316" y="10"/>
                    <a:pt x="316" y="10"/>
                    <a:pt x="316" y="10"/>
                  </a:cubicBezTo>
                  <a:cubicBezTo>
                    <a:pt x="325" y="10"/>
                    <a:pt x="335" y="17"/>
                    <a:pt x="335" y="29"/>
                  </a:cubicBezTo>
                  <a:lnTo>
                    <a:pt x="335" y="240"/>
                  </a:lnTo>
                  <a:close/>
                  <a:moveTo>
                    <a:pt x="172" y="449"/>
                  </a:moveTo>
                  <a:cubicBezTo>
                    <a:pt x="186" y="449"/>
                    <a:pt x="198" y="438"/>
                    <a:pt x="198" y="423"/>
                  </a:cubicBezTo>
                  <a:cubicBezTo>
                    <a:pt x="198" y="410"/>
                    <a:pt x="186" y="399"/>
                    <a:pt x="172" y="399"/>
                  </a:cubicBezTo>
                  <a:cubicBezTo>
                    <a:pt x="157" y="399"/>
                    <a:pt x="148" y="411"/>
                    <a:pt x="148" y="423"/>
                  </a:cubicBezTo>
                  <a:cubicBezTo>
                    <a:pt x="148" y="438"/>
                    <a:pt x="158" y="449"/>
                    <a:pt x="172" y="449"/>
                  </a:cubicBezTo>
                  <a:close/>
                  <a:moveTo>
                    <a:pt x="172" y="408"/>
                  </a:moveTo>
                  <a:cubicBezTo>
                    <a:pt x="181" y="408"/>
                    <a:pt x="189" y="416"/>
                    <a:pt x="189" y="423"/>
                  </a:cubicBezTo>
                  <a:cubicBezTo>
                    <a:pt x="189" y="432"/>
                    <a:pt x="181" y="440"/>
                    <a:pt x="172" y="440"/>
                  </a:cubicBezTo>
                  <a:cubicBezTo>
                    <a:pt x="162" y="440"/>
                    <a:pt x="157" y="431"/>
                    <a:pt x="157" y="423"/>
                  </a:cubicBezTo>
                  <a:cubicBezTo>
                    <a:pt x="157" y="416"/>
                    <a:pt x="163" y="408"/>
                    <a:pt x="172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57565A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02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45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03" y="112295"/>
            <a:ext cx="992160" cy="97856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608576" y="3044957"/>
            <a:ext cx="7083891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  <a:alpha val="50000"/>
              </a:sysClr>
            </a:solidFill>
            <a:prstDash val="solid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>
            <a:off x="4608576" y="3907656"/>
            <a:ext cx="7083891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  <a:alpha val="50000"/>
              </a:sysClr>
            </a:solidFill>
            <a:prstDash val="solid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>
            <a:off x="4608576" y="4770355"/>
            <a:ext cx="7083891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  <a:alpha val="50000"/>
              </a:sysClr>
            </a:solidFill>
            <a:prstDash val="soli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428147" y="2276872"/>
            <a:ext cx="357297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90000"/>
              </a:lnSpc>
            </a:pPr>
            <a:r>
              <a:rPr lang="en-US" sz="1400" dirty="0" err="1">
                <a:solidFill>
                  <a:srgbClr val="57565A"/>
                </a:solidFill>
                <a:latin typeface="Open Sans Light"/>
              </a:rPr>
              <a:t>Xxxx</a:t>
            </a:r>
            <a:r>
              <a:rPr lang="en-US" sz="1400" dirty="0">
                <a:solidFill>
                  <a:srgbClr val="57565A"/>
                </a:solidFill>
                <a:latin typeface="Open Sans Light"/>
              </a:rPr>
              <a:t> xxx xx x </a:t>
            </a:r>
            <a:r>
              <a:rPr lang="en-US" sz="1400" dirty="0" err="1">
                <a:solidFill>
                  <a:srgbClr val="57565A"/>
                </a:solidFill>
                <a:latin typeface="Open Sans Light"/>
              </a:rPr>
              <a:t>xxxxxx</a:t>
            </a:r>
            <a:r>
              <a:rPr lang="en-US" sz="1400" dirty="0">
                <a:solidFill>
                  <a:srgbClr val="57565A"/>
                </a:solidFill>
                <a:latin typeface="Open Sans Light"/>
              </a:rPr>
              <a:t> xx </a:t>
            </a:r>
            <a:r>
              <a:rPr lang="en-US" sz="1400" dirty="0" err="1">
                <a:solidFill>
                  <a:srgbClr val="57565A"/>
                </a:solidFill>
                <a:latin typeface="Open Sans Light"/>
              </a:rPr>
              <a:t>xxxxx</a:t>
            </a:r>
            <a:r>
              <a:rPr lang="en-US" sz="1400" dirty="0">
                <a:solidFill>
                  <a:srgbClr val="57565A"/>
                </a:solidFill>
                <a:latin typeface="Open Sans Light"/>
              </a:rPr>
              <a:t> xx. Xx </a:t>
            </a:r>
            <a:r>
              <a:rPr lang="en-US" sz="1400" dirty="0" err="1">
                <a:solidFill>
                  <a:srgbClr val="57565A"/>
                </a:solidFill>
                <a:latin typeface="Open Sans Light"/>
              </a:rPr>
              <a:t>xxxx</a:t>
            </a:r>
            <a:r>
              <a:rPr lang="en-US" sz="1400" dirty="0">
                <a:solidFill>
                  <a:srgbClr val="57565A"/>
                </a:solidFill>
                <a:latin typeface="Open Sans Light"/>
              </a:rPr>
              <a:t> x </a:t>
            </a:r>
            <a:r>
              <a:rPr lang="en-US" sz="1400" dirty="0" err="1">
                <a:solidFill>
                  <a:srgbClr val="57565A"/>
                </a:solidFill>
                <a:latin typeface="Open Sans Light"/>
              </a:rPr>
              <a:t>xxxxxxxx</a:t>
            </a:r>
            <a:r>
              <a:rPr lang="en-US" sz="1400" dirty="0">
                <a:solidFill>
                  <a:srgbClr val="57565A"/>
                </a:solidFill>
                <a:latin typeface="Open Sans Light"/>
              </a:rPr>
              <a:t> xx </a:t>
            </a:r>
            <a:r>
              <a:rPr lang="en-US" sz="1400" dirty="0" err="1">
                <a:solidFill>
                  <a:srgbClr val="57565A"/>
                </a:solidFill>
                <a:latin typeface="Open Sans Light"/>
              </a:rPr>
              <a:t>xxxx</a:t>
            </a:r>
            <a:r>
              <a:rPr lang="en-US" sz="1400" dirty="0">
                <a:solidFill>
                  <a:srgbClr val="57565A"/>
                </a:solidFill>
                <a:latin typeface="Open Sans Light"/>
              </a:rPr>
              <a:t> </a:t>
            </a:r>
            <a:r>
              <a:rPr lang="en-US" sz="1400" dirty="0" err="1">
                <a:solidFill>
                  <a:srgbClr val="57565A"/>
                </a:solidFill>
                <a:latin typeface="Open Sans Light"/>
              </a:rPr>
              <a:t>xxxxxxx</a:t>
            </a:r>
            <a:r>
              <a:rPr lang="en-US" sz="1400" dirty="0">
                <a:solidFill>
                  <a:srgbClr val="57565A"/>
                </a:solidFill>
                <a:latin typeface="Open Sans Light"/>
              </a:rPr>
              <a:t> xxx.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28148" y="3121254"/>
            <a:ext cx="378900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90000"/>
              </a:lnSpc>
            </a:pPr>
            <a:r>
              <a:rPr lang="en-US" sz="1400" dirty="0">
                <a:solidFill>
                  <a:srgbClr val="57565A"/>
                </a:solidFill>
                <a:latin typeface="Open Sans Light"/>
              </a:rPr>
              <a:t>Executives and directors need a trusted source of industry news that helps them lead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8148" y="3983952"/>
            <a:ext cx="357297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90000"/>
              </a:lnSpc>
            </a:pPr>
            <a:r>
              <a:rPr lang="en-US" sz="1400" dirty="0">
                <a:solidFill>
                  <a:srgbClr val="57565A"/>
                </a:solidFill>
                <a:latin typeface="Open Sans Light"/>
              </a:rPr>
              <a:t>Managers do not understand how to manage new global generation of mobile individuals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28148" y="4825456"/>
            <a:ext cx="3789001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90000"/>
              </a:lnSpc>
            </a:pPr>
            <a:r>
              <a:rPr lang="en-US" sz="1400" dirty="0">
                <a:solidFill>
                  <a:srgbClr val="57565A"/>
                </a:solidFill>
                <a:latin typeface="Open Sans Light"/>
              </a:rPr>
              <a:t>New college graduates around the world do not have a mentor to guide them through the obstacles that a corporate or startup career can throw their way</a:t>
            </a:r>
          </a:p>
        </p:txBody>
      </p:sp>
      <p:graphicFrame>
        <p:nvGraphicFramePr>
          <p:cNvPr id="2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52539"/>
              </p:ext>
            </p:extLst>
          </p:nvPr>
        </p:nvGraphicFramePr>
        <p:xfrm>
          <a:off x="1487488" y="1681912"/>
          <a:ext cx="5472608" cy="39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ctangle 23"/>
          <p:cNvSpPr/>
          <p:nvPr/>
        </p:nvSpPr>
        <p:spPr>
          <a:xfrm>
            <a:off x="3937635" y="2305301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sz="2800" dirty="0">
                <a:solidFill>
                  <a:srgbClr val="FFFFFF"/>
                </a:solidFill>
                <a:latin typeface="Open Sans Light"/>
              </a:rPr>
              <a:t>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37635" y="3167220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sz="2800" dirty="0">
                <a:solidFill>
                  <a:srgbClr val="FFFFFF"/>
                </a:solidFill>
                <a:latin typeface="Open Sans Light"/>
              </a:rPr>
              <a:t>02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37635" y="400627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sz="2800" dirty="0">
                <a:solidFill>
                  <a:srgbClr val="FFFFFF"/>
                </a:solidFill>
                <a:latin typeface="Open Sans Light"/>
              </a:rPr>
              <a:t>03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37635" y="4868192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sz="2800" dirty="0">
                <a:solidFill>
                  <a:srgbClr val="FFFFFF"/>
                </a:solidFill>
                <a:latin typeface="Open Sans Light"/>
              </a:rPr>
              <a:t>04</a:t>
            </a:r>
          </a:p>
        </p:txBody>
      </p:sp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u="sng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IN" sz="2800" b="1" i="1" u="sng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lang="en-IN" sz="6600" b="1" i="1" u="sng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4780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2021-02-04T04:45:49Z</dcterms:created>
  <dcterms:modified xsi:type="dcterms:W3CDTF">2021-02-04T07:39:10Z</dcterms:modified>
</cp:coreProperties>
</file>