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fe8468d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fe8468d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fe8468d2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fe8468d2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fe8468d2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fe8468d2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fe8468d2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fe8468d2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fe8468d2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fe8468d2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fe8468d2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fe8468d2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fe8468d20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fe8468d20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ophxc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Phoenix Consulting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01625" y="3628588"/>
            <a:ext cx="76881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E-Cart for Vegetable Vendors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841825" y="3118300"/>
            <a:ext cx="76881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Innovative tech for daily life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How to Improve the effectiveness and </a:t>
            </a:r>
            <a:r>
              <a:rPr lang="en" sz="1800"/>
              <a:t>efficiency</a:t>
            </a:r>
            <a:r>
              <a:rPr lang="en" sz="1800"/>
              <a:t>  of push cart vendors ?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problems of push cart vendors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High human effort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Less distance covered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More time Spent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Less inventory carried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Less no. of customers serviced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Less transactions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Less revenue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Less profitability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Adverse health effects (Vocal cords to inform the presence and pushing heavy objects)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Tough to push for women and senior citizens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No access to rough and uneven terrain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Lack inventory management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Total number of push cart vendors pan india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Across metro cities towns and villages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Average cost of push car in INR 6000-12000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Approximate </a:t>
            </a:r>
            <a:r>
              <a:rPr lang="en"/>
              <a:t>turnover</a:t>
            </a:r>
            <a:r>
              <a:rPr lang="en"/>
              <a:t> of push cart vendor on daily basis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Approximate margin on daily basis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Average time spent on daily basis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Average inventory weight carried in daily basis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Average investment on daily basis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Average distance covered on a daily basis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Average medical </a:t>
            </a:r>
            <a:r>
              <a:rPr lang="en"/>
              <a:t>expenses</a:t>
            </a:r>
            <a:r>
              <a:rPr lang="en"/>
              <a:t> incurred on yearly basis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 electric push cart with a mobile application to address the problems of the push cart vendors. Tech for daily use for literate and illiterate people.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the electric push cart the vendors can :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Cover longer distances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Carry more inventory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Service more customers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Earn higher revenue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Increase </a:t>
            </a:r>
            <a:r>
              <a:rPr lang="en"/>
              <a:t>profits</a:t>
            </a:r>
            <a:r>
              <a:rPr lang="en"/>
              <a:t> and reduce </a:t>
            </a:r>
            <a:r>
              <a:rPr lang="en"/>
              <a:t>investments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Spend lesser time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Access all areas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Have a healthier lifestyle (spend </a:t>
            </a:r>
            <a:r>
              <a:rPr lang="en"/>
              <a:t>less</a:t>
            </a:r>
            <a:r>
              <a:rPr lang="en"/>
              <a:t> on medical bills)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contd...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 helps vendors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Optimized inventory management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Efficient capital deployment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Fresh produce delivered at door step for customers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Ordering and payment tracking for both vendors and consumers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Vocal for Local</a:t>
            </a:r>
            <a:endParaRPr/>
          </a:p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727650" y="2036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 friendly electric vehicle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Phone number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in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https://gophxcs.com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