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7"/>
  </p:notesMasterIdLst>
  <p:sldIdLst>
    <p:sldId id="256" r:id="rId2"/>
    <p:sldId id="275" r:id="rId3"/>
    <p:sldId id="257" r:id="rId4"/>
    <p:sldId id="259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17CFC-BF39-402C-A007-AE4849ED2B8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35C95-73E8-4EDA-94E5-99C1BE1B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9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35C95-73E8-4EDA-94E5-99C1BE1B037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D63A5E-D164-4A05-BCD7-CA782FC7B968}" type="datetime5">
              <a:rPr lang="en-IN" smtClean="0"/>
              <a:t>5-Jan-20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Third Review FP/CSE 15-19/ 035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E9FEEB-856B-4BA5-AE55-664932D24F0D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7002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3671-D79D-4B8F-BBCA-3B3C5C35F9F6}" type="datetime5">
              <a:rPr lang="en-IN" smtClean="0"/>
              <a:t>5-Jan-20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Third Review FP/CSE 15-19/ 035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FEEB-856B-4BA5-AE55-664932D24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E892-0E6F-4981-BF38-E8B1B8E34027}" type="datetime5">
              <a:rPr lang="en-IN" smtClean="0"/>
              <a:t>5-Jan-20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Third Review FP/CSE 15-19/ 035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FEEB-856B-4BA5-AE55-664932D24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53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F8CC-96C0-4B44-AEC0-3E4FEE4005E8}" type="datetime5">
              <a:rPr lang="en-IN" smtClean="0"/>
              <a:t>5-Jan-20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Third Review FP/CSE 15-19/ 035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FEEB-856B-4BA5-AE55-664932D24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0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F55952-8D0E-475A-A367-FA85006ABCF2}" type="datetime5">
              <a:rPr lang="en-IN" smtClean="0"/>
              <a:t>5-Jan-20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Third Review FP/CSE 15-19/ 035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E9FEEB-856B-4BA5-AE55-664932D24F0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838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D79-2BB1-4F90-BB26-F27B42C84118}" type="datetime5">
              <a:rPr lang="en-IN" smtClean="0"/>
              <a:t>5-Jan-20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Third Review FP/CSE 15-19/ 035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FEEB-856B-4BA5-AE55-664932D24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1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838F-98EB-43BA-85D1-31AD6E442095}" type="datetime5">
              <a:rPr lang="en-IN" smtClean="0"/>
              <a:t>5-Jan-20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Third Review FP/CSE 15-19/ 035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FEEB-856B-4BA5-AE55-664932D24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6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B22C-6134-4245-9A9A-C57C351B257D}" type="datetime5">
              <a:rPr lang="en-IN" smtClean="0"/>
              <a:t>5-Jan-20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Third Review FP/CSE 15-19/ 035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FEEB-856B-4BA5-AE55-664932D24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7B38-ACF8-4FB9-9F9E-E9BE0F29F730}" type="datetime5">
              <a:rPr lang="en-IN" smtClean="0"/>
              <a:t>5-Jan-20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Third Review FP/CSE 15-19/ 035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FEEB-856B-4BA5-AE55-664932D24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1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112BBA-2460-4B04-B0C9-B351C288153B}" type="datetime5">
              <a:rPr lang="en-IN" smtClean="0"/>
              <a:t>5-Jan-20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Third Review FP/CSE 15-19/ 035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E9FEEB-856B-4BA5-AE55-664932D24F0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080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82BE3A-7879-4EFD-8DBA-D05FE5876459}" type="datetime5">
              <a:rPr lang="en-IN" smtClean="0"/>
              <a:t>5-Jan-20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Third Review FP/CSE 15-19/ 035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E9FEEB-856B-4BA5-AE55-664932D24F0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71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83A02DA-FF62-4474-AD9C-80EC9B20B1CD}" type="datetime5">
              <a:rPr lang="en-IN" smtClean="0"/>
              <a:t>5-Jan-20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Third Review FP/CSE 15-19/ 035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0E9FEEB-856B-4BA5-AE55-664932D24F0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4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715" y="2386120"/>
            <a:ext cx="8361229" cy="2098226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Nunito ExtraLight" panose="00000300000000000000" pitchFamily="2" charset="0"/>
                <a:ea typeface="Roboto" pitchFamily="2" charset="0"/>
                <a:cs typeface="Times New Roman" pitchFamily="18" charset="0"/>
              </a:rPr>
              <a:t>AUTOMATIC </a:t>
            </a:r>
            <a:r>
              <a:rPr lang="en-US" sz="4800" dirty="0" smtClean="0">
                <a:latin typeface="Nunito ExtraLight" panose="00000300000000000000" pitchFamily="2" charset="0"/>
                <a:ea typeface="Roboto" pitchFamily="2" charset="0"/>
                <a:cs typeface="Times New Roman" pitchFamily="18" charset="0"/>
              </a:rPr>
              <a:t>WORK</a:t>
            </a:r>
            <a:br>
              <a:rPr lang="en-US" sz="4800" dirty="0" smtClean="0">
                <a:latin typeface="Nunito ExtraLight" panose="00000300000000000000" pitchFamily="2" charset="0"/>
                <a:ea typeface="Roboto" pitchFamily="2" charset="0"/>
                <a:cs typeface="Times New Roman" pitchFamily="18" charset="0"/>
              </a:rPr>
            </a:br>
            <a:r>
              <a:rPr lang="en-US" sz="4800" dirty="0" smtClean="0">
                <a:latin typeface="Nunito ExtraLight" panose="00000300000000000000" pitchFamily="2" charset="0"/>
                <a:ea typeface="Roboto" pitchFamily="2" charset="0"/>
                <a:cs typeface="Times New Roman" pitchFamily="18" charset="0"/>
              </a:rPr>
              <a:t>MEASUREMENT</a:t>
            </a:r>
            <a:br>
              <a:rPr lang="en-US" sz="4800" dirty="0" smtClean="0">
                <a:latin typeface="Nunito ExtraLight" panose="00000300000000000000" pitchFamily="2" charset="0"/>
                <a:ea typeface="Roboto" pitchFamily="2" charset="0"/>
                <a:cs typeface="Times New Roman" pitchFamily="18" charset="0"/>
              </a:rPr>
            </a:br>
            <a:r>
              <a:rPr lang="en-US" sz="4800" dirty="0" smtClean="0">
                <a:latin typeface="Nunito ExtraLight" panose="00000300000000000000" pitchFamily="2" charset="0"/>
                <a:ea typeface="Roboto" pitchFamily="2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Nunito ExtraLight" panose="00000300000000000000" pitchFamily="2" charset="0"/>
                <a:ea typeface="Roboto" pitchFamily="2" charset="0"/>
                <a:cs typeface="Times New Roman" pitchFamily="18" charset="0"/>
              </a:rPr>
            </a:br>
            <a:r>
              <a:rPr lang="en-US" sz="3600" b="1" dirty="0" smtClean="0">
                <a:latin typeface="Nunito ExtraLight" panose="00000300000000000000" pitchFamily="2" charset="0"/>
                <a:ea typeface="Roboto" pitchFamily="2" charset="0"/>
                <a:cs typeface="Times New Roman" pitchFamily="18" charset="0"/>
              </a:rPr>
              <a:t>(Earnest STATS)</a:t>
            </a:r>
            <a:endParaRPr lang="en-IN" sz="3600" b="1" dirty="0">
              <a:latin typeface="Nunito ExtraLight" panose="000003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0913" y="191835"/>
            <a:ext cx="2366062" cy="1086237"/>
          </a:xfrm>
        </p:spPr>
        <p:txBody>
          <a:bodyPr>
            <a:noAutofit/>
          </a:bodyPr>
          <a:lstStyle/>
          <a:p>
            <a:pPr algn="r"/>
            <a:r>
              <a:rPr lang="en-IN" sz="1800" dirty="0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Team</a:t>
            </a:r>
            <a:endParaRPr lang="en-IN" sz="1800" dirty="0">
              <a:solidFill>
                <a:schemeClr val="tx1"/>
              </a:solidFill>
              <a:latin typeface="Roboto Light" pitchFamily="50" charset="0"/>
              <a:ea typeface="Roboto Light" pitchFamily="50" charset="0"/>
              <a:cs typeface="Roboto Light" pitchFamily="50" charset="0"/>
            </a:endParaRPr>
          </a:p>
          <a:p>
            <a:pPr algn="r"/>
            <a:r>
              <a:rPr lang="en-IN" sz="1800" b="1" dirty="0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Coding Falcons</a:t>
            </a:r>
            <a:endParaRPr lang="en-IN" sz="1800" dirty="0" smtClean="0">
              <a:solidFill>
                <a:schemeClr val="tx1"/>
              </a:solidFill>
              <a:latin typeface="Roboto Light" pitchFamily="50" charset="0"/>
              <a:ea typeface="Roboto Light" pitchFamily="50" charset="0"/>
              <a:cs typeface="Roboto Light" pitchFamily="50" charset="0"/>
            </a:endParaRPr>
          </a:p>
          <a:p>
            <a:pPr algn="r"/>
            <a:endParaRPr lang="en-IN" sz="1800" dirty="0">
              <a:solidFill>
                <a:schemeClr val="tx1"/>
              </a:solidFill>
              <a:latin typeface="Nunito ExtraLight" panose="00000300000000000000" pitchFamily="2" charset="0"/>
              <a:ea typeface="Roboto" pitchFamily="2" charset="0"/>
            </a:endParaRPr>
          </a:p>
          <a:p>
            <a:endParaRPr lang="en-IN" sz="1800" dirty="0">
              <a:solidFill>
                <a:schemeClr val="tx1"/>
              </a:solidFill>
              <a:latin typeface="Nunito ExtraLight" panose="000003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88B6-92D2-471C-917E-E7BF356E1E58}" type="datetime5">
              <a:rPr lang="en-IN" smtClean="0"/>
              <a:t>5-Jan-20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FEEB-856B-4BA5-AE55-664932D24F0D}" type="slidenum">
              <a:rPr lang="en-IN" smtClean="0"/>
              <a:t>1</a:t>
            </a:fld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52858" y="5506703"/>
            <a:ext cx="4403604" cy="1086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b="1" dirty="0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Vijay</a:t>
            </a:r>
            <a:r>
              <a:rPr lang="en-IN" sz="1400" dirty="0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 </a:t>
            </a:r>
            <a:r>
              <a:rPr lang="en-IN" sz="1400" dirty="0" err="1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Ramanan</a:t>
            </a:r>
            <a:r>
              <a:rPr lang="en-IN" sz="1400" dirty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 </a:t>
            </a:r>
            <a:r>
              <a:rPr lang="en-IN" sz="1400" dirty="0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, </a:t>
            </a:r>
            <a:r>
              <a:rPr lang="en-IN" sz="1600" b="1" dirty="0" err="1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Venkatesh</a:t>
            </a:r>
            <a:r>
              <a:rPr lang="en-IN" sz="1400" dirty="0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 Rao</a:t>
            </a:r>
          </a:p>
          <a:p>
            <a:pPr algn="l"/>
            <a:r>
              <a:rPr lang="en-IN" sz="1600" b="1" dirty="0" err="1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Sakthivel</a:t>
            </a:r>
            <a:r>
              <a:rPr lang="en-IN" sz="1400" dirty="0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 </a:t>
            </a:r>
            <a:r>
              <a:rPr lang="en-IN" sz="1400" dirty="0" err="1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Govindan</a:t>
            </a:r>
            <a:r>
              <a:rPr lang="en-IN" sz="1400" dirty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 </a:t>
            </a:r>
            <a:r>
              <a:rPr lang="en-IN" sz="1400" dirty="0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, </a:t>
            </a:r>
            <a:r>
              <a:rPr lang="en-IN" sz="1600" b="1" dirty="0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Ganesh</a:t>
            </a:r>
            <a:r>
              <a:rPr lang="en-IN" sz="1400" dirty="0" smtClean="0">
                <a:solidFill>
                  <a:schemeClr val="tx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 Partheeban</a:t>
            </a:r>
            <a:endParaRPr lang="en-IN" sz="1400" dirty="0">
              <a:solidFill>
                <a:schemeClr val="tx1"/>
              </a:solidFill>
              <a:latin typeface="Roboto Light" pitchFamily="50" charset="0"/>
              <a:ea typeface="Roboto Light" pitchFamily="50" charset="0"/>
              <a:cs typeface="Roboto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BA6B-C586-4C60-9589-19FC00213298}" type="datetime5">
              <a:rPr lang="en-IN" smtClean="0"/>
              <a:t>5-Jan-20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dirty="0" err="1" smtClean="0"/>
              <a:t>Ramco</a:t>
            </a:r>
            <a:r>
              <a:rPr lang="en-IN" dirty="0" smtClean="0"/>
              <a:t> Hackathon – Coding Falcons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FEEB-856B-4BA5-AE55-664932D24F0D}" type="slidenum">
              <a:rPr lang="en-IN" smtClean="0"/>
              <a:t>2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33378" y="157898"/>
            <a:ext cx="10484139" cy="765928"/>
          </a:xfrm>
        </p:spPr>
        <p:txBody>
          <a:bodyPr>
            <a:normAutofit/>
          </a:bodyPr>
          <a:lstStyle/>
          <a:p>
            <a:r>
              <a:rPr lang="en-IN" dirty="0" smtClean="0"/>
              <a:t>TOPIC INTERPRETATION</a:t>
            </a:r>
            <a:endParaRPr lang="en-IN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33378" y="923826"/>
            <a:ext cx="10578407" cy="552955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  <a:ea typeface="Roboto" pitchFamily="2" charset="0"/>
                <a:cs typeface="Times New Roman" pitchFamily="18" charset="0"/>
              </a:rPr>
              <a:t>To track and translate employee work activity with minimal levels of input and friction.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  <a:ea typeface="Roboto" pitchFamily="2" charset="0"/>
                <a:cs typeface="Times New Roman" pitchFamily="18" charset="0"/>
              </a:rPr>
              <a:t>Create periodical timesheets, visual elements such as graphs &amp; charts to estimate an individual employee’s or a team’s productivity levels &amp; performance</a:t>
            </a:r>
            <a:endParaRPr lang="en-US" dirty="0" smtClean="0">
              <a:latin typeface="+mj-lt"/>
              <a:ea typeface="Roboto" pitchFamily="2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/>
              <a:t>Use the collected data to implement performance tweaks in order to improve work place efficiency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  <a:ea typeface="Roboto" pitchFamily="2" charset="0"/>
                <a:cs typeface="Times New Roman" pitchFamily="18" charset="0"/>
              </a:rPr>
              <a:t>Enhance the capabilities to monitor the utilized work hours for each and every employee in an organization</a:t>
            </a:r>
            <a:endParaRPr lang="en-US" dirty="0">
              <a:latin typeface="+mj-lt"/>
              <a:ea typeface="Roboto" pitchFamily="2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5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7779-89C3-46D3-918C-57DDEEF89A52}" type="datetime5">
              <a:rPr lang="en-IN" smtClean="0"/>
              <a:t>5-Jan-20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dirty="0" err="1"/>
              <a:t>Ramco</a:t>
            </a:r>
            <a:r>
              <a:rPr lang="en-IN" dirty="0"/>
              <a:t> Hackathon – Coding Falcons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FEEB-856B-4BA5-AE55-664932D24F0D}" type="slidenum">
              <a:rPr lang="en-IN" smtClean="0"/>
              <a:t>3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33378" y="157898"/>
            <a:ext cx="10484139" cy="765928"/>
          </a:xfrm>
        </p:spPr>
        <p:txBody>
          <a:bodyPr>
            <a:normAutofit/>
          </a:bodyPr>
          <a:lstStyle/>
          <a:p>
            <a:r>
              <a:rPr lang="en-IN" dirty="0" smtClean="0"/>
              <a:t>TECH STACK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737345"/>
              </p:ext>
            </p:extLst>
          </p:nvPr>
        </p:nvGraphicFramePr>
        <p:xfrm>
          <a:off x="1233378" y="1139078"/>
          <a:ext cx="10671642" cy="28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214"/>
                <a:gridCol w="2004547"/>
                <a:gridCol w="5109881"/>
              </a:tblGrid>
              <a:tr h="50559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Advantages</a:t>
                      </a:r>
                      <a:r>
                        <a:rPr lang="en-IN" baseline="0" dirty="0" smtClean="0"/>
                        <a:t> / Use Cause</a:t>
                      </a:r>
                      <a:endParaRPr lang="en-IN" dirty="0"/>
                    </a:p>
                  </a:txBody>
                  <a:tcPr/>
                </a:tc>
              </a:tr>
              <a:tr h="872668">
                <a:tc>
                  <a:txBody>
                    <a:bodyPr/>
                    <a:lstStyle/>
                    <a:p>
                      <a:r>
                        <a:rPr lang="en-IN" dirty="0" smtClean="0"/>
                        <a:t>Client Side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React 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Code</a:t>
                      </a:r>
                      <a:r>
                        <a:rPr lang="en-IN" baseline="0" dirty="0" smtClean="0"/>
                        <a:t> Reusability &amp; Sharing across various platforms</a:t>
                      </a:r>
                      <a:endParaRPr lang="en-IN" dirty="0"/>
                    </a:p>
                  </a:txBody>
                  <a:tcPr/>
                </a:tc>
              </a:tr>
              <a:tr h="505593">
                <a:tc>
                  <a:txBody>
                    <a:bodyPr/>
                    <a:lstStyle/>
                    <a:p>
                      <a:r>
                        <a:rPr lang="en-IN" dirty="0" smtClean="0"/>
                        <a:t>Backend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Node 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Parallel</a:t>
                      </a:r>
                      <a:r>
                        <a:rPr lang="en-IN" baseline="0" dirty="0" smtClean="0"/>
                        <a:t> Processing</a:t>
                      </a:r>
                      <a:endParaRPr lang="en-IN" dirty="0"/>
                    </a:p>
                  </a:txBody>
                  <a:tcPr/>
                </a:tc>
              </a:tr>
              <a:tr h="505593">
                <a:tc>
                  <a:txBody>
                    <a:bodyPr/>
                    <a:lstStyle/>
                    <a:p>
                      <a:r>
                        <a:rPr lang="en-IN" dirty="0" smtClean="0"/>
                        <a:t>Query 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GraphQL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Single</a:t>
                      </a:r>
                      <a:r>
                        <a:rPr lang="en-IN" baseline="0" dirty="0" smtClean="0"/>
                        <a:t> endpoint can provide to multiple clients</a:t>
                      </a:r>
                      <a:endParaRPr lang="en-IN" dirty="0"/>
                    </a:p>
                  </a:txBody>
                  <a:tcPr/>
                </a:tc>
              </a:tr>
              <a:tr h="505593">
                <a:tc>
                  <a:txBody>
                    <a:bodyPr/>
                    <a:lstStyle/>
                    <a:p>
                      <a:r>
                        <a:rPr lang="en-IN" dirty="0" smtClean="0"/>
                        <a:t>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MongoDB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Easily</a:t>
                      </a:r>
                      <a:r>
                        <a:rPr lang="en-IN" baseline="0" dirty="0" smtClean="0"/>
                        <a:t> Scalable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4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BAAE-EAFA-4A02-A0C8-BEF507AB5DCD}" type="datetime5">
              <a:rPr lang="en-IN" smtClean="0"/>
              <a:t>5-Jan-20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dirty="0" err="1"/>
              <a:t>Ramco</a:t>
            </a:r>
            <a:r>
              <a:rPr lang="en-IN" dirty="0"/>
              <a:t> Hackathon – Coding Falcons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FEEB-856B-4BA5-AE55-664932D24F0D}" type="slidenum">
              <a:rPr lang="en-IN" smtClean="0"/>
              <a:t>4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33378" y="157898"/>
            <a:ext cx="10484139" cy="765928"/>
          </a:xfrm>
        </p:spPr>
        <p:txBody>
          <a:bodyPr>
            <a:normAutofit/>
          </a:bodyPr>
          <a:lstStyle/>
          <a:p>
            <a:r>
              <a:rPr lang="en-IN" dirty="0" smtClean="0"/>
              <a:t>SOLUTION EXPLANATION</a:t>
            </a:r>
            <a:endParaRPr lang="en-IN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33378" y="923826"/>
            <a:ext cx="10578407" cy="552955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smtClean="0"/>
              <a:t>A Chrome </a:t>
            </a:r>
            <a:r>
              <a:rPr lang="en-US" dirty="0"/>
              <a:t>E</a:t>
            </a:r>
            <a:r>
              <a:rPr lang="en-US" dirty="0" smtClean="0"/>
              <a:t>xtension that will be able to track an employee’s activity and process the tracked values directly into a visual representation of his/her work place productivity, billable wor</a:t>
            </a:r>
            <a:r>
              <a:rPr lang="en-US" dirty="0" smtClean="0"/>
              <a:t>k hours </a:t>
            </a:r>
            <a:r>
              <a:rPr lang="en-US" dirty="0" err="1" smtClean="0"/>
              <a:t>etc</a:t>
            </a:r>
            <a:r>
              <a:rPr lang="en-US" dirty="0" smtClean="0"/>
              <a:t> in the form of Charts and Graphs.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 Using Chrome Extension API, We are able to track an employee’s browser activity and segregate them based on the metadata into productive and non-productive hours spend in browsing. Apart from this, individual logins for platforms such as GitHub, </a:t>
            </a:r>
            <a:r>
              <a:rPr lang="en-US" dirty="0" err="1" smtClean="0"/>
              <a:t>BitBucket</a:t>
            </a:r>
            <a:r>
              <a:rPr lang="en-US" dirty="0" smtClean="0"/>
              <a:t> etc. is  integrated into the extension to get  a conglomerate of his/her development work status.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All this data as whole will serve as a powerful insight reader for each individual employee in an organization. The use case written now is for a typical developer. With designation &amp; domain changes</a:t>
            </a:r>
            <a:r>
              <a:rPr lang="en-US" dirty="0"/>
              <a:t>	</a:t>
            </a:r>
            <a:r>
              <a:rPr lang="en-US" dirty="0" smtClean="0"/>
              <a:t>customized data based on various teams in an organization can also be </a:t>
            </a:r>
            <a:r>
              <a:rPr lang="en-US" dirty="0" err="1" smtClean="0"/>
              <a:t>obatined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9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6BC9-A49C-471D-A9B4-50A38801DEB2}" type="datetime5">
              <a:rPr lang="en-IN" smtClean="0"/>
              <a:t>5-Jan-20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mtClean="0"/>
              <a:t>Third Review FP/CSE 15-19/ 035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FEEB-856B-4BA5-AE55-664932D24F0D}" type="slidenum">
              <a:rPr lang="en-IN" smtClean="0"/>
              <a:t>5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33378" y="157898"/>
            <a:ext cx="10484139" cy="765928"/>
          </a:xfrm>
        </p:spPr>
        <p:txBody>
          <a:bodyPr>
            <a:normAutofit/>
          </a:bodyPr>
          <a:lstStyle/>
          <a:p>
            <a:r>
              <a:rPr lang="en-IN" dirty="0" smtClean="0"/>
              <a:t>FUTURE </a:t>
            </a:r>
            <a:r>
              <a:rPr lang="en-IN" dirty="0" smtClean="0"/>
              <a:t>VISION</a:t>
            </a:r>
            <a:endParaRPr lang="en-IN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33378" y="923826"/>
            <a:ext cx="10578407" cy="55295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Admin Dashboard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Cross Platform Viewing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Leader Board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Individualistic Customizability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8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5053</TotalTime>
  <Words>169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Franklin Gothic Book</vt:lpstr>
      <vt:lpstr>Nunito ExtraLight</vt:lpstr>
      <vt:lpstr>Roboto</vt:lpstr>
      <vt:lpstr>Roboto Light</vt:lpstr>
      <vt:lpstr>Times New Roman</vt:lpstr>
      <vt:lpstr>Crop</vt:lpstr>
      <vt:lpstr>AUTOMATIC WORK MEASUREMENT  (Earnest STATS)</vt:lpstr>
      <vt:lpstr>TOPIC INTERPRETATION</vt:lpstr>
      <vt:lpstr>TECH STACK</vt:lpstr>
      <vt:lpstr>SOLUTION EXPLANATION</vt:lpstr>
      <vt:lpstr>FUTURE VISION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student name with register number supervisor name with affiliation, salutation, qualification</dc:title>
  <dc:creator>Ganesh Partheeban</dc:creator>
  <cp:lastModifiedBy>Ganesh Partheeban</cp:lastModifiedBy>
  <cp:revision>90</cp:revision>
  <dcterms:created xsi:type="dcterms:W3CDTF">2019-02-01T03:42:21Z</dcterms:created>
  <dcterms:modified xsi:type="dcterms:W3CDTF">2020-01-05T05:55:17Z</dcterms:modified>
</cp:coreProperties>
</file>