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374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233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FDD0-248B-404B-B6D0-8FD77C70626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D6E54A-5A73-4BE3-BD40-33F22A18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3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925903"/>
            <a:ext cx="11128717" cy="118425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Book me an Appointment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896751"/>
            <a:ext cx="49436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Case Y12: Conversation App By </a:t>
            </a:r>
            <a:r>
              <a:rPr lang="en-US" sz="2400" b="1" dirty="0" err="1"/>
              <a:t>Yoodle</a:t>
            </a:r>
            <a:r>
              <a:rPr lang="en-US" sz="2400" b="1" dirty="0"/>
              <a:t> </a:t>
            </a:r>
          </a:p>
          <a:p>
            <a:r>
              <a:rPr lang="en-US" sz="2000" b="1" dirty="0" err="1"/>
              <a:t>Arun</a:t>
            </a:r>
            <a:r>
              <a:rPr lang="en-US" sz="2000" b="1" dirty="0"/>
              <a:t> Rattan, </a:t>
            </a:r>
            <a:r>
              <a:rPr lang="en-US" sz="2000" b="1" dirty="0" err="1"/>
              <a:t>M.Tech</a:t>
            </a:r>
            <a:r>
              <a:rPr lang="en-US" sz="2000" b="1" dirty="0"/>
              <a:t>., M.S., M.B.A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9311" y="2110154"/>
            <a:ext cx="853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2017 Spring UMKC &amp; H&amp;R Block Hackathon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357403" y="3899316"/>
            <a:ext cx="464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Jyothi Kiran </a:t>
            </a:r>
            <a:r>
              <a:rPr lang="en-US" b="1" dirty="0" err="1"/>
              <a:t>Nandanamudi</a:t>
            </a:r>
            <a:endParaRPr lang="en-US" b="1" dirty="0"/>
          </a:p>
          <a:p>
            <a:r>
              <a:rPr lang="en-US" b="1" dirty="0"/>
              <a:t>Sai Venkatesh </a:t>
            </a:r>
            <a:r>
              <a:rPr lang="en-US" b="1" dirty="0" err="1"/>
              <a:t>Gatiganti</a:t>
            </a:r>
            <a:endParaRPr lang="en-US" b="1" dirty="0"/>
          </a:p>
          <a:p>
            <a:r>
              <a:rPr lang="en-US" b="1" dirty="0" err="1"/>
              <a:t>Naveena</a:t>
            </a:r>
            <a:r>
              <a:rPr lang="en-US" b="1" dirty="0"/>
              <a:t> </a:t>
            </a:r>
            <a:r>
              <a:rPr lang="en-US" b="1" dirty="0" err="1"/>
              <a:t>Nallamothu</a:t>
            </a:r>
            <a:endParaRPr lang="en-US" b="1" dirty="0"/>
          </a:p>
          <a:p>
            <a:r>
              <a:rPr lang="en-US" b="1" dirty="0" err="1"/>
              <a:t>Madhuri</a:t>
            </a:r>
            <a:r>
              <a:rPr lang="en-US" b="1" dirty="0"/>
              <a:t> </a:t>
            </a:r>
            <a:r>
              <a:rPr lang="en-US" b="1" dirty="0" err="1"/>
              <a:t>Gumma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94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696037"/>
            <a:ext cx="9312812" cy="43952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</a:t>
            </a:r>
          </a:p>
        </p:txBody>
      </p:sp>
    </p:spTree>
    <p:extLst>
      <p:ext uri="{BB962C8B-B14F-4D97-AF65-F5344CB8AC3E}">
        <p14:creationId xmlns:p14="http://schemas.microsoft.com/office/powerpoint/2010/main" val="64559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87486" cy="1325563"/>
          </a:xfrm>
        </p:spPr>
        <p:txBody>
          <a:bodyPr/>
          <a:lstStyle/>
          <a:p>
            <a:pPr algn="ctr"/>
            <a:r>
              <a:rPr lang="en-US" dirty="0"/>
              <a:t>Training The Naïve Bayes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64" y="1266092"/>
            <a:ext cx="10515600" cy="49108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on specialization is fed to NLP:</a:t>
            </a:r>
          </a:p>
          <a:p>
            <a:r>
              <a:rPr lang="en-US" dirty="0"/>
              <a:t>Tokenizer </a:t>
            </a:r>
            <a:r>
              <a:rPr lang="en-US" dirty="0">
                <a:sym typeface="Wingdings" panose="05000000000000000000" pitchFamily="2" charset="2"/>
              </a:rPr>
              <a:t> Stop Word Removal  TF-IDF  Feature Vectors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Training: </a:t>
            </a:r>
          </a:p>
          <a:p>
            <a:r>
              <a:rPr lang="en-US" dirty="0">
                <a:sym typeface="Wingdings" panose="05000000000000000000" pitchFamily="2" charset="2"/>
              </a:rPr>
              <a:t>Feature Vectors  Naïve Bayes Model  Model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40705" cy="1013509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5037480"/>
          </a:xfrm>
        </p:spPr>
        <p:txBody>
          <a:bodyPr>
            <a:normAutofit/>
          </a:bodyPr>
          <a:lstStyle/>
          <a:p>
            <a:r>
              <a:rPr lang="en-US" dirty="0"/>
              <a:t>Taking the text sent from the service related to the problem user having.</a:t>
            </a:r>
          </a:p>
          <a:p>
            <a:r>
              <a:rPr lang="en-US" dirty="0"/>
              <a:t>Tokenization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Tokenizes the words in the form of text</a:t>
            </a:r>
          </a:p>
          <a:p>
            <a:r>
              <a:rPr lang="en-US" dirty="0">
                <a:sym typeface="Wingdings" panose="05000000000000000000" pitchFamily="2" charset="2"/>
              </a:rPr>
              <a:t>Stop Word Removal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Removes the most commonly used words</a:t>
            </a:r>
          </a:p>
          <a:p>
            <a:r>
              <a:rPr lang="en-US" dirty="0">
                <a:sym typeface="Wingdings" panose="05000000000000000000" pitchFamily="2" charset="2"/>
              </a:rPr>
              <a:t>TF-IDF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is used as a weighting factor based on the number of times the word appears in the words list.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converts to feature vectors.</a:t>
            </a:r>
          </a:p>
          <a:p>
            <a:r>
              <a:rPr lang="en-US" dirty="0"/>
              <a:t>Prediction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 Feature Vectors  Naïve Bayes  Specialization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3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in service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Specialization Request:</a:t>
            </a:r>
          </a:p>
          <a:p>
            <a:pPr lvl="1"/>
            <a:r>
              <a:rPr lang="en-US" dirty="0"/>
              <a:t>The text related to problem is sent to Naïve Bayes Classification model already generated and hosted in Heroku and result is specialization class.</a:t>
            </a:r>
          </a:p>
          <a:p>
            <a:pPr marL="0" indent="0">
              <a:buNone/>
            </a:pPr>
            <a:r>
              <a:rPr lang="en-US" dirty="0"/>
              <a:t>Database Query:</a:t>
            </a:r>
          </a:p>
          <a:p>
            <a:pPr lvl="1"/>
            <a:r>
              <a:rPr lang="en-US" dirty="0"/>
              <a:t>Corresponding doctor for that class has been identified based on the choice of the user.</a:t>
            </a:r>
          </a:p>
          <a:p>
            <a:pPr marL="0" indent="0">
              <a:buNone/>
            </a:pPr>
            <a:r>
              <a:rPr lang="en-US" dirty="0"/>
              <a:t>Appointment Scheduling:</a:t>
            </a:r>
          </a:p>
          <a:p>
            <a:pPr lvl="1"/>
            <a:r>
              <a:rPr lang="en-US" dirty="0"/>
              <a:t>Appointment for that particular doctor will be scheduled according to the time given by user.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72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214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Book me an Appointment</vt:lpstr>
      <vt:lpstr>Architecture </vt:lpstr>
      <vt:lpstr>Training The Naïve Bayes Model</vt:lpstr>
      <vt:lpstr>Testing</vt:lpstr>
      <vt:lpstr>What’s going on in service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</dc:creator>
  <cp:lastModifiedBy>Venkatesh</cp:lastModifiedBy>
  <cp:revision>14</cp:revision>
  <dcterms:created xsi:type="dcterms:W3CDTF">2017-04-17T02:21:33Z</dcterms:created>
  <dcterms:modified xsi:type="dcterms:W3CDTF">2017-04-17T07:23:33Z</dcterms:modified>
</cp:coreProperties>
</file>