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ata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hyperlink" Target="https://github.com/venkatesh-vuyyala/Spacex_Falcon9_FirstLaunch_Prediction/blob/d71def87f324ae84ce1f9c066f7c163bb843ae73/Notebooks/jupyter-labs-spacex-data-collection-api.ipynb" TargetMode="External"/><Relationship Id="rId5" Type="http://schemas.openxmlformats.org/officeDocument/2006/relationships/image" Target="../media/image35.svg"/><Relationship Id="rId4"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hyperlink" Target="https://github.com/venkatesh-vuyyala/Spacex_Falcon9_FirstLaunch_Prediction/blob/d71def87f324ae84ce1f9c066f7c163bb843ae73/Notebooks/jupyter-labs-webscraping.ipynb" TargetMode="External"/></Relationships>
</file>

<file path=ppt/diagrams/_rels/data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hyperlink" Target="https://github.com/venkatesh-vuyyala/Spacex_Falcon9_FirstLaunch_Prediction/blob/d71def87f324ae84ce1f9c066f7c163bb843ae73/Notebooks/labs-jupyter-spacex-Data%20wrangling.ipynb" TargetMode="Externa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5" Type="http://schemas.openxmlformats.org/officeDocument/2006/relationships/hyperlink" Target="https://github.com/venkatesh-vuyyala/Spacex_Falcon9_FirstLaunch_Prediction/blob/d71def87f324ae84ce1f9c066f7c163bb843ae73/Notebooks/jupyter-labs-spacex-data-collection-api.ipynb" TargetMode="External"/><Relationship Id="rId4" Type="http://schemas.openxmlformats.org/officeDocument/2006/relationships/image" Target="../media/image35.svg"/></Relationships>
</file>

<file path=ppt/diagrams/_rels/drawing6.xml.rels><?xml version="1.0" encoding="UTF-8" standalone="yes"?>
<Relationships xmlns="http://schemas.openxmlformats.org/package/2006/relationships"><Relationship Id="rId1" Type="http://schemas.openxmlformats.org/officeDocument/2006/relationships/hyperlink" Target="https://github.com/venkatesh-vuyyala/Spacex_Falcon9_FirstLaunch_Prediction/blob/d71def87f324ae84ce1f9c066f7c163bb843ae73/Notebooks/jupyter-labs-webscraping.ipynb" TargetMode="External"/></Relationships>
</file>

<file path=ppt/diagrams/_rels/drawing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hyperlink" Target="https://github.com/venkatesh-vuyyala/Spacex_Falcon9_FirstLaunch_Prediction/blob/d71def87f324ae84ce1f9c066f7c163bb843ae73/Notebooks/labs-jupyter-spacex-Data%20wrangling.ipynb"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AFED0-879F-4EF4-AAC7-15D481B3BB6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30FFF31-B848-4F86-97DD-A4430DDF6350}">
      <dgm:prSet/>
      <dgm:spPr/>
      <dgm:t>
        <a:bodyPr/>
        <a:lstStyle/>
        <a:p>
          <a:pPr>
            <a:defRPr cap="all"/>
          </a:pPr>
          <a:r>
            <a:rPr lang="en-US"/>
            <a:t>Executive Summary</a:t>
          </a:r>
        </a:p>
      </dgm:t>
    </dgm:pt>
    <dgm:pt modelId="{E1A66A92-18DC-4E5D-9593-EDE8BE644B68}" type="parTrans" cxnId="{170F8518-DD52-436C-A074-114E388D5991}">
      <dgm:prSet/>
      <dgm:spPr/>
      <dgm:t>
        <a:bodyPr/>
        <a:lstStyle/>
        <a:p>
          <a:endParaRPr lang="en-US"/>
        </a:p>
      </dgm:t>
    </dgm:pt>
    <dgm:pt modelId="{68D73E55-83BA-4027-8033-5F3A36141A8E}" type="sibTrans" cxnId="{170F8518-DD52-436C-A074-114E388D5991}">
      <dgm:prSet/>
      <dgm:spPr/>
      <dgm:t>
        <a:bodyPr/>
        <a:lstStyle/>
        <a:p>
          <a:endParaRPr lang="en-US"/>
        </a:p>
      </dgm:t>
    </dgm:pt>
    <dgm:pt modelId="{DD0C5B11-3E71-48EA-98E8-4DADAB88E028}">
      <dgm:prSet/>
      <dgm:spPr/>
      <dgm:t>
        <a:bodyPr/>
        <a:lstStyle/>
        <a:p>
          <a:pPr>
            <a:defRPr cap="all"/>
          </a:pPr>
          <a:r>
            <a:rPr lang="en-US"/>
            <a:t>Introduction</a:t>
          </a:r>
        </a:p>
      </dgm:t>
    </dgm:pt>
    <dgm:pt modelId="{A045F192-A245-4F33-A545-40CEAA66E22E}" type="parTrans" cxnId="{D04B4D42-6411-4577-BDB0-BBD6AB96EDF2}">
      <dgm:prSet/>
      <dgm:spPr/>
      <dgm:t>
        <a:bodyPr/>
        <a:lstStyle/>
        <a:p>
          <a:endParaRPr lang="en-US"/>
        </a:p>
      </dgm:t>
    </dgm:pt>
    <dgm:pt modelId="{8D8E9430-A03C-4951-8FA4-E703EE4864BD}" type="sibTrans" cxnId="{D04B4D42-6411-4577-BDB0-BBD6AB96EDF2}">
      <dgm:prSet/>
      <dgm:spPr/>
      <dgm:t>
        <a:bodyPr/>
        <a:lstStyle/>
        <a:p>
          <a:endParaRPr lang="en-US"/>
        </a:p>
      </dgm:t>
    </dgm:pt>
    <dgm:pt modelId="{DD54298B-B3EF-40D9-9E22-3A0A8FF57280}">
      <dgm:prSet/>
      <dgm:spPr/>
      <dgm:t>
        <a:bodyPr/>
        <a:lstStyle/>
        <a:p>
          <a:pPr>
            <a:defRPr cap="all"/>
          </a:pPr>
          <a:r>
            <a:rPr lang="en-US"/>
            <a:t>Methodology</a:t>
          </a:r>
        </a:p>
      </dgm:t>
    </dgm:pt>
    <dgm:pt modelId="{3C43ED35-DBE6-4CEB-A107-8791B9D71782}" type="parTrans" cxnId="{A2BFAF48-2A9E-4A9E-B46B-7DA78644671A}">
      <dgm:prSet/>
      <dgm:spPr/>
      <dgm:t>
        <a:bodyPr/>
        <a:lstStyle/>
        <a:p>
          <a:endParaRPr lang="en-US"/>
        </a:p>
      </dgm:t>
    </dgm:pt>
    <dgm:pt modelId="{A44F9D65-1DAF-4800-B02B-0D626EF02418}" type="sibTrans" cxnId="{A2BFAF48-2A9E-4A9E-B46B-7DA78644671A}">
      <dgm:prSet/>
      <dgm:spPr/>
      <dgm:t>
        <a:bodyPr/>
        <a:lstStyle/>
        <a:p>
          <a:endParaRPr lang="en-US"/>
        </a:p>
      </dgm:t>
    </dgm:pt>
    <dgm:pt modelId="{9265F38E-C23F-4916-9743-785E5620332A}">
      <dgm:prSet/>
      <dgm:spPr/>
      <dgm:t>
        <a:bodyPr/>
        <a:lstStyle/>
        <a:p>
          <a:pPr>
            <a:defRPr cap="all"/>
          </a:pPr>
          <a:r>
            <a:rPr lang="en-US"/>
            <a:t>Results</a:t>
          </a:r>
        </a:p>
      </dgm:t>
    </dgm:pt>
    <dgm:pt modelId="{61325414-45CC-49BE-A1D8-3A5229755060}" type="parTrans" cxnId="{74CEC5D1-F4DE-479F-8423-3069213F9928}">
      <dgm:prSet/>
      <dgm:spPr/>
      <dgm:t>
        <a:bodyPr/>
        <a:lstStyle/>
        <a:p>
          <a:endParaRPr lang="en-US"/>
        </a:p>
      </dgm:t>
    </dgm:pt>
    <dgm:pt modelId="{D6046A07-2506-4C0D-8F38-8E18C5838CE3}" type="sibTrans" cxnId="{74CEC5D1-F4DE-479F-8423-3069213F9928}">
      <dgm:prSet/>
      <dgm:spPr/>
      <dgm:t>
        <a:bodyPr/>
        <a:lstStyle/>
        <a:p>
          <a:endParaRPr lang="en-US"/>
        </a:p>
      </dgm:t>
    </dgm:pt>
    <dgm:pt modelId="{6CD3B79E-E213-4C93-9E23-778F5D97EB7F}">
      <dgm:prSet/>
      <dgm:spPr/>
      <dgm:t>
        <a:bodyPr/>
        <a:lstStyle/>
        <a:p>
          <a:pPr>
            <a:defRPr cap="all"/>
          </a:pPr>
          <a:r>
            <a:rPr lang="en-US"/>
            <a:t>Conclusion</a:t>
          </a:r>
        </a:p>
      </dgm:t>
    </dgm:pt>
    <dgm:pt modelId="{38E751F9-3BE0-4E1A-AFC8-AC618F5E945D}" type="parTrans" cxnId="{B68A138B-615F-4BAE-AD88-604D4774E744}">
      <dgm:prSet/>
      <dgm:spPr/>
      <dgm:t>
        <a:bodyPr/>
        <a:lstStyle/>
        <a:p>
          <a:endParaRPr lang="en-US"/>
        </a:p>
      </dgm:t>
    </dgm:pt>
    <dgm:pt modelId="{06CE068E-2FC1-4223-A9D6-C4252919666A}" type="sibTrans" cxnId="{B68A138B-615F-4BAE-AD88-604D4774E744}">
      <dgm:prSet/>
      <dgm:spPr/>
      <dgm:t>
        <a:bodyPr/>
        <a:lstStyle/>
        <a:p>
          <a:endParaRPr lang="en-US"/>
        </a:p>
      </dgm:t>
    </dgm:pt>
    <dgm:pt modelId="{0E5BBB55-1F68-4945-9BD9-4008FADDFE83}">
      <dgm:prSet/>
      <dgm:spPr/>
      <dgm:t>
        <a:bodyPr/>
        <a:lstStyle/>
        <a:p>
          <a:pPr>
            <a:defRPr cap="all"/>
          </a:pPr>
          <a:r>
            <a:rPr lang="en-US"/>
            <a:t>Appendix</a:t>
          </a:r>
        </a:p>
      </dgm:t>
    </dgm:pt>
    <dgm:pt modelId="{AE941CD8-B6C4-449F-A428-D5E5FCA56080}" type="parTrans" cxnId="{F5DE3818-6F95-4BD0-9EE7-4D061247316B}">
      <dgm:prSet/>
      <dgm:spPr/>
      <dgm:t>
        <a:bodyPr/>
        <a:lstStyle/>
        <a:p>
          <a:endParaRPr lang="en-US"/>
        </a:p>
      </dgm:t>
    </dgm:pt>
    <dgm:pt modelId="{99249121-F380-46A1-9FE6-A5B9F5DA0AE8}" type="sibTrans" cxnId="{F5DE3818-6F95-4BD0-9EE7-4D061247316B}">
      <dgm:prSet/>
      <dgm:spPr/>
      <dgm:t>
        <a:bodyPr/>
        <a:lstStyle/>
        <a:p>
          <a:endParaRPr lang="en-US"/>
        </a:p>
      </dgm:t>
    </dgm:pt>
    <dgm:pt modelId="{FF2EC219-E41A-4758-8AB2-D01E6B8FCCBB}" type="pres">
      <dgm:prSet presAssocID="{0C4AFED0-879F-4EF4-AAC7-15D481B3BB6A}" presName="root" presStyleCnt="0">
        <dgm:presLayoutVars>
          <dgm:dir/>
          <dgm:resizeHandles val="exact"/>
        </dgm:presLayoutVars>
      </dgm:prSet>
      <dgm:spPr/>
    </dgm:pt>
    <dgm:pt modelId="{0688C704-0204-4FE9-92E5-8028745DFB34}" type="pres">
      <dgm:prSet presAssocID="{E30FFF31-B848-4F86-97DD-A4430DDF6350}" presName="compNode" presStyleCnt="0"/>
      <dgm:spPr/>
    </dgm:pt>
    <dgm:pt modelId="{6028BE79-4759-4609-AB3C-76180BEB31FF}" type="pres">
      <dgm:prSet presAssocID="{E30FFF31-B848-4F86-97DD-A4430DDF6350}" presName="iconBgRect" presStyleLbl="bgShp" presStyleIdx="0" presStyleCnt="6"/>
      <dgm:spPr>
        <a:prstGeom prst="round2DiagRect">
          <a:avLst>
            <a:gd name="adj1" fmla="val 29727"/>
            <a:gd name="adj2" fmla="val 0"/>
          </a:avLst>
        </a:prstGeom>
      </dgm:spPr>
    </dgm:pt>
    <dgm:pt modelId="{FBC1B328-D9F7-4325-BC27-07E8F15EC0F3}" type="pres">
      <dgm:prSet presAssocID="{E30FFF31-B848-4F86-97DD-A4430DDF635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ploy"/>
        </a:ext>
      </dgm:extLst>
    </dgm:pt>
    <dgm:pt modelId="{C5E4F193-140F-4867-9ADB-745001A38C7F}" type="pres">
      <dgm:prSet presAssocID="{E30FFF31-B848-4F86-97DD-A4430DDF6350}" presName="spaceRect" presStyleCnt="0"/>
      <dgm:spPr/>
    </dgm:pt>
    <dgm:pt modelId="{2E181959-AF5C-4611-B9D2-207F771DCA96}" type="pres">
      <dgm:prSet presAssocID="{E30FFF31-B848-4F86-97DD-A4430DDF6350}" presName="textRect" presStyleLbl="revTx" presStyleIdx="0" presStyleCnt="6">
        <dgm:presLayoutVars>
          <dgm:chMax val="1"/>
          <dgm:chPref val="1"/>
        </dgm:presLayoutVars>
      </dgm:prSet>
      <dgm:spPr/>
    </dgm:pt>
    <dgm:pt modelId="{D3B41449-8B06-4C2E-97BC-61DC72B84F53}" type="pres">
      <dgm:prSet presAssocID="{68D73E55-83BA-4027-8033-5F3A36141A8E}" presName="sibTrans" presStyleCnt="0"/>
      <dgm:spPr/>
    </dgm:pt>
    <dgm:pt modelId="{4B93571C-AA32-453D-8802-30DC21072DE5}" type="pres">
      <dgm:prSet presAssocID="{DD0C5B11-3E71-48EA-98E8-4DADAB88E028}" presName="compNode" presStyleCnt="0"/>
      <dgm:spPr/>
    </dgm:pt>
    <dgm:pt modelId="{993F62E0-BFE7-4DBC-A5DE-39D1A195C653}" type="pres">
      <dgm:prSet presAssocID="{DD0C5B11-3E71-48EA-98E8-4DADAB88E028}" presName="iconBgRect" presStyleLbl="bgShp" presStyleIdx="1" presStyleCnt="6"/>
      <dgm:spPr>
        <a:prstGeom prst="round2DiagRect">
          <a:avLst>
            <a:gd name="adj1" fmla="val 29727"/>
            <a:gd name="adj2" fmla="val 0"/>
          </a:avLst>
        </a:prstGeom>
      </dgm:spPr>
    </dgm:pt>
    <dgm:pt modelId="{956C16C8-3C28-4A0D-8B31-E0A4EBA708D0}" type="pres">
      <dgm:prSet presAssocID="{DD0C5B11-3E71-48EA-98E8-4DADAB88E02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2AC68828-AE60-454F-BF4A-A946D464457F}" type="pres">
      <dgm:prSet presAssocID="{DD0C5B11-3E71-48EA-98E8-4DADAB88E028}" presName="spaceRect" presStyleCnt="0"/>
      <dgm:spPr/>
    </dgm:pt>
    <dgm:pt modelId="{78E05B49-0796-4B14-98F0-DA718E0403BF}" type="pres">
      <dgm:prSet presAssocID="{DD0C5B11-3E71-48EA-98E8-4DADAB88E028}" presName="textRect" presStyleLbl="revTx" presStyleIdx="1" presStyleCnt="6">
        <dgm:presLayoutVars>
          <dgm:chMax val="1"/>
          <dgm:chPref val="1"/>
        </dgm:presLayoutVars>
      </dgm:prSet>
      <dgm:spPr/>
    </dgm:pt>
    <dgm:pt modelId="{50B1F439-E378-4A85-BAD8-F9213A8EFAC4}" type="pres">
      <dgm:prSet presAssocID="{8D8E9430-A03C-4951-8FA4-E703EE4864BD}" presName="sibTrans" presStyleCnt="0"/>
      <dgm:spPr/>
    </dgm:pt>
    <dgm:pt modelId="{26F7213F-F9DB-4B50-A262-BE0871333DA1}" type="pres">
      <dgm:prSet presAssocID="{DD54298B-B3EF-40D9-9E22-3A0A8FF57280}" presName="compNode" presStyleCnt="0"/>
      <dgm:spPr/>
    </dgm:pt>
    <dgm:pt modelId="{2C2CC559-3B32-4B85-8A9B-A508B7A49DFD}" type="pres">
      <dgm:prSet presAssocID="{DD54298B-B3EF-40D9-9E22-3A0A8FF57280}" presName="iconBgRect" presStyleLbl="bgShp" presStyleIdx="2" presStyleCnt="6"/>
      <dgm:spPr>
        <a:prstGeom prst="round2DiagRect">
          <a:avLst>
            <a:gd name="adj1" fmla="val 29727"/>
            <a:gd name="adj2" fmla="val 0"/>
          </a:avLst>
        </a:prstGeom>
      </dgm:spPr>
    </dgm:pt>
    <dgm:pt modelId="{BF8C838D-C182-4C85-B439-675D60B146D8}" type="pres">
      <dgm:prSet presAssocID="{DD54298B-B3EF-40D9-9E22-3A0A8FF5728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A06DF747-AA7B-4912-9F62-C8CE94FF04E4}" type="pres">
      <dgm:prSet presAssocID="{DD54298B-B3EF-40D9-9E22-3A0A8FF57280}" presName="spaceRect" presStyleCnt="0"/>
      <dgm:spPr/>
    </dgm:pt>
    <dgm:pt modelId="{2ED5568A-6BCF-41C9-8321-5262A5C4710F}" type="pres">
      <dgm:prSet presAssocID="{DD54298B-B3EF-40D9-9E22-3A0A8FF57280}" presName="textRect" presStyleLbl="revTx" presStyleIdx="2" presStyleCnt="6">
        <dgm:presLayoutVars>
          <dgm:chMax val="1"/>
          <dgm:chPref val="1"/>
        </dgm:presLayoutVars>
      </dgm:prSet>
      <dgm:spPr/>
    </dgm:pt>
    <dgm:pt modelId="{60E2E877-D1C4-413B-9726-E5FFAE02477A}" type="pres">
      <dgm:prSet presAssocID="{A44F9D65-1DAF-4800-B02B-0D626EF02418}" presName="sibTrans" presStyleCnt="0"/>
      <dgm:spPr/>
    </dgm:pt>
    <dgm:pt modelId="{4CB4B482-4B79-4B9B-80D8-8F3155020765}" type="pres">
      <dgm:prSet presAssocID="{9265F38E-C23F-4916-9743-785E5620332A}" presName="compNode" presStyleCnt="0"/>
      <dgm:spPr/>
    </dgm:pt>
    <dgm:pt modelId="{9EE3A4CF-DB73-473D-8CC9-E771CE056AF0}" type="pres">
      <dgm:prSet presAssocID="{9265F38E-C23F-4916-9743-785E5620332A}" presName="iconBgRect" presStyleLbl="bgShp" presStyleIdx="3" presStyleCnt="6"/>
      <dgm:spPr>
        <a:prstGeom prst="round2DiagRect">
          <a:avLst>
            <a:gd name="adj1" fmla="val 29727"/>
            <a:gd name="adj2" fmla="val 0"/>
          </a:avLst>
        </a:prstGeom>
      </dgm:spPr>
    </dgm:pt>
    <dgm:pt modelId="{80BDFD7E-D437-4ED4-8966-36B54FD95BD0}" type="pres">
      <dgm:prSet presAssocID="{9265F38E-C23F-4916-9743-785E5620332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49ABE921-EF43-4392-A0BE-DB5FE14DC917}" type="pres">
      <dgm:prSet presAssocID="{9265F38E-C23F-4916-9743-785E5620332A}" presName="spaceRect" presStyleCnt="0"/>
      <dgm:spPr/>
    </dgm:pt>
    <dgm:pt modelId="{C703DF23-3DD4-42BD-98F0-B083298AE4ED}" type="pres">
      <dgm:prSet presAssocID="{9265F38E-C23F-4916-9743-785E5620332A}" presName="textRect" presStyleLbl="revTx" presStyleIdx="3" presStyleCnt="6">
        <dgm:presLayoutVars>
          <dgm:chMax val="1"/>
          <dgm:chPref val="1"/>
        </dgm:presLayoutVars>
      </dgm:prSet>
      <dgm:spPr/>
    </dgm:pt>
    <dgm:pt modelId="{C619FEDF-7AAF-40E6-A430-CE4A46C83719}" type="pres">
      <dgm:prSet presAssocID="{D6046A07-2506-4C0D-8F38-8E18C5838CE3}" presName="sibTrans" presStyleCnt="0"/>
      <dgm:spPr/>
    </dgm:pt>
    <dgm:pt modelId="{341F63AE-242E-4A49-AC3D-33A8B6B865F6}" type="pres">
      <dgm:prSet presAssocID="{6CD3B79E-E213-4C93-9E23-778F5D97EB7F}" presName="compNode" presStyleCnt="0"/>
      <dgm:spPr/>
    </dgm:pt>
    <dgm:pt modelId="{DCE7A986-D072-40D0-BC02-2A799DC2CB9D}" type="pres">
      <dgm:prSet presAssocID="{6CD3B79E-E213-4C93-9E23-778F5D97EB7F}" presName="iconBgRect" presStyleLbl="bgShp" presStyleIdx="4" presStyleCnt="6"/>
      <dgm:spPr>
        <a:prstGeom prst="round2DiagRect">
          <a:avLst>
            <a:gd name="adj1" fmla="val 29727"/>
            <a:gd name="adj2" fmla="val 0"/>
          </a:avLst>
        </a:prstGeom>
      </dgm:spPr>
    </dgm:pt>
    <dgm:pt modelId="{1586BD57-5072-42B4-A3E7-111A60765C94}" type="pres">
      <dgm:prSet presAssocID="{6CD3B79E-E213-4C93-9E23-778F5D97EB7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0394F012-BBC4-46FB-83D1-8FF347E08DD6}" type="pres">
      <dgm:prSet presAssocID="{6CD3B79E-E213-4C93-9E23-778F5D97EB7F}" presName="spaceRect" presStyleCnt="0"/>
      <dgm:spPr/>
    </dgm:pt>
    <dgm:pt modelId="{045E157F-B3E6-4BAC-AF3E-3A858D83D738}" type="pres">
      <dgm:prSet presAssocID="{6CD3B79E-E213-4C93-9E23-778F5D97EB7F}" presName="textRect" presStyleLbl="revTx" presStyleIdx="4" presStyleCnt="6">
        <dgm:presLayoutVars>
          <dgm:chMax val="1"/>
          <dgm:chPref val="1"/>
        </dgm:presLayoutVars>
      </dgm:prSet>
      <dgm:spPr/>
    </dgm:pt>
    <dgm:pt modelId="{E2A02255-C898-4A84-99D3-08F17D21ED9E}" type="pres">
      <dgm:prSet presAssocID="{06CE068E-2FC1-4223-A9D6-C4252919666A}" presName="sibTrans" presStyleCnt="0"/>
      <dgm:spPr/>
    </dgm:pt>
    <dgm:pt modelId="{BC2D8DE2-F42B-49BA-999E-D292F4E04A71}" type="pres">
      <dgm:prSet presAssocID="{0E5BBB55-1F68-4945-9BD9-4008FADDFE83}" presName="compNode" presStyleCnt="0"/>
      <dgm:spPr/>
    </dgm:pt>
    <dgm:pt modelId="{C64D82D9-04FF-42B5-A564-7286C922AC7D}" type="pres">
      <dgm:prSet presAssocID="{0E5BBB55-1F68-4945-9BD9-4008FADDFE83}" presName="iconBgRect" presStyleLbl="bgShp" presStyleIdx="5" presStyleCnt="6"/>
      <dgm:spPr>
        <a:prstGeom prst="round2DiagRect">
          <a:avLst>
            <a:gd name="adj1" fmla="val 29727"/>
            <a:gd name="adj2" fmla="val 0"/>
          </a:avLst>
        </a:prstGeom>
      </dgm:spPr>
    </dgm:pt>
    <dgm:pt modelId="{941B7618-94EF-4525-BA8B-3870DF1A9B15}" type="pres">
      <dgm:prSet presAssocID="{0E5BBB55-1F68-4945-9BD9-4008FADDFE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eted List"/>
        </a:ext>
      </dgm:extLst>
    </dgm:pt>
    <dgm:pt modelId="{10B3EF07-5259-4DE7-9C70-6369A0B8CE32}" type="pres">
      <dgm:prSet presAssocID="{0E5BBB55-1F68-4945-9BD9-4008FADDFE83}" presName="spaceRect" presStyleCnt="0"/>
      <dgm:spPr/>
    </dgm:pt>
    <dgm:pt modelId="{B8A1C320-E2CC-455F-8ADC-9359A5554B71}" type="pres">
      <dgm:prSet presAssocID="{0E5BBB55-1F68-4945-9BD9-4008FADDFE83}" presName="textRect" presStyleLbl="revTx" presStyleIdx="5" presStyleCnt="6">
        <dgm:presLayoutVars>
          <dgm:chMax val="1"/>
          <dgm:chPref val="1"/>
        </dgm:presLayoutVars>
      </dgm:prSet>
      <dgm:spPr/>
    </dgm:pt>
  </dgm:ptLst>
  <dgm:cxnLst>
    <dgm:cxn modelId="{C3F0C115-2027-415E-8CE3-1B3FBD571449}" type="presOf" srcId="{E30FFF31-B848-4F86-97DD-A4430DDF6350}" destId="{2E181959-AF5C-4611-B9D2-207F771DCA96}" srcOrd="0" destOrd="0" presId="urn:microsoft.com/office/officeart/2018/5/layout/IconLeafLabelList"/>
    <dgm:cxn modelId="{F5DE3818-6F95-4BD0-9EE7-4D061247316B}" srcId="{0C4AFED0-879F-4EF4-AAC7-15D481B3BB6A}" destId="{0E5BBB55-1F68-4945-9BD9-4008FADDFE83}" srcOrd="5" destOrd="0" parTransId="{AE941CD8-B6C4-449F-A428-D5E5FCA56080}" sibTransId="{99249121-F380-46A1-9FE6-A5B9F5DA0AE8}"/>
    <dgm:cxn modelId="{170F8518-DD52-436C-A074-114E388D5991}" srcId="{0C4AFED0-879F-4EF4-AAC7-15D481B3BB6A}" destId="{E30FFF31-B848-4F86-97DD-A4430DDF6350}" srcOrd="0" destOrd="0" parTransId="{E1A66A92-18DC-4E5D-9593-EDE8BE644B68}" sibTransId="{68D73E55-83BA-4027-8033-5F3A36141A8E}"/>
    <dgm:cxn modelId="{713AC52A-9231-4262-A1CA-351F0DDCF432}" type="presOf" srcId="{0C4AFED0-879F-4EF4-AAC7-15D481B3BB6A}" destId="{FF2EC219-E41A-4758-8AB2-D01E6B8FCCBB}" srcOrd="0" destOrd="0" presId="urn:microsoft.com/office/officeart/2018/5/layout/IconLeafLabelList"/>
    <dgm:cxn modelId="{814D403A-4E54-4E54-B820-9A12962A03E9}" type="presOf" srcId="{0E5BBB55-1F68-4945-9BD9-4008FADDFE83}" destId="{B8A1C320-E2CC-455F-8ADC-9359A5554B71}" srcOrd="0" destOrd="0" presId="urn:microsoft.com/office/officeart/2018/5/layout/IconLeafLabelList"/>
    <dgm:cxn modelId="{D04B4D42-6411-4577-BDB0-BBD6AB96EDF2}" srcId="{0C4AFED0-879F-4EF4-AAC7-15D481B3BB6A}" destId="{DD0C5B11-3E71-48EA-98E8-4DADAB88E028}" srcOrd="1" destOrd="0" parTransId="{A045F192-A245-4F33-A545-40CEAA66E22E}" sibTransId="{8D8E9430-A03C-4951-8FA4-E703EE4864BD}"/>
    <dgm:cxn modelId="{A2BFAF48-2A9E-4A9E-B46B-7DA78644671A}" srcId="{0C4AFED0-879F-4EF4-AAC7-15D481B3BB6A}" destId="{DD54298B-B3EF-40D9-9E22-3A0A8FF57280}" srcOrd="2" destOrd="0" parTransId="{3C43ED35-DBE6-4CEB-A107-8791B9D71782}" sibTransId="{A44F9D65-1DAF-4800-B02B-0D626EF02418}"/>
    <dgm:cxn modelId="{10DC9360-58DD-46F9-A42C-6493315E25A4}" type="presOf" srcId="{9265F38E-C23F-4916-9743-785E5620332A}" destId="{C703DF23-3DD4-42BD-98F0-B083298AE4ED}" srcOrd="0" destOrd="0" presId="urn:microsoft.com/office/officeart/2018/5/layout/IconLeafLabelList"/>
    <dgm:cxn modelId="{64F83C74-B641-42ED-9436-A3E09CB0A4F4}" type="presOf" srcId="{6CD3B79E-E213-4C93-9E23-778F5D97EB7F}" destId="{045E157F-B3E6-4BAC-AF3E-3A858D83D738}" srcOrd="0" destOrd="0" presId="urn:microsoft.com/office/officeart/2018/5/layout/IconLeafLabelList"/>
    <dgm:cxn modelId="{B68A138B-615F-4BAE-AD88-604D4774E744}" srcId="{0C4AFED0-879F-4EF4-AAC7-15D481B3BB6A}" destId="{6CD3B79E-E213-4C93-9E23-778F5D97EB7F}" srcOrd="4" destOrd="0" parTransId="{38E751F9-3BE0-4E1A-AFC8-AC618F5E945D}" sibTransId="{06CE068E-2FC1-4223-A9D6-C4252919666A}"/>
    <dgm:cxn modelId="{79937891-2BE9-4BF0-90FC-ECBE42391466}" type="presOf" srcId="{DD0C5B11-3E71-48EA-98E8-4DADAB88E028}" destId="{78E05B49-0796-4B14-98F0-DA718E0403BF}" srcOrd="0" destOrd="0" presId="urn:microsoft.com/office/officeart/2018/5/layout/IconLeafLabelList"/>
    <dgm:cxn modelId="{74CEC5D1-F4DE-479F-8423-3069213F9928}" srcId="{0C4AFED0-879F-4EF4-AAC7-15D481B3BB6A}" destId="{9265F38E-C23F-4916-9743-785E5620332A}" srcOrd="3" destOrd="0" parTransId="{61325414-45CC-49BE-A1D8-3A5229755060}" sibTransId="{D6046A07-2506-4C0D-8F38-8E18C5838CE3}"/>
    <dgm:cxn modelId="{37B386E4-1276-49C0-94F4-A9DAB0141267}" type="presOf" srcId="{DD54298B-B3EF-40D9-9E22-3A0A8FF57280}" destId="{2ED5568A-6BCF-41C9-8321-5262A5C4710F}" srcOrd="0" destOrd="0" presId="urn:microsoft.com/office/officeart/2018/5/layout/IconLeafLabelList"/>
    <dgm:cxn modelId="{1B8A53FA-DB7F-4C44-A198-DED8C2782B9A}" type="presParOf" srcId="{FF2EC219-E41A-4758-8AB2-D01E6B8FCCBB}" destId="{0688C704-0204-4FE9-92E5-8028745DFB34}" srcOrd="0" destOrd="0" presId="urn:microsoft.com/office/officeart/2018/5/layout/IconLeafLabelList"/>
    <dgm:cxn modelId="{BF983271-0196-43DE-82F5-43AECCD70D3B}" type="presParOf" srcId="{0688C704-0204-4FE9-92E5-8028745DFB34}" destId="{6028BE79-4759-4609-AB3C-76180BEB31FF}" srcOrd="0" destOrd="0" presId="urn:microsoft.com/office/officeart/2018/5/layout/IconLeafLabelList"/>
    <dgm:cxn modelId="{9D6734FA-547D-47DC-AF43-F5B990795240}" type="presParOf" srcId="{0688C704-0204-4FE9-92E5-8028745DFB34}" destId="{FBC1B328-D9F7-4325-BC27-07E8F15EC0F3}" srcOrd="1" destOrd="0" presId="urn:microsoft.com/office/officeart/2018/5/layout/IconLeafLabelList"/>
    <dgm:cxn modelId="{1F552BDA-2E6E-4105-B49B-3B17329F9A05}" type="presParOf" srcId="{0688C704-0204-4FE9-92E5-8028745DFB34}" destId="{C5E4F193-140F-4867-9ADB-745001A38C7F}" srcOrd="2" destOrd="0" presId="urn:microsoft.com/office/officeart/2018/5/layout/IconLeafLabelList"/>
    <dgm:cxn modelId="{F3A01BF1-CA6E-4A03-AFDE-85C2B032EF22}" type="presParOf" srcId="{0688C704-0204-4FE9-92E5-8028745DFB34}" destId="{2E181959-AF5C-4611-B9D2-207F771DCA96}" srcOrd="3" destOrd="0" presId="urn:microsoft.com/office/officeart/2018/5/layout/IconLeafLabelList"/>
    <dgm:cxn modelId="{813035C5-7033-4EFB-AAB2-9DE32396C255}" type="presParOf" srcId="{FF2EC219-E41A-4758-8AB2-D01E6B8FCCBB}" destId="{D3B41449-8B06-4C2E-97BC-61DC72B84F53}" srcOrd="1" destOrd="0" presId="urn:microsoft.com/office/officeart/2018/5/layout/IconLeafLabelList"/>
    <dgm:cxn modelId="{659E6550-8386-4D4A-97AF-0EF406C56166}" type="presParOf" srcId="{FF2EC219-E41A-4758-8AB2-D01E6B8FCCBB}" destId="{4B93571C-AA32-453D-8802-30DC21072DE5}" srcOrd="2" destOrd="0" presId="urn:microsoft.com/office/officeart/2018/5/layout/IconLeafLabelList"/>
    <dgm:cxn modelId="{5486AFDF-B92F-4F00-8CB7-775D38641FEB}" type="presParOf" srcId="{4B93571C-AA32-453D-8802-30DC21072DE5}" destId="{993F62E0-BFE7-4DBC-A5DE-39D1A195C653}" srcOrd="0" destOrd="0" presId="urn:microsoft.com/office/officeart/2018/5/layout/IconLeafLabelList"/>
    <dgm:cxn modelId="{B90B20C9-B5F4-4618-9039-BBF5AE0C5BCB}" type="presParOf" srcId="{4B93571C-AA32-453D-8802-30DC21072DE5}" destId="{956C16C8-3C28-4A0D-8B31-E0A4EBA708D0}" srcOrd="1" destOrd="0" presId="urn:microsoft.com/office/officeart/2018/5/layout/IconLeafLabelList"/>
    <dgm:cxn modelId="{CC8072B7-C3E6-45C3-9D00-B6ACA1D9CBD6}" type="presParOf" srcId="{4B93571C-AA32-453D-8802-30DC21072DE5}" destId="{2AC68828-AE60-454F-BF4A-A946D464457F}" srcOrd="2" destOrd="0" presId="urn:microsoft.com/office/officeart/2018/5/layout/IconLeafLabelList"/>
    <dgm:cxn modelId="{C0FA44E4-272A-4D91-83D0-D55D3F204DD5}" type="presParOf" srcId="{4B93571C-AA32-453D-8802-30DC21072DE5}" destId="{78E05B49-0796-4B14-98F0-DA718E0403BF}" srcOrd="3" destOrd="0" presId="urn:microsoft.com/office/officeart/2018/5/layout/IconLeafLabelList"/>
    <dgm:cxn modelId="{1396741A-CDA5-4588-9C80-B1628F7863DE}" type="presParOf" srcId="{FF2EC219-E41A-4758-8AB2-D01E6B8FCCBB}" destId="{50B1F439-E378-4A85-BAD8-F9213A8EFAC4}" srcOrd="3" destOrd="0" presId="urn:microsoft.com/office/officeart/2018/5/layout/IconLeafLabelList"/>
    <dgm:cxn modelId="{E4E27CDE-EDD7-40F2-BF9C-8E2F3CC7D730}" type="presParOf" srcId="{FF2EC219-E41A-4758-8AB2-D01E6B8FCCBB}" destId="{26F7213F-F9DB-4B50-A262-BE0871333DA1}" srcOrd="4" destOrd="0" presId="urn:microsoft.com/office/officeart/2018/5/layout/IconLeafLabelList"/>
    <dgm:cxn modelId="{8468ADC6-F1EA-44C5-B2AE-C38B2EC752C7}" type="presParOf" srcId="{26F7213F-F9DB-4B50-A262-BE0871333DA1}" destId="{2C2CC559-3B32-4B85-8A9B-A508B7A49DFD}" srcOrd="0" destOrd="0" presId="urn:microsoft.com/office/officeart/2018/5/layout/IconLeafLabelList"/>
    <dgm:cxn modelId="{88444DE1-5492-4EC4-B506-B2AAA0BC7B21}" type="presParOf" srcId="{26F7213F-F9DB-4B50-A262-BE0871333DA1}" destId="{BF8C838D-C182-4C85-B439-675D60B146D8}" srcOrd="1" destOrd="0" presId="urn:microsoft.com/office/officeart/2018/5/layout/IconLeafLabelList"/>
    <dgm:cxn modelId="{9207FCAA-3633-497D-A7A6-3EFB229109B0}" type="presParOf" srcId="{26F7213F-F9DB-4B50-A262-BE0871333DA1}" destId="{A06DF747-AA7B-4912-9F62-C8CE94FF04E4}" srcOrd="2" destOrd="0" presId="urn:microsoft.com/office/officeart/2018/5/layout/IconLeafLabelList"/>
    <dgm:cxn modelId="{299152BD-70A0-41E0-A0F5-480E6BBF3008}" type="presParOf" srcId="{26F7213F-F9DB-4B50-A262-BE0871333DA1}" destId="{2ED5568A-6BCF-41C9-8321-5262A5C4710F}" srcOrd="3" destOrd="0" presId="urn:microsoft.com/office/officeart/2018/5/layout/IconLeafLabelList"/>
    <dgm:cxn modelId="{7BFFC785-FC32-42F4-A62D-22484BAC8ED7}" type="presParOf" srcId="{FF2EC219-E41A-4758-8AB2-D01E6B8FCCBB}" destId="{60E2E877-D1C4-413B-9726-E5FFAE02477A}" srcOrd="5" destOrd="0" presId="urn:microsoft.com/office/officeart/2018/5/layout/IconLeafLabelList"/>
    <dgm:cxn modelId="{01E03BF9-47E4-45C2-AEF5-E03578EB8716}" type="presParOf" srcId="{FF2EC219-E41A-4758-8AB2-D01E6B8FCCBB}" destId="{4CB4B482-4B79-4B9B-80D8-8F3155020765}" srcOrd="6" destOrd="0" presId="urn:microsoft.com/office/officeart/2018/5/layout/IconLeafLabelList"/>
    <dgm:cxn modelId="{35A9D7B6-F587-4944-BD4C-291B2924C905}" type="presParOf" srcId="{4CB4B482-4B79-4B9B-80D8-8F3155020765}" destId="{9EE3A4CF-DB73-473D-8CC9-E771CE056AF0}" srcOrd="0" destOrd="0" presId="urn:microsoft.com/office/officeart/2018/5/layout/IconLeafLabelList"/>
    <dgm:cxn modelId="{74B9B058-AA92-4509-9A8B-6EE88C7FC9D3}" type="presParOf" srcId="{4CB4B482-4B79-4B9B-80D8-8F3155020765}" destId="{80BDFD7E-D437-4ED4-8966-36B54FD95BD0}" srcOrd="1" destOrd="0" presId="urn:microsoft.com/office/officeart/2018/5/layout/IconLeafLabelList"/>
    <dgm:cxn modelId="{93F5767E-4FAA-42D5-BF35-E16B969A05A0}" type="presParOf" srcId="{4CB4B482-4B79-4B9B-80D8-8F3155020765}" destId="{49ABE921-EF43-4392-A0BE-DB5FE14DC917}" srcOrd="2" destOrd="0" presId="urn:microsoft.com/office/officeart/2018/5/layout/IconLeafLabelList"/>
    <dgm:cxn modelId="{0CDC4F3B-6AD4-4024-8123-38A76B4D6549}" type="presParOf" srcId="{4CB4B482-4B79-4B9B-80D8-8F3155020765}" destId="{C703DF23-3DD4-42BD-98F0-B083298AE4ED}" srcOrd="3" destOrd="0" presId="urn:microsoft.com/office/officeart/2018/5/layout/IconLeafLabelList"/>
    <dgm:cxn modelId="{DA3EEB02-47A2-436F-BDA8-E351AA86628D}" type="presParOf" srcId="{FF2EC219-E41A-4758-8AB2-D01E6B8FCCBB}" destId="{C619FEDF-7AAF-40E6-A430-CE4A46C83719}" srcOrd="7" destOrd="0" presId="urn:microsoft.com/office/officeart/2018/5/layout/IconLeafLabelList"/>
    <dgm:cxn modelId="{314C6A90-0F34-4F48-91B3-99D0F508CA6C}" type="presParOf" srcId="{FF2EC219-E41A-4758-8AB2-D01E6B8FCCBB}" destId="{341F63AE-242E-4A49-AC3D-33A8B6B865F6}" srcOrd="8" destOrd="0" presId="urn:microsoft.com/office/officeart/2018/5/layout/IconLeafLabelList"/>
    <dgm:cxn modelId="{7B855D3A-BB24-4ED1-9D5A-3DB5A13A22F0}" type="presParOf" srcId="{341F63AE-242E-4A49-AC3D-33A8B6B865F6}" destId="{DCE7A986-D072-40D0-BC02-2A799DC2CB9D}" srcOrd="0" destOrd="0" presId="urn:microsoft.com/office/officeart/2018/5/layout/IconLeafLabelList"/>
    <dgm:cxn modelId="{888DC1CD-EDC3-4C92-B6DD-E91B4EC6008E}" type="presParOf" srcId="{341F63AE-242E-4A49-AC3D-33A8B6B865F6}" destId="{1586BD57-5072-42B4-A3E7-111A60765C94}" srcOrd="1" destOrd="0" presId="urn:microsoft.com/office/officeart/2018/5/layout/IconLeafLabelList"/>
    <dgm:cxn modelId="{DB3305E0-A204-41D5-B9DC-F383D67A544B}" type="presParOf" srcId="{341F63AE-242E-4A49-AC3D-33A8B6B865F6}" destId="{0394F012-BBC4-46FB-83D1-8FF347E08DD6}" srcOrd="2" destOrd="0" presId="urn:microsoft.com/office/officeart/2018/5/layout/IconLeafLabelList"/>
    <dgm:cxn modelId="{1355C965-C3D7-4430-913F-B0F979195D33}" type="presParOf" srcId="{341F63AE-242E-4A49-AC3D-33A8B6B865F6}" destId="{045E157F-B3E6-4BAC-AF3E-3A858D83D738}" srcOrd="3" destOrd="0" presId="urn:microsoft.com/office/officeart/2018/5/layout/IconLeafLabelList"/>
    <dgm:cxn modelId="{5B4E98BA-3BAD-47F4-BEE2-3CFAE285EDAE}" type="presParOf" srcId="{FF2EC219-E41A-4758-8AB2-D01E6B8FCCBB}" destId="{E2A02255-C898-4A84-99D3-08F17D21ED9E}" srcOrd="9" destOrd="0" presId="urn:microsoft.com/office/officeart/2018/5/layout/IconLeafLabelList"/>
    <dgm:cxn modelId="{FB4C83A7-DB83-4B9E-8B59-8940DA429E04}" type="presParOf" srcId="{FF2EC219-E41A-4758-8AB2-D01E6B8FCCBB}" destId="{BC2D8DE2-F42B-49BA-999E-D292F4E04A71}" srcOrd="10" destOrd="0" presId="urn:microsoft.com/office/officeart/2018/5/layout/IconLeafLabelList"/>
    <dgm:cxn modelId="{23C074B1-3BC0-434E-BC12-FB75EB98757A}" type="presParOf" srcId="{BC2D8DE2-F42B-49BA-999E-D292F4E04A71}" destId="{C64D82D9-04FF-42B5-A564-7286C922AC7D}" srcOrd="0" destOrd="0" presId="urn:microsoft.com/office/officeart/2018/5/layout/IconLeafLabelList"/>
    <dgm:cxn modelId="{892485C5-77DD-43F0-8F0B-164EC38F07FA}" type="presParOf" srcId="{BC2D8DE2-F42B-49BA-999E-D292F4E04A71}" destId="{941B7618-94EF-4525-BA8B-3870DF1A9B15}" srcOrd="1" destOrd="0" presId="urn:microsoft.com/office/officeart/2018/5/layout/IconLeafLabelList"/>
    <dgm:cxn modelId="{18ACAADF-7EB7-4DF6-AA2B-8F94195011D6}" type="presParOf" srcId="{BC2D8DE2-F42B-49BA-999E-D292F4E04A71}" destId="{10B3EF07-5259-4DE7-9C70-6369A0B8CE32}" srcOrd="2" destOrd="0" presId="urn:microsoft.com/office/officeart/2018/5/layout/IconLeafLabelList"/>
    <dgm:cxn modelId="{7C5A3B26-66D9-478A-B588-2DC7364A4BAD}" type="presParOf" srcId="{BC2D8DE2-F42B-49BA-999E-D292F4E04A71}" destId="{B8A1C320-E2CC-455F-8ADC-9359A5554B7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FBAB7E-548A-464C-86D0-30BFC56F36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BE64008-C2AA-4A54-B6EC-ACBC786D6176}">
      <dgm:prSet/>
      <dgm:spPr/>
      <dgm:t>
        <a:bodyPr/>
        <a:lstStyle/>
        <a:p>
          <a:r>
            <a:rPr lang="en-US"/>
            <a:t>Launch Site CCAFS SLC 40 exhibits a higher success rate as the flight number increases, indicating a positive correlation between flight number and success rate.</a:t>
          </a:r>
        </a:p>
      </dgm:t>
    </dgm:pt>
    <dgm:pt modelId="{14DEEB4F-6212-42EA-85E2-3B6CBFDCECB1}" type="parTrans" cxnId="{22BFA22F-4193-487B-AB4F-97EC09969B97}">
      <dgm:prSet/>
      <dgm:spPr/>
      <dgm:t>
        <a:bodyPr/>
        <a:lstStyle/>
        <a:p>
          <a:endParaRPr lang="en-US"/>
        </a:p>
      </dgm:t>
    </dgm:pt>
    <dgm:pt modelId="{0D0BC24B-AA9B-44D1-B02F-37445123924B}" type="sibTrans" cxnId="{22BFA22F-4193-487B-AB4F-97EC09969B97}">
      <dgm:prSet phldrT="01" phldr="0"/>
      <dgm:spPr/>
      <dgm:t>
        <a:bodyPr/>
        <a:lstStyle/>
        <a:p>
          <a:endParaRPr lang="en-US"/>
        </a:p>
      </dgm:t>
    </dgm:pt>
    <dgm:pt modelId="{17CD4F40-1E58-4242-A778-9BA790B2351E}">
      <dgm:prSet/>
      <dgm:spPr/>
      <dgm:t>
        <a:bodyPr/>
        <a:lstStyle/>
        <a:p>
          <a:r>
            <a:rPr lang="en-US"/>
            <a:t>Similarly, there is a positive relationship observed between payload mass and success rate at this launch site.</a:t>
          </a:r>
        </a:p>
      </dgm:t>
    </dgm:pt>
    <dgm:pt modelId="{CD7A2F9E-1400-4110-8FF0-CF023D9B007E}" type="parTrans" cxnId="{75145B3C-4EDE-46E4-80F1-8109AAF54CC0}">
      <dgm:prSet/>
      <dgm:spPr/>
      <dgm:t>
        <a:bodyPr/>
        <a:lstStyle/>
        <a:p>
          <a:endParaRPr lang="en-US"/>
        </a:p>
      </dgm:t>
    </dgm:pt>
    <dgm:pt modelId="{29BD1852-C187-475D-8DE4-46BE2EE101E1}" type="sibTrans" cxnId="{75145B3C-4EDE-46E4-80F1-8109AAF54CC0}">
      <dgm:prSet phldrT="02" phldr="0"/>
      <dgm:spPr/>
      <dgm:t>
        <a:bodyPr/>
        <a:lstStyle/>
        <a:p>
          <a:endParaRPr lang="en-US"/>
        </a:p>
      </dgm:t>
    </dgm:pt>
    <dgm:pt modelId="{416BC6C0-1B3D-44CD-8567-A582A9A1A284}">
      <dgm:prSet/>
      <dgm:spPr/>
      <dgm:t>
        <a:bodyPr/>
        <a:lstStyle/>
        <a:p>
          <a:r>
            <a:rPr lang="en-US"/>
            <a:t>Orbit types ES-L1, SSO, HEO, and GEO demonstrate a 100% success rate for landing, highlighting the reliability of these orbit types.</a:t>
          </a:r>
        </a:p>
      </dgm:t>
    </dgm:pt>
    <dgm:pt modelId="{E160249C-FFE9-48D5-A58D-492E4561A9DB}" type="parTrans" cxnId="{5E166CC5-F433-4B6E-9DDE-588F619268F5}">
      <dgm:prSet/>
      <dgm:spPr/>
      <dgm:t>
        <a:bodyPr/>
        <a:lstStyle/>
        <a:p>
          <a:endParaRPr lang="en-US"/>
        </a:p>
      </dgm:t>
    </dgm:pt>
    <dgm:pt modelId="{9CDF1058-FD46-48A3-83A7-E4F5484BC060}" type="sibTrans" cxnId="{5E166CC5-F433-4B6E-9DDE-588F619268F5}">
      <dgm:prSet phldrT="03" phldr="0"/>
      <dgm:spPr/>
      <dgm:t>
        <a:bodyPr/>
        <a:lstStyle/>
        <a:p>
          <a:endParaRPr lang="en-US"/>
        </a:p>
      </dgm:t>
    </dgm:pt>
    <dgm:pt modelId="{CE93AC24-9B16-4CE2-9D34-00582D274345}">
      <dgm:prSet/>
      <dgm:spPr/>
      <dgm:t>
        <a:bodyPr/>
        <a:lstStyle/>
        <a:p>
          <a:r>
            <a:rPr lang="en-US"/>
            <a:t>Over the period from 2010 to 2020, there has been a consistent increase in the success rate of Falcon 9 landings, indicating an overall improvement in landing performance over time.</a:t>
          </a:r>
        </a:p>
      </dgm:t>
    </dgm:pt>
    <dgm:pt modelId="{555F321A-7970-4AC3-A501-6F459E2E5EAD}" type="parTrans" cxnId="{443F09A8-5A09-4684-9FE8-8833786B4BFC}">
      <dgm:prSet/>
      <dgm:spPr/>
      <dgm:t>
        <a:bodyPr/>
        <a:lstStyle/>
        <a:p>
          <a:endParaRPr lang="en-US"/>
        </a:p>
      </dgm:t>
    </dgm:pt>
    <dgm:pt modelId="{0324A546-241A-4592-9D01-64BBF84B2D4C}" type="sibTrans" cxnId="{443F09A8-5A09-4684-9FE8-8833786B4BFC}">
      <dgm:prSet phldrT="04" phldr="0"/>
      <dgm:spPr/>
      <dgm:t>
        <a:bodyPr/>
        <a:lstStyle/>
        <a:p>
          <a:endParaRPr lang="en-US"/>
        </a:p>
      </dgm:t>
    </dgm:pt>
    <dgm:pt modelId="{80D2A8A5-DDBF-45DF-893A-E829DE4DD018}">
      <dgm:prSet/>
      <dgm:spPr/>
      <dgm:t>
        <a:bodyPr/>
        <a:lstStyle/>
        <a:p>
          <a:r>
            <a:rPr lang="en-US"/>
            <a:t>With an impressive accuracy of 88.89%, our model demonstrates a high level of confidence in predicting the outcome of Falcon 9 landings</a:t>
          </a:r>
        </a:p>
      </dgm:t>
    </dgm:pt>
    <dgm:pt modelId="{CCC778BC-A0B6-479C-84AC-AE6957CD543C}" type="parTrans" cxnId="{2879C9D9-5285-4EED-B563-933F08095689}">
      <dgm:prSet/>
      <dgm:spPr/>
      <dgm:t>
        <a:bodyPr/>
        <a:lstStyle/>
        <a:p>
          <a:endParaRPr lang="en-US"/>
        </a:p>
      </dgm:t>
    </dgm:pt>
    <dgm:pt modelId="{9BFBE361-D7BD-4AD3-BC60-113A51E13716}" type="sibTrans" cxnId="{2879C9D9-5285-4EED-B563-933F08095689}">
      <dgm:prSet phldrT="05" phldr="0"/>
      <dgm:spPr/>
      <dgm:t>
        <a:bodyPr/>
        <a:lstStyle/>
        <a:p>
          <a:endParaRPr lang="en-US"/>
        </a:p>
      </dgm:t>
    </dgm:pt>
    <dgm:pt modelId="{09C19338-830B-1A4A-96E8-03F75FC23299}" type="pres">
      <dgm:prSet presAssocID="{AFFBAB7E-548A-464C-86D0-30BFC56F364F}" presName="vert0" presStyleCnt="0">
        <dgm:presLayoutVars>
          <dgm:dir/>
          <dgm:animOne val="branch"/>
          <dgm:animLvl val="lvl"/>
        </dgm:presLayoutVars>
      </dgm:prSet>
      <dgm:spPr/>
    </dgm:pt>
    <dgm:pt modelId="{FCC00F23-B59D-864B-8163-3CEA5CA052B5}" type="pres">
      <dgm:prSet presAssocID="{EBE64008-C2AA-4A54-B6EC-ACBC786D6176}" presName="thickLine" presStyleLbl="alignNode1" presStyleIdx="0" presStyleCnt="5"/>
      <dgm:spPr/>
    </dgm:pt>
    <dgm:pt modelId="{C49311FE-D01A-2A43-8491-669ECE063AC6}" type="pres">
      <dgm:prSet presAssocID="{EBE64008-C2AA-4A54-B6EC-ACBC786D6176}" presName="horz1" presStyleCnt="0"/>
      <dgm:spPr/>
    </dgm:pt>
    <dgm:pt modelId="{5D53F0D7-D094-D240-BCCE-A3984BC49A29}" type="pres">
      <dgm:prSet presAssocID="{EBE64008-C2AA-4A54-B6EC-ACBC786D6176}" presName="tx1" presStyleLbl="revTx" presStyleIdx="0" presStyleCnt="5"/>
      <dgm:spPr/>
    </dgm:pt>
    <dgm:pt modelId="{EAB2E18D-1246-A245-8D34-3D4B4EB614FC}" type="pres">
      <dgm:prSet presAssocID="{EBE64008-C2AA-4A54-B6EC-ACBC786D6176}" presName="vert1" presStyleCnt="0"/>
      <dgm:spPr/>
    </dgm:pt>
    <dgm:pt modelId="{1806CF95-BC65-9247-BE17-8DDD7D5D343B}" type="pres">
      <dgm:prSet presAssocID="{17CD4F40-1E58-4242-A778-9BA790B2351E}" presName="thickLine" presStyleLbl="alignNode1" presStyleIdx="1" presStyleCnt="5"/>
      <dgm:spPr/>
    </dgm:pt>
    <dgm:pt modelId="{F58A6D65-B3BB-DB4B-9E17-0115A947818B}" type="pres">
      <dgm:prSet presAssocID="{17CD4F40-1E58-4242-A778-9BA790B2351E}" presName="horz1" presStyleCnt="0"/>
      <dgm:spPr/>
    </dgm:pt>
    <dgm:pt modelId="{B05E8E68-0034-F84A-80C2-25295BC530D5}" type="pres">
      <dgm:prSet presAssocID="{17CD4F40-1E58-4242-A778-9BA790B2351E}" presName="tx1" presStyleLbl="revTx" presStyleIdx="1" presStyleCnt="5"/>
      <dgm:spPr/>
    </dgm:pt>
    <dgm:pt modelId="{1DD1F7CF-5135-0C4B-B1D4-6BCD2E7196DF}" type="pres">
      <dgm:prSet presAssocID="{17CD4F40-1E58-4242-A778-9BA790B2351E}" presName="vert1" presStyleCnt="0"/>
      <dgm:spPr/>
    </dgm:pt>
    <dgm:pt modelId="{27843553-0A08-6145-8F75-1D88CAE1668D}" type="pres">
      <dgm:prSet presAssocID="{416BC6C0-1B3D-44CD-8567-A582A9A1A284}" presName="thickLine" presStyleLbl="alignNode1" presStyleIdx="2" presStyleCnt="5"/>
      <dgm:spPr/>
    </dgm:pt>
    <dgm:pt modelId="{D6F717EF-4D42-AB47-89F3-7207DA230745}" type="pres">
      <dgm:prSet presAssocID="{416BC6C0-1B3D-44CD-8567-A582A9A1A284}" presName="horz1" presStyleCnt="0"/>
      <dgm:spPr/>
    </dgm:pt>
    <dgm:pt modelId="{C39DA547-7499-2D4C-8D53-7492B761039E}" type="pres">
      <dgm:prSet presAssocID="{416BC6C0-1B3D-44CD-8567-A582A9A1A284}" presName="tx1" presStyleLbl="revTx" presStyleIdx="2" presStyleCnt="5"/>
      <dgm:spPr/>
    </dgm:pt>
    <dgm:pt modelId="{D5D440F7-B10B-1C41-B08A-720F1B084B74}" type="pres">
      <dgm:prSet presAssocID="{416BC6C0-1B3D-44CD-8567-A582A9A1A284}" presName="vert1" presStyleCnt="0"/>
      <dgm:spPr/>
    </dgm:pt>
    <dgm:pt modelId="{546FA48F-8B80-1740-B112-74F2BF442D8A}" type="pres">
      <dgm:prSet presAssocID="{CE93AC24-9B16-4CE2-9D34-00582D274345}" presName="thickLine" presStyleLbl="alignNode1" presStyleIdx="3" presStyleCnt="5"/>
      <dgm:spPr/>
    </dgm:pt>
    <dgm:pt modelId="{AB4A6F96-9078-A042-85FB-A8CBCD5059DF}" type="pres">
      <dgm:prSet presAssocID="{CE93AC24-9B16-4CE2-9D34-00582D274345}" presName="horz1" presStyleCnt="0"/>
      <dgm:spPr/>
    </dgm:pt>
    <dgm:pt modelId="{B6FE4680-F832-5949-B1A8-3DF094A91538}" type="pres">
      <dgm:prSet presAssocID="{CE93AC24-9B16-4CE2-9D34-00582D274345}" presName="tx1" presStyleLbl="revTx" presStyleIdx="3" presStyleCnt="5"/>
      <dgm:spPr/>
    </dgm:pt>
    <dgm:pt modelId="{89500125-096B-8841-A320-0B202F958F70}" type="pres">
      <dgm:prSet presAssocID="{CE93AC24-9B16-4CE2-9D34-00582D274345}" presName="vert1" presStyleCnt="0"/>
      <dgm:spPr/>
    </dgm:pt>
    <dgm:pt modelId="{BC5E6216-DF2E-1B42-8ABF-3EAAFA4CABE2}" type="pres">
      <dgm:prSet presAssocID="{80D2A8A5-DDBF-45DF-893A-E829DE4DD018}" presName="thickLine" presStyleLbl="alignNode1" presStyleIdx="4" presStyleCnt="5"/>
      <dgm:spPr/>
    </dgm:pt>
    <dgm:pt modelId="{BF03C30A-EEE4-2B41-845B-826761DD8452}" type="pres">
      <dgm:prSet presAssocID="{80D2A8A5-DDBF-45DF-893A-E829DE4DD018}" presName="horz1" presStyleCnt="0"/>
      <dgm:spPr/>
    </dgm:pt>
    <dgm:pt modelId="{3CE4CE41-0DD3-D341-8C1D-F2B62EBDA5CC}" type="pres">
      <dgm:prSet presAssocID="{80D2A8A5-DDBF-45DF-893A-E829DE4DD018}" presName="tx1" presStyleLbl="revTx" presStyleIdx="4" presStyleCnt="5"/>
      <dgm:spPr/>
    </dgm:pt>
    <dgm:pt modelId="{9621C2F5-9E14-3E49-AB37-70797E122DF4}" type="pres">
      <dgm:prSet presAssocID="{80D2A8A5-DDBF-45DF-893A-E829DE4DD018}" presName="vert1" presStyleCnt="0"/>
      <dgm:spPr/>
    </dgm:pt>
  </dgm:ptLst>
  <dgm:cxnLst>
    <dgm:cxn modelId="{8BDC0E05-BC2D-0849-AB35-4A59276A1680}" type="presOf" srcId="{EBE64008-C2AA-4A54-B6EC-ACBC786D6176}" destId="{5D53F0D7-D094-D240-BCCE-A3984BC49A29}" srcOrd="0" destOrd="0" presId="urn:microsoft.com/office/officeart/2008/layout/LinedList"/>
    <dgm:cxn modelId="{22BFA22F-4193-487B-AB4F-97EC09969B97}" srcId="{AFFBAB7E-548A-464C-86D0-30BFC56F364F}" destId="{EBE64008-C2AA-4A54-B6EC-ACBC786D6176}" srcOrd="0" destOrd="0" parTransId="{14DEEB4F-6212-42EA-85E2-3B6CBFDCECB1}" sibTransId="{0D0BC24B-AA9B-44D1-B02F-37445123924B}"/>
    <dgm:cxn modelId="{75145B3C-4EDE-46E4-80F1-8109AAF54CC0}" srcId="{AFFBAB7E-548A-464C-86D0-30BFC56F364F}" destId="{17CD4F40-1E58-4242-A778-9BA790B2351E}" srcOrd="1" destOrd="0" parTransId="{CD7A2F9E-1400-4110-8FF0-CF023D9B007E}" sibTransId="{29BD1852-C187-475D-8DE4-46BE2EE101E1}"/>
    <dgm:cxn modelId="{D443C24B-1E43-0B44-88F4-E78E4385A8D0}" type="presOf" srcId="{416BC6C0-1B3D-44CD-8567-A582A9A1A284}" destId="{C39DA547-7499-2D4C-8D53-7492B761039E}" srcOrd="0" destOrd="0" presId="urn:microsoft.com/office/officeart/2008/layout/LinedList"/>
    <dgm:cxn modelId="{9D77225D-8116-0A4E-83FB-C0293A4D640A}" type="presOf" srcId="{17CD4F40-1E58-4242-A778-9BA790B2351E}" destId="{B05E8E68-0034-F84A-80C2-25295BC530D5}" srcOrd="0" destOrd="0" presId="urn:microsoft.com/office/officeart/2008/layout/LinedList"/>
    <dgm:cxn modelId="{6FE18694-0AB5-264E-9672-41AA2C4F8E9C}" type="presOf" srcId="{CE93AC24-9B16-4CE2-9D34-00582D274345}" destId="{B6FE4680-F832-5949-B1A8-3DF094A91538}" srcOrd="0" destOrd="0" presId="urn:microsoft.com/office/officeart/2008/layout/LinedList"/>
    <dgm:cxn modelId="{443F09A8-5A09-4684-9FE8-8833786B4BFC}" srcId="{AFFBAB7E-548A-464C-86D0-30BFC56F364F}" destId="{CE93AC24-9B16-4CE2-9D34-00582D274345}" srcOrd="3" destOrd="0" parTransId="{555F321A-7970-4AC3-A501-6F459E2E5EAD}" sibTransId="{0324A546-241A-4592-9D01-64BBF84B2D4C}"/>
    <dgm:cxn modelId="{F34F20C2-FF7A-A34C-B4BF-D0AF90948228}" type="presOf" srcId="{80D2A8A5-DDBF-45DF-893A-E829DE4DD018}" destId="{3CE4CE41-0DD3-D341-8C1D-F2B62EBDA5CC}" srcOrd="0" destOrd="0" presId="urn:microsoft.com/office/officeart/2008/layout/LinedList"/>
    <dgm:cxn modelId="{5E166CC5-F433-4B6E-9DDE-588F619268F5}" srcId="{AFFBAB7E-548A-464C-86D0-30BFC56F364F}" destId="{416BC6C0-1B3D-44CD-8567-A582A9A1A284}" srcOrd="2" destOrd="0" parTransId="{E160249C-FFE9-48D5-A58D-492E4561A9DB}" sibTransId="{9CDF1058-FD46-48A3-83A7-E4F5484BC060}"/>
    <dgm:cxn modelId="{227C9DCE-9C9F-2B49-9F52-59EBA7BBF024}" type="presOf" srcId="{AFFBAB7E-548A-464C-86D0-30BFC56F364F}" destId="{09C19338-830B-1A4A-96E8-03F75FC23299}" srcOrd="0" destOrd="0" presId="urn:microsoft.com/office/officeart/2008/layout/LinedList"/>
    <dgm:cxn modelId="{2879C9D9-5285-4EED-B563-933F08095689}" srcId="{AFFBAB7E-548A-464C-86D0-30BFC56F364F}" destId="{80D2A8A5-DDBF-45DF-893A-E829DE4DD018}" srcOrd="4" destOrd="0" parTransId="{CCC778BC-A0B6-479C-84AC-AE6957CD543C}" sibTransId="{9BFBE361-D7BD-4AD3-BC60-113A51E13716}"/>
    <dgm:cxn modelId="{F5E77ADD-A0FF-DD45-8D9B-7F2CA524830A}" type="presParOf" srcId="{09C19338-830B-1A4A-96E8-03F75FC23299}" destId="{FCC00F23-B59D-864B-8163-3CEA5CA052B5}" srcOrd="0" destOrd="0" presId="urn:microsoft.com/office/officeart/2008/layout/LinedList"/>
    <dgm:cxn modelId="{83998EB4-B5D6-BF4F-AB68-EF32833AAEF2}" type="presParOf" srcId="{09C19338-830B-1A4A-96E8-03F75FC23299}" destId="{C49311FE-D01A-2A43-8491-669ECE063AC6}" srcOrd="1" destOrd="0" presId="urn:microsoft.com/office/officeart/2008/layout/LinedList"/>
    <dgm:cxn modelId="{30164D64-6BD1-B64A-99BD-A8C4D5AACEC5}" type="presParOf" srcId="{C49311FE-D01A-2A43-8491-669ECE063AC6}" destId="{5D53F0D7-D094-D240-BCCE-A3984BC49A29}" srcOrd="0" destOrd="0" presId="urn:microsoft.com/office/officeart/2008/layout/LinedList"/>
    <dgm:cxn modelId="{3B209D28-FC3D-D941-B29E-014BBDA0389B}" type="presParOf" srcId="{C49311FE-D01A-2A43-8491-669ECE063AC6}" destId="{EAB2E18D-1246-A245-8D34-3D4B4EB614FC}" srcOrd="1" destOrd="0" presId="urn:microsoft.com/office/officeart/2008/layout/LinedList"/>
    <dgm:cxn modelId="{8BFDBBD0-C749-7949-99A7-AD16562EA45F}" type="presParOf" srcId="{09C19338-830B-1A4A-96E8-03F75FC23299}" destId="{1806CF95-BC65-9247-BE17-8DDD7D5D343B}" srcOrd="2" destOrd="0" presId="urn:microsoft.com/office/officeart/2008/layout/LinedList"/>
    <dgm:cxn modelId="{B8717408-7BE4-A64C-9CB9-8AA8BDEE4A00}" type="presParOf" srcId="{09C19338-830B-1A4A-96E8-03F75FC23299}" destId="{F58A6D65-B3BB-DB4B-9E17-0115A947818B}" srcOrd="3" destOrd="0" presId="urn:microsoft.com/office/officeart/2008/layout/LinedList"/>
    <dgm:cxn modelId="{AFAD3B2F-9DC4-0F4B-8BB0-93CF2688EB5B}" type="presParOf" srcId="{F58A6D65-B3BB-DB4B-9E17-0115A947818B}" destId="{B05E8E68-0034-F84A-80C2-25295BC530D5}" srcOrd="0" destOrd="0" presId="urn:microsoft.com/office/officeart/2008/layout/LinedList"/>
    <dgm:cxn modelId="{8C673F4C-4DD7-EC48-8552-BBB2E84529AC}" type="presParOf" srcId="{F58A6D65-B3BB-DB4B-9E17-0115A947818B}" destId="{1DD1F7CF-5135-0C4B-B1D4-6BCD2E7196DF}" srcOrd="1" destOrd="0" presId="urn:microsoft.com/office/officeart/2008/layout/LinedList"/>
    <dgm:cxn modelId="{845BDAB8-B399-8E47-90BB-044E70A7E6E7}" type="presParOf" srcId="{09C19338-830B-1A4A-96E8-03F75FC23299}" destId="{27843553-0A08-6145-8F75-1D88CAE1668D}" srcOrd="4" destOrd="0" presId="urn:microsoft.com/office/officeart/2008/layout/LinedList"/>
    <dgm:cxn modelId="{6D721622-F1B0-C94B-9622-E78D13A37F29}" type="presParOf" srcId="{09C19338-830B-1A4A-96E8-03F75FC23299}" destId="{D6F717EF-4D42-AB47-89F3-7207DA230745}" srcOrd="5" destOrd="0" presId="urn:microsoft.com/office/officeart/2008/layout/LinedList"/>
    <dgm:cxn modelId="{2E75D342-AD11-A34F-830F-A5858F9476FA}" type="presParOf" srcId="{D6F717EF-4D42-AB47-89F3-7207DA230745}" destId="{C39DA547-7499-2D4C-8D53-7492B761039E}" srcOrd="0" destOrd="0" presId="urn:microsoft.com/office/officeart/2008/layout/LinedList"/>
    <dgm:cxn modelId="{22244748-EB4D-6143-B1D9-09997CF39588}" type="presParOf" srcId="{D6F717EF-4D42-AB47-89F3-7207DA230745}" destId="{D5D440F7-B10B-1C41-B08A-720F1B084B74}" srcOrd="1" destOrd="0" presId="urn:microsoft.com/office/officeart/2008/layout/LinedList"/>
    <dgm:cxn modelId="{753E50F4-8A54-FD40-936C-FB3867821E73}" type="presParOf" srcId="{09C19338-830B-1A4A-96E8-03F75FC23299}" destId="{546FA48F-8B80-1740-B112-74F2BF442D8A}" srcOrd="6" destOrd="0" presId="urn:microsoft.com/office/officeart/2008/layout/LinedList"/>
    <dgm:cxn modelId="{908E4F48-1944-CA41-9EAF-9801550EB911}" type="presParOf" srcId="{09C19338-830B-1A4A-96E8-03F75FC23299}" destId="{AB4A6F96-9078-A042-85FB-A8CBCD5059DF}" srcOrd="7" destOrd="0" presId="urn:microsoft.com/office/officeart/2008/layout/LinedList"/>
    <dgm:cxn modelId="{C6AA24B0-817F-F14C-9AC2-BC1E6C4F4205}" type="presParOf" srcId="{AB4A6F96-9078-A042-85FB-A8CBCD5059DF}" destId="{B6FE4680-F832-5949-B1A8-3DF094A91538}" srcOrd="0" destOrd="0" presId="urn:microsoft.com/office/officeart/2008/layout/LinedList"/>
    <dgm:cxn modelId="{99598433-28FB-174C-A71B-679BAE541AE1}" type="presParOf" srcId="{AB4A6F96-9078-A042-85FB-A8CBCD5059DF}" destId="{89500125-096B-8841-A320-0B202F958F70}" srcOrd="1" destOrd="0" presId="urn:microsoft.com/office/officeart/2008/layout/LinedList"/>
    <dgm:cxn modelId="{399AEA57-BEAB-1747-B9A1-EF58D7D6E70B}" type="presParOf" srcId="{09C19338-830B-1A4A-96E8-03F75FC23299}" destId="{BC5E6216-DF2E-1B42-8ABF-3EAAFA4CABE2}" srcOrd="8" destOrd="0" presId="urn:microsoft.com/office/officeart/2008/layout/LinedList"/>
    <dgm:cxn modelId="{0205BF2E-9C9E-6549-8BE3-21FA6CBC888E}" type="presParOf" srcId="{09C19338-830B-1A4A-96E8-03F75FC23299}" destId="{BF03C30A-EEE4-2B41-845B-826761DD8452}" srcOrd="9" destOrd="0" presId="urn:microsoft.com/office/officeart/2008/layout/LinedList"/>
    <dgm:cxn modelId="{15A27F0B-B700-744C-9B27-E13CE9922F35}" type="presParOf" srcId="{BF03C30A-EEE4-2B41-845B-826761DD8452}" destId="{3CE4CE41-0DD3-D341-8C1D-F2B62EBDA5CC}" srcOrd="0" destOrd="0" presId="urn:microsoft.com/office/officeart/2008/layout/LinedList"/>
    <dgm:cxn modelId="{761EBD99-9784-1D4E-B51B-D44D950F6D44}" type="presParOf" srcId="{BF03C30A-EEE4-2B41-845B-826761DD8452}" destId="{9621C2F5-9E14-3E49-AB37-70797E122D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8CE96D-4B70-4ED9-937F-FC182B68CFC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151CB85-2FB9-43A1-8071-655AFF67976E}">
      <dgm:prSet/>
      <dgm:spPr/>
      <dgm:t>
        <a:bodyPr/>
        <a:lstStyle/>
        <a:p>
          <a:pPr>
            <a:lnSpc>
              <a:spcPct val="100000"/>
            </a:lnSpc>
          </a:pPr>
          <a:r>
            <a:rPr lang="en-US"/>
            <a:t>1. Data collection through an API</a:t>
          </a:r>
        </a:p>
      </dgm:t>
    </dgm:pt>
    <dgm:pt modelId="{02CCA58F-ED50-4A43-9FB9-9FC4F8E685D0}" type="parTrans" cxnId="{C233AAB9-B60F-4F96-A22F-BF73691E332F}">
      <dgm:prSet/>
      <dgm:spPr/>
      <dgm:t>
        <a:bodyPr/>
        <a:lstStyle/>
        <a:p>
          <a:endParaRPr lang="en-US"/>
        </a:p>
      </dgm:t>
    </dgm:pt>
    <dgm:pt modelId="{118E9328-48E8-496D-8BB4-C2050C25AADE}" type="sibTrans" cxnId="{C233AAB9-B60F-4F96-A22F-BF73691E332F}">
      <dgm:prSet/>
      <dgm:spPr/>
      <dgm:t>
        <a:bodyPr/>
        <a:lstStyle/>
        <a:p>
          <a:endParaRPr lang="en-US"/>
        </a:p>
      </dgm:t>
    </dgm:pt>
    <dgm:pt modelId="{D7B355D8-ACAF-4615-9F5D-46808857DB74}">
      <dgm:prSet/>
      <dgm:spPr/>
      <dgm:t>
        <a:bodyPr/>
        <a:lstStyle/>
        <a:p>
          <a:pPr>
            <a:lnSpc>
              <a:spcPct val="100000"/>
            </a:lnSpc>
          </a:pPr>
          <a:r>
            <a:rPr lang="en-US"/>
            <a:t>2. Webscraping using Beautiful Soup</a:t>
          </a:r>
        </a:p>
      </dgm:t>
    </dgm:pt>
    <dgm:pt modelId="{212217B2-6AC1-46B8-A430-506B52FC6F00}" type="parTrans" cxnId="{A8D3DA1B-4B45-458A-BF2B-138966736D94}">
      <dgm:prSet/>
      <dgm:spPr/>
      <dgm:t>
        <a:bodyPr/>
        <a:lstStyle/>
        <a:p>
          <a:endParaRPr lang="en-US"/>
        </a:p>
      </dgm:t>
    </dgm:pt>
    <dgm:pt modelId="{1A244D70-5FB2-43C9-ADF5-F97C1A9E6F00}" type="sibTrans" cxnId="{A8D3DA1B-4B45-458A-BF2B-138966736D94}">
      <dgm:prSet/>
      <dgm:spPr/>
      <dgm:t>
        <a:bodyPr/>
        <a:lstStyle/>
        <a:p>
          <a:endParaRPr lang="en-US"/>
        </a:p>
      </dgm:t>
    </dgm:pt>
    <dgm:pt modelId="{19C9487E-4AB2-4D9B-BFFF-6074AB5BF099}">
      <dgm:prSet/>
      <dgm:spPr/>
      <dgm:t>
        <a:bodyPr/>
        <a:lstStyle/>
        <a:p>
          <a:pPr>
            <a:lnSpc>
              <a:spcPct val="100000"/>
            </a:lnSpc>
          </a:pPr>
          <a:r>
            <a:rPr lang="en-US"/>
            <a:t>3. Data Wrangling with Pandas</a:t>
          </a:r>
        </a:p>
      </dgm:t>
    </dgm:pt>
    <dgm:pt modelId="{6797E6DA-2E44-4E8F-BBBC-A506569138D2}" type="parTrans" cxnId="{7D19D103-584B-40B6-8346-93E46CE5AFD3}">
      <dgm:prSet/>
      <dgm:spPr/>
      <dgm:t>
        <a:bodyPr/>
        <a:lstStyle/>
        <a:p>
          <a:endParaRPr lang="en-US"/>
        </a:p>
      </dgm:t>
    </dgm:pt>
    <dgm:pt modelId="{EB146CB2-D3C8-4E73-8F93-212C7B3BF851}" type="sibTrans" cxnId="{7D19D103-584B-40B6-8346-93E46CE5AFD3}">
      <dgm:prSet/>
      <dgm:spPr/>
      <dgm:t>
        <a:bodyPr/>
        <a:lstStyle/>
        <a:p>
          <a:endParaRPr lang="en-US"/>
        </a:p>
      </dgm:t>
    </dgm:pt>
    <dgm:pt modelId="{6A71A02D-24D2-4F27-BC1A-8F302AFD63AE}">
      <dgm:prSet/>
      <dgm:spPr/>
      <dgm:t>
        <a:bodyPr/>
        <a:lstStyle/>
        <a:p>
          <a:pPr>
            <a:lnSpc>
              <a:spcPct val="100000"/>
            </a:lnSpc>
          </a:pPr>
          <a:r>
            <a:rPr lang="en-US"/>
            <a:t>4. Analyzing the data using SQLITE</a:t>
          </a:r>
        </a:p>
      </dgm:t>
    </dgm:pt>
    <dgm:pt modelId="{489A0135-0D02-4B31-B999-1BF7EF6F4FC2}" type="parTrans" cxnId="{ECB2F726-3181-431D-A88A-31EB330CED53}">
      <dgm:prSet/>
      <dgm:spPr/>
      <dgm:t>
        <a:bodyPr/>
        <a:lstStyle/>
        <a:p>
          <a:endParaRPr lang="en-US"/>
        </a:p>
      </dgm:t>
    </dgm:pt>
    <dgm:pt modelId="{8E54260D-452B-40E1-A600-FEEF9E69C4D0}" type="sibTrans" cxnId="{ECB2F726-3181-431D-A88A-31EB330CED53}">
      <dgm:prSet/>
      <dgm:spPr/>
      <dgm:t>
        <a:bodyPr/>
        <a:lstStyle/>
        <a:p>
          <a:endParaRPr lang="en-US"/>
        </a:p>
      </dgm:t>
    </dgm:pt>
    <dgm:pt modelId="{85785F65-27A9-4A8B-A4DC-84F2BFAA6B9A}">
      <dgm:prSet/>
      <dgm:spPr/>
      <dgm:t>
        <a:bodyPr/>
        <a:lstStyle/>
        <a:p>
          <a:pPr>
            <a:lnSpc>
              <a:spcPct val="100000"/>
            </a:lnSpc>
          </a:pPr>
          <a:r>
            <a:rPr lang="en-US"/>
            <a:t>5. Creating DashBoard fro Spacex</a:t>
          </a:r>
        </a:p>
      </dgm:t>
    </dgm:pt>
    <dgm:pt modelId="{DD98F24A-903E-4117-A28A-02A0417147BF}" type="parTrans" cxnId="{5A333F23-4E7E-4C48-B9A2-93A384F9B1A6}">
      <dgm:prSet/>
      <dgm:spPr/>
      <dgm:t>
        <a:bodyPr/>
        <a:lstStyle/>
        <a:p>
          <a:endParaRPr lang="en-US"/>
        </a:p>
      </dgm:t>
    </dgm:pt>
    <dgm:pt modelId="{04CF1E3E-D1C0-4AE9-9A5C-ABF59FA55402}" type="sibTrans" cxnId="{5A333F23-4E7E-4C48-B9A2-93A384F9B1A6}">
      <dgm:prSet/>
      <dgm:spPr/>
      <dgm:t>
        <a:bodyPr/>
        <a:lstStyle/>
        <a:p>
          <a:endParaRPr lang="en-US"/>
        </a:p>
      </dgm:t>
    </dgm:pt>
    <dgm:pt modelId="{A887C8BE-E430-41C6-81B9-8C86F7791CAC}">
      <dgm:prSet/>
      <dgm:spPr/>
      <dgm:t>
        <a:bodyPr/>
        <a:lstStyle/>
        <a:p>
          <a:pPr>
            <a:lnSpc>
              <a:spcPct val="100000"/>
            </a:lnSpc>
          </a:pPr>
          <a:r>
            <a:rPr lang="en-US"/>
            <a:t>6. EDA using matplotlib and seaborn for visualizing hidden patterns.</a:t>
          </a:r>
        </a:p>
      </dgm:t>
    </dgm:pt>
    <dgm:pt modelId="{338C9395-5CED-45A8-BF1A-91D5ACA060D2}" type="parTrans" cxnId="{478D26E4-74E3-4F65-BD52-E34F7864108B}">
      <dgm:prSet/>
      <dgm:spPr/>
      <dgm:t>
        <a:bodyPr/>
        <a:lstStyle/>
        <a:p>
          <a:endParaRPr lang="en-US"/>
        </a:p>
      </dgm:t>
    </dgm:pt>
    <dgm:pt modelId="{2E2ECCE9-BF69-434C-A650-2A7DFDF21C20}" type="sibTrans" cxnId="{478D26E4-74E3-4F65-BD52-E34F7864108B}">
      <dgm:prSet/>
      <dgm:spPr/>
      <dgm:t>
        <a:bodyPr/>
        <a:lstStyle/>
        <a:p>
          <a:endParaRPr lang="en-US"/>
        </a:p>
      </dgm:t>
    </dgm:pt>
    <dgm:pt modelId="{6A9B49D2-8EFD-4E56-8ECA-B8D636EDDB29}">
      <dgm:prSet/>
      <dgm:spPr/>
      <dgm:t>
        <a:bodyPr/>
        <a:lstStyle/>
        <a:p>
          <a:pPr>
            <a:lnSpc>
              <a:spcPct val="100000"/>
            </a:lnSpc>
          </a:pPr>
          <a:r>
            <a:rPr lang="en-US"/>
            <a:t>7. Predictive modeling using four(4) different machine learning algorithms</a:t>
          </a:r>
        </a:p>
      </dgm:t>
    </dgm:pt>
    <dgm:pt modelId="{86021D18-5E3A-47D9-8F7E-AE57132B5BC2}" type="parTrans" cxnId="{C25BAA55-B2F3-4A35-B3E7-D4C69EFD7D42}">
      <dgm:prSet/>
      <dgm:spPr/>
      <dgm:t>
        <a:bodyPr/>
        <a:lstStyle/>
        <a:p>
          <a:endParaRPr lang="en-US"/>
        </a:p>
      </dgm:t>
    </dgm:pt>
    <dgm:pt modelId="{0F8015F3-4C8C-405E-B75E-FA48D4C1DCB8}" type="sibTrans" cxnId="{C25BAA55-B2F3-4A35-B3E7-D4C69EFD7D42}">
      <dgm:prSet/>
      <dgm:spPr/>
      <dgm:t>
        <a:bodyPr/>
        <a:lstStyle/>
        <a:p>
          <a:endParaRPr lang="en-US"/>
        </a:p>
      </dgm:t>
    </dgm:pt>
    <dgm:pt modelId="{1AFB48B2-7D04-4CE9-A4EE-5BA05FE8E7EE}" type="pres">
      <dgm:prSet presAssocID="{9B8CE96D-4B70-4ED9-937F-FC182B68CFC2}" presName="root" presStyleCnt="0">
        <dgm:presLayoutVars>
          <dgm:dir/>
          <dgm:resizeHandles val="exact"/>
        </dgm:presLayoutVars>
      </dgm:prSet>
      <dgm:spPr/>
    </dgm:pt>
    <dgm:pt modelId="{FEE6DD2A-17C4-4687-ADD3-26CEBD92F6BA}" type="pres">
      <dgm:prSet presAssocID="{E151CB85-2FB9-43A1-8071-655AFF67976E}" presName="compNode" presStyleCnt="0"/>
      <dgm:spPr/>
    </dgm:pt>
    <dgm:pt modelId="{37686B00-1998-48BE-9243-BF409E559682}" type="pres">
      <dgm:prSet presAssocID="{E151CB85-2FB9-43A1-8071-655AFF67976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3F3A151-4935-493A-B672-0CB2EF12BE30}" type="pres">
      <dgm:prSet presAssocID="{E151CB85-2FB9-43A1-8071-655AFF67976E}" presName="spaceRect" presStyleCnt="0"/>
      <dgm:spPr/>
    </dgm:pt>
    <dgm:pt modelId="{D9AF246D-1483-432C-9257-39E937FE7593}" type="pres">
      <dgm:prSet presAssocID="{E151CB85-2FB9-43A1-8071-655AFF67976E}" presName="textRect" presStyleLbl="revTx" presStyleIdx="0" presStyleCnt="7">
        <dgm:presLayoutVars>
          <dgm:chMax val="1"/>
          <dgm:chPref val="1"/>
        </dgm:presLayoutVars>
      </dgm:prSet>
      <dgm:spPr/>
    </dgm:pt>
    <dgm:pt modelId="{207D935B-BE82-448C-B2F1-9CA80965BB93}" type="pres">
      <dgm:prSet presAssocID="{118E9328-48E8-496D-8BB4-C2050C25AADE}" presName="sibTrans" presStyleCnt="0"/>
      <dgm:spPr/>
    </dgm:pt>
    <dgm:pt modelId="{3800FBF4-59FE-49B8-B4B0-84E435E8AD35}" type="pres">
      <dgm:prSet presAssocID="{D7B355D8-ACAF-4615-9F5D-46808857DB74}" presName="compNode" presStyleCnt="0"/>
      <dgm:spPr/>
    </dgm:pt>
    <dgm:pt modelId="{469C574F-F7A5-4BAD-857C-3BDD5846D8BC}" type="pres">
      <dgm:prSet presAssocID="{D7B355D8-ACAF-4615-9F5D-46808857DB7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wl"/>
        </a:ext>
      </dgm:extLst>
    </dgm:pt>
    <dgm:pt modelId="{B5D09C67-0753-4948-AC8F-796EAE8F2016}" type="pres">
      <dgm:prSet presAssocID="{D7B355D8-ACAF-4615-9F5D-46808857DB74}" presName="spaceRect" presStyleCnt="0"/>
      <dgm:spPr/>
    </dgm:pt>
    <dgm:pt modelId="{7A7F681E-C5D5-4A42-B092-913E68BC1B21}" type="pres">
      <dgm:prSet presAssocID="{D7B355D8-ACAF-4615-9F5D-46808857DB74}" presName="textRect" presStyleLbl="revTx" presStyleIdx="1" presStyleCnt="7">
        <dgm:presLayoutVars>
          <dgm:chMax val="1"/>
          <dgm:chPref val="1"/>
        </dgm:presLayoutVars>
      </dgm:prSet>
      <dgm:spPr/>
    </dgm:pt>
    <dgm:pt modelId="{17B766A0-FD64-4CA0-A2EB-533C8DBD8887}" type="pres">
      <dgm:prSet presAssocID="{1A244D70-5FB2-43C9-ADF5-F97C1A9E6F00}" presName="sibTrans" presStyleCnt="0"/>
      <dgm:spPr/>
    </dgm:pt>
    <dgm:pt modelId="{ABC4E3B5-4C52-4FC7-876A-855C2997706C}" type="pres">
      <dgm:prSet presAssocID="{19C9487E-4AB2-4D9B-BFFF-6074AB5BF099}" presName="compNode" presStyleCnt="0"/>
      <dgm:spPr/>
    </dgm:pt>
    <dgm:pt modelId="{1AA3AF0E-E810-48EB-9010-3D8C0720FF7E}" type="pres">
      <dgm:prSet presAssocID="{19C9487E-4AB2-4D9B-BFFF-6074AB5BF09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nda"/>
        </a:ext>
      </dgm:extLst>
    </dgm:pt>
    <dgm:pt modelId="{4C8167BC-DBAB-47F6-9F91-01B16DB9C176}" type="pres">
      <dgm:prSet presAssocID="{19C9487E-4AB2-4D9B-BFFF-6074AB5BF099}" presName="spaceRect" presStyleCnt="0"/>
      <dgm:spPr/>
    </dgm:pt>
    <dgm:pt modelId="{FED8E0EA-0CC5-4EED-AC70-B5CE7CE7563D}" type="pres">
      <dgm:prSet presAssocID="{19C9487E-4AB2-4D9B-BFFF-6074AB5BF099}" presName="textRect" presStyleLbl="revTx" presStyleIdx="2" presStyleCnt="7">
        <dgm:presLayoutVars>
          <dgm:chMax val="1"/>
          <dgm:chPref val="1"/>
        </dgm:presLayoutVars>
      </dgm:prSet>
      <dgm:spPr/>
    </dgm:pt>
    <dgm:pt modelId="{A7E18E1E-FF36-4E59-879E-C91ADAE80541}" type="pres">
      <dgm:prSet presAssocID="{EB146CB2-D3C8-4E73-8F93-212C7B3BF851}" presName="sibTrans" presStyleCnt="0"/>
      <dgm:spPr/>
    </dgm:pt>
    <dgm:pt modelId="{421C871B-84FA-44E8-9927-A11CEBD4671D}" type="pres">
      <dgm:prSet presAssocID="{6A71A02D-24D2-4F27-BC1A-8F302AFD63AE}" presName="compNode" presStyleCnt="0"/>
      <dgm:spPr/>
    </dgm:pt>
    <dgm:pt modelId="{ECC742D7-FC12-4961-B9E1-CEEB82DAC33A}" type="pres">
      <dgm:prSet presAssocID="{6A71A02D-24D2-4F27-BC1A-8F302AFD63A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55E1E48C-136F-4751-A02F-BE06633149BE}" type="pres">
      <dgm:prSet presAssocID="{6A71A02D-24D2-4F27-BC1A-8F302AFD63AE}" presName="spaceRect" presStyleCnt="0"/>
      <dgm:spPr/>
    </dgm:pt>
    <dgm:pt modelId="{E345013E-458A-4662-AD52-05646E6AB929}" type="pres">
      <dgm:prSet presAssocID="{6A71A02D-24D2-4F27-BC1A-8F302AFD63AE}" presName="textRect" presStyleLbl="revTx" presStyleIdx="3" presStyleCnt="7">
        <dgm:presLayoutVars>
          <dgm:chMax val="1"/>
          <dgm:chPref val="1"/>
        </dgm:presLayoutVars>
      </dgm:prSet>
      <dgm:spPr/>
    </dgm:pt>
    <dgm:pt modelId="{5C308621-CCEA-4B49-8D42-D7AB1A389973}" type="pres">
      <dgm:prSet presAssocID="{8E54260D-452B-40E1-A600-FEEF9E69C4D0}" presName="sibTrans" presStyleCnt="0"/>
      <dgm:spPr/>
    </dgm:pt>
    <dgm:pt modelId="{EE899F24-6733-495C-8EBF-8DAB032DB87B}" type="pres">
      <dgm:prSet presAssocID="{85785F65-27A9-4A8B-A4DC-84F2BFAA6B9A}" presName="compNode" presStyleCnt="0"/>
      <dgm:spPr/>
    </dgm:pt>
    <dgm:pt modelId="{FDA52783-6F89-4823-B080-31D01B72CCC1}" type="pres">
      <dgm:prSet presAssocID="{85785F65-27A9-4A8B-A4DC-84F2BFAA6B9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DEF67DDA-56F4-4BD5-BF27-85F569F79F5E}" type="pres">
      <dgm:prSet presAssocID="{85785F65-27A9-4A8B-A4DC-84F2BFAA6B9A}" presName="spaceRect" presStyleCnt="0"/>
      <dgm:spPr/>
    </dgm:pt>
    <dgm:pt modelId="{E5A230C9-261A-465D-9FCA-3C23E2296258}" type="pres">
      <dgm:prSet presAssocID="{85785F65-27A9-4A8B-A4DC-84F2BFAA6B9A}" presName="textRect" presStyleLbl="revTx" presStyleIdx="4" presStyleCnt="7">
        <dgm:presLayoutVars>
          <dgm:chMax val="1"/>
          <dgm:chPref val="1"/>
        </dgm:presLayoutVars>
      </dgm:prSet>
      <dgm:spPr/>
    </dgm:pt>
    <dgm:pt modelId="{06DF2860-654B-46EA-AA30-30A6E5881F9D}" type="pres">
      <dgm:prSet presAssocID="{04CF1E3E-D1C0-4AE9-9A5C-ABF59FA55402}" presName="sibTrans" presStyleCnt="0"/>
      <dgm:spPr/>
    </dgm:pt>
    <dgm:pt modelId="{3EDBE94D-128F-4E9F-A266-1690FFA65348}" type="pres">
      <dgm:prSet presAssocID="{A887C8BE-E430-41C6-81B9-8C86F7791CAC}" presName="compNode" presStyleCnt="0"/>
      <dgm:spPr/>
    </dgm:pt>
    <dgm:pt modelId="{52038216-529D-432E-B935-6F6CC79EB6BB}" type="pres">
      <dgm:prSet presAssocID="{A887C8BE-E430-41C6-81B9-8C86F7791CA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rget Audience"/>
        </a:ext>
      </dgm:extLst>
    </dgm:pt>
    <dgm:pt modelId="{0D445C6B-3002-4C09-AE7A-16AADEBDA527}" type="pres">
      <dgm:prSet presAssocID="{A887C8BE-E430-41C6-81B9-8C86F7791CAC}" presName="spaceRect" presStyleCnt="0"/>
      <dgm:spPr/>
    </dgm:pt>
    <dgm:pt modelId="{F9837AA6-A2D9-4469-86A8-187A196BF3A3}" type="pres">
      <dgm:prSet presAssocID="{A887C8BE-E430-41C6-81B9-8C86F7791CAC}" presName="textRect" presStyleLbl="revTx" presStyleIdx="5" presStyleCnt="7">
        <dgm:presLayoutVars>
          <dgm:chMax val="1"/>
          <dgm:chPref val="1"/>
        </dgm:presLayoutVars>
      </dgm:prSet>
      <dgm:spPr/>
    </dgm:pt>
    <dgm:pt modelId="{81A346E8-4E25-4980-B5DC-82034E1CA8F5}" type="pres">
      <dgm:prSet presAssocID="{2E2ECCE9-BF69-434C-A650-2A7DFDF21C20}" presName="sibTrans" presStyleCnt="0"/>
      <dgm:spPr/>
    </dgm:pt>
    <dgm:pt modelId="{69C51D91-4001-4E62-A16D-2F4DC8C45A37}" type="pres">
      <dgm:prSet presAssocID="{6A9B49D2-8EFD-4E56-8ECA-B8D636EDDB29}" presName="compNode" presStyleCnt="0"/>
      <dgm:spPr/>
    </dgm:pt>
    <dgm:pt modelId="{716C86D0-4FF2-45C7-9C20-73AF330C314C}" type="pres">
      <dgm:prSet presAssocID="{6A9B49D2-8EFD-4E56-8ECA-B8D636EDDB2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obot"/>
        </a:ext>
      </dgm:extLst>
    </dgm:pt>
    <dgm:pt modelId="{66E1C501-745B-4F05-AE5B-78F404DA708D}" type="pres">
      <dgm:prSet presAssocID="{6A9B49D2-8EFD-4E56-8ECA-B8D636EDDB29}" presName="spaceRect" presStyleCnt="0"/>
      <dgm:spPr/>
    </dgm:pt>
    <dgm:pt modelId="{53AF0131-C3B9-4595-9959-CA28FF8E54D2}" type="pres">
      <dgm:prSet presAssocID="{6A9B49D2-8EFD-4E56-8ECA-B8D636EDDB29}" presName="textRect" presStyleLbl="revTx" presStyleIdx="6" presStyleCnt="7">
        <dgm:presLayoutVars>
          <dgm:chMax val="1"/>
          <dgm:chPref val="1"/>
        </dgm:presLayoutVars>
      </dgm:prSet>
      <dgm:spPr/>
    </dgm:pt>
  </dgm:ptLst>
  <dgm:cxnLst>
    <dgm:cxn modelId="{8C8F9D00-21D3-4AF3-9CB5-6CE821E2605C}" type="presOf" srcId="{19C9487E-4AB2-4D9B-BFFF-6074AB5BF099}" destId="{FED8E0EA-0CC5-4EED-AC70-B5CE7CE7563D}" srcOrd="0" destOrd="0" presId="urn:microsoft.com/office/officeart/2018/2/layout/IconLabelList"/>
    <dgm:cxn modelId="{7D19D103-584B-40B6-8346-93E46CE5AFD3}" srcId="{9B8CE96D-4B70-4ED9-937F-FC182B68CFC2}" destId="{19C9487E-4AB2-4D9B-BFFF-6074AB5BF099}" srcOrd="2" destOrd="0" parTransId="{6797E6DA-2E44-4E8F-BBBC-A506569138D2}" sibTransId="{EB146CB2-D3C8-4E73-8F93-212C7B3BF851}"/>
    <dgm:cxn modelId="{AA6F070E-6EC2-440C-AC62-430F75F971DB}" type="presOf" srcId="{D7B355D8-ACAF-4615-9F5D-46808857DB74}" destId="{7A7F681E-C5D5-4A42-B092-913E68BC1B21}" srcOrd="0" destOrd="0" presId="urn:microsoft.com/office/officeart/2018/2/layout/IconLabelList"/>
    <dgm:cxn modelId="{A8D3DA1B-4B45-458A-BF2B-138966736D94}" srcId="{9B8CE96D-4B70-4ED9-937F-FC182B68CFC2}" destId="{D7B355D8-ACAF-4615-9F5D-46808857DB74}" srcOrd="1" destOrd="0" parTransId="{212217B2-6AC1-46B8-A430-506B52FC6F00}" sibTransId="{1A244D70-5FB2-43C9-ADF5-F97C1A9E6F00}"/>
    <dgm:cxn modelId="{5A333F23-4E7E-4C48-B9A2-93A384F9B1A6}" srcId="{9B8CE96D-4B70-4ED9-937F-FC182B68CFC2}" destId="{85785F65-27A9-4A8B-A4DC-84F2BFAA6B9A}" srcOrd="4" destOrd="0" parTransId="{DD98F24A-903E-4117-A28A-02A0417147BF}" sibTransId="{04CF1E3E-D1C0-4AE9-9A5C-ABF59FA55402}"/>
    <dgm:cxn modelId="{ECB2F726-3181-431D-A88A-31EB330CED53}" srcId="{9B8CE96D-4B70-4ED9-937F-FC182B68CFC2}" destId="{6A71A02D-24D2-4F27-BC1A-8F302AFD63AE}" srcOrd="3" destOrd="0" parTransId="{489A0135-0D02-4B31-B999-1BF7EF6F4FC2}" sibTransId="{8E54260D-452B-40E1-A600-FEEF9E69C4D0}"/>
    <dgm:cxn modelId="{D51EA12D-B491-4B7E-A46D-B7899F0C93A7}" type="presOf" srcId="{9B8CE96D-4B70-4ED9-937F-FC182B68CFC2}" destId="{1AFB48B2-7D04-4CE9-A4EE-5BA05FE8E7EE}" srcOrd="0" destOrd="0" presId="urn:microsoft.com/office/officeart/2018/2/layout/IconLabelList"/>
    <dgm:cxn modelId="{D836AC53-655F-4A99-A908-0A860C7DC404}" type="presOf" srcId="{6A71A02D-24D2-4F27-BC1A-8F302AFD63AE}" destId="{E345013E-458A-4662-AD52-05646E6AB929}" srcOrd="0" destOrd="0" presId="urn:microsoft.com/office/officeart/2018/2/layout/IconLabelList"/>
    <dgm:cxn modelId="{C25BAA55-B2F3-4A35-B3E7-D4C69EFD7D42}" srcId="{9B8CE96D-4B70-4ED9-937F-FC182B68CFC2}" destId="{6A9B49D2-8EFD-4E56-8ECA-B8D636EDDB29}" srcOrd="6" destOrd="0" parTransId="{86021D18-5E3A-47D9-8F7E-AE57132B5BC2}" sibTransId="{0F8015F3-4C8C-405E-B75E-FA48D4C1DCB8}"/>
    <dgm:cxn modelId="{1CB6D356-DF19-4D97-A330-9AFE08BE74D6}" type="presOf" srcId="{E151CB85-2FB9-43A1-8071-655AFF67976E}" destId="{D9AF246D-1483-432C-9257-39E937FE7593}" srcOrd="0" destOrd="0" presId="urn:microsoft.com/office/officeart/2018/2/layout/IconLabelList"/>
    <dgm:cxn modelId="{DE613C6E-F61B-49F9-A728-17E3226F9725}" type="presOf" srcId="{6A9B49D2-8EFD-4E56-8ECA-B8D636EDDB29}" destId="{53AF0131-C3B9-4595-9959-CA28FF8E54D2}" srcOrd="0" destOrd="0" presId="urn:microsoft.com/office/officeart/2018/2/layout/IconLabelList"/>
    <dgm:cxn modelId="{C233AAB9-B60F-4F96-A22F-BF73691E332F}" srcId="{9B8CE96D-4B70-4ED9-937F-FC182B68CFC2}" destId="{E151CB85-2FB9-43A1-8071-655AFF67976E}" srcOrd="0" destOrd="0" parTransId="{02CCA58F-ED50-4A43-9FB9-9FC4F8E685D0}" sibTransId="{118E9328-48E8-496D-8BB4-C2050C25AADE}"/>
    <dgm:cxn modelId="{F37D50C0-A83B-4C17-BFEA-974B4C4FCAA7}" type="presOf" srcId="{85785F65-27A9-4A8B-A4DC-84F2BFAA6B9A}" destId="{E5A230C9-261A-465D-9FCA-3C23E2296258}" srcOrd="0" destOrd="0" presId="urn:microsoft.com/office/officeart/2018/2/layout/IconLabelList"/>
    <dgm:cxn modelId="{478D26E4-74E3-4F65-BD52-E34F7864108B}" srcId="{9B8CE96D-4B70-4ED9-937F-FC182B68CFC2}" destId="{A887C8BE-E430-41C6-81B9-8C86F7791CAC}" srcOrd="5" destOrd="0" parTransId="{338C9395-5CED-45A8-BF1A-91D5ACA060D2}" sibTransId="{2E2ECCE9-BF69-434C-A650-2A7DFDF21C20}"/>
    <dgm:cxn modelId="{827F49E6-841F-4ACB-AB2A-04AC30F12250}" type="presOf" srcId="{A887C8BE-E430-41C6-81B9-8C86F7791CAC}" destId="{F9837AA6-A2D9-4469-86A8-187A196BF3A3}" srcOrd="0" destOrd="0" presId="urn:microsoft.com/office/officeart/2018/2/layout/IconLabelList"/>
    <dgm:cxn modelId="{E1CFAC73-21AD-4876-B66E-84FEB3C81691}" type="presParOf" srcId="{1AFB48B2-7D04-4CE9-A4EE-5BA05FE8E7EE}" destId="{FEE6DD2A-17C4-4687-ADD3-26CEBD92F6BA}" srcOrd="0" destOrd="0" presId="urn:microsoft.com/office/officeart/2018/2/layout/IconLabelList"/>
    <dgm:cxn modelId="{AD86686E-F04A-4C54-8104-4C0A4398EC78}" type="presParOf" srcId="{FEE6DD2A-17C4-4687-ADD3-26CEBD92F6BA}" destId="{37686B00-1998-48BE-9243-BF409E559682}" srcOrd="0" destOrd="0" presId="urn:microsoft.com/office/officeart/2018/2/layout/IconLabelList"/>
    <dgm:cxn modelId="{D719DBAC-F4E2-417B-832D-823DBDB39B55}" type="presParOf" srcId="{FEE6DD2A-17C4-4687-ADD3-26CEBD92F6BA}" destId="{83F3A151-4935-493A-B672-0CB2EF12BE30}" srcOrd="1" destOrd="0" presId="urn:microsoft.com/office/officeart/2018/2/layout/IconLabelList"/>
    <dgm:cxn modelId="{935A0C9A-B657-4900-B4E0-2988A18CCCD6}" type="presParOf" srcId="{FEE6DD2A-17C4-4687-ADD3-26CEBD92F6BA}" destId="{D9AF246D-1483-432C-9257-39E937FE7593}" srcOrd="2" destOrd="0" presId="urn:microsoft.com/office/officeart/2018/2/layout/IconLabelList"/>
    <dgm:cxn modelId="{D6FB32C6-F440-4D77-8BB2-43CA4944F4A0}" type="presParOf" srcId="{1AFB48B2-7D04-4CE9-A4EE-5BA05FE8E7EE}" destId="{207D935B-BE82-448C-B2F1-9CA80965BB93}" srcOrd="1" destOrd="0" presId="urn:microsoft.com/office/officeart/2018/2/layout/IconLabelList"/>
    <dgm:cxn modelId="{4A4CAF94-2F8D-46FC-9B0E-7AE86977B60C}" type="presParOf" srcId="{1AFB48B2-7D04-4CE9-A4EE-5BA05FE8E7EE}" destId="{3800FBF4-59FE-49B8-B4B0-84E435E8AD35}" srcOrd="2" destOrd="0" presId="urn:microsoft.com/office/officeart/2018/2/layout/IconLabelList"/>
    <dgm:cxn modelId="{0F4FC73C-FB63-469F-83E9-3653BA305293}" type="presParOf" srcId="{3800FBF4-59FE-49B8-B4B0-84E435E8AD35}" destId="{469C574F-F7A5-4BAD-857C-3BDD5846D8BC}" srcOrd="0" destOrd="0" presId="urn:microsoft.com/office/officeart/2018/2/layout/IconLabelList"/>
    <dgm:cxn modelId="{4035A09A-291B-470B-A506-83477143D5F1}" type="presParOf" srcId="{3800FBF4-59FE-49B8-B4B0-84E435E8AD35}" destId="{B5D09C67-0753-4948-AC8F-796EAE8F2016}" srcOrd="1" destOrd="0" presId="urn:microsoft.com/office/officeart/2018/2/layout/IconLabelList"/>
    <dgm:cxn modelId="{9FDF597E-0C3D-4F52-8A35-FE93857D4191}" type="presParOf" srcId="{3800FBF4-59FE-49B8-B4B0-84E435E8AD35}" destId="{7A7F681E-C5D5-4A42-B092-913E68BC1B21}" srcOrd="2" destOrd="0" presId="urn:microsoft.com/office/officeart/2018/2/layout/IconLabelList"/>
    <dgm:cxn modelId="{A6772C9D-7D5D-40F0-B129-6549F66DCDA8}" type="presParOf" srcId="{1AFB48B2-7D04-4CE9-A4EE-5BA05FE8E7EE}" destId="{17B766A0-FD64-4CA0-A2EB-533C8DBD8887}" srcOrd="3" destOrd="0" presId="urn:microsoft.com/office/officeart/2018/2/layout/IconLabelList"/>
    <dgm:cxn modelId="{63DFAB92-67C5-4AB7-A1E7-B0D4ECA7EFE6}" type="presParOf" srcId="{1AFB48B2-7D04-4CE9-A4EE-5BA05FE8E7EE}" destId="{ABC4E3B5-4C52-4FC7-876A-855C2997706C}" srcOrd="4" destOrd="0" presId="urn:microsoft.com/office/officeart/2018/2/layout/IconLabelList"/>
    <dgm:cxn modelId="{16E6D608-167B-4F0E-80D4-FF4EB2CB4554}" type="presParOf" srcId="{ABC4E3B5-4C52-4FC7-876A-855C2997706C}" destId="{1AA3AF0E-E810-48EB-9010-3D8C0720FF7E}" srcOrd="0" destOrd="0" presId="urn:microsoft.com/office/officeart/2018/2/layout/IconLabelList"/>
    <dgm:cxn modelId="{B2CA5C13-6C32-4A67-A8D6-8FBE9BE0357E}" type="presParOf" srcId="{ABC4E3B5-4C52-4FC7-876A-855C2997706C}" destId="{4C8167BC-DBAB-47F6-9F91-01B16DB9C176}" srcOrd="1" destOrd="0" presId="urn:microsoft.com/office/officeart/2018/2/layout/IconLabelList"/>
    <dgm:cxn modelId="{5779899A-E8EA-43E4-94D0-2777C200D589}" type="presParOf" srcId="{ABC4E3B5-4C52-4FC7-876A-855C2997706C}" destId="{FED8E0EA-0CC5-4EED-AC70-B5CE7CE7563D}" srcOrd="2" destOrd="0" presId="urn:microsoft.com/office/officeart/2018/2/layout/IconLabelList"/>
    <dgm:cxn modelId="{6D031ECE-974F-4009-8176-2B80F6F127C6}" type="presParOf" srcId="{1AFB48B2-7D04-4CE9-A4EE-5BA05FE8E7EE}" destId="{A7E18E1E-FF36-4E59-879E-C91ADAE80541}" srcOrd="5" destOrd="0" presId="urn:microsoft.com/office/officeart/2018/2/layout/IconLabelList"/>
    <dgm:cxn modelId="{ACE7A37E-0270-4325-B5F4-01BBE02A7BAB}" type="presParOf" srcId="{1AFB48B2-7D04-4CE9-A4EE-5BA05FE8E7EE}" destId="{421C871B-84FA-44E8-9927-A11CEBD4671D}" srcOrd="6" destOrd="0" presId="urn:microsoft.com/office/officeart/2018/2/layout/IconLabelList"/>
    <dgm:cxn modelId="{D7656B9E-E951-4640-83EC-3225BE0719CD}" type="presParOf" srcId="{421C871B-84FA-44E8-9927-A11CEBD4671D}" destId="{ECC742D7-FC12-4961-B9E1-CEEB82DAC33A}" srcOrd="0" destOrd="0" presId="urn:microsoft.com/office/officeart/2018/2/layout/IconLabelList"/>
    <dgm:cxn modelId="{7321AB52-F5D6-445D-9D5A-175B54FC6411}" type="presParOf" srcId="{421C871B-84FA-44E8-9927-A11CEBD4671D}" destId="{55E1E48C-136F-4751-A02F-BE06633149BE}" srcOrd="1" destOrd="0" presId="urn:microsoft.com/office/officeart/2018/2/layout/IconLabelList"/>
    <dgm:cxn modelId="{78B65C55-9B0A-4E0C-AC72-1C172B90AC31}" type="presParOf" srcId="{421C871B-84FA-44E8-9927-A11CEBD4671D}" destId="{E345013E-458A-4662-AD52-05646E6AB929}" srcOrd="2" destOrd="0" presId="urn:microsoft.com/office/officeart/2018/2/layout/IconLabelList"/>
    <dgm:cxn modelId="{DF443816-B0D6-46DC-BC06-8BDFD91587C5}" type="presParOf" srcId="{1AFB48B2-7D04-4CE9-A4EE-5BA05FE8E7EE}" destId="{5C308621-CCEA-4B49-8D42-D7AB1A389973}" srcOrd="7" destOrd="0" presId="urn:microsoft.com/office/officeart/2018/2/layout/IconLabelList"/>
    <dgm:cxn modelId="{70870AD6-4210-4AFA-A08F-86B6E65CB58D}" type="presParOf" srcId="{1AFB48B2-7D04-4CE9-A4EE-5BA05FE8E7EE}" destId="{EE899F24-6733-495C-8EBF-8DAB032DB87B}" srcOrd="8" destOrd="0" presId="urn:microsoft.com/office/officeart/2018/2/layout/IconLabelList"/>
    <dgm:cxn modelId="{A824E91D-BDAC-489D-B141-B2BD8A547C4A}" type="presParOf" srcId="{EE899F24-6733-495C-8EBF-8DAB032DB87B}" destId="{FDA52783-6F89-4823-B080-31D01B72CCC1}" srcOrd="0" destOrd="0" presId="urn:microsoft.com/office/officeart/2018/2/layout/IconLabelList"/>
    <dgm:cxn modelId="{0E0DADEC-FDE0-45D5-AAB1-65D81E394459}" type="presParOf" srcId="{EE899F24-6733-495C-8EBF-8DAB032DB87B}" destId="{DEF67DDA-56F4-4BD5-BF27-85F569F79F5E}" srcOrd="1" destOrd="0" presId="urn:microsoft.com/office/officeart/2018/2/layout/IconLabelList"/>
    <dgm:cxn modelId="{EC308622-318C-48EF-9A15-73F105BA2C15}" type="presParOf" srcId="{EE899F24-6733-495C-8EBF-8DAB032DB87B}" destId="{E5A230C9-261A-465D-9FCA-3C23E2296258}" srcOrd="2" destOrd="0" presId="urn:microsoft.com/office/officeart/2018/2/layout/IconLabelList"/>
    <dgm:cxn modelId="{627F409E-ADDA-49E7-BAF1-CFD8FF0AA5A5}" type="presParOf" srcId="{1AFB48B2-7D04-4CE9-A4EE-5BA05FE8E7EE}" destId="{06DF2860-654B-46EA-AA30-30A6E5881F9D}" srcOrd="9" destOrd="0" presId="urn:microsoft.com/office/officeart/2018/2/layout/IconLabelList"/>
    <dgm:cxn modelId="{CE0B356B-6C5F-496A-8312-EB2E167FB612}" type="presParOf" srcId="{1AFB48B2-7D04-4CE9-A4EE-5BA05FE8E7EE}" destId="{3EDBE94D-128F-4E9F-A266-1690FFA65348}" srcOrd="10" destOrd="0" presId="urn:microsoft.com/office/officeart/2018/2/layout/IconLabelList"/>
    <dgm:cxn modelId="{1846FE5A-A04C-44A3-8C00-2D9170F53501}" type="presParOf" srcId="{3EDBE94D-128F-4E9F-A266-1690FFA65348}" destId="{52038216-529D-432E-B935-6F6CC79EB6BB}" srcOrd="0" destOrd="0" presId="urn:microsoft.com/office/officeart/2018/2/layout/IconLabelList"/>
    <dgm:cxn modelId="{E9022E51-7663-4BDE-8448-9D1A5221407C}" type="presParOf" srcId="{3EDBE94D-128F-4E9F-A266-1690FFA65348}" destId="{0D445C6B-3002-4C09-AE7A-16AADEBDA527}" srcOrd="1" destOrd="0" presId="urn:microsoft.com/office/officeart/2018/2/layout/IconLabelList"/>
    <dgm:cxn modelId="{A653DB65-E88B-4519-A6B1-A7579215C167}" type="presParOf" srcId="{3EDBE94D-128F-4E9F-A266-1690FFA65348}" destId="{F9837AA6-A2D9-4469-86A8-187A196BF3A3}" srcOrd="2" destOrd="0" presId="urn:microsoft.com/office/officeart/2018/2/layout/IconLabelList"/>
    <dgm:cxn modelId="{6D16815C-C7C5-4461-8B20-89FE5ED396A3}" type="presParOf" srcId="{1AFB48B2-7D04-4CE9-A4EE-5BA05FE8E7EE}" destId="{81A346E8-4E25-4980-B5DC-82034E1CA8F5}" srcOrd="11" destOrd="0" presId="urn:microsoft.com/office/officeart/2018/2/layout/IconLabelList"/>
    <dgm:cxn modelId="{BF2CFFB5-1806-4A73-B547-13F3E6F4E56B}" type="presParOf" srcId="{1AFB48B2-7D04-4CE9-A4EE-5BA05FE8E7EE}" destId="{69C51D91-4001-4E62-A16D-2F4DC8C45A37}" srcOrd="12" destOrd="0" presId="urn:microsoft.com/office/officeart/2018/2/layout/IconLabelList"/>
    <dgm:cxn modelId="{242F03D7-BCB3-4AF1-BF22-C17FFF08A642}" type="presParOf" srcId="{69C51D91-4001-4E62-A16D-2F4DC8C45A37}" destId="{716C86D0-4FF2-45C7-9C20-73AF330C314C}" srcOrd="0" destOrd="0" presId="urn:microsoft.com/office/officeart/2018/2/layout/IconLabelList"/>
    <dgm:cxn modelId="{A263AA24-A822-4F4C-A475-79B0F813244B}" type="presParOf" srcId="{69C51D91-4001-4E62-A16D-2F4DC8C45A37}" destId="{66E1C501-745B-4F05-AE5B-78F404DA708D}" srcOrd="1" destOrd="0" presId="urn:microsoft.com/office/officeart/2018/2/layout/IconLabelList"/>
    <dgm:cxn modelId="{96F3E944-C516-4442-8DD2-A409C4D256DC}" type="presParOf" srcId="{69C51D91-4001-4E62-A16D-2F4DC8C45A37}" destId="{53AF0131-C3B9-4595-9959-CA28FF8E54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113398-9BAC-564D-8170-7849B76591A9}"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US"/>
        </a:p>
      </dgm:t>
    </dgm:pt>
    <dgm:pt modelId="{59B56EB6-0B49-A14D-AB50-5423132181F6}">
      <dgm:prSet phldrT="[Text]"/>
      <dgm:spPr/>
      <dgm:t>
        <a:bodyPr/>
        <a:lstStyle/>
        <a:p>
          <a:pPr>
            <a:buFont typeface="+mj-lt"/>
            <a:buAutoNum type="arabicPeriod"/>
          </a:pPr>
          <a:r>
            <a:rPr lang="en-US" dirty="0"/>
            <a:t>API request</a:t>
          </a:r>
        </a:p>
      </dgm:t>
    </dgm:pt>
    <dgm:pt modelId="{ACA531CC-872F-4F49-8A85-3D0609104410}" type="parTrans" cxnId="{1D0B3580-2B80-8846-B4AC-DA2186009E6F}">
      <dgm:prSet/>
      <dgm:spPr/>
      <dgm:t>
        <a:bodyPr/>
        <a:lstStyle/>
        <a:p>
          <a:endParaRPr lang="en-US"/>
        </a:p>
      </dgm:t>
    </dgm:pt>
    <dgm:pt modelId="{B219BB32-F327-A14E-858C-A0FA09D7BAF2}" type="sibTrans" cxnId="{1D0B3580-2B80-8846-B4AC-DA2186009E6F}">
      <dgm:prSet/>
      <dgm:spPr/>
      <dgm:t>
        <a:bodyPr/>
        <a:lstStyle/>
        <a:p>
          <a:endParaRPr lang="en-US"/>
        </a:p>
      </dgm:t>
    </dgm:pt>
    <dgm:pt modelId="{7DF1FA40-0AB6-9E46-A57A-F83B043810E8}">
      <dgm:prSet phldrT="[Text]"/>
      <dgm:spPr/>
      <dgm:t>
        <a:bodyPr/>
        <a:lstStyle/>
        <a:p>
          <a:pPr>
            <a:buFont typeface="+mj-lt"/>
            <a:buAutoNum type="arabicPeriod"/>
          </a:pPr>
          <a:r>
            <a:rPr lang="en-US" dirty="0"/>
            <a:t>Data Frame</a:t>
          </a:r>
        </a:p>
      </dgm:t>
    </dgm:pt>
    <dgm:pt modelId="{753E1296-22D3-4442-9C6F-54EA5A38445D}" type="parTrans" cxnId="{69780449-DB06-AE47-B093-842DA7C88345}">
      <dgm:prSet/>
      <dgm:spPr/>
      <dgm:t>
        <a:bodyPr/>
        <a:lstStyle/>
        <a:p>
          <a:endParaRPr lang="en-US"/>
        </a:p>
      </dgm:t>
    </dgm:pt>
    <dgm:pt modelId="{34589AD7-5D30-FA45-B14B-C40BE5C5EE86}" type="sibTrans" cxnId="{69780449-DB06-AE47-B093-842DA7C88345}">
      <dgm:prSet/>
      <dgm:spPr/>
      <dgm:t>
        <a:bodyPr/>
        <a:lstStyle/>
        <a:p>
          <a:endParaRPr lang="en-US"/>
        </a:p>
      </dgm:t>
    </dgm:pt>
    <dgm:pt modelId="{238F822E-2953-EA4D-ADDE-0D333781DF45}">
      <dgm:prSet phldrT="[Text]"/>
      <dgm:spPr/>
      <dgm:t>
        <a:bodyPr/>
        <a:lstStyle/>
        <a:p>
          <a:pPr>
            <a:buFont typeface="+mj-lt"/>
            <a:buAutoNum type="arabicPeriod"/>
          </a:pPr>
          <a:r>
            <a:rPr lang="en-US" dirty="0"/>
            <a:t>Data Cleaning</a:t>
          </a:r>
        </a:p>
      </dgm:t>
    </dgm:pt>
    <dgm:pt modelId="{143C6DEF-EDE5-C341-AC31-BE0D5F050AF0}" type="parTrans" cxnId="{D83BFDB8-EF42-9045-8535-E87178638315}">
      <dgm:prSet/>
      <dgm:spPr/>
      <dgm:t>
        <a:bodyPr/>
        <a:lstStyle/>
        <a:p>
          <a:endParaRPr lang="en-US"/>
        </a:p>
      </dgm:t>
    </dgm:pt>
    <dgm:pt modelId="{B8B2D63C-DC9E-7F44-876D-AF09F01BB4F3}" type="sibTrans" cxnId="{D83BFDB8-EF42-9045-8535-E87178638315}">
      <dgm:prSet/>
      <dgm:spPr/>
      <dgm:t>
        <a:bodyPr/>
        <a:lstStyle/>
        <a:p>
          <a:endParaRPr lang="en-US"/>
        </a:p>
      </dgm:t>
    </dgm:pt>
    <dgm:pt modelId="{8C03BE49-AD28-B149-A4AB-1CAF2186AFE3}">
      <dgm:prSet/>
      <dgm:spPr/>
      <dgm:t>
        <a:bodyPr/>
        <a:lstStyle/>
        <a:p>
          <a:pPr>
            <a:buFont typeface="+mj-lt"/>
            <a:buAutoNum type="arabicPeriod"/>
          </a:pPr>
          <a:r>
            <a:rPr lang="en-US"/>
            <a:t>Save/export cleaned data</a:t>
          </a:r>
          <a:endParaRPr lang="en-US" dirty="0"/>
        </a:p>
      </dgm:t>
    </dgm:pt>
    <dgm:pt modelId="{BA49084F-6719-B74A-A503-06EFE33C9ED8}" type="parTrans" cxnId="{45876604-9129-ED44-886C-393EA4BE1801}">
      <dgm:prSet/>
      <dgm:spPr/>
      <dgm:t>
        <a:bodyPr/>
        <a:lstStyle/>
        <a:p>
          <a:endParaRPr lang="en-US"/>
        </a:p>
      </dgm:t>
    </dgm:pt>
    <dgm:pt modelId="{F521E213-DCBD-744E-9467-08C926DA854D}" type="sibTrans" cxnId="{45876604-9129-ED44-886C-393EA4BE1801}">
      <dgm:prSet/>
      <dgm:spPr/>
      <dgm:t>
        <a:bodyPr/>
        <a:lstStyle/>
        <a:p>
          <a:endParaRPr lang="en-US"/>
        </a:p>
      </dgm:t>
    </dgm:pt>
    <dgm:pt modelId="{1774217D-EA52-5A41-BEFE-41AEBDF931E9}" type="pres">
      <dgm:prSet presAssocID="{D0113398-9BAC-564D-8170-7849B76591A9}" presName="Name0" presStyleCnt="0">
        <dgm:presLayoutVars>
          <dgm:dir/>
          <dgm:resizeHandles val="exact"/>
        </dgm:presLayoutVars>
      </dgm:prSet>
      <dgm:spPr/>
    </dgm:pt>
    <dgm:pt modelId="{BD6DD027-6DBA-4E4C-BA2B-7BADC5011CD0}" type="pres">
      <dgm:prSet presAssocID="{59B56EB6-0B49-A14D-AB50-5423132181F6}" presName="node" presStyleLbl="node1" presStyleIdx="0" presStyleCnt="4">
        <dgm:presLayoutVars>
          <dgm:bulletEnabled val="1"/>
        </dgm:presLayoutVars>
      </dgm:prSet>
      <dgm:spPr/>
    </dgm:pt>
    <dgm:pt modelId="{41C7CB7F-2B23-B845-8F7D-D965BC8D5441}" type="pres">
      <dgm:prSet presAssocID="{B219BB32-F327-A14E-858C-A0FA09D7BAF2}" presName="sibTrans" presStyleLbl="sibTrans2D1" presStyleIdx="0" presStyleCnt="3"/>
      <dgm:spPr/>
    </dgm:pt>
    <dgm:pt modelId="{81388FFF-8DED-A745-994F-2483B65A44E8}" type="pres">
      <dgm:prSet presAssocID="{B219BB32-F327-A14E-858C-A0FA09D7BAF2}" presName="connectorText" presStyleLbl="sibTrans2D1" presStyleIdx="0" presStyleCnt="3"/>
      <dgm:spPr/>
    </dgm:pt>
    <dgm:pt modelId="{9FBCB741-9DC8-4041-9196-1E85085C0D53}" type="pres">
      <dgm:prSet presAssocID="{7DF1FA40-0AB6-9E46-A57A-F83B043810E8}" presName="node" presStyleLbl="node1" presStyleIdx="1" presStyleCnt="4">
        <dgm:presLayoutVars>
          <dgm:bulletEnabled val="1"/>
        </dgm:presLayoutVars>
      </dgm:prSet>
      <dgm:spPr/>
    </dgm:pt>
    <dgm:pt modelId="{391D7D0F-78A3-0944-8BAD-D21762F0094E}" type="pres">
      <dgm:prSet presAssocID="{34589AD7-5D30-FA45-B14B-C40BE5C5EE86}" presName="sibTrans" presStyleLbl="sibTrans2D1" presStyleIdx="1" presStyleCnt="3"/>
      <dgm:spPr/>
    </dgm:pt>
    <dgm:pt modelId="{4B9DB244-E12B-C54A-840F-753A876F1D69}" type="pres">
      <dgm:prSet presAssocID="{34589AD7-5D30-FA45-B14B-C40BE5C5EE86}" presName="connectorText" presStyleLbl="sibTrans2D1" presStyleIdx="1" presStyleCnt="3"/>
      <dgm:spPr/>
    </dgm:pt>
    <dgm:pt modelId="{94D41FF9-CAA7-A84B-A87C-20A6F5F85053}" type="pres">
      <dgm:prSet presAssocID="{238F822E-2953-EA4D-ADDE-0D333781DF45}" presName="node" presStyleLbl="node1" presStyleIdx="2" presStyleCnt="4">
        <dgm:presLayoutVars>
          <dgm:bulletEnabled val="1"/>
        </dgm:presLayoutVars>
      </dgm:prSet>
      <dgm:spPr/>
    </dgm:pt>
    <dgm:pt modelId="{DBFC443A-3CA1-784F-856C-72541FD389F3}" type="pres">
      <dgm:prSet presAssocID="{B8B2D63C-DC9E-7F44-876D-AF09F01BB4F3}" presName="sibTrans" presStyleLbl="sibTrans2D1" presStyleIdx="2" presStyleCnt="3"/>
      <dgm:spPr/>
    </dgm:pt>
    <dgm:pt modelId="{C5BBF92E-BAFC-8E4E-B333-C3D8C340FD8C}" type="pres">
      <dgm:prSet presAssocID="{B8B2D63C-DC9E-7F44-876D-AF09F01BB4F3}" presName="connectorText" presStyleLbl="sibTrans2D1" presStyleIdx="2" presStyleCnt="3"/>
      <dgm:spPr/>
    </dgm:pt>
    <dgm:pt modelId="{0D75F3D9-B7B3-104C-B53C-D4EA2FAA7F04}" type="pres">
      <dgm:prSet presAssocID="{8C03BE49-AD28-B149-A4AB-1CAF2186AFE3}" presName="node" presStyleLbl="node1" presStyleIdx="3" presStyleCnt="4">
        <dgm:presLayoutVars>
          <dgm:bulletEnabled val="1"/>
        </dgm:presLayoutVars>
      </dgm:prSet>
      <dgm:spPr/>
    </dgm:pt>
  </dgm:ptLst>
  <dgm:cxnLst>
    <dgm:cxn modelId="{45876604-9129-ED44-886C-393EA4BE1801}" srcId="{D0113398-9BAC-564D-8170-7849B76591A9}" destId="{8C03BE49-AD28-B149-A4AB-1CAF2186AFE3}" srcOrd="3" destOrd="0" parTransId="{BA49084F-6719-B74A-A503-06EFE33C9ED8}" sibTransId="{F521E213-DCBD-744E-9467-08C926DA854D}"/>
    <dgm:cxn modelId="{A6772F1A-B705-C643-BB68-8A685F852121}" type="presOf" srcId="{B219BB32-F327-A14E-858C-A0FA09D7BAF2}" destId="{81388FFF-8DED-A745-994F-2483B65A44E8}" srcOrd="1" destOrd="0" presId="urn:microsoft.com/office/officeart/2005/8/layout/process1"/>
    <dgm:cxn modelId="{ABB14E21-2C44-A64A-B92B-DFEC52DC0087}" type="presOf" srcId="{8C03BE49-AD28-B149-A4AB-1CAF2186AFE3}" destId="{0D75F3D9-B7B3-104C-B53C-D4EA2FAA7F04}" srcOrd="0" destOrd="0" presId="urn:microsoft.com/office/officeart/2005/8/layout/process1"/>
    <dgm:cxn modelId="{0C1B7539-9038-E74E-8C7F-6DC236A34190}" type="presOf" srcId="{34589AD7-5D30-FA45-B14B-C40BE5C5EE86}" destId="{4B9DB244-E12B-C54A-840F-753A876F1D69}" srcOrd="1" destOrd="0" presId="urn:microsoft.com/office/officeart/2005/8/layout/process1"/>
    <dgm:cxn modelId="{69780449-DB06-AE47-B093-842DA7C88345}" srcId="{D0113398-9BAC-564D-8170-7849B76591A9}" destId="{7DF1FA40-0AB6-9E46-A57A-F83B043810E8}" srcOrd="1" destOrd="0" parTransId="{753E1296-22D3-4442-9C6F-54EA5A38445D}" sibTransId="{34589AD7-5D30-FA45-B14B-C40BE5C5EE86}"/>
    <dgm:cxn modelId="{8233AA4F-B0A7-6847-AC16-05AE9F528B2A}" type="presOf" srcId="{D0113398-9BAC-564D-8170-7849B76591A9}" destId="{1774217D-EA52-5A41-BEFE-41AEBDF931E9}" srcOrd="0" destOrd="0" presId="urn:microsoft.com/office/officeart/2005/8/layout/process1"/>
    <dgm:cxn modelId="{35265958-F7AB-FE41-A2A1-1D497BAC7D26}" type="presOf" srcId="{B219BB32-F327-A14E-858C-A0FA09D7BAF2}" destId="{41C7CB7F-2B23-B845-8F7D-D965BC8D5441}" srcOrd="0" destOrd="0" presId="urn:microsoft.com/office/officeart/2005/8/layout/process1"/>
    <dgm:cxn modelId="{1D0B3580-2B80-8846-B4AC-DA2186009E6F}" srcId="{D0113398-9BAC-564D-8170-7849B76591A9}" destId="{59B56EB6-0B49-A14D-AB50-5423132181F6}" srcOrd="0" destOrd="0" parTransId="{ACA531CC-872F-4F49-8A85-3D0609104410}" sibTransId="{B219BB32-F327-A14E-858C-A0FA09D7BAF2}"/>
    <dgm:cxn modelId="{4A62AE85-BAEF-D047-A259-42C29E154F50}" type="presOf" srcId="{238F822E-2953-EA4D-ADDE-0D333781DF45}" destId="{94D41FF9-CAA7-A84B-A87C-20A6F5F85053}" srcOrd="0" destOrd="0" presId="urn:microsoft.com/office/officeart/2005/8/layout/process1"/>
    <dgm:cxn modelId="{69525E99-F135-4141-9B85-88679013E83D}" type="presOf" srcId="{34589AD7-5D30-FA45-B14B-C40BE5C5EE86}" destId="{391D7D0F-78A3-0944-8BAD-D21762F0094E}" srcOrd="0" destOrd="0" presId="urn:microsoft.com/office/officeart/2005/8/layout/process1"/>
    <dgm:cxn modelId="{73EC3EAB-3F36-C846-B182-61B6171418B1}" type="presOf" srcId="{59B56EB6-0B49-A14D-AB50-5423132181F6}" destId="{BD6DD027-6DBA-4E4C-BA2B-7BADC5011CD0}" srcOrd="0" destOrd="0" presId="urn:microsoft.com/office/officeart/2005/8/layout/process1"/>
    <dgm:cxn modelId="{D83BFDB8-EF42-9045-8535-E87178638315}" srcId="{D0113398-9BAC-564D-8170-7849B76591A9}" destId="{238F822E-2953-EA4D-ADDE-0D333781DF45}" srcOrd="2" destOrd="0" parTransId="{143C6DEF-EDE5-C341-AC31-BE0D5F050AF0}" sibTransId="{B8B2D63C-DC9E-7F44-876D-AF09F01BB4F3}"/>
    <dgm:cxn modelId="{5D4518E8-D7AE-5949-B72B-F774BB60BAC3}" type="presOf" srcId="{7DF1FA40-0AB6-9E46-A57A-F83B043810E8}" destId="{9FBCB741-9DC8-4041-9196-1E85085C0D53}" srcOrd="0" destOrd="0" presId="urn:microsoft.com/office/officeart/2005/8/layout/process1"/>
    <dgm:cxn modelId="{6FB8D8F5-22B8-4448-B416-CAF74F4CA994}" type="presOf" srcId="{B8B2D63C-DC9E-7F44-876D-AF09F01BB4F3}" destId="{DBFC443A-3CA1-784F-856C-72541FD389F3}" srcOrd="0" destOrd="0" presId="urn:microsoft.com/office/officeart/2005/8/layout/process1"/>
    <dgm:cxn modelId="{4BF97FF9-2F2E-C74E-9414-48EB94E4294B}" type="presOf" srcId="{B8B2D63C-DC9E-7F44-876D-AF09F01BB4F3}" destId="{C5BBF92E-BAFC-8E4E-B333-C3D8C340FD8C}" srcOrd="1" destOrd="0" presId="urn:microsoft.com/office/officeart/2005/8/layout/process1"/>
    <dgm:cxn modelId="{65D46AC6-9F75-1144-9285-B3D1BC3AA23B}" type="presParOf" srcId="{1774217D-EA52-5A41-BEFE-41AEBDF931E9}" destId="{BD6DD027-6DBA-4E4C-BA2B-7BADC5011CD0}" srcOrd="0" destOrd="0" presId="urn:microsoft.com/office/officeart/2005/8/layout/process1"/>
    <dgm:cxn modelId="{BB72FEB7-3202-C74B-8F08-346BEC5F17D2}" type="presParOf" srcId="{1774217D-EA52-5A41-BEFE-41AEBDF931E9}" destId="{41C7CB7F-2B23-B845-8F7D-D965BC8D5441}" srcOrd="1" destOrd="0" presId="urn:microsoft.com/office/officeart/2005/8/layout/process1"/>
    <dgm:cxn modelId="{EEB132F0-2F33-6740-8EDE-22361801E339}" type="presParOf" srcId="{41C7CB7F-2B23-B845-8F7D-D965BC8D5441}" destId="{81388FFF-8DED-A745-994F-2483B65A44E8}" srcOrd="0" destOrd="0" presId="urn:microsoft.com/office/officeart/2005/8/layout/process1"/>
    <dgm:cxn modelId="{CC24B6A7-58F5-ED45-96E9-BBB94153FED0}" type="presParOf" srcId="{1774217D-EA52-5A41-BEFE-41AEBDF931E9}" destId="{9FBCB741-9DC8-4041-9196-1E85085C0D53}" srcOrd="2" destOrd="0" presId="urn:microsoft.com/office/officeart/2005/8/layout/process1"/>
    <dgm:cxn modelId="{FB8C8C15-D5DF-C349-BAF3-B7E52105D635}" type="presParOf" srcId="{1774217D-EA52-5A41-BEFE-41AEBDF931E9}" destId="{391D7D0F-78A3-0944-8BAD-D21762F0094E}" srcOrd="3" destOrd="0" presId="urn:microsoft.com/office/officeart/2005/8/layout/process1"/>
    <dgm:cxn modelId="{56D7D5F7-EC10-A447-89D2-8B437214B4F0}" type="presParOf" srcId="{391D7D0F-78A3-0944-8BAD-D21762F0094E}" destId="{4B9DB244-E12B-C54A-840F-753A876F1D69}" srcOrd="0" destOrd="0" presId="urn:microsoft.com/office/officeart/2005/8/layout/process1"/>
    <dgm:cxn modelId="{83A699C9-4A25-6D4A-A5D3-D58D723342DB}" type="presParOf" srcId="{1774217D-EA52-5A41-BEFE-41AEBDF931E9}" destId="{94D41FF9-CAA7-A84B-A87C-20A6F5F85053}" srcOrd="4" destOrd="0" presId="urn:microsoft.com/office/officeart/2005/8/layout/process1"/>
    <dgm:cxn modelId="{6CDE5991-688F-784E-8A6E-12F55EB3B201}" type="presParOf" srcId="{1774217D-EA52-5A41-BEFE-41AEBDF931E9}" destId="{DBFC443A-3CA1-784F-856C-72541FD389F3}" srcOrd="5" destOrd="0" presId="urn:microsoft.com/office/officeart/2005/8/layout/process1"/>
    <dgm:cxn modelId="{A199F871-C2D4-F349-AD3E-AFE505AAF58E}" type="presParOf" srcId="{DBFC443A-3CA1-784F-856C-72541FD389F3}" destId="{C5BBF92E-BAFC-8E4E-B333-C3D8C340FD8C}" srcOrd="0" destOrd="0" presId="urn:microsoft.com/office/officeart/2005/8/layout/process1"/>
    <dgm:cxn modelId="{E5DC4CD6-CD8D-A443-B100-C0456633D3AE}" type="presParOf" srcId="{1774217D-EA52-5A41-BEFE-41AEBDF931E9}" destId="{0D75F3D9-B7B3-104C-B53C-D4EA2FAA7F0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94341B-A448-42E2-A9E6-E6DEED551A9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BBF9B96-C919-4EEF-AC84-A5D3002AC9C3}">
      <dgm:prSet/>
      <dgm:spPr/>
      <dgm:t>
        <a:bodyPr/>
        <a:lstStyle/>
        <a:p>
          <a:pPr>
            <a:lnSpc>
              <a:spcPct val="100000"/>
            </a:lnSpc>
          </a:pPr>
          <a:r>
            <a:rPr lang="en-US"/>
            <a:t>SpaceX URL , response, Json, Data Frame</a:t>
          </a:r>
        </a:p>
      </dgm:t>
    </dgm:pt>
    <dgm:pt modelId="{AB6231F2-03C1-4FC0-BAFF-188A63AFB61A}" type="parTrans" cxnId="{2BD85B7C-188A-4B1E-B96B-D048A1F58BDB}">
      <dgm:prSet/>
      <dgm:spPr/>
      <dgm:t>
        <a:bodyPr/>
        <a:lstStyle/>
        <a:p>
          <a:endParaRPr lang="en-US"/>
        </a:p>
      </dgm:t>
    </dgm:pt>
    <dgm:pt modelId="{92E13951-1666-4F79-A0C0-4AF4F8A2D85A}" type="sibTrans" cxnId="{2BD85B7C-188A-4B1E-B96B-D048A1F58BDB}">
      <dgm:prSet/>
      <dgm:spPr/>
      <dgm:t>
        <a:bodyPr/>
        <a:lstStyle/>
        <a:p>
          <a:pPr>
            <a:lnSpc>
              <a:spcPct val="100000"/>
            </a:lnSpc>
          </a:pPr>
          <a:endParaRPr lang="en-US"/>
        </a:p>
      </dgm:t>
    </dgm:pt>
    <dgm:pt modelId="{03C04C13-D367-4C85-81F5-40714785B0D6}">
      <dgm:prSet/>
      <dgm:spPr/>
      <dgm:t>
        <a:bodyPr/>
        <a:lstStyle/>
        <a:p>
          <a:pPr>
            <a:lnSpc>
              <a:spcPct val="100000"/>
            </a:lnSpc>
          </a:pPr>
          <a:r>
            <a:rPr lang="en-US">
              <a:hlinkClick xmlns:r="http://schemas.openxmlformats.org/officeDocument/2006/relationships" r:id="rId1"/>
            </a:rPr>
            <a:t>Spacex-Datacollection-API</a:t>
          </a:r>
          <a:endParaRPr lang="en-US"/>
        </a:p>
      </dgm:t>
    </dgm:pt>
    <dgm:pt modelId="{515E577E-57A0-4309-ACD1-8293B47952C5}" type="parTrans" cxnId="{803FC927-5D96-4B6B-9B71-C4EB87B3742F}">
      <dgm:prSet/>
      <dgm:spPr/>
      <dgm:t>
        <a:bodyPr/>
        <a:lstStyle/>
        <a:p>
          <a:endParaRPr lang="en-US"/>
        </a:p>
      </dgm:t>
    </dgm:pt>
    <dgm:pt modelId="{282F6F29-21B2-49DE-8D54-D7537BC71088}" type="sibTrans" cxnId="{803FC927-5D96-4B6B-9B71-C4EB87B3742F}">
      <dgm:prSet/>
      <dgm:spPr/>
      <dgm:t>
        <a:bodyPr/>
        <a:lstStyle/>
        <a:p>
          <a:endParaRPr lang="en-US"/>
        </a:p>
      </dgm:t>
    </dgm:pt>
    <dgm:pt modelId="{A1FB1ED7-B801-4644-AFF3-845703907018}" type="pres">
      <dgm:prSet presAssocID="{0394341B-A448-42E2-A9E6-E6DEED551A92}" presName="root" presStyleCnt="0">
        <dgm:presLayoutVars>
          <dgm:dir/>
          <dgm:resizeHandles val="exact"/>
        </dgm:presLayoutVars>
      </dgm:prSet>
      <dgm:spPr/>
    </dgm:pt>
    <dgm:pt modelId="{3DB26640-082E-4BAD-99A4-3ADC9EBC8B6D}" type="pres">
      <dgm:prSet presAssocID="{0394341B-A448-42E2-A9E6-E6DEED551A92}" presName="container" presStyleCnt="0">
        <dgm:presLayoutVars>
          <dgm:dir/>
          <dgm:resizeHandles val="exact"/>
        </dgm:presLayoutVars>
      </dgm:prSet>
      <dgm:spPr/>
    </dgm:pt>
    <dgm:pt modelId="{E5AC7ED1-F14C-4BFD-A27C-7E1B45E1256C}" type="pres">
      <dgm:prSet presAssocID="{7BBF9B96-C919-4EEF-AC84-A5D3002AC9C3}" presName="compNode" presStyleCnt="0"/>
      <dgm:spPr/>
    </dgm:pt>
    <dgm:pt modelId="{4151D895-9E51-40FF-B0AD-26E9950129BD}" type="pres">
      <dgm:prSet presAssocID="{7BBF9B96-C919-4EEF-AC84-A5D3002AC9C3}" presName="iconBgRect" presStyleLbl="bgShp" presStyleIdx="0" presStyleCnt="2"/>
      <dgm:spPr/>
    </dgm:pt>
    <dgm:pt modelId="{3991F2DC-A57B-4D69-B07D-DE7F8F62FBB0}" type="pres">
      <dgm:prSet presAssocID="{7BBF9B96-C919-4EEF-AC84-A5D3002AC9C3}"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Network Diagram"/>
        </a:ext>
      </dgm:extLst>
    </dgm:pt>
    <dgm:pt modelId="{D588D53C-7B93-4D27-9119-E2CAF950FD2D}" type="pres">
      <dgm:prSet presAssocID="{7BBF9B96-C919-4EEF-AC84-A5D3002AC9C3}" presName="spaceRect" presStyleCnt="0"/>
      <dgm:spPr/>
    </dgm:pt>
    <dgm:pt modelId="{AC6A709C-B4C8-49BF-A2DD-97C6B6EAED4C}" type="pres">
      <dgm:prSet presAssocID="{7BBF9B96-C919-4EEF-AC84-A5D3002AC9C3}" presName="textRect" presStyleLbl="revTx" presStyleIdx="0" presStyleCnt="2">
        <dgm:presLayoutVars>
          <dgm:chMax val="1"/>
          <dgm:chPref val="1"/>
        </dgm:presLayoutVars>
      </dgm:prSet>
      <dgm:spPr/>
    </dgm:pt>
    <dgm:pt modelId="{E351173B-1240-4062-8584-06439BCB1CA1}" type="pres">
      <dgm:prSet presAssocID="{92E13951-1666-4F79-A0C0-4AF4F8A2D85A}" presName="sibTrans" presStyleLbl="sibTrans2D1" presStyleIdx="0" presStyleCnt="0"/>
      <dgm:spPr/>
    </dgm:pt>
    <dgm:pt modelId="{F3DA50E1-69AB-4590-A402-558B400293DB}" type="pres">
      <dgm:prSet presAssocID="{03C04C13-D367-4C85-81F5-40714785B0D6}" presName="compNode" presStyleCnt="0"/>
      <dgm:spPr/>
    </dgm:pt>
    <dgm:pt modelId="{F38F0FBD-4318-45B7-85AE-01F9CCCFD002}" type="pres">
      <dgm:prSet presAssocID="{03C04C13-D367-4C85-81F5-40714785B0D6}" presName="iconBgRect" presStyleLbl="bgShp" presStyleIdx="1" presStyleCnt="2"/>
      <dgm:spPr/>
    </dgm:pt>
    <dgm:pt modelId="{5F1B4773-8D9A-42D1-8B41-2AD8227D83DD}" type="pres">
      <dgm:prSet presAssocID="{03C04C13-D367-4C85-81F5-40714785B0D6}"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yncing Cloud"/>
        </a:ext>
      </dgm:extLst>
    </dgm:pt>
    <dgm:pt modelId="{FB1A72DD-8EB1-4767-8FEB-96C73E5B41AC}" type="pres">
      <dgm:prSet presAssocID="{03C04C13-D367-4C85-81F5-40714785B0D6}" presName="spaceRect" presStyleCnt="0"/>
      <dgm:spPr/>
    </dgm:pt>
    <dgm:pt modelId="{24A21257-CA2C-4B11-8F91-47504E364FF2}" type="pres">
      <dgm:prSet presAssocID="{03C04C13-D367-4C85-81F5-40714785B0D6}" presName="textRect" presStyleLbl="revTx" presStyleIdx="1" presStyleCnt="2">
        <dgm:presLayoutVars>
          <dgm:chMax val="1"/>
          <dgm:chPref val="1"/>
        </dgm:presLayoutVars>
      </dgm:prSet>
      <dgm:spPr/>
    </dgm:pt>
  </dgm:ptLst>
  <dgm:cxnLst>
    <dgm:cxn modelId="{803FC927-5D96-4B6B-9B71-C4EB87B3742F}" srcId="{0394341B-A448-42E2-A9E6-E6DEED551A92}" destId="{03C04C13-D367-4C85-81F5-40714785B0D6}" srcOrd="1" destOrd="0" parTransId="{515E577E-57A0-4309-ACD1-8293B47952C5}" sibTransId="{282F6F29-21B2-49DE-8D54-D7537BC71088}"/>
    <dgm:cxn modelId="{3ACFE946-BBB6-4811-9A25-3127059162A3}" type="presOf" srcId="{0394341B-A448-42E2-A9E6-E6DEED551A92}" destId="{A1FB1ED7-B801-4644-AFF3-845703907018}" srcOrd="0" destOrd="0" presId="urn:microsoft.com/office/officeart/2018/2/layout/IconCircleList"/>
    <dgm:cxn modelId="{2BD85B7C-188A-4B1E-B96B-D048A1F58BDB}" srcId="{0394341B-A448-42E2-A9E6-E6DEED551A92}" destId="{7BBF9B96-C919-4EEF-AC84-A5D3002AC9C3}" srcOrd="0" destOrd="0" parTransId="{AB6231F2-03C1-4FC0-BAFF-188A63AFB61A}" sibTransId="{92E13951-1666-4F79-A0C0-4AF4F8A2D85A}"/>
    <dgm:cxn modelId="{FA50C58F-37D0-4CD3-AF1B-4BAA0C0ED465}" type="presOf" srcId="{7BBF9B96-C919-4EEF-AC84-A5D3002AC9C3}" destId="{AC6A709C-B4C8-49BF-A2DD-97C6B6EAED4C}" srcOrd="0" destOrd="0" presId="urn:microsoft.com/office/officeart/2018/2/layout/IconCircleList"/>
    <dgm:cxn modelId="{860AC2A5-333E-4AFE-B0BE-D012356E0F17}" type="presOf" srcId="{92E13951-1666-4F79-A0C0-4AF4F8A2D85A}" destId="{E351173B-1240-4062-8584-06439BCB1CA1}" srcOrd="0" destOrd="0" presId="urn:microsoft.com/office/officeart/2018/2/layout/IconCircleList"/>
    <dgm:cxn modelId="{C80844FA-C1F1-4409-9A94-D0743651CD42}" type="presOf" srcId="{03C04C13-D367-4C85-81F5-40714785B0D6}" destId="{24A21257-CA2C-4B11-8F91-47504E364FF2}" srcOrd="0" destOrd="0" presId="urn:microsoft.com/office/officeart/2018/2/layout/IconCircleList"/>
    <dgm:cxn modelId="{20A5D258-C2C9-45DC-8281-8B749B3BD01F}" type="presParOf" srcId="{A1FB1ED7-B801-4644-AFF3-845703907018}" destId="{3DB26640-082E-4BAD-99A4-3ADC9EBC8B6D}" srcOrd="0" destOrd="0" presId="urn:microsoft.com/office/officeart/2018/2/layout/IconCircleList"/>
    <dgm:cxn modelId="{1ACF8D4D-A262-4246-AC3A-B3461551AFA2}" type="presParOf" srcId="{3DB26640-082E-4BAD-99A4-3ADC9EBC8B6D}" destId="{E5AC7ED1-F14C-4BFD-A27C-7E1B45E1256C}" srcOrd="0" destOrd="0" presId="urn:microsoft.com/office/officeart/2018/2/layout/IconCircleList"/>
    <dgm:cxn modelId="{3FD151B4-3C67-4F51-809D-86B67DE8C19C}" type="presParOf" srcId="{E5AC7ED1-F14C-4BFD-A27C-7E1B45E1256C}" destId="{4151D895-9E51-40FF-B0AD-26E9950129BD}" srcOrd="0" destOrd="0" presId="urn:microsoft.com/office/officeart/2018/2/layout/IconCircleList"/>
    <dgm:cxn modelId="{852F74F2-DC40-4050-A50F-464C9AA73B3C}" type="presParOf" srcId="{E5AC7ED1-F14C-4BFD-A27C-7E1B45E1256C}" destId="{3991F2DC-A57B-4D69-B07D-DE7F8F62FBB0}" srcOrd="1" destOrd="0" presId="urn:microsoft.com/office/officeart/2018/2/layout/IconCircleList"/>
    <dgm:cxn modelId="{95CE67E2-671D-4D64-B034-9BEB73B85B78}" type="presParOf" srcId="{E5AC7ED1-F14C-4BFD-A27C-7E1B45E1256C}" destId="{D588D53C-7B93-4D27-9119-E2CAF950FD2D}" srcOrd="2" destOrd="0" presId="urn:microsoft.com/office/officeart/2018/2/layout/IconCircleList"/>
    <dgm:cxn modelId="{C26972CE-85CC-4273-BA7D-9BC7A7A0573A}" type="presParOf" srcId="{E5AC7ED1-F14C-4BFD-A27C-7E1B45E1256C}" destId="{AC6A709C-B4C8-49BF-A2DD-97C6B6EAED4C}" srcOrd="3" destOrd="0" presId="urn:microsoft.com/office/officeart/2018/2/layout/IconCircleList"/>
    <dgm:cxn modelId="{0F9B4607-4970-4334-9CCE-0DC8416D0CC6}" type="presParOf" srcId="{3DB26640-082E-4BAD-99A4-3ADC9EBC8B6D}" destId="{E351173B-1240-4062-8584-06439BCB1CA1}" srcOrd="1" destOrd="0" presId="urn:microsoft.com/office/officeart/2018/2/layout/IconCircleList"/>
    <dgm:cxn modelId="{8C318AB2-E23A-4182-B4A9-E549346305F3}" type="presParOf" srcId="{3DB26640-082E-4BAD-99A4-3ADC9EBC8B6D}" destId="{F3DA50E1-69AB-4590-A402-558B400293DB}" srcOrd="2" destOrd="0" presId="urn:microsoft.com/office/officeart/2018/2/layout/IconCircleList"/>
    <dgm:cxn modelId="{FDEB21DB-499C-4C73-B28C-3B81A379C84D}" type="presParOf" srcId="{F3DA50E1-69AB-4590-A402-558B400293DB}" destId="{F38F0FBD-4318-45B7-85AE-01F9CCCFD002}" srcOrd="0" destOrd="0" presId="urn:microsoft.com/office/officeart/2018/2/layout/IconCircleList"/>
    <dgm:cxn modelId="{154C4672-1546-422C-AB58-6A944EDFEC1F}" type="presParOf" srcId="{F3DA50E1-69AB-4590-A402-558B400293DB}" destId="{5F1B4773-8D9A-42D1-8B41-2AD8227D83DD}" srcOrd="1" destOrd="0" presId="urn:microsoft.com/office/officeart/2018/2/layout/IconCircleList"/>
    <dgm:cxn modelId="{F0803E0B-2FF5-4F08-8F99-A2AFFD2AA8FA}" type="presParOf" srcId="{F3DA50E1-69AB-4590-A402-558B400293DB}" destId="{FB1A72DD-8EB1-4767-8FEB-96C73E5B41AC}" srcOrd="2" destOrd="0" presId="urn:microsoft.com/office/officeart/2018/2/layout/IconCircleList"/>
    <dgm:cxn modelId="{900D816B-BBAB-457A-AFD9-CF30B57DCBA7}" type="presParOf" srcId="{F3DA50E1-69AB-4590-A402-558B400293DB}" destId="{24A21257-CA2C-4B11-8F91-47504E364F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165689-7179-7B4B-AD9F-92290A6E2CC4}" type="doc">
      <dgm:prSet loTypeId="urn:microsoft.com/office/officeart/2005/8/layout/process1" loCatId="" qsTypeId="urn:microsoft.com/office/officeart/2005/8/quickstyle/simple1" qsCatId="simple" csTypeId="urn:microsoft.com/office/officeart/2005/8/colors/accent1_2" csCatId="accent1" phldr="1"/>
      <dgm:spPr/>
    </dgm:pt>
    <dgm:pt modelId="{A2890717-8ABE-D340-BEE9-E4E05B9483A9}">
      <dgm:prSet phldrT="[Text]"/>
      <dgm:spPr/>
      <dgm:t>
        <a:bodyPr/>
        <a:lstStyle/>
        <a:p>
          <a:r>
            <a:rPr lang="en-US" dirty="0" err="1"/>
            <a:t>SpaceX_URL</a:t>
          </a:r>
          <a:endParaRPr lang="en-US" dirty="0"/>
        </a:p>
      </dgm:t>
    </dgm:pt>
    <dgm:pt modelId="{E9DDD62D-9422-904F-9A5A-35E641C2AB7F}" type="parTrans" cxnId="{735FB5CE-3113-CB41-910E-7027DFE9C227}">
      <dgm:prSet/>
      <dgm:spPr/>
      <dgm:t>
        <a:bodyPr/>
        <a:lstStyle/>
        <a:p>
          <a:endParaRPr lang="en-US"/>
        </a:p>
      </dgm:t>
    </dgm:pt>
    <dgm:pt modelId="{142AEAD3-281C-B24E-91FA-AA4D01386B4C}" type="sibTrans" cxnId="{735FB5CE-3113-CB41-910E-7027DFE9C227}">
      <dgm:prSet/>
      <dgm:spPr/>
      <dgm:t>
        <a:bodyPr/>
        <a:lstStyle/>
        <a:p>
          <a:endParaRPr lang="en-US"/>
        </a:p>
      </dgm:t>
    </dgm:pt>
    <dgm:pt modelId="{6C692EF9-B1E8-B145-891C-290164D66FA1}">
      <dgm:prSet phldrT="[Text]"/>
      <dgm:spPr/>
      <dgm:t>
        <a:bodyPr/>
        <a:lstStyle/>
        <a:p>
          <a:r>
            <a:rPr lang="en-US" dirty="0"/>
            <a:t>response</a:t>
          </a:r>
        </a:p>
      </dgm:t>
    </dgm:pt>
    <dgm:pt modelId="{5EA87E63-1F7A-E545-8CE2-876236F2DBA8}" type="parTrans" cxnId="{5DC68875-814A-CA4C-8BA3-9F388D091CC7}">
      <dgm:prSet/>
      <dgm:spPr/>
      <dgm:t>
        <a:bodyPr/>
        <a:lstStyle/>
        <a:p>
          <a:endParaRPr lang="en-US"/>
        </a:p>
      </dgm:t>
    </dgm:pt>
    <dgm:pt modelId="{36398697-53C8-5443-87E7-0011E6E8E785}" type="sibTrans" cxnId="{5DC68875-814A-CA4C-8BA3-9F388D091CC7}">
      <dgm:prSet/>
      <dgm:spPr/>
      <dgm:t>
        <a:bodyPr/>
        <a:lstStyle/>
        <a:p>
          <a:endParaRPr lang="en-US"/>
        </a:p>
      </dgm:t>
    </dgm:pt>
    <dgm:pt modelId="{13C09390-12A4-B44D-B5A7-BED235CA7F66}">
      <dgm:prSet phldrT="[Text]"/>
      <dgm:spPr/>
      <dgm:t>
        <a:bodyPr/>
        <a:lstStyle/>
        <a:p>
          <a:r>
            <a:rPr lang="en-US" dirty="0"/>
            <a:t>Response Content</a:t>
          </a:r>
        </a:p>
      </dgm:t>
    </dgm:pt>
    <dgm:pt modelId="{8C449A63-4C15-0E41-A904-A47073693B06}" type="parTrans" cxnId="{66C2592E-45E7-DF47-8664-5FB5F7388BC9}">
      <dgm:prSet/>
      <dgm:spPr/>
      <dgm:t>
        <a:bodyPr/>
        <a:lstStyle/>
        <a:p>
          <a:endParaRPr lang="en-US"/>
        </a:p>
      </dgm:t>
    </dgm:pt>
    <dgm:pt modelId="{194AABF7-D5D9-1C4A-80EE-0CACEFB7DFBE}" type="sibTrans" cxnId="{66C2592E-45E7-DF47-8664-5FB5F7388BC9}">
      <dgm:prSet/>
      <dgm:spPr/>
      <dgm:t>
        <a:bodyPr/>
        <a:lstStyle/>
        <a:p>
          <a:endParaRPr lang="en-US"/>
        </a:p>
      </dgm:t>
    </dgm:pt>
    <dgm:pt modelId="{1823CBE6-72FA-BC41-9E02-95DDF1C48399}">
      <dgm:prSet/>
      <dgm:spPr/>
      <dgm:t>
        <a:bodyPr/>
        <a:lstStyle/>
        <a:p>
          <a:r>
            <a:rPr lang="en-US" dirty="0"/>
            <a:t>Status Codes</a:t>
          </a:r>
        </a:p>
      </dgm:t>
    </dgm:pt>
    <dgm:pt modelId="{B53C8A7E-6643-E44A-AABA-73CD1EF4B44F}" type="parTrans" cxnId="{D7DA00BA-E20A-D541-AB95-5EB25BD7DC16}">
      <dgm:prSet/>
      <dgm:spPr/>
      <dgm:t>
        <a:bodyPr/>
        <a:lstStyle/>
        <a:p>
          <a:endParaRPr lang="en-US"/>
        </a:p>
      </dgm:t>
    </dgm:pt>
    <dgm:pt modelId="{8137FE43-C9AB-0E47-A486-D6FD950A33E7}" type="sibTrans" cxnId="{D7DA00BA-E20A-D541-AB95-5EB25BD7DC16}">
      <dgm:prSet/>
      <dgm:spPr/>
      <dgm:t>
        <a:bodyPr/>
        <a:lstStyle/>
        <a:p>
          <a:endParaRPr lang="en-US"/>
        </a:p>
      </dgm:t>
    </dgm:pt>
    <dgm:pt modelId="{49BCEF7A-F9A2-C04F-AEAC-66F8E7E47CD2}">
      <dgm:prSet/>
      <dgm:spPr/>
      <dgm:t>
        <a:bodyPr/>
        <a:lstStyle/>
        <a:p>
          <a:r>
            <a:rPr lang="en-US" dirty="0"/>
            <a:t>Json</a:t>
          </a:r>
        </a:p>
      </dgm:t>
    </dgm:pt>
    <dgm:pt modelId="{095022D9-9B16-5145-8906-710CCA3396E6}" type="parTrans" cxnId="{7F07C7AA-E157-0145-AA32-F928E77F5470}">
      <dgm:prSet/>
      <dgm:spPr/>
      <dgm:t>
        <a:bodyPr/>
        <a:lstStyle/>
        <a:p>
          <a:endParaRPr lang="en-US"/>
        </a:p>
      </dgm:t>
    </dgm:pt>
    <dgm:pt modelId="{09D08281-BA86-2143-AA7B-8EDE5095E518}" type="sibTrans" cxnId="{7F07C7AA-E157-0145-AA32-F928E77F5470}">
      <dgm:prSet/>
      <dgm:spPr/>
      <dgm:t>
        <a:bodyPr/>
        <a:lstStyle/>
        <a:p>
          <a:endParaRPr lang="en-US"/>
        </a:p>
      </dgm:t>
    </dgm:pt>
    <dgm:pt modelId="{6C2EE48B-F7DA-7045-9483-3223E9C6AD43}">
      <dgm:prSet/>
      <dgm:spPr/>
      <dgm:t>
        <a:bodyPr/>
        <a:lstStyle/>
        <a:p>
          <a:r>
            <a:rPr lang="en-US" dirty="0"/>
            <a:t>Helper function</a:t>
          </a:r>
        </a:p>
      </dgm:t>
    </dgm:pt>
    <dgm:pt modelId="{4EE098CB-A71B-A944-88B3-53E46ABDEB51}" type="parTrans" cxnId="{D0330155-3540-E74F-A7C7-796CE5F7ADCC}">
      <dgm:prSet/>
      <dgm:spPr/>
      <dgm:t>
        <a:bodyPr/>
        <a:lstStyle/>
        <a:p>
          <a:endParaRPr lang="en-US"/>
        </a:p>
      </dgm:t>
    </dgm:pt>
    <dgm:pt modelId="{20080917-F157-1043-AC82-D37166E7E119}" type="sibTrans" cxnId="{D0330155-3540-E74F-A7C7-796CE5F7ADCC}">
      <dgm:prSet/>
      <dgm:spPr/>
      <dgm:t>
        <a:bodyPr/>
        <a:lstStyle/>
        <a:p>
          <a:endParaRPr lang="en-US"/>
        </a:p>
      </dgm:t>
    </dgm:pt>
    <dgm:pt modelId="{7E2EDE1E-FAB6-5B4C-AE8F-20D0D98C447D}">
      <dgm:prSet/>
      <dgm:spPr/>
      <dgm:t>
        <a:bodyPr/>
        <a:lstStyle/>
        <a:p>
          <a:r>
            <a:rPr lang="en-US" dirty="0"/>
            <a:t>Data frame</a:t>
          </a:r>
        </a:p>
      </dgm:t>
    </dgm:pt>
    <dgm:pt modelId="{1C1BC489-1B0E-F445-BE41-82D85315C9A6}" type="parTrans" cxnId="{7DE3070D-0480-6D47-B112-F5571CD09595}">
      <dgm:prSet/>
      <dgm:spPr/>
      <dgm:t>
        <a:bodyPr/>
        <a:lstStyle/>
        <a:p>
          <a:endParaRPr lang="en-US"/>
        </a:p>
      </dgm:t>
    </dgm:pt>
    <dgm:pt modelId="{890B33EF-728E-B04B-927C-CD2E3BF53D74}" type="sibTrans" cxnId="{7DE3070D-0480-6D47-B112-F5571CD09595}">
      <dgm:prSet/>
      <dgm:spPr/>
      <dgm:t>
        <a:bodyPr/>
        <a:lstStyle/>
        <a:p>
          <a:endParaRPr lang="en-US"/>
        </a:p>
      </dgm:t>
    </dgm:pt>
    <dgm:pt modelId="{6E34BC60-7A65-4744-9603-7EBB61690CBB}" type="pres">
      <dgm:prSet presAssocID="{4B165689-7179-7B4B-AD9F-92290A6E2CC4}" presName="Name0" presStyleCnt="0">
        <dgm:presLayoutVars>
          <dgm:dir/>
          <dgm:resizeHandles val="exact"/>
        </dgm:presLayoutVars>
      </dgm:prSet>
      <dgm:spPr/>
    </dgm:pt>
    <dgm:pt modelId="{CDA111C2-83DD-8D4E-B719-F49C86A745D9}" type="pres">
      <dgm:prSet presAssocID="{A2890717-8ABE-D340-BEE9-E4E05B9483A9}" presName="node" presStyleLbl="node1" presStyleIdx="0" presStyleCnt="7">
        <dgm:presLayoutVars>
          <dgm:bulletEnabled val="1"/>
        </dgm:presLayoutVars>
      </dgm:prSet>
      <dgm:spPr/>
    </dgm:pt>
    <dgm:pt modelId="{A19CFC8A-F4A6-FC45-8547-D0BB01A38F07}" type="pres">
      <dgm:prSet presAssocID="{142AEAD3-281C-B24E-91FA-AA4D01386B4C}" presName="sibTrans" presStyleLbl="sibTrans2D1" presStyleIdx="0" presStyleCnt="6"/>
      <dgm:spPr/>
    </dgm:pt>
    <dgm:pt modelId="{1FE96828-E738-BF4E-815C-3466B756C110}" type="pres">
      <dgm:prSet presAssocID="{142AEAD3-281C-B24E-91FA-AA4D01386B4C}" presName="connectorText" presStyleLbl="sibTrans2D1" presStyleIdx="0" presStyleCnt="6"/>
      <dgm:spPr/>
    </dgm:pt>
    <dgm:pt modelId="{435DFA55-9AAB-9E4A-BFE8-D90556156102}" type="pres">
      <dgm:prSet presAssocID="{6C692EF9-B1E8-B145-891C-290164D66FA1}" presName="node" presStyleLbl="node1" presStyleIdx="1" presStyleCnt="7">
        <dgm:presLayoutVars>
          <dgm:bulletEnabled val="1"/>
        </dgm:presLayoutVars>
      </dgm:prSet>
      <dgm:spPr/>
    </dgm:pt>
    <dgm:pt modelId="{22BFC87E-18B8-794F-B3E0-DE6D2C3488C6}" type="pres">
      <dgm:prSet presAssocID="{36398697-53C8-5443-87E7-0011E6E8E785}" presName="sibTrans" presStyleLbl="sibTrans2D1" presStyleIdx="1" presStyleCnt="6"/>
      <dgm:spPr/>
    </dgm:pt>
    <dgm:pt modelId="{EDE89858-3266-B749-9A9A-3FDCCC305800}" type="pres">
      <dgm:prSet presAssocID="{36398697-53C8-5443-87E7-0011E6E8E785}" presName="connectorText" presStyleLbl="sibTrans2D1" presStyleIdx="1" presStyleCnt="6"/>
      <dgm:spPr/>
    </dgm:pt>
    <dgm:pt modelId="{508FED41-F44A-0D45-A0CD-A27F77D85DF9}" type="pres">
      <dgm:prSet presAssocID="{13C09390-12A4-B44D-B5A7-BED235CA7F66}" presName="node" presStyleLbl="node1" presStyleIdx="2" presStyleCnt="7">
        <dgm:presLayoutVars>
          <dgm:bulletEnabled val="1"/>
        </dgm:presLayoutVars>
      </dgm:prSet>
      <dgm:spPr/>
    </dgm:pt>
    <dgm:pt modelId="{E9BFBF10-0C21-3D4A-B9EA-B67295EADB9E}" type="pres">
      <dgm:prSet presAssocID="{194AABF7-D5D9-1C4A-80EE-0CACEFB7DFBE}" presName="sibTrans" presStyleLbl="sibTrans2D1" presStyleIdx="2" presStyleCnt="6"/>
      <dgm:spPr/>
    </dgm:pt>
    <dgm:pt modelId="{9756A276-C905-B548-9A49-80021021263D}" type="pres">
      <dgm:prSet presAssocID="{194AABF7-D5D9-1C4A-80EE-0CACEFB7DFBE}" presName="connectorText" presStyleLbl="sibTrans2D1" presStyleIdx="2" presStyleCnt="6"/>
      <dgm:spPr/>
    </dgm:pt>
    <dgm:pt modelId="{B3657653-812D-8D4A-BC6C-47C4EF9752BF}" type="pres">
      <dgm:prSet presAssocID="{1823CBE6-72FA-BC41-9E02-95DDF1C48399}" presName="node" presStyleLbl="node1" presStyleIdx="3" presStyleCnt="7">
        <dgm:presLayoutVars>
          <dgm:bulletEnabled val="1"/>
        </dgm:presLayoutVars>
      </dgm:prSet>
      <dgm:spPr/>
    </dgm:pt>
    <dgm:pt modelId="{6C9D2E10-82F8-1E48-85F1-353D01373A38}" type="pres">
      <dgm:prSet presAssocID="{8137FE43-C9AB-0E47-A486-D6FD950A33E7}" presName="sibTrans" presStyleLbl="sibTrans2D1" presStyleIdx="3" presStyleCnt="6"/>
      <dgm:spPr/>
    </dgm:pt>
    <dgm:pt modelId="{1C2E8D5F-9F0F-0042-9926-09C7B3291E89}" type="pres">
      <dgm:prSet presAssocID="{8137FE43-C9AB-0E47-A486-D6FD950A33E7}" presName="connectorText" presStyleLbl="sibTrans2D1" presStyleIdx="3" presStyleCnt="6"/>
      <dgm:spPr/>
    </dgm:pt>
    <dgm:pt modelId="{553E9AEE-CD7C-3641-979C-B0C16F753ADB}" type="pres">
      <dgm:prSet presAssocID="{49BCEF7A-F9A2-C04F-AEAC-66F8E7E47CD2}" presName="node" presStyleLbl="node1" presStyleIdx="4" presStyleCnt="7">
        <dgm:presLayoutVars>
          <dgm:bulletEnabled val="1"/>
        </dgm:presLayoutVars>
      </dgm:prSet>
      <dgm:spPr/>
    </dgm:pt>
    <dgm:pt modelId="{2156C9F6-C19A-7943-AE90-2A262C2605F7}" type="pres">
      <dgm:prSet presAssocID="{09D08281-BA86-2143-AA7B-8EDE5095E518}" presName="sibTrans" presStyleLbl="sibTrans2D1" presStyleIdx="4" presStyleCnt="6"/>
      <dgm:spPr/>
    </dgm:pt>
    <dgm:pt modelId="{7ADD1555-30DE-9943-84AD-C54AF82B1C43}" type="pres">
      <dgm:prSet presAssocID="{09D08281-BA86-2143-AA7B-8EDE5095E518}" presName="connectorText" presStyleLbl="sibTrans2D1" presStyleIdx="4" presStyleCnt="6"/>
      <dgm:spPr/>
    </dgm:pt>
    <dgm:pt modelId="{88A05B70-9BB8-F444-B85E-2297F2B9F39C}" type="pres">
      <dgm:prSet presAssocID="{6C2EE48B-F7DA-7045-9483-3223E9C6AD43}" presName="node" presStyleLbl="node1" presStyleIdx="5" presStyleCnt="7">
        <dgm:presLayoutVars>
          <dgm:bulletEnabled val="1"/>
        </dgm:presLayoutVars>
      </dgm:prSet>
      <dgm:spPr/>
    </dgm:pt>
    <dgm:pt modelId="{B8DDB252-35E6-4742-B45B-9D636CBC8DF2}" type="pres">
      <dgm:prSet presAssocID="{20080917-F157-1043-AC82-D37166E7E119}" presName="sibTrans" presStyleLbl="sibTrans2D1" presStyleIdx="5" presStyleCnt="6"/>
      <dgm:spPr/>
    </dgm:pt>
    <dgm:pt modelId="{B0CC3358-4319-384C-9CCD-95E917D6A981}" type="pres">
      <dgm:prSet presAssocID="{20080917-F157-1043-AC82-D37166E7E119}" presName="connectorText" presStyleLbl="sibTrans2D1" presStyleIdx="5" presStyleCnt="6"/>
      <dgm:spPr/>
    </dgm:pt>
    <dgm:pt modelId="{9ABF6C5E-17EA-7F47-AE65-0E31500AA519}" type="pres">
      <dgm:prSet presAssocID="{7E2EDE1E-FAB6-5B4C-AE8F-20D0D98C447D}" presName="node" presStyleLbl="node1" presStyleIdx="6" presStyleCnt="7">
        <dgm:presLayoutVars>
          <dgm:bulletEnabled val="1"/>
        </dgm:presLayoutVars>
      </dgm:prSet>
      <dgm:spPr/>
    </dgm:pt>
  </dgm:ptLst>
  <dgm:cxnLst>
    <dgm:cxn modelId="{8E8D9306-0062-884F-972B-81679A8BDDA9}" type="presOf" srcId="{09D08281-BA86-2143-AA7B-8EDE5095E518}" destId="{2156C9F6-C19A-7943-AE90-2A262C2605F7}" srcOrd="0" destOrd="0" presId="urn:microsoft.com/office/officeart/2005/8/layout/process1"/>
    <dgm:cxn modelId="{1F691B0C-B5FC-334A-9661-A1F95F85153F}" type="presOf" srcId="{8137FE43-C9AB-0E47-A486-D6FD950A33E7}" destId="{6C9D2E10-82F8-1E48-85F1-353D01373A38}" srcOrd="0" destOrd="0" presId="urn:microsoft.com/office/officeart/2005/8/layout/process1"/>
    <dgm:cxn modelId="{7DE3070D-0480-6D47-B112-F5571CD09595}" srcId="{4B165689-7179-7B4B-AD9F-92290A6E2CC4}" destId="{7E2EDE1E-FAB6-5B4C-AE8F-20D0D98C447D}" srcOrd="6" destOrd="0" parTransId="{1C1BC489-1B0E-F445-BE41-82D85315C9A6}" sibTransId="{890B33EF-728E-B04B-927C-CD2E3BF53D74}"/>
    <dgm:cxn modelId="{2CD96E11-642E-2549-A45F-5FC9CCF44420}" type="presOf" srcId="{142AEAD3-281C-B24E-91FA-AA4D01386B4C}" destId="{A19CFC8A-F4A6-FC45-8547-D0BB01A38F07}" srcOrd="0" destOrd="0" presId="urn:microsoft.com/office/officeart/2005/8/layout/process1"/>
    <dgm:cxn modelId="{87032321-75ED-214B-AC75-CE7A9A7A367B}" type="presOf" srcId="{09D08281-BA86-2143-AA7B-8EDE5095E518}" destId="{7ADD1555-30DE-9943-84AD-C54AF82B1C43}" srcOrd="1" destOrd="0" presId="urn:microsoft.com/office/officeart/2005/8/layout/process1"/>
    <dgm:cxn modelId="{BE1EBF2D-7C3F-8145-BC08-8E25B01DBD60}" type="presOf" srcId="{142AEAD3-281C-B24E-91FA-AA4D01386B4C}" destId="{1FE96828-E738-BF4E-815C-3466B756C110}" srcOrd="1" destOrd="0" presId="urn:microsoft.com/office/officeart/2005/8/layout/process1"/>
    <dgm:cxn modelId="{66C2592E-45E7-DF47-8664-5FB5F7388BC9}" srcId="{4B165689-7179-7B4B-AD9F-92290A6E2CC4}" destId="{13C09390-12A4-B44D-B5A7-BED235CA7F66}" srcOrd="2" destOrd="0" parTransId="{8C449A63-4C15-0E41-A904-A47073693B06}" sibTransId="{194AABF7-D5D9-1C4A-80EE-0CACEFB7DFBE}"/>
    <dgm:cxn modelId="{EC1F112F-578A-2E49-918B-DB0EFF9D1A7C}" type="presOf" srcId="{49BCEF7A-F9A2-C04F-AEAC-66F8E7E47CD2}" destId="{553E9AEE-CD7C-3641-979C-B0C16F753ADB}" srcOrd="0" destOrd="0" presId="urn:microsoft.com/office/officeart/2005/8/layout/process1"/>
    <dgm:cxn modelId="{80B43739-C3DB-5948-BA06-C6AB4D90C7F2}" type="presOf" srcId="{36398697-53C8-5443-87E7-0011E6E8E785}" destId="{22BFC87E-18B8-794F-B3E0-DE6D2C3488C6}" srcOrd="0" destOrd="0" presId="urn:microsoft.com/office/officeart/2005/8/layout/process1"/>
    <dgm:cxn modelId="{80857E42-3825-3E4C-8D1E-929DEA2213B9}" type="presOf" srcId="{A2890717-8ABE-D340-BEE9-E4E05B9483A9}" destId="{CDA111C2-83DD-8D4E-B719-F49C86A745D9}" srcOrd="0" destOrd="0" presId="urn:microsoft.com/office/officeart/2005/8/layout/process1"/>
    <dgm:cxn modelId="{76824F54-A3E3-5741-A96B-F33F7BD293FB}" type="presOf" srcId="{194AABF7-D5D9-1C4A-80EE-0CACEFB7DFBE}" destId="{9756A276-C905-B548-9A49-80021021263D}" srcOrd="1" destOrd="0" presId="urn:microsoft.com/office/officeart/2005/8/layout/process1"/>
    <dgm:cxn modelId="{D0330155-3540-E74F-A7C7-796CE5F7ADCC}" srcId="{4B165689-7179-7B4B-AD9F-92290A6E2CC4}" destId="{6C2EE48B-F7DA-7045-9483-3223E9C6AD43}" srcOrd="5" destOrd="0" parTransId="{4EE098CB-A71B-A944-88B3-53E46ABDEB51}" sibTransId="{20080917-F157-1043-AC82-D37166E7E119}"/>
    <dgm:cxn modelId="{22B7D36B-9B06-FE48-9580-81EA09650A15}" type="presOf" srcId="{1823CBE6-72FA-BC41-9E02-95DDF1C48399}" destId="{B3657653-812D-8D4A-BC6C-47C4EF9752BF}" srcOrd="0" destOrd="0" presId="urn:microsoft.com/office/officeart/2005/8/layout/process1"/>
    <dgm:cxn modelId="{5DC68875-814A-CA4C-8BA3-9F388D091CC7}" srcId="{4B165689-7179-7B4B-AD9F-92290A6E2CC4}" destId="{6C692EF9-B1E8-B145-891C-290164D66FA1}" srcOrd="1" destOrd="0" parTransId="{5EA87E63-1F7A-E545-8CE2-876236F2DBA8}" sibTransId="{36398697-53C8-5443-87E7-0011E6E8E785}"/>
    <dgm:cxn modelId="{C99A727D-5281-6443-BBF3-82D6915A03DE}" type="presOf" srcId="{6C2EE48B-F7DA-7045-9483-3223E9C6AD43}" destId="{88A05B70-9BB8-F444-B85E-2297F2B9F39C}" srcOrd="0" destOrd="0" presId="urn:microsoft.com/office/officeart/2005/8/layout/process1"/>
    <dgm:cxn modelId="{DCB1367F-FC7C-CA48-A070-16CAE1871E48}" type="presOf" srcId="{13C09390-12A4-B44D-B5A7-BED235CA7F66}" destId="{508FED41-F44A-0D45-A0CD-A27F77D85DF9}" srcOrd="0" destOrd="0" presId="urn:microsoft.com/office/officeart/2005/8/layout/process1"/>
    <dgm:cxn modelId="{94ED0389-614A-1745-98D3-4394A43293A7}" type="presOf" srcId="{7E2EDE1E-FAB6-5B4C-AE8F-20D0D98C447D}" destId="{9ABF6C5E-17EA-7F47-AE65-0E31500AA519}" srcOrd="0" destOrd="0" presId="urn:microsoft.com/office/officeart/2005/8/layout/process1"/>
    <dgm:cxn modelId="{51FC5F8D-C81E-7346-BB43-83BC2E69C7E9}" type="presOf" srcId="{20080917-F157-1043-AC82-D37166E7E119}" destId="{B0CC3358-4319-384C-9CCD-95E917D6A981}" srcOrd="1" destOrd="0" presId="urn:microsoft.com/office/officeart/2005/8/layout/process1"/>
    <dgm:cxn modelId="{16E8B28D-B50A-9046-A42E-412E293D2CAA}" type="presOf" srcId="{194AABF7-D5D9-1C4A-80EE-0CACEFB7DFBE}" destId="{E9BFBF10-0C21-3D4A-B9EA-B67295EADB9E}" srcOrd="0" destOrd="0" presId="urn:microsoft.com/office/officeart/2005/8/layout/process1"/>
    <dgm:cxn modelId="{7F07C7AA-E157-0145-AA32-F928E77F5470}" srcId="{4B165689-7179-7B4B-AD9F-92290A6E2CC4}" destId="{49BCEF7A-F9A2-C04F-AEAC-66F8E7E47CD2}" srcOrd="4" destOrd="0" parTransId="{095022D9-9B16-5145-8906-710CCA3396E6}" sibTransId="{09D08281-BA86-2143-AA7B-8EDE5095E518}"/>
    <dgm:cxn modelId="{7AC735B3-B9FF-F94A-B040-2BDE0108967F}" type="presOf" srcId="{20080917-F157-1043-AC82-D37166E7E119}" destId="{B8DDB252-35E6-4742-B45B-9D636CBC8DF2}" srcOrd="0" destOrd="0" presId="urn:microsoft.com/office/officeart/2005/8/layout/process1"/>
    <dgm:cxn modelId="{4832A6B4-3303-6D4A-AC06-96E1D6944F98}" type="presOf" srcId="{6C692EF9-B1E8-B145-891C-290164D66FA1}" destId="{435DFA55-9AAB-9E4A-BFE8-D90556156102}" srcOrd="0" destOrd="0" presId="urn:microsoft.com/office/officeart/2005/8/layout/process1"/>
    <dgm:cxn modelId="{D7DA00BA-E20A-D541-AB95-5EB25BD7DC16}" srcId="{4B165689-7179-7B4B-AD9F-92290A6E2CC4}" destId="{1823CBE6-72FA-BC41-9E02-95DDF1C48399}" srcOrd="3" destOrd="0" parTransId="{B53C8A7E-6643-E44A-AABA-73CD1EF4B44F}" sibTransId="{8137FE43-C9AB-0E47-A486-D6FD950A33E7}"/>
    <dgm:cxn modelId="{6AC178C5-C533-CA4E-838C-F92A18646B01}" type="presOf" srcId="{4B165689-7179-7B4B-AD9F-92290A6E2CC4}" destId="{6E34BC60-7A65-4744-9603-7EBB61690CBB}" srcOrd="0" destOrd="0" presId="urn:microsoft.com/office/officeart/2005/8/layout/process1"/>
    <dgm:cxn modelId="{C59CACC6-3049-C44C-8F0A-E9412FCF8CFA}" type="presOf" srcId="{36398697-53C8-5443-87E7-0011E6E8E785}" destId="{EDE89858-3266-B749-9A9A-3FDCCC305800}" srcOrd="1" destOrd="0" presId="urn:microsoft.com/office/officeart/2005/8/layout/process1"/>
    <dgm:cxn modelId="{735FB5CE-3113-CB41-910E-7027DFE9C227}" srcId="{4B165689-7179-7B4B-AD9F-92290A6E2CC4}" destId="{A2890717-8ABE-D340-BEE9-E4E05B9483A9}" srcOrd="0" destOrd="0" parTransId="{E9DDD62D-9422-904F-9A5A-35E641C2AB7F}" sibTransId="{142AEAD3-281C-B24E-91FA-AA4D01386B4C}"/>
    <dgm:cxn modelId="{7FDC29D7-29D3-8341-971D-C920E89E6E4F}" type="presOf" srcId="{8137FE43-C9AB-0E47-A486-D6FD950A33E7}" destId="{1C2E8D5F-9F0F-0042-9926-09C7B3291E89}" srcOrd="1" destOrd="0" presId="urn:microsoft.com/office/officeart/2005/8/layout/process1"/>
    <dgm:cxn modelId="{3FB45B22-D87E-A041-A554-2274E48B8B32}" type="presParOf" srcId="{6E34BC60-7A65-4744-9603-7EBB61690CBB}" destId="{CDA111C2-83DD-8D4E-B719-F49C86A745D9}" srcOrd="0" destOrd="0" presId="urn:microsoft.com/office/officeart/2005/8/layout/process1"/>
    <dgm:cxn modelId="{741F7AAB-5E6D-BF49-BD1D-B5C20F1FD826}" type="presParOf" srcId="{6E34BC60-7A65-4744-9603-7EBB61690CBB}" destId="{A19CFC8A-F4A6-FC45-8547-D0BB01A38F07}" srcOrd="1" destOrd="0" presId="urn:microsoft.com/office/officeart/2005/8/layout/process1"/>
    <dgm:cxn modelId="{9452862B-AB5D-6A48-A9A4-1B2CAA1F62CD}" type="presParOf" srcId="{A19CFC8A-F4A6-FC45-8547-D0BB01A38F07}" destId="{1FE96828-E738-BF4E-815C-3466B756C110}" srcOrd="0" destOrd="0" presId="urn:microsoft.com/office/officeart/2005/8/layout/process1"/>
    <dgm:cxn modelId="{37139ECA-7800-BD42-B9CC-5B249DB1A372}" type="presParOf" srcId="{6E34BC60-7A65-4744-9603-7EBB61690CBB}" destId="{435DFA55-9AAB-9E4A-BFE8-D90556156102}" srcOrd="2" destOrd="0" presId="urn:microsoft.com/office/officeart/2005/8/layout/process1"/>
    <dgm:cxn modelId="{77B5767B-0F6A-D74A-86D6-ECCF0093E3CF}" type="presParOf" srcId="{6E34BC60-7A65-4744-9603-7EBB61690CBB}" destId="{22BFC87E-18B8-794F-B3E0-DE6D2C3488C6}" srcOrd="3" destOrd="0" presId="urn:microsoft.com/office/officeart/2005/8/layout/process1"/>
    <dgm:cxn modelId="{62AE82B6-5632-7A4E-A835-017DFA0CB6D8}" type="presParOf" srcId="{22BFC87E-18B8-794F-B3E0-DE6D2C3488C6}" destId="{EDE89858-3266-B749-9A9A-3FDCCC305800}" srcOrd="0" destOrd="0" presId="urn:microsoft.com/office/officeart/2005/8/layout/process1"/>
    <dgm:cxn modelId="{B17D4BC5-41CC-0B44-8969-039A1CCBF210}" type="presParOf" srcId="{6E34BC60-7A65-4744-9603-7EBB61690CBB}" destId="{508FED41-F44A-0D45-A0CD-A27F77D85DF9}" srcOrd="4" destOrd="0" presId="urn:microsoft.com/office/officeart/2005/8/layout/process1"/>
    <dgm:cxn modelId="{C83D6636-7060-A746-940D-05410BB3232B}" type="presParOf" srcId="{6E34BC60-7A65-4744-9603-7EBB61690CBB}" destId="{E9BFBF10-0C21-3D4A-B9EA-B67295EADB9E}" srcOrd="5" destOrd="0" presId="urn:microsoft.com/office/officeart/2005/8/layout/process1"/>
    <dgm:cxn modelId="{DC3C9866-E6AF-F445-9B7E-81B71B1B7726}" type="presParOf" srcId="{E9BFBF10-0C21-3D4A-B9EA-B67295EADB9E}" destId="{9756A276-C905-B548-9A49-80021021263D}" srcOrd="0" destOrd="0" presId="urn:microsoft.com/office/officeart/2005/8/layout/process1"/>
    <dgm:cxn modelId="{FFF97BF7-E174-DE40-ADBE-00D717DF5CB4}" type="presParOf" srcId="{6E34BC60-7A65-4744-9603-7EBB61690CBB}" destId="{B3657653-812D-8D4A-BC6C-47C4EF9752BF}" srcOrd="6" destOrd="0" presId="urn:microsoft.com/office/officeart/2005/8/layout/process1"/>
    <dgm:cxn modelId="{EAA6B02F-D9F6-6444-9DDF-B095B43377DA}" type="presParOf" srcId="{6E34BC60-7A65-4744-9603-7EBB61690CBB}" destId="{6C9D2E10-82F8-1E48-85F1-353D01373A38}" srcOrd="7" destOrd="0" presId="urn:microsoft.com/office/officeart/2005/8/layout/process1"/>
    <dgm:cxn modelId="{D7BB4087-990D-E24E-92FF-16269287A9F8}" type="presParOf" srcId="{6C9D2E10-82F8-1E48-85F1-353D01373A38}" destId="{1C2E8D5F-9F0F-0042-9926-09C7B3291E89}" srcOrd="0" destOrd="0" presId="urn:microsoft.com/office/officeart/2005/8/layout/process1"/>
    <dgm:cxn modelId="{FD92476C-D40D-B74B-84F2-2134C4613C88}" type="presParOf" srcId="{6E34BC60-7A65-4744-9603-7EBB61690CBB}" destId="{553E9AEE-CD7C-3641-979C-B0C16F753ADB}" srcOrd="8" destOrd="0" presId="urn:microsoft.com/office/officeart/2005/8/layout/process1"/>
    <dgm:cxn modelId="{4E7C0CC2-44AF-B04B-897C-2B5F76491FAA}" type="presParOf" srcId="{6E34BC60-7A65-4744-9603-7EBB61690CBB}" destId="{2156C9F6-C19A-7943-AE90-2A262C2605F7}" srcOrd="9" destOrd="0" presId="urn:microsoft.com/office/officeart/2005/8/layout/process1"/>
    <dgm:cxn modelId="{9D22DE08-C586-0841-A320-637CDE751C15}" type="presParOf" srcId="{2156C9F6-C19A-7943-AE90-2A262C2605F7}" destId="{7ADD1555-30DE-9943-84AD-C54AF82B1C43}" srcOrd="0" destOrd="0" presId="urn:microsoft.com/office/officeart/2005/8/layout/process1"/>
    <dgm:cxn modelId="{FFC0A264-783D-244D-A7C3-72821E73E793}" type="presParOf" srcId="{6E34BC60-7A65-4744-9603-7EBB61690CBB}" destId="{88A05B70-9BB8-F444-B85E-2297F2B9F39C}" srcOrd="10" destOrd="0" presId="urn:microsoft.com/office/officeart/2005/8/layout/process1"/>
    <dgm:cxn modelId="{773D4A98-3F68-0F4D-8CD6-74A3DDDA0E99}" type="presParOf" srcId="{6E34BC60-7A65-4744-9603-7EBB61690CBB}" destId="{B8DDB252-35E6-4742-B45B-9D636CBC8DF2}" srcOrd="11" destOrd="0" presId="urn:microsoft.com/office/officeart/2005/8/layout/process1"/>
    <dgm:cxn modelId="{90C27F4B-129F-7746-9AC0-6C325BC36602}" type="presParOf" srcId="{B8DDB252-35E6-4742-B45B-9D636CBC8DF2}" destId="{B0CC3358-4319-384C-9CCD-95E917D6A981}" srcOrd="0" destOrd="0" presId="urn:microsoft.com/office/officeart/2005/8/layout/process1"/>
    <dgm:cxn modelId="{9AE89233-3935-9B4B-92F2-55AE4F9F4C2A}" type="presParOf" srcId="{6E34BC60-7A65-4744-9603-7EBB61690CBB}" destId="{9ABF6C5E-17EA-7F47-AE65-0E31500AA519}" srcOrd="1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7C99A3-578E-4A9E-BB35-06917555C2D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FAA2C3C-C97A-405D-A6F7-A2C87B733E99}">
      <dgm:prSet/>
      <dgm:spPr/>
      <dgm:t>
        <a:bodyPr/>
        <a:lstStyle/>
        <a:p>
          <a:r>
            <a:rPr lang="en-US"/>
            <a:t>Static URL, Beautiful Soup, Data frame</a:t>
          </a:r>
        </a:p>
      </dgm:t>
    </dgm:pt>
    <dgm:pt modelId="{4E050309-1855-46F2-9FB1-14EAA4B14341}" type="parTrans" cxnId="{BB7A48BA-A224-413F-89C4-A395746F6078}">
      <dgm:prSet/>
      <dgm:spPr/>
      <dgm:t>
        <a:bodyPr/>
        <a:lstStyle/>
        <a:p>
          <a:endParaRPr lang="en-US"/>
        </a:p>
      </dgm:t>
    </dgm:pt>
    <dgm:pt modelId="{7B462C18-3C4C-4C3D-AE6C-63D56F5F752B}" type="sibTrans" cxnId="{BB7A48BA-A224-413F-89C4-A395746F6078}">
      <dgm:prSet/>
      <dgm:spPr/>
      <dgm:t>
        <a:bodyPr/>
        <a:lstStyle/>
        <a:p>
          <a:endParaRPr lang="en-US"/>
        </a:p>
      </dgm:t>
    </dgm:pt>
    <dgm:pt modelId="{9B39E06F-9C2E-4F75-9E81-281D1DFDBE88}">
      <dgm:prSet/>
      <dgm:spPr/>
      <dgm:t>
        <a:bodyPr/>
        <a:lstStyle/>
        <a:p>
          <a:r>
            <a:rPr lang="en-US">
              <a:hlinkClick xmlns:r="http://schemas.openxmlformats.org/officeDocument/2006/relationships" r:id="rId1"/>
            </a:rPr>
            <a:t>Github-Webscraping</a:t>
          </a:r>
          <a:endParaRPr lang="en-US"/>
        </a:p>
      </dgm:t>
    </dgm:pt>
    <dgm:pt modelId="{2A712414-3BF2-4AF8-B777-B1165EDCACED}" type="parTrans" cxnId="{FE5F0B93-9DE4-4314-BF29-973A901282C2}">
      <dgm:prSet/>
      <dgm:spPr/>
      <dgm:t>
        <a:bodyPr/>
        <a:lstStyle/>
        <a:p>
          <a:endParaRPr lang="en-US"/>
        </a:p>
      </dgm:t>
    </dgm:pt>
    <dgm:pt modelId="{5309791D-D1A0-4FF7-BC65-C6642394A1E6}" type="sibTrans" cxnId="{FE5F0B93-9DE4-4314-BF29-973A901282C2}">
      <dgm:prSet/>
      <dgm:spPr/>
      <dgm:t>
        <a:bodyPr/>
        <a:lstStyle/>
        <a:p>
          <a:endParaRPr lang="en-US"/>
        </a:p>
      </dgm:t>
    </dgm:pt>
    <dgm:pt modelId="{D46FAFC6-B276-1B49-B6AB-08964D5C9700}" type="pres">
      <dgm:prSet presAssocID="{377C99A3-578E-4A9E-BB35-06917555C2D5}" presName="hierChild1" presStyleCnt="0">
        <dgm:presLayoutVars>
          <dgm:chPref val="1"/>
          <dgm:dir/>
          <dgm:animOne val="branch"/>
          <dgm:animLvl val="lvl"/>
          <dgm:resizeHandles/>
        </dgm:presLayoutVars>
      </dgm:prSet>
      <dgm:spPr/>
    </dgm:pt>
    <dgm:pt modelId="{3954E32E-B59D-B24B-9BBD-64D73A9DAF06}" type="pres">
      <dgm:prSet presAssocID="{2FAA2C3C-C97A-405D-A6F7-A2C87B733E99}" presName="hierRoot1" presStyleCnt="0"/>
      <dgm:spPr/>
    </dgm:pt>
    <dgm:pt modelId="{35C4CE91-D90E-924E-B41A-A3F836196C71}" type="pres">
      <dgm:prSet presAssocID="{2FAA2C3C-C97A-405D-A6F7-A2C87B733E99}" presName="composite" presStyleCnt="0"/>
      <dgm:spPr/>
    </dgm:pt>
    <dgm:pt modelId="{9C18A288-1862-234C-B391-75C0E40607D8}" type="pres">
      <dgm:prSet presAssocID="{2FAA2C3C-C97A-405D-A6F7-A2C87B733E99}" presName="background" presStyleLbl="node0" presStyleIdx="0" presStyleCnt="2"/>
      <dgm:spPr/>
    </dgm:pt>
    <dgm:pt modelId="{ED80D977-DBAB-7945-9A8B-944527DC202C}" type="pres">
      <dgm:prSet presAssocID="{2FAA2C3C-C97A-405D-A6F7-A2C87B733E99}" presName="text" presStyleLbl="fgAcc0" presStyleIdx="0" presStyleCnt="2">
        <dgm:presLayoutVars>
          <dgm:chPref val="3"/>
        </dgm:presLayoutVars>
      </dgm:prSet>
      <dgm:spPr/>
    </dgm:pt>
    <dgm:pt modelId="{FBDC57B1-A03C-674F-ACBB-8CBD3E976AE3}" type="pres">
      <dgm:prSet presAssocID="{2FAA2C3C-C97A-405D-A6F7-A2C87B733E99}" presName="hierChild2" presStyleCnt="0"/>
      <dgm:spPr/>
    </dgm:pt>
    <dgm:pt modelId="{DCAEEE38-EE1E-1642-8F8E-21E4DA0FE8C6}" type="pres">
      <dgm:prSet presAssocID="{9B39E06F-9C2E-4F75-9E81-281D1DFDBE88}" presName="hierRoot1" presStyleCnt="0"/>
      <dgm:spPr/>
    </dgm:pt>
    <dgm:pt modelId="{0D472CAB-C06F-3F42-BA07-F424AD024284}" type="pres">
      <dgm:prSet presAssocID="{9B39E06F-9C2E-4F75-9E81-281D1DFDBE88}" presName="composite" presStyleCnt="0"/>
      <dgm:spPr/>
    </dgm:pt>
    <dgm:pt modelId="{39F9DCE6-9F6B-1E46-AF7C-8D8298E38020}" type="pres">
      <dgm:prSet presAssocID="{9B39E06F-9C2E-4F75-9E81-281D1DFDBE88}" presName="background" presStyleLbl="node0" presStyleIdx="1" presStyleCnt="2"/>
      <dgm:spPr/>
    </dgm:pt>
    <dgm:pt modelId="{B263604D-AA9B-C949-A23B-139B329DA095}" type="pres">
      <dgm:prSet presAssocID="{9B39E06F-9C2E-4F75-9E81-281D1DFDBE88}" presName="text" presStyleLbl="fgAcc0" presStyleIdx="1" presStyleCnt="2">
        <dgm:presLayoutVars>
          <dgm:chPref val="3"/>
        </dgm:presLayoutVars>
      </dgm:prSet>
      <dgm:spPr/>
    </dgm:pt>
    <dgm:pt modelId="{23CDB10F-EE88-7A4A-9181-6D5F583512C3}" type="pres">
      <dgm:prSet presAssocID="{9B39E06F-9C2E-4F75-9E81-281D1DFDBE88}" presName="hierChild2" presStyleCnt="0"/>
      <dgm:spPr/>
    </dgm:pt>
  </dgm:ptLst>
  <dgm:cxnLst>
    <dgm:cxn modelId="{36A2BA0C-DA39-094A-B058-D44A45FF36E1}" type="presOf" srcId="{377C99A3-578E-4A9E-BB35-06917555C2D5}" destId="{D46FAFC6-B276-1B49-B6AB-08964D5C9700}" srcOrd="0" destOrd="0" presId="urn:microsoft.com/office/officeart/2005/8/layout/hierarchy1"/>
    <dgm:cxn modelId="{DF428E3D-1995-6346-824F-26731B820208}" type="presOf" srcId="{2FAA2C3C-C97A-405D-A6F7-A2C87B733E99}" destId="{ED80D977-DBAB-7945-9A8B-944527DC202C}" srcOrd="0" destOrd="0" presId="urn:microsoft.com/office/officeart/2005/8/layout/hierarchy1"/>
    <dgm:cxn modelId="{FE5F0B93-9DE4-4314-BF29-973A901282C2}" srcId="{377C99A3-578E-4A9E-BB35-06917555C2D5}" destId="{9B39E06F-9C2E-4F75-9E81-281D1DFDBE88}" srcOrd="1" destOrd="0" parTransId="{2A712414-3BF2-4AF8-B777-B1165EDCACED}" sibTransId="{5309791D-D1A0-4FF7-BC65-C6642394A1E6}"/>
    <dgm:cxn modelId="{441F85AF-8496-7E47-8789-5092A54875FF}" type="presOf" srcId="{9B39E06F-9C2E-4F75-9E81-281D1DFDBE88}" destId="{B263604D-AA9B-C949-A23B-139B329DA095}" srcOrd="0" destOrd="0" presId="urn:microsoft.com/office/officeart/2005/8/layout/hierarchy1"/>
    <dgm:cxn modelId="{BB7A48BA-A224-413F-89C4-A395746F6078}" srcId="{377C99A3-578E-4A9E-BB35-06917555C2D5}" destId="{2FAA2C3C-C97A-405D-A6F7-A2C87B733E99}" srcOrd="0" destOrd="0" parTransId="{4E050309-1855-46F2-9FB1-14EAA4B14341}" sibTransId="{7B462C18-3C4C-4C3D-AE6C-63D56F5F752B}"/>
    <dgm:cxn modelId="{0D23AA69-F0A1-7744-838D-62E295178B4E}" type="presParOf" srcId="{D46FAFC6-B276-1B49-B6AB-08964D5C9700}" destId="{3954E32E-B59D-B24B-9BBD-64D73A9DAF06}" srcOrd="0" destOrd="0" presId="urn:microsoft.com/office/officeart/2005/8/layout/hierarchy1"/>
    <dgm:cxn modelId="{17485E85-5045-474E-AD62-745C495D7F11}" type="presParOf" srcId="{3954E32E-B59D-B24B-9BBD-64D73A9DAF06}" destId="{35C4CE91-D90E-924E-B41A-A3F836196C71}" srcOrd="0" destOrd="0" presId="urn:microsoft.com/office/officeart/2005/8/layout/hierarchy1"/>
    <dgm:cxn modelId="{0D995299-9B91-174E-82E5-6A500CEFFE7A}" type="presParOf" srcId="{35C4CE91-D90E-924E-B41A-A3F836196C71}" destId="{9C18A288-1862-234C-B391-75C0E40607D8}" srcOrd="0" destOrd="0" presId="urn:microsoft.com/office/officeart/2005/8/layout/hierarchy1"/>
    <dgm:cxn modelId="{50514447-3243-D64D-8762-9F0C026A4DC9}" type="presParOf" srcId="{35C4CE91-D90E-924E-B41A-A3F836196C71}" destId="{ED80D977-DBAB-7945-9A8B-944527DC202C}" srcOrd="1" destOrd="0" presId="urn:microsoft.com/office/officeart/2005/8/layout/hierarchy1"/>
    <dgm:cxn modelId="{1756A9F0-F01D-6844-A301-61E5D7230246}" type="presParOf" srcId="{3954E32E-B59D-B24B-9BBD-64D73A9DAF06}" destId="{FBDC57B1-A03C-674F-ACBB-8CBD3E976AE3}" srcOrd="1" destOrd="0" presId="urn:microsoft.com/office/officeart/2005/8/layout/hierarchy1"/>
    <dgm:cxn modelId="{ED8D4DB2-7FCF-7141-B810-E4E280ACE5C8}" type="presParOf" srcId="{D46FAFC6-B276-1B49-B6AB-08964D5C9700}" destId="{DCAEEE38-EE1E-1642-8F8E-21E4DA0FE8C6}" srcOrd="1" destOrd="0" presId="urn:microsoft.com/office/officeart/2005/8/layout/hierarchy1"/>
    <dgm:cxn modelId="{70894FF3-CD59-DC48-AE3E-F5D1E7360044}" type="presParOf" srcId="{DCAEEE38-EE1E-1642-8F8E-21E4DA0FE8C6}" destId="{0D472CAB-C06F-3F42-BA07-F424AD024284}" srcOrd="0" destOrd="0" presId="urn:microsoft.com/office/officeart/2005/8/layout/hierarchy1"/>
    <dgm:cxn modelId="{3D19D828-F2F0-9142-B467-56DD37F22817}" type="presParOf" srcId="{0D472CAB-C06F-3F42-BA07-F424AD024284}" destId="{39F9DCE6-9F6B-1E46-AF7C-8D8298E38020}" srcOrd="0" destOrd="0" presId="urn:microsoft.com/office/officeart/2005/8/layout/hierarchy1"/>
    <dgm:cxn modelId="{86AAAB7A-D4EB-484F-B7D6-34F340ADA807}" type="presParOf" srcId="{0D472CAB-C06F-3F42-BA07-F424AD024284}" destId="{B263604D-AA9B-C949-A23B-139B329DA095}" srcOrd="1" destOrd="0" presId="urn:microsoft.com/office/officeart/2005/8/layout/hierarchy1"/>
    <dgm:cxn modelId="{EEB9E98B-5C38-BC46-953E-0D19BECAC3CA}" type="presParOf" srcId="{DCAEEE38-EE1E-1642-8F8E-21E4DA0FE8C6}" destId="{23CDB10F-EE88-7A4A-9181-6D5F583512C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BD0868-43EA-1E47-8242-2ED5680FAD8E}" type="doc">
      <dgm:prSet loTypeId="urn:microsoft.com/office/officeart/2005/8/layout/process1" loCatId="" qsTypeId="urn:microsoft.com/office/officeart/2005/8/quickstyle/simple1" qsCatId="simple" csTypeId="urn:microsoft.com/office/officeart/2005/8/colors/accent1_2" csCatId="accent1" phldr="1"/>
      <dgm:spPr/>
    </dgm:pt>
    <dgm:pt modelId="{2F5228D7-BA94-7743-A9A4-0F31CB1BE9D4}">
      <dgm:prSet phldrT="[Text]"/>
      <dgm:spPr/>
      <dgm:t>
        <a:bodyPr/>
        <a:lstStyle/>
        <a:p>
          <a:r>
            <a:rPr lang="en-US" dirty="0"/>
            <a:t>Static URL </a:t>
          </a:r>
        </a:p>
      </dgm:t>
    </dgm:pt>
    <dgm:pt modelId="{FA7DC6CF-A085-5A46-91D4-CA5A402821D7}" type="parTrans" cxnId="{2ED09851-D9DA-E546-9EFC-7F2E21098C2B}">
      <dgm:prSet/>
      <dgm:spPr/>
      <dgm:t>
        <a:bodyPr/>
        <a:lstStyle/>
        <a:p>
          <a:endParaRPr lang="en-US"/>
        </a:p>
      </dgm:t>
    </dgm:pt>
    <dgm:pt modelId="{8F60789D-6C4E-5445-ABF3-3AB9C3C881D9}" type="sibTrans" cxnId="{2ED09851-D9DA-E546-9EFC-7F2E21098C2B}">
      <dgm:prSet/>
      <dgm:spPr/>
      <dgm:t>
        <a:bodyPr/>
        <a:lstStyle/>
        <a:p>
          <a:endParaRPr lang="en-US"/>
        </a:p>
      </dgm:t>
    </dgm:pt>
    <dgm:pt modelId="{998DE357-62D2-124D-A0D4-2CAEDA7D8DDF}">
      <dgm:prSet phldrT="[Text]"/>
      <dgm:spPr/>
      <dgm:t>
        <a:bodyPr/>
        <a:lstStyle/>
        <a:p>
          <a:r>
            <a:rPr lang="en-US" dirty="0"/>
            <a:t>Request get text </a:t>
          </a:r>
        </a:p>
      </dgm:t>
    </dgm:pt>
    <dgm:pt modelId="{C0520ECE-58CD-A443-BCBF-EBAC0702ED9E}" type="parTrans" cxnId="{3D1BF88C-3497-8F4D-B110-253A33064387}">
      <dgm:prSet/>
      <dgm:spPr/>
      <dgm:t>
        <a:bodyPr/>
        <a:lstStyle/>
        <a:p>
          <a:endParaRPr lang="en-US"/>
        </a:p>
      </dgm:t>
    </dgm:pt>
    <dgm:pt modelId="{6EDEF2B4-62EF-5D40-B0F5-25EBCCE5074C}" type="sibTrans" cxnId="{3D1BF88C-3497-8F4D-B110-253A33064387}">
      <dgm:prSet/>
      <dgm:spPr/>
      <dgm:t>
        <a:bodyPr/>
        <a:lstStyle/>
        <a:p>
          <a:endParaRPr lang="en-US"/>
        </a:p>
      </dgm:t>
    </dgm:pt>
    <dgm:pt modelId="{B0A808F7-0000-7B40-8A3A-DE4CC02473DA}">
      <dgm:prSet phldrT="[Text]"/>
      <dgm:spPr/>
      <dgm:t>
        <a:bodyPr/>
        <a:lstStyle/>
        <a:p>
          <a:r>
            <a:rPr lang="en-US" dirty="0"/>
            <a:t>Beautiful Soup </a:t>
          </a:r>
        </a:p>
      </dgm:t>
    </dgm:pt>
    <dgm:pt modelId="{AF18F34B-36A7-664D-BDA7-17E43183AFFE}" type="parTrans" cxnId="{5D7FDAAC-2D0D-A548-B454-0BDAB2F6F871}">
      <dgm:prSet/>
      <dgm:spPr/>
      <dgm:t>
        <a:bodyPr/>
        <a:lstStyle/>
        <a:p>
          <a:endParaRPr lang="en-US"/>
        </a:p>
      </dgm:t>
    </dgm:pt>
    <dgm:pt modelId="{C14B23FB-203D-1740-871E-B5248A837035}" type="sibTrans" cxnId="{5D7FDAAC-2D0D-A548-B454-0BDAB2F6F871}">
      <dgm:prSet/>
      <dgm:spPr/>
      <dgm:t>
        <a:bodyPr/>
        <a:lstStyle/>
        <a:p>
          <a:endParaRPr lang="en-US"/>
        </a:p>
      </dgm:t>
    </dgm:pt>
    <dgm:pt modelId="{64C7D8B0-E01C-CD43-A87F-F3D00052203C}">
      <dgm:prSet/>
      <dgm:spPr/>
      <dgm:t>
        <a:bodyPr/>
        <a:lstStyle/>
        <a:p>
          <a:r>
            <a:rPr lang="en-US" dirty="0"/>
            <a:t>Tables</a:t>
          </a:r>
        </a:p>
      </dgm:t>
    </dgm:pt>
    <dgm:pt modelId="{F493E81C-99E6-2748-8A5B-CF8F73018612}" type="parTrans" cxnId="{0E1D6E8C-AF8C-F447-9625-20025DACACB4}">
      <dgm:prSet/>
      <dgm:spPr/>
      <dgm:t>
        <a:bodyPr/>
        <a:lstStyle/>
        <a:p>
          <a:endParaRPr lang="en-US"/>
        </a:p>
      </dgm:t>
    </dgm:pt>
    <dgm:pt modelId="{D5B94712-E8B5-1443-9402-C63315220716}" type="sibTrans" cxnId="{0E1D6E8C-AF8C-F447-9625-20025DACACB4}">
      <dgm:prSet/>
      <dgm:spPr/>
      <dgm:t>
        <a:bodyPr/>
        <a:lstStyle/>
        <a:p>
          <a:endParaRPr lang="en-US"/>
        </a:p>
      </dgm:t>
    </dgm:pt>
    <dgm:pt modelId="{F601E928-83FE-9A48-BAF8-80B6C6501393}">
      <dgm:prSet/>
      <dgm:spPr/>
      <dgm:t>
        <a:bodyPr/>
        <a:lstStyle/>
        <a:p>
          <a:r>
            <a:rPr lang="en-US" dirty="0"/>
            <a:t>Column names</a:t>
          </a:r>
        </a:p>
      </dgm:t>
    </dgm:pt>
    <dgm:pt modelId="{F9705E83-FA36-F542-90D0-EC016F63267B}" type="parTrans" cxnId="{885552EC-CE7E-EF46-9BF4-0E1D1A50E606}">
      <dgm:prSet/>
      <dgm:spPr/>
      <dgm:t>
        <a:bodyPr/>
        <a:lstStyle/>
        <a:p>
          <a:endParaRPr lang="en-US"/>
        </a:p>
      </dgm:t>
    </dgm:pt>
    <dgm:pt modelId="{DEC70B97-8BE8-EA46-B923-EAF868E4B0B4}" type="sibTrans" cxnId="{885552EC-CE7E-EF46-9BF4-0E1D1A50E606}">
      <dgm:prSet/>
      <dgm:spPr/>
      <dgm:t>
        <a:bodyPr/>
        <a:lstStyle/>
        <a:p>
          <a:endParaRPr lang="en-US"/>
        </a:p>
      </dgm:t>
    </dgm:pt>
    <dgm:pt modelId="{5841B148-38EB-3840-BC75-192D37D35858}">
      <dgm:prSet/>
      <dgm:spPr/>
      <dgm:t>
        <a:bodyPr/>
        <a:lstStyle/>
        <a:p>
          <a:r>
            <a:rPr lang="en-US" dirty="0"/>
            <a:t>Helper Function</a:t>
          </a:r>
        </a:p>
      </dgm:t>
    </dgm:pt>
    <dgm:pt modelId="{0CAF3066-BAD4-DF44-AAD6-6DF77B97F310}" type="parTrans" cxnId="{6DD22721-7F67-BF47-B9FF-B208EB7EB1BA}">
      <dgm:prSet/>
      <dgm:spPr/>
      <dgm:t>
        <a:bodyPr/>
        <a:lstStyle/>
        <a:p>
          <a:endParaRPr lang="en-US"/>
        </a:p>
      </dgm:t>
    </dgm:pt>
    <dgm:pt modelId="{AB79F1F1-A5E3-9541-9364-705D3A73B4C7}" type="sibTrans" cxnId="{6DD22721-7F67-BF47-B9FF-B208EB7EB1BA}">
      <dgm:prSet/>
      <dgm:spPr/>
      <dgm:t>
        <a:bodyPr/>
        <a:lstStyle/>
        <a:p>
          <a:endParaRPr lang="en-US"/>
        </a:p>
      </dgm:t>
    </dgm:pt>
    <dgm:pt modelId="{0B2E6E49-F90E-A940-8F1F-01509125C493}">
      <dgm:prSet/>
      <dgm:spPr/>
      <dgm:t>
        <a:bodyPr/>
        <a:lstStyle/>
        <a:p>
          <a:r>
            <a:rPr lang="en-US" dirty="0"/>
            <a:t>Data Frame</a:t>
          </a:r>
        </a:p>
      </dgm:t>
    </dgm:pt>
    <dgm:pt modelId="{CEB91AA5-2E7F-664D-92AB-7438BC9CF65C}" type="parTrans" cxnId="{502BAF86-DDCB-7748-99BC-1968CAF7E1AD}">
      <dgm:prSet/>
      <dgm:spPr/>
      <dgm:t>
        <a:bodyPr/>
        <a:lstStyle/>
        <a:p>
          <a:endParaRPr lang="en-US"/>
        </a:p>
      </dgm:t>
    </dgm:pt>
    <dgm:pt modelId="{93534978-846A-6B4C-8620-C6DDED6EEEA2}" type="sibTrans" cxnId="{502BAF86-DDCB-7748-99BC-1968CAF7E1AD}">
      <dgm:prSet/>
      <dgm:spPr/>
      <dgm:t>
        <a:bodyPr/>
        <a:lstStyle/>
        <a:p>
          <a:endParaRPr lang="en-US"/>
        </a:p>
      </dgm:t>
    </dgm:pt>
    <dgm:pt modelId="{259F7804-8FEE-6D4D-A492-851403CFBAFE}" type="pres">
      <dgm:prSet presAssocID="{2DBD0868-43EA-1E47-8242-2ED5680FAD8E}" presName="Name0" presStyleCnt="0">
        <dgm:presLayoutVars>
          <dgm:dir/>
          <dgm:resizeHandles val="exact"/>
        </dgm:presLayoutVars>
      </dgm:prSet>
      <dgm:spPr/>
    </dgm:pt>
    <dgm:pt modelId="{900928C4-0522-8F4F-965D-F82B20814CD8}" type="pres">
      <dgm:prSet presAssocID="{2F5228D7-BA94-7743-A9A4-0F31CB1BE9D4}" presName="node" presStyleLbl="node1" presStyleIdx="0" presStyleCnt="7">
        <dgm:presLayoutVars>
          <dgm:bulletEnabled val="1"/>
        </dgm:presLayoutVars>
      </dgm:prSet>
      <dgm:spPr/>
    </dgm:pt>
    <dgm:pt modelId="{B209B18E-152A-6946-B7C4-9099FC8A4B4D}" type="pres">
      <dgm:prSet presAssocID="{8F60789D-6C4E-5445-ABF3-3AB9C3C881D9}" presName="sibTrans" presStyleLbl="sibTrans2D1" presStyleIdx="0" presStyleCnt="6"/>
      <dgm:spPr/>
    </dgm:pt>
    <dgm:pt modelId="{182EC028-E0DE-3545-92BE-3F1C96EE86FE}" type="pres">
      <dgm:prSet presAssocID="{8F60789D-6C4E-5445-ABF3-3AB9C3C881D9}" presName="connectorText" presStyleLbl="sibTrans2D1" presStyleIdx="0" presStyleCnt="6"/>
      <dgm:spPr/>
    </dgm:pt>
    <dgm:pt modelId="{8EA7FE2E-E580-9B4A-83F7-23C40A791422}" type="pres">
      <dgm:prSet presAssocID="{998DE357-62D2-124D-A0D4-2CAEDA7D8DDF}" presName="node" presStyleLbl="node1" presStyleIdx="1" presStyleCnt="7">
        <dgm:presLayoutVars>
          <dgm:bulletEnabled val="1"/>
        </dgm:presLayoutVars>
      </dgm:prSet>
      <dgm:spPr/>
    </dgm:pt>
    <dgm:pt modelId="{0951D276-43AE-E44C-A7A3-9983E3A5869A}" type="pres">
      <dgm:prSet presAssocID="{6EDEF2B4-62EF-5D40-B0F5-25EBCCE5074C}" presName="sibTrans" presStyleLbl="sibTrans2D1" presStyleIdx="1" presStyleCnt="6"/>
      <dgm:spPr/>
    </dgm:pt>
    <dgm:pt modelId="{4291D51B-A137-B243-943B-5BC83FFD2BC4}" type="pres">
      <dgm:prSet presAssocID="{6EDEF2B4-62EF-5D40-B0F5-25EBCCE5074C}" presName="connectorText" presStyleLbl="sibTrans2D1" presStyleIdx="1" presStyleCnt="6"/>
      <dgm:spPr/>
    </dgm:pt>
    <dgm:pt modelId="{2FB91C88-B96D-2042-B126-D8772D948230}" type="pres">
      <dgm:prSet presAssocID="{B0A808F7-0000-7B40-8A3A-DE4CC02473DA}" presName="node" presStyleLbl="node1" presStyleIdx="2" presStyleCnt="7">
        <dgm:presLayoutVars>
          <dgm:bulletEnabled val="1"/>
        </dgm:presLayoutVars>
      </dgm:prSet>
      <dgm:spPr/>
    </dgm:pt>
    <dgm:pt modelId="{89966E5E-FB68-734B-83FF-CFE029BB73AE}" type="pres">
      <dgm:prSet presAssocID="{C14B23FB-203D-1740-871E-B5248A837035}" presName="sibTrans" presStyleLbl="sibTrans2D1" presStyleIdx="2" presStyleCnt="6"/>
      <dgm:spPr/>
    </dgm:pt>
    <dgm:pt modelId="{EE295D45-9919-C64C-96BA-71C3B56208EB}" type="pres">
      <dgm:prSet presAssocID="{C14B23FB-203D-1740-871E-B5248A837035}" presName="connectorText" presStyleLbl="sibTrans2D1" presStyleIdx="2" presStyleCnt="6"/>
      <dgm:spPr/>
    </dgm:pt>
    <dgm:pt modelId="{FF67BC33-28E5-CA4A-A50A-3D310EEB4662}" type="pres">
      <dgm:prSet presAssocID="{64C7D8B0-E01C-CD43-A87F-F3D00052203C}" presName="node" presStyleLbl="node1" presStyleIdx="3" presStyleCnt="7">
        <dgm:presLayoutVars>
          <dgm:bulletEnabled val="1"/>
        </dgm:presLayoutVars>
      </dgm:prSet>
      <dgm:spPr/>
    </dgm:pt>
    <dgm:pt modelId="{F0F216A2-191E-1343-B95F-B84C7B0E0B6E}" type="pres">
      <dgm:prSet presAssocID="{D5B94712-E8B5-1443-9402-C63315220716}" presName="sibTrans" presStyleLbl="sibTrans2D1" presStyleIdx="3" presStyleCnt="6"/>
      <dgm:spPr/>
    </dgm:pt>
    <dgm:pt modelId="{8865AF38-359E-DF42-A07C-24A04ED60B56}" type="pres">
      <dgm:prSet presAssocID="{D5B94712-E8B5-1443-9402-C63315220716}" presName="connectorText" presStyleLbl="sibTrans2D1" presStyleIdx="3" presStyleCnt="6"/>
      <dgm:spPr/>
    </dgm:pt>
    <dgm:pt modelId="{8E3198F4-8C6A-3147-B92B-390145FC9F71}" type="pres">
      <dgm:prSet presAssocID="{F601E928-83FE-9A48-BAF8-80B6C6501393}" presName="node" presStyleLbl="node1" presStyleIdx="4" presStyleCnt="7">
        <dgm:presLayoutVars>
          <dgm:bulletEnabled val="1"/>
        </dgm:presLayoutVars>
      </dgm:prSet>
      <dgm:spPr/>
    </dgm:pt>
    <dgm:pt modelId="{D438D2F0-C419-5243-BA8E-D8EE355907EB}" type="pres">
      <dgm:prSet presAssocID="{DEC70B97-8BE8-EA46-B923-EAF868E4B0B4}" presName="sibTrans" presStyleLbl="sibTrans2D1" presStyleIdx="4" presStyleCnt="6"/>
      <dgm:spPr/>
    </dgm:pt>
    <dgm:pt modelId="{27EF0E07-7871-B44A-8218-53EDD06BC3DE}" type="pres">
      <dgm:prSet presAssocID="{DEC70B97-8BE8-EA46-B923-EAF868E4B0B4}" presName="connectorText" presStyleLbl="sibTrans2D1" presStyleIdx="4" presStyleCnt="6"/>
      <dgm:spPr/>
    </dgm:pt>
    <dgm:pt modelId="{52860A72-D822-AA44-BD76-7A74C0713FE9}" type="pres">
      <dgm:prSet presAssocID="{5841B148-38EB-3840-BC75-192D37D35858}" presName="node" presStyleLbl="node1" presStyleIdx="5" presStyleCnt="7">
        <dgm:presLayoutVars>
          <dgm:bulletEnabled val="1"/>
        </dgm:presLayoutVars>
      </dgm:prSet>
      <dgm:spPr/>
    </dgm:pt>
    <dgm:pt modelId="{01F01C94-B39F-7642-A4D5-CC67F7A5460E}" type="pres">
      <dgm:prSet presAssocID="{AB79F1F1-A5E3-9541-9364-705D3A73B4C7}" presName="sibTrans" presStyleLbl="sibTrans2D1" presStyleIdx="5" presStyleCnt="6"/>
      <dgm:spPr/>
    </dgm:pt>
    <dgm:pt modelId="{E9C73CF1-EBF6-F441-8E94-27CA703184F5}" type="pres">
      <dgm:prSet presAssocID="{AB79F1F1-A5E3-9541-9364-705D3A73B4C7}" presName="connectorText" presStyleLbl="sibTrans2D1" presStyleIdx="5" presStyleCnt="6"/>
      <dgm:spPr/>
    </dgm:pt>
    <dgm:pt modelId="{ABC691A7-8A94-204F-A234-A94F12003628}" type="pres">
      <dgm:prSet presAssocID="{0B2E6E49-F90E-A940-8F1F-01509125C493}" presName="node" presStyleLbl="node1" presStyleIdx="6" presStyleCnt="7">
        <dgm:presLayoutVars>
          <dgm:bulletEnabled val="1"/>
        </dgm:presLayoutVars>
      </dgm:prSet>
      <dgm:spPr/>
    </dgm:pt>
  </dgm:ptLst>
  <dgm:cxnLst>
    <dgm:cxn modelId="{29783319-CA4F-E841-AAF9-621CE55919B0}" type="presOf" srcId="{B0A808F7-0000-7B40-8A3A-DE4CC02473DA}" destId="{2FB91C88-B96D-2042-B126-D8772D948230}" srcOrd="0" destOrd="0" presId="urn:microsoft.com/office/officeart/2005/8/layout/process1"/>
    <dgm:cxn modelId="{4BC0B220-8E8E-1649-8B75-C79F1F48ACB6}" type="presOf" srcId="{0B2E6E49-F90E-A940-8F1F-01509125C493}" destId="{ABC691A7-8A94-204F-A234-A94F12003628}" srcOrd="0" destOrd="0" presId="urn:microsoft.com/office/officeart/2005/8/layout/process1"/>
    <dgm:cxn modelId="{6DD22721-7F67-BF47-B9FF-B208EB7EB1BA}" srcId="{2DBD0868-43EA-1E47-8242-2ED5680FAD8E}" destId="{5841B148-38EB-3840-BC75-192D37D35858}" srcOrd="5" destOrd="0" parTransId="{0CAF3066-BAD4-DF44-AAD6-6DF77B97F310}" sibTransId="{AB79F1F1-A5E3-9541-9364-705D3A73B4C7}"/>
    <dgm:cxn modelId="{3690B624-D40E-8347-BA68-0BF0E9CBC224}" type="presOf" srcId="{AB79F1F1-A5E3-9541-9364-705D3A73B4C7}" destId="{E9C73CF1-EBF6-F441-8E94-27CA703184F5}" srcOrd="1" destOrd="0" presId="urn:microsoft.com/office/officeart/2005/8/layout/process1"/>
    <dgm:cxn modelId="{ADA5412A-59C0-F842-AE28-FDC4D11E819E}" type="presOf" srcId="{AB79F1F1-A5E3-9541-9364-705D3A73B4C7}" destId="{01F01C94-B39F-7642-A4D5-CC67F7A5460E}" srcOrd="0" destOrd="0" presId="urn:microsoft.com/office/officeart/2005/8/layout/process1"/>
    <dgm:cxn modelId="{B3885F32-C93C-434F-9B1E-48FA6D1FA27A}" type="presOf" srcId="{C14B23FB-203D-1740-871E-B5248A837035}" destId="{EE295D45-9919-C64C-96BA-71C3B56208EB}" srcOrd="1" destOrd="0" presId="urn:microsoft.com/office/officeart/2005/8/layout/process1"/>
    <dgm:cxn modelId="{2B32E936-C422-FA41-A7D6-B86BF443809C}" type="presOf" srcId="{D5B94712-E8B5-1443-9402-C63315220716}" destId="{8865AF38-359E-DF42-A07C-24A04ED60B56}" srcOrd="1" destOrd="0" presId="urn:microsoft.com/office/officeart/2005/8/layout/process1"/>
    <dgm:cxn modelId="{6A3F3A3D-33C7-9842-A19B-C214028469AA}" type="presOf" srcId="{DEC70B97-8BE8-EA46-B923-EAF868E4B0B4}" destId="{27EF0E07-7871-B44A-8218-53EDD06BC3DE}" srcOrd="1" destOrd="0" presId="urn:microsoft.com/office/officeart/2005/8/layout/process1"/>
    <dgm:cxn modelId="{DA27E044-56C5-E544-9911-7C8EAB96640B}" type="presOf" srcId="{D5B94712-E8B5-1443-9402-C63315220716}" destId="{F0F216A2-191E-1343-B95F-B84C7B0E0B6E}" srcOrd="0" destOrd="0" presId="urn:microsoft.com/office/officeart/2005/8/layout/process1"/>
    <dgm:cxn modelId="{7CA6A846-9FBD-ED4B-8751-07BDB8EE614E}" type="presOf" srcId="{6EDEF2B4-62EF-5D40-B0F5-25EBCCE5074C}" destId="{0951D276-43AE-E44C-A7A3-9983E3A5869A}" srcOrd="0" destOrd="0" presId="urn:microsoft.com/office/officeart/2005/8/layout/process1"/>
    <dgm:cxn modelId="{CD2CD74C-F2FA-0B49-8998-B783A94222A0}" type="presOf" srcId="{2DBD0868-43EA-1E47-8242-2ED5680FAD8E}" destId="{259F7804-8FEE-6D4D-A492-851403CFBAFE}" srcOrd="0" destOrd="0" presId="urn:microsoft.com/office/officeart/2005/8/layout/process1"/>
    <dgm:cxn modelId="{D0E71B4F-C9FD-9C4D-BA32-C6D3EBB6AF2C}" type="presOf" srcId="{6EDEF2B4-62EF-5D40-B0F5-25EBCCE5074C}" destId="{4291D51B-A137-B243-943B-5BC83FFD2BC4}" srcOrd="1" destOrd="0" presId="urn:microsoft.com/office/officeart/2005/8/layout/process1"/>
    <dgm:cxn modelId="{2ED09851-D9DA-E546-9EFC-7F2E21098C2B}" srcId="{2DBD0868-43EA-1E47-8242-2ED5680FAD8E}" destId="{2F5228D7-BA94-7743-A9A4-0F31CB1BE9D4}" srcOrd="0" destOrd="0" parTransId="{FA7DC6CF-A085-5A46-91D4-CA5A402821D7}" sibTransId="{8F60789D-6C4E-5445-ABF3-3AB9C3C881D9}"/>
    <dgm:cxn modelId="{6C0D3A58-C2DD-FD42-B28E-EE47A19A962A}" type="presOf" srcId="{DEC70B97-8BE8-EA46-B923-EAF868E4B0B4}" destId="{D438D2F0-C419-5243-BA8E-D8EE355907EB}" srcOrd="0" destOrd="0" presId="urn:microsoft.com/office/officeart/2005/8/layout/process1"/>
    <dgm:cxn modelId="{96B5406D-28C9-BA41-B896-F74A9C12E00D}" type="presOf" srcId="{8F60789D-6C4E-5445-ABF3-3AB9C3C881D9}" destId="{182EC028-E0DE-3545-92BE-3F1C96EE86FE}" srcOrd="1" destOrd="0" presId="urn:microsoft.com/office/officeart/2005/8/layout/process1"/>
    <dgm:cxn modelId="{20EA526E-1C43-D74C-9D8E-AE2BB66A95C2}" type="presOf" srcId="{5841B148-38EB-3840-BC75-192D37D35858}" destId="{52860A72-D822-AA44-BD76-7A74C0713FE9}" srcOrd="0" destOrd="0" presId="urn:microsoft.com/office/officeart/2005/8/layout/process1"/>
    <dgm:cxn modelId="{502BAF86-DDCB-7748-99BC-1968CAF7E1AD}" srcId="{2DBD0868-43EA-1E47-8242-2ED5680FAD8E}" destId="{0B2E6E49-F90E-A940-8F1F-01509125C493}" srcOrd="6" destOrd="0" parTransId="{CEB91AA5-2E7F-664D-92AB-7438BC9CF65C}" sibTransId="{93534978-846A-6B4C-8620-C6DDED6EEEA2}"/>
    <dgm:cxn modelId="{0E1D6E8C-AF8C-F447-9625-20025DACACB4}" srcId="{2DBD0868-43EA-1E47-8242-2ED5680FAD8E}" destId="{64C7D8B0-E01C-CD43-A87F-F3D00052203C}" srcOrd="3" destOrd="0" parTransId="{F493E81C-99E6-2748-8A5B-CF8F73018612}" sibTransId="{D5B94712-E8B5-1443-9402-C63315220716}"/>
    <dgm:cxn modelId="{090AB28C-FB1F-6748-92B8-1391907217CF}" type="presOf" srcId="{64C7D8B0-E01C-CD43-A87F-F3D00052203C}" destId="{FF67BC33-28E5-CA4A-A50A-3D310EEB4662}" srcOrd="0" destOrd="0" presId="urn:microsoft.com/office/officeart/2005/8/layout/process1"/>
    <dgm:cxn modelId="{3D1BF88C-3497-8F4D-B110-253A33064387}" srcId="{2DBD0868-43EA-1E47-8242-2ED5680FAD8E}" destId="{998DE357-62D2-124D-A0D4-2CAEDA7D8DDF}" srcOrd="1" destOrd="0" parTransId="{C0520ECE-58CD-A443-BCBF-EBAC0702ED9E}" sibTransId="{6EDEF2B4-62EF-5D40-B0F5-25EBCCE5074C}"/>
    <dgm:cxn modelId="{E4002B99-2EE4-5640-9FDE-764D9635075E}" type="presOf" srcId="{998DE357-62D2-124D-A0D4-2CAEDA7D8DDF}" destId="{8EA7FE2E-E580-9B4A-83F7-23C40A791422}" srcOrd="0" destOrd="0" presId="urn:microsoft.com/office/officeart/2005/8/layout/process1"/>
    <dgm:cxn modelId="{2481CC99-1A05-D54A-9F1A-57028E8E1651}" type="presOf" srcId="{C14B23FB-203D-1740-871E-B5248A837035}" destId="{89966E5E-FB68-734B-83FF-CFE029BB73AE}" srcOrd="0" destOrd="0" presId="urn:microsoft.com/office/officeart/2005/8/layout/process1"/>
    <dgm:cxn modelId="{5D7FDAAC-2D0D-A548-B454-0BDAB2F6F871}" srcId="{2DBD0868-43EA-1E47-8242-2ED5680FAD8E}" destId="{B0A808F7-0000-7B40-8A3A-DE4CC02473DA}" srcOrd="2" destOrd="0" parTransId="{AF18F34B-36A7-664D-BDA7-17E43183AFFE}" sibTransId="{C14B23FB-203D-1740-871E-B5248A837035}"/>
    <dgm:cxn modelId="{AB64C5B4-35BE-EA4B-94F7-1AC3651AA480}" type="presOf" srcId="{F601E928-83FE-9A48-BAF8-80B6C6501393}" destId="{8E3198F4-8C6A-3147-B92B-390145FC9F71}" srcOrd="0" destOrd="0" presId="urn:microsoft.com/office/officeart/2005/8/layout/process1"/>
    <dgm:cxn modelId="{20DD79C4-3478-6243-9C9F-0496FADEE1B9}" type="presOf" srcId="{2F5228D7-BA94-7743-A9A4-0F31CB1BE9D4}" destId="{900928C4-0522-8F4F-965D-F82B20814CD8}" srcOrd="0" destOrd="0" presId="urn:microsoft.com/office/officeart/2005/8/layout/process1"/>
    <dgm:cxn modelId="{885552EC-CE7E-EF46-9BF4-0E1D1A50E606}" srcId="{2DBD0868-43EA-1E47-8242-2ED5680FAD8E}" destId="{F601E928-83FE-9A48-BAF8-80B6C6501393}" srcOrd="4" destOrd="0" parTransId="{F9705E83-FA36-F542-90D0-EC016F63267B}" sibTransId="{DEC70B97-8BE8-EA46-B923-EAF868E4B0B4}"/>
    <dgm:cxn modelId="{C9B6C4F4-9E07-7540-917D-C609F771A2E8}" type="presOf" srcId="{8F60789D-6C4E-5445-ABF3-3AB9C3C881D9}" destId="{B209B18E-152A-6946-B7C4-9099FC8A4B4D}" srcOrd="0" destOrd="0" presId="urn:microsoft.com/office/officeart/2005/8/layout/process1"/>
    <dgm:cxn modelId="{1261F461-3D01-D440-88C9-37BABAC6C0A8}" type="presParOf" srcId="{259F7804-8FEE-6D4D-A492-851403CFBAFE}" destId="{900928C4-0522-8F4F-965D-F82B20814CD8}" srcOrd="0" destOrd="0" presId="urn:microsoft.com/office/officeart/2005/8/layout/process1"/>
    <dgm:cxn modelId="{E637D7FE-190F-5C48-B618-E1666A27757E}" type="presParOf" srcId="{259F7804-8FEE-6D4D-A492-851403CFBAFE}" destId="{B209B18E-152A-6946-B7C4-9099FC8A4B4D}" srcOrd="1" destOrd="0" presId="urn:microsoft.com/office/officeart/2005/8/layout/process1"/>
    <dgm:cxn modelId="{B8E24332-B61A-2E42-A4E8-16B2BF813663}" type="presParOf" srcId="{B209B18E-152A-6946-B7C4-9099FC8A4B4D}" destId="{182EC028-E0DE-3545-92BE-3F1C96EE86FE}" srcOrd="0" destOrd="0" presId="urn:microsoft.com/office/officeart/2005/8/layout/process1"/>
    <dgm:cxn modelId="{EFEC936E-8171-E54F-B799-FE9B42BB6BA2}" type="presParOf" srcId="{259F7804-8FEE-6D4D-A492-851403CFBAFE}" destId="{8EA7FE2E-E580-9B4A-83F7-23C40A791422}" srcOrd="2" destOrd="0" presId="urn:microsoft.com/office/officeart/2005/8/layout/process1"/>
    <dgm:cxn modelId="{B21E9C39-4173-7341-87AB-6225EFA33267}" type="presParOf" srcId="{259F7804-8FEE-6D4D-A492-851403CFBAFE}" destId="{0951D276-43AE-E44C-A7A3-9983E3A5869A}" srcOrd="3" destOrd="0" presId="urn:microsoft.com/office/officeart/2005/8/layout/process1"/>
    <dgm:cxn modelId="{2105BF9D-53D1-094F-A68A-DCFC73944A5B}" type="presParOf" srcId="{0951D276-43AE-E44C-A7A3-9983E3A5869A}" destId="{4291D51B-A137-B243-943B-5BC83FFD2BC4}" srcOrd="0" destOrd="0" presId="urn:microsoft.com/office/officeart/2005/8/layout/process1"/>
    <dgm:cxn modelId="{8BFFB6B0-ADDE-E544-B665-75F82965C93E}" type="presParOf" srcId="{259F7804-8FEE-6D4D-A492-851403CFBAFE}" destId="{2FB91C88-B96D-2042-B126-D8772D948230}" srcOrd="4" destOrd="0" presId="urn:microsoft.com/office/officeart/2005/8/layout/process1"/>
    <dgm:cxn modelId="{9BE332AB-1DC0-C441-A5C0-6C5145A66132}" type="presParOf" srcId="{259F7804-8FEE-6D4D-A492-851403CFBAFE}" destId="{89966E5E-FB68-734B-83FF-CFE029BB73AE}" srcOrd="5" destOrd="0" presId="urn:microsoft.com/office/officeart/2005/8/layout/process1"/>
    <dgm:cxn modelId="{4553325B-008E-BA48-803B-53ACA77D31BA}" type="presParOf" srcId="{89966E5E-FB68-734B-83FF-CFE029BB73AE}" destId="{EE295D45-9919-C64C-96BA-71C3B56208EB}" srcOrd="0" destOrd="0" presId="urn:microsoft.com/office/officeart/2005/8/layout/process1"/>
    <dgm:cxn modelId="{DED37286-54EA-2E4E-817C-6FB0280612EF}" type="presParOf" srcId="{259F7804-8FEE-6D4D-A492-851403CFBAFE}" destId="{FF67BC33-28E5-CA4A-A50A-3D310EEB4662}" srcOrd="6" destOrd="0" presId="urn:microsoft.com/office/officeart/2005/8/layout/process1"/>
    <dgm:cxn modelId="{37F49ABE-A638-634F-9F81-7709CEE9FE64}" type="presParOf" srcId="{259F7804-8FEE-6D4D-A492-851403CFBAFE}" destId="{F0F216A2-191E-1343-B95F-B84C7B0E0B6E}" srcOrd="7" destOrd="0" presId="urn:microsoft.com/office/officeart/2005/8/layout/process1"/>
    <dgm:cxn modelId="{A556E6F7-EE3C-AF41-8A84-D5CBF35D4560}" type="presParOf" srcId="{F0F216A2-191E-1343-B95F-B84C7B0E0B6E}" destId="{8865AF38-359E-DF42-A07C-24A04ED60B56}" srcOrd="0" destOrd="0" presId="urn:microsoft.com/office/officeart/2005/8/layout/process1"/>
    <dgm:cxn modelId="{F119EE2E-581E-494D-BDDD-5752D7865DD5}" type="presParOf" srcId="{259F7804-8FEE-6D4D-A492-851403CFBAFE}" destId="{8E3198F4-8C6A-3147-B92B-390145FC9F71}" srcOrd="8" destOrd="0" presId="urn:microsoft.com/office/officeart/2005/8/layout/process1"/>
    <dgm:cxn modelId="{16E49D6A-F57D-8F43-A66E-BC1E29B95EB8}" type="presParOf" srcId="{259F7804-8FEE-6D4D-A492-851403CFBAFE}" destId="{D438D2F0-C419-5243-BA8E-D8EE355907EB}" srcOrd="9" destOrd="0" presId="urn:microsoft.com/office/officeart/2005/8/layout/process1"/>
    <dgm:cxn modelId="{DBC9773A-E32A-3F42-9C9C-345390027476}" type="presParOf" srcId="{D438D2F0-C419-5243-BA8E-D8EE355907EB}" destId="{27EF0E07-7871-B44A-8218-53EDD06BC3DE}" srcOrd="0" destOrd="0" presId="urn:microsoft.com/office/officeart/2005/8/layout/process1"/>
    <dgm:cxn modelId="{C277181F-A3EA-3546-AD3F-705861A655A3}" type="presParOf" srcId="{259F7804-8FEE-6D4D-A492-851403CFBAFE}" destId="{52860A72-D822-AA44-BD76-7A74C0713FE9}" srcOrd="10" destOrd="0" presId="urn:microsoft.com/office/officeart/2005/8/layout/process1"/>
    <dgm:cxn modelId="{98176198-0F29-8C44-B115-19C483E871EC}" type="presParOf" srcId="{259F7804-8FEE-6D4D-A492-851403CFBAFE}" destId="{01F01C94-B39F-7642-A4D5-CC67F7A5460E}" srcOrd="11" destOrd="0" presId="urn:microsoft.com/office/officeart/2005/8/layout/process1"/>
    <dgm:cxn modelId="{EAD5F922-63D4-3E4F-A8EA-09458894C139}" type="presParOf" srcId="{01F01C94-B39F-7642-A4D5-CC67F7A5460E}" destId="{E9C73CF1-EBF6-F441-8E94-27CA703184F5}" srcOrd="0" destOrd="0" presId="urn:microsoft.com/office/officeart/2005/8/layout/process1"/>
    <dgm:cxn modelId="{C32BA4F2-6B4C-E94D-A46A-4D8D1C67CBEC}" type="presParOf" srcId="{259F7804-8FEE-6D4D-A492-851403CFBAFE}" destId="{ABC691A7-8A94-204F-A234-A94F12003628}" srcOrd="1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57CD02-168F-4237-8745-CB352623517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4549DB-173F-43E9-80A4-F7B348E47A77}">
      <dgm:prSet/>
      <dgm:spPr/>
      <dgm:t>
        <a:bodyPr/>
        <a:lstStyle/>
        <a:p>
          <a:pPr>
            <a:lnSpc>
              <a:spcPct val="100000"/>
            </a:lnSpc>
          </a:pPr>
          <a:r>
            <a:rPr lang="en-US"/>
            <a:t>• The cleaned data was first imported, and I checked what percentage of missing values is in the LaunchingPad since it was the only column still containing missing value indicating when “no LaunchingPad” was used. I then checked the datatype of each column, there are 4 different datatypes(int64, object, float64 and bool). Further analysis like value count of LaunchSite was also examined for the various facilities Cape Canaveral Space Launch Complex 40 VAFB SLC 4E seem to have the highest count of 55.</a:t>
          </a:r>
        </a:p>
      </dgm:t>
    </dgm:pt>
    <dgm:pt modelId="{6B1F9CF3-2ECB-4E41-85C4-376E98D8F663}" type="parTrans" cxnId="{E5AB509B-8D56-4DD4-BC2C-631DB1105AE8}">
      <dgm:prSet/>
      <dgm:spPr/>
      <dgm:t>
        <a:bodyPr/>
        <a:lstStyle/>
        <a:p>
          <a:endParaRPr lang="en-US"/>
        </a:p>
      </dgm:t>
    </dgm:pt>
    <dgm:pt modelId="{3CE112CE-D53C-4ED7-952E-A5D8C0669C2B}" type="sibTrans" cxnId="{E5AB509B-8D56-4DD4-BC2C-631DB1105AE8}">
      <dgm:prSet/>
      <dgm:spPr/>
      <dgm:t>
        <a:bodyPr/>
        <a:lstStyle/>
        <a:p>
          <a:pPr>
            <a:lnSpc>
              <a:spcPct val="100000"/>
            </a:lnSpc>
          </a:pPr>
          <a:endParaRPr lang="en-US"/>
        </a:p>
      </dgm:t>
    </dgm:pt>
    <dgm:pt modelId="{713F5F45-017B-4CF9-A6C7-DB548C467B6D}">
      <dgm:prSet/>
      <dgm:spPr/>
      <dgm:t>
        <a:bodyPr/>
        <a:lstStyle/>
        <a:p>
          <a:pPr>
            <a:lnSpc>
              <a:spcPct val="100000"/>
            </a:lnSpc>
          </a:pPr>
          <a:r>
            <a:rPr lang="en-US"/>
            <a:t>• I created a new feature called “class” from the outcome's column were all outcome containing the name “False” and “None” are regarded as bad, therefore a of zero(0) was assigned and one(1) for good outcome.</a:t>
          </a:r>
        </a:p>
      </dgm:t>
    </dgm:pt>
    <dgm:pt modelId="{954C7814-09F7-4B0B-B451-599D24F3F69A}" type="parTrans" cxnId="{6A835399-0F5A-4492-B24E-8B6FE0514D45}">
      <dgm:prSet/>
      <dgm:spPr/>
      <dgm:t>
        <a:bodyPr/>
        <a:lstStyle/>
        <a:p>
          <a:endParaRPr lang="en-US"/>
        </a:p>
      </dgm:t>
    </dgm:pt>
    <dgm:pt modelId="{FF2FA472-AF2B-431A-B84F-7196B31ADF45}" type="sibTrans" cxnId="{6A835399-0F5A-4492-B24E-8B6FE0514D45}">
      <dgm:prSet/>
      <dgm:spPr/>
      <dgm:t>
        <a:bodyPr/>
        <a:lstStyle/>
        <a:p>
          <a:pPr>
            <a:lnSpc>
              <a:spcPct val="100000"/>
            </a:lnSpc>
          </a:pPr>
          <a:endParaRPr lang="en-US"/>
        </a:p>
      </dgm:t>
    </dgm:pt>
    <dgm:pt modelId="{97C7331E-0C61-449E-B89B-AB244912297A}">
      <dgm:prSet/>
      <dgm:spPr/>
      <dgm:t>
        <a:bodyPr/>
        <a:lstStyle/>
        <a:p>
          <a:pPr>
            <a:lnSpc>
              <a:spcPct val="100000"/>
            </a:lnSpc>
          </a:pPr>
          <a:r>
            <a:rPr lang="en-US"/>
            <a:t>• I also calculated the success rate of all the good outcome which make up 66.67% of the class feature.</a:t>
          </a:r>
        </a:p>
      </dgm:t>
    </dgm:pt>
    <dgm:pt modelId="{22C9F289-A2AA-4EBB-B4FE-05857D1887C3}" type="parTrans" cxnId="{B1AB0C9E-0C64-48E2-920A-BB07637EAE2C}">
      <dgm:prSet/>
      <dgm:spPr/>
      <dgm:t>
        <a:bodyPr/>
        <a:lstStyle/>
        <a:p>
          <a:endParaRPr lang="en-US"/>
        </a:p>
      </dgm:t>
    </dgm:pt>
    <dgm:pt modelId="{066907A1-96D0-4A12-8574-9EB6616FD7F2}" type="sibTrans" cxnId="{B1AB0C9E-0C64-48E2-920A-BB07637EAE2C}">
      <dgm:prSet/>
      <dgm:spPr/>
      <dgm:t>
        <a:bodyPr/>
        <a:lstStyle/>
        <a:p>
          <a:pPr>
            <a:lnSpc>
              <a:spcPct val="100000"/>
            </a:lnSpc>
          </a:pPr>
          <a:endParaRPr lang="en-US"/>
        </a:p>
      </dgm:t>
    </dgm:pt>
    <dgm:pt modelId="{E38B3421-76A7-C44B-9E5C-26E1FB382D7A}">
      <dgm:prSet/>
      <dgm:spPr/>
      <dgm:t>
        <a:bodyPr/>
        <a:lstStyle/>
        <a:p>
          <a:pPr>
            <a:lnSpc>
              <a:spcPct val="100000"/>
            </a:lnSpc>
          </a:pPr>
          <a:r>
            <a:rPr lang="en-US">
              <a:hlinkClick xmlns:r="http://schemas.openxmlformats.org/officeDocument/2006/relationships" r:id="rId1"/>
            </a:rPr>
            <a:t>Github-DataWrangling</a:t>
          </a:r>
          <a:endParaRPr lang="en-US"/>
        </a:p>
      </dgm:t>
    </dgm:pt>
    <dgm:pt modelId="{8197E00F-F394-B94A-8B06-8B7E9C349FD1}" type="parTrans" cxnId="{5D104BCF-5268-BC42-9B6E-705EC6259E2F}">
      <dgm:prSet/>
      <dgm:spPr/>
      <dgm:t>
        <a:bodyPr/>
        <a:lstStyle/>
        <a:p>
          <a:endParaRPr lang="en-US"/>
        </a:p>
      </dgm:t>
    </dgm:pt>
    <dgm:pt modelId="{F2C85BE5-CE01-4B47-9D19-89DBA3E600DF}" type="sibTrans" cxnId="{5D104BCF-5268-BC42-9B6E-705EC6259E2F}">
      <dgm:prSet/>
      <dgm:spPr/>
      <dgm:t>
        <a:bodyPr/>
        <a:lstStyle/>
        <a:p>
          <a:endParaRPr lang="en-US"/>
        </a:p>
      </dgm:t>
    </dgm:pt>
    <dgm:pt modelId="{199680C0-77D2-4615-864A-C05B75E65D80}" type="pres">
      <dgm:prSet presAssocID="{3557CD02-168F-4237-8745-CB3526235177}" presName="root" presStyleCnt="0">
        <dgm:presLayoutVars>
          <dgm:dir/>
          <dgm:resizeHandles val="exact"/>
        </dgm:presLayoutVars>
      </dgm:prSet>
      <dgm:spPr/>
    </dgm:pt>
    <dgm:pt modelId="{6F0F7DE0-5E51-4345-8F42-02575D369CFD}" type="pres">
      <dgm:prSet presAssocID="{3557CD02-168F-4237-8745-CB3526235177}" presName="container" presStyleCnt="0">
        <dgm:presLayoutVars>
          <dgm:dir/>
          <dgm:resizeHandles val="exact"/>
        </dgm:presLayoutVars>
      </dgm:prSet>
      <dgm:spPr/>
    </dgm:pt>
    <dgm:pt modelId="{782A7F52-612E-4F03-B98C-DF0DD6067B36}" type="pres">
      <dgm:prSet presAssocID="{F64549DB-173F-43E9-80A4-F7B348E47A77}" presName="compNode" presStyleCnt="0"/>
      <dgm:spPr/>
    </dgm:pt>
    <dgm:pt modelId="{DDA37213-715C-4F3A-8525-9629520A035F}" type="pres">
      <dgm:prSet presAssocID="{F64549DB-173F-43E9-80A4-F7B348E47A77}" presName="iconBgRect" presStyleLbl="bgShp" presStyleIdx="0" presStyleCnt="4"/>
      <dgm:spPr/>
    </dgm:pt>
    <dgm:pt modelId="{44BE01AE-70CA-4853-99B0-9FCFA8AC5125}" type="pres">
      <dgm:prSet presAssocID="{F64549DB-173F-43E9-80A4-F7B348E47A77}"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Table"/>
        </a:ext>
      </dgm:extLst>
    </dgm:pt>
    <dgm:pt modelId="{364B9289-65EB-4FC7-9A1B-09DFE0A1BE89}" type="pres">
      <dgm:prSet presAssocID="{F64549DB-173F-43E9-80A4-F7B348E47A77}" presName="spaceRect" presStyleCnt="0"/>
      <dgm:spPr/>
    </dgm:pt>
    <dgm:pt modelId="{FB187DBB-F5AA-438B-817E-B377547928A3}" type="pres">
      <dgm:prSet presAssocID="{F64549DB-173F-43E9-80A4-F7B348E47A77}" presName="textRect" presStyleLbl="revTx" presStyleIdx="0" presStyleCnt="4">
        <dgm:presLayoutVars>
          <dgm:chMax val="1"/>
          <dgm:chPref val="1"/>
        </dgm:presLayoutVars>
      </dgm:prSet>
      <dgm:spPr/>
    </dgm:pt>
    <dgm:pt modelId="{2A1689E1-5661-496A-8B13-C68E644CB713}" type="pres">
      <dgm:prSet presAssocID="{3CE112CE-D53C-4ED7-952E-A5D8C0669C2B}" presName="sibTrans" presStyleLbl="sibTrans2D1" presStyleIdx="0" presStyleCnt="0"/>
      <dgm:spPr/>
    </dgm:pt>
    <dgm:pt modelId="{E44D6C84-0A1D-464E-936C-CE1E9EF64918}" type="pres">
      <dgm:prSet presAssocID="{713F5F45-017B-4CF9-A6C7-DB548C467B6D}" presName="compNode" presStyleCnt="0"/>
      <dgm:spPr/>
    </dgm:pt>
    <dgm:pt modelId="{D6A20772-FC64-4FAD-AF72-2E7C868B71A2}" type="pres">
      <dgm:prSet presAssocID="{713F5F45-017B-4CF9-A6C7-DB548C467B6D}" presName="iconBgRect" presStyleLbl="bgShp" presStyleIdx="1" presStyleCnt="4"/>
      <dgm:spPr/>
    </dgm:pt>
    <dgm:pt modelId="{F7E24BC3-06B6-49A5-8DB7-E285FFAC9E18}" type="pres">
      <dgm:prSet presAssocID="{713F5F45-017B-4CF9-A6C7-DB548C467B6D}"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Quotes"/>
        </a:ext>
      </dgm:extLst>
    </dgm:pt>
    <dgm:pt modelId="{64C48522-3D70-4FD5-BA16-C91AA49B5265}" type="pres">
      <dgm:prSet presAssocID="{713F5F45-017B-4CF9-A6C7-DB548C467B6D}" presName="spaceRect" presStyleCnt="0"/>
      <dgm:spPr/>
    </dgm:pt>
    <dgm:pt modelId="{E7A62418-AF7E-4C8A-8C3F-383579087415}" type="pres">
      <dgm:prSet presAssocID="{713F5F45-017B-4CF9-A6C7-DB548C467B6D}" presName="textRect" presStyleLbl="revTx" presStyleIdx="1" presStyleCnt="4">
        <dgm:presLayoutVars>
          <dgm:chMax val="1"/>
          <dgm:chPref val="1"/>
        </dgm:presLayoutVars>
      </dgm:prSet>
      <dgm:spPr/>
    </dgm:pt>
    <dgm:pt modelId="{7EF17BCA-1A11-495D-9DDA-6454FBBBBA00}" type="pres">
      <dgm:prSet presAssocID="{FF2FA472-AF2B-431A-B84F-7196B31ADF45}" presName="sibTrans" presStyleLbl="sibTrans2D1" presStyleIdx="0" presStyleCnt="0"/>
      <dgm:spPr/>
    </dgm:pt>
    <dgm:pt modelId="{F1A7B2B1-6F9F-4D86-8DA2-ACF84BEE2D6E}" type="pres">
      <dgm:prSet presAssocID="{97C7331E-0C61-449E-B89B-AB244912297A}" presName="compNode" presStyleCnt="0"/>
      <dgm:spPr/>
    </dgm:pt>
    <dgm:pt modelId="{90792808-7E99-4FE3-B1FE-F0CE8C6E6535}" type="pres">
      <dgm:prSet presAssocID="{97C7331E-0C61-449E-B89B-AB244912297A}" presName="iconBgRect" presStyleLbl="bgShp" presStyleIdx="2" presStyleCnt="4"/>
      <dgm:spPr/>
    </dgm:pt>
    <dgm:pt modelId="{DA8AFF9D-130D-41E4-8D2B-B26BCEE943DC}" type="pres">
      <dgm:prSet presAssocID="{97C7331E-0C61-449E-B89B-AB244912297A}"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ximize"/>
        </a:ext>
      </dgm:extLst>
    </dgm:pt>
    <dgm:pt modelId="{27A0655F-B72A-4C74-963C-5E4F713662F8}" type="pres">
      <dgm:prSet presAssocID="{97C7331E-0C61-449E-B89B-AB244912297A}" presName="spaceRect" presStyleCnt="0"/>
      <dgm:spPr/>
    </dgm:pt>
    <dgm:pt modelId="{35287541-19B1-4249-8D39-3D791676BE36}" type="pres">
      <dgm:prSet presAssocID="{97C7331E-0C61-449E-B89B-AB244912297A}" presName="textRect" presStyleLbl="revTx" presStyleIdx="2" presStyleCnt="4">
        <dgm:presLayoutVars>
          <dgm:chMax val="1"/>
          <dgm:chPref val="1"/>
        </dgm:presLayoutVars>
      </dgm:prSet>
      <dgm:spPr/>
    </dgm:pt>
    <dgm:pt modelId="{B65B4CBF-3696-441A-B0BA-0C0B071743EA}" type="pres">
      <dgm:prSet presAssocID="{066907A1-96D0-4A12-8574-9EB6616FD7F2}" presName="sibTrans" presStyleLbl="sibTrans2D1" presStyleIdx="0" presStyleCnt="0"/>
      <dgm:spPr/>
    </dgm:pt>
    <dgm:pt modelId="{ECB2783D-18EB-4DAE-BD79-EF8834686F18}" type="pres">
      <dgm:prSet presAssocID="{E38B3421-76A7-C44B-9E5C-26E1FB382D7A}" presName="compNode" presStyleCnt="0"/>
      <dgm:spPr/>
    </dgm:pt>
    <dgm:pt modelId="{421F47FE-F253-4DAF-B597-2DE21347D06F}" type="pres">
      <dgm:prSet presAssocID="{E38B3421-76A7-C44B-9E5C-26E1FB382D7A}" presName="iconBgRect" presStyleLbl="bgShp" presStyleIdx="3" presStyleCnt="4"/>
      <dgm:spPr/>
    </dgm:pt>
    <dgm:pt modelId="{338EB444-8E13-4E8D-8F45-6C6BBB22D3CA}" type="pres">
      <dgm:prSet presAssocID="{E38B3421-76A7-C44B-9E5C-26E1FB382D7A}"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hredder"/>
        </a:ext>
      </dgm:extLst>
    </dgm:pt>
    <dgm:pt modelId="{1E019DA4-F6B3-4D86-9FF9-B9DE911BCD61}" type="pres">
      <dgm:prSet presAssocID="{E38B3421-76A7-C44B-9E5C-26E1FB382D7A}" presName="spaceRect" presStyleCnt="0"/>
      <dgm:spPr/>
    </dgm:pt>
    <dgm:pt modelId="{4DA6A792-04C2-48E7-81B0-3C3E8AA1D9BE}" type="pres">
      <dgm:prSet presAssocID="{E38B3421-76A7-C44B-9E5C-26E1FB382D7A}" presName="textRect" presStyleLbl="revTx" presStyleIdx="3" presStyleCnt="4">
        <dgm:presLayoutVars>
          <dgm:chMax val="1"/>
          <dgm:chPref val="1"/>
        </dgm:presLayoutVars>
      </dgm:prSet>
      <dgm:spPr/>
    </dgm:pt>
  </dgm:ptLst>
  <dgm:cxnLst>
    <dgm:cxn modelId="{434E9530-1172-2847-A5F0-9539478CF267}" type="presOf" srcId="{FF2FA472-AF2B-431A-B84F-7196B31ADF45}" destId="{7EF17BCA-1A11-495D-9DDA-6454FBBBBA00}" srcOrd="0" destOrd="0" presId="urn:microsoft.com/office/officeart/2018/2/layout/IconCircleList"/>
    <dgm:cxn modelId="{B6B2D737-6C05-AB4B-8943-642861144B8F}" type="presOf" srcId="{066907A1-96D0-4A12-8574-9EB6616FD7F2}" destId="{B65B4CBF-3696-441A-B0BA-0C0B071743EA}" srcOrd="0" destOrd="0" presId="urn:microsoft.com/office/officeart/2018/2/layout/IconCircleList"/>
    <dgm:cxn modelId="{94147D44-56C1-594E-A5BD-A287FE81A757}" type="presOf" srcId="{E38B3421-76A7-C44B-9E5C-26E1FB382D7A}" destId="{4DA6A792-04C2-48E7-81B0-3C3E8AA1D9BE}" srcOrd="0" destOrd="0" presId="urn:microsoft.com/office/officeart/2018/2/layout/IconCircleList"/>
    <dgm:cxn modelId="{CA04F270-5EEA-0641-BDC5-37A6DA205FC5}" type="presOf" srcId="{3557CD02-168F-4237-8745-CB3526235177}" destId="{199680C0-77D2-4615-864A-C05B75E65D80}" srcOrd="0" destOrd="0" presId="urn:microsoft.com/office/officeart/2018/2/layout/IconCircleList"/>
    <dgm:cxn modelId="{F0F15C7D-F4AE-794C-9F44-25EF350E22E0}" type="presOf" srcId="{713F5F45-017B-4CF9-A6C7-DB548C467B6D}" destId="{E7A62418-AF7E-4C8A-8C3F-383579087415}" srcOrd="0" destOrd="0" presId="urn:microsoft.com/office/officeart/2018/2/layout/IconCircleList"/>
    <dgm:cxn modelId="{7DBD2A87-3114-4C4B-B720-B9CD568E44A7}" type="presOf" srcId="{97C7331E-0C61-449E-B89B-AB244912297A}" destId="{35287541-19B1-4249-8D39-3D791676BE36}" srcOrd="0" destOrd="0" presId="urn:microsoft.com/office/officeart/2018/2/layout/IconCircleList"/>
    <dgm:cxn modelId="{6A835399-0F5A-4492-B24E-8B6FE0514D45}" srcId="{3557CD02-168F-4237-8745-CB3526235177}" destId="{713F5F45-017B-4CF9-A6C7-DB548C467B6D}" srcOrd="1" destOrd="0" parTransId="{954C7814-09F7-4B0B-B451-599D24F3F69A}" sibTransId="{FF2FA472-AF2B-431A-B84F-7196B31ADF45}"/>
    <dgm:cxn modelId="{E5AB509B-8D56-4DD4-BC2C-631DB1105AE8}" srcId="{3557CD02-168F-4237-8745-CB3526235177}" destId="{F64549DB-173F-43E9-80A4-F7B348E47A77}" srcOrd="0" destOrd="0" parTransId="{6B1F9CF3-2ECB-4E41-85C4-376E98D8F663}" sibTransId="{3CE112CE-D53C-4ED7-952E-A5D8C0669C2B}"/>
    <dgm:cxn modelId="{B1AB0C9E-0C64-48E2-920A-BB07637EAE2C}" srcId="{3557CD02-168F-4237-8745-CB3526235177}" destId="{97C7331E-0C61-449E-B89B-AB244912297A}" srcOrd="2" destOrd="0" parTransId="{22C9F289-A2AA-4EBB-B4FE-05857D1887C3}" sibTransId="{066907A1-96D0-4A12-8574-9EB6616FD7F2}"/>
    <dgm:cxn modelId="{A6915CCB-EAB5-F349-A760-530C03E9AB24}" type="presOf" srcId="{F64549DB-173F-43E9-80A4-F7B348E47A77}" destId="{FB187DBB-F5AA-438B-817E-B377547928A3}" srcOrd="0" destOrd="0" presId="urn:microsoft.com/office/officeart/2018/2/layout/IconCircleList"/>
    <dgm:cxn modelId="{5D104BCF-5268-BC42-9B6E-705EC6259E2F}" srcId="{3557CD02-168F-4237-8745-CB3526235177}" destId="{E38B3421-76A7-C44B-9E5C-26E1FB382D7A}" srcOrd="3" destOrd="0" parTransId="{8197E00F-F394-B94A-8B06-8B7E9C349FD1}" sibTransId="{F2C85BE5-CE01-4B47-9D19-89DBA3E600DF}"/>
    <dgm:cxn modelId="{F322A6F5-FDDD-3B41-8923-4307C191E360}" type="presOf" srcId="{3CE112CE-D53C-4ED7-952E-A5D8C0669C2B}" destId="{2A1689E1-5661-496A-8B13-C68E644CB713}" srcOrd="0" destOrd="0" presId="urn:microsoft.com/office/officeart/2018/2/layout/IconCircleList"/>
    <dgm:cxn modelId="{6AC6EE91-3087-5846-8AC2-481F98A18B76}" type="presParOf" srcId="{199680C0-77D2-4615-864A-C05B75E65D80}" destId="{6F0F7DE0-5E51-4345-8F42-02575D369CFD}" srcOrd="0" destOrd="0" presId="urn:microsoft.com/office/officeart/2018/2/layout/IconCircleList"/>
    <dgm:cxn modelId="{1F32FC3C-D959-4D47-BA50-4269A801FFEB}" type="presParOf" srcId="{6F0F7DE0-5E51-4345-8F42-02575D369CFD}" destId="{782A7F52-612E-4F03-B98C-DF0DD6067B36}" srcOrd="0" destOrd="0" presId="urn:microsoft.com/office/officeart/2018/2/layout/IconCircleList"/>
    <dgm:cxn modelId="{DAE6E0FD-606F-8047-9B5D-BC2E13A6BB02}" type="presParOf" srcId="{782A7F52-612E-4F03-B98C-DF0DD6067B36}" destId="{DDA37213-715C-4F3A-8525-9629520A035F}" srcOrd="0" destOrd="0" presId="urn:microsoft.com/office/officeart/2018/2/layout/IconCircleList"/>
    <dgm:cxn modelId="{FF9D5D21-709D-DF4F-95B1-9C1E2D036737}" type="presParOf" srcId="{782A7F52-612E-4F03-B98C-DF0DD6067B36}" destId="{44BE01AE-70CA-4853-99B0-9FCFA8AC5125}" srcOrd="1" destOrd="0" presId="urn:microsoft.com/office/officeart/2018/2/layout/IconCircleList"/>
    <dgm:cxn modelId="{FAB62854-38E9-924A-AC02-592BE120AAB9}" type="presParOf" srcId="{782A7F52-612E-4F03-B98C-DF0DD6067B36}" destId="{364B9289-65EB-4FC7-9A1B-09DFE0A1BE89}" srcOrd="2" destOrd="0" presId="urn:microsoft.com/office/officeart/2018/2/layout/IconCircleList"/>
    <dgm:cxn modelId="{082C32A3-6CCC-7F44-8E7F-A1A800C83860}" type="presParOf" srcId="{782A7F52-612E-4F03-B98C-DF0DD6067B36}" destId="{FB187DBB-F5AA-438B-817E-B377547928A3}" srcOrd="3" destOrd="0" presId="urn:microsoft.com/office/officeart/2018/2/layout/IconCircleList"/>
    <dgm:cxn modelId="{DC6653F8-8CCC-7F43-87AC-D2AA224215D6}" type="presParOf" srcId="{6F0F7DE0-5E51-4345-8F42-02575D369CFD}" destId="{2A1689E1-5661-496A-8B13-C68E644CB713}" srcOrd="1" destOrd="0" presId="urn:microsoft.com/office/officeart/2018/2/layout/IconCircleList"/>
    <dgm:cxn modelId="{BC7F705D-BAA5-BB46-9627-B27670243C5D}" type="presParOf" srcId="{6F0F7DE0-5E51-4345-8F42-02575D369CFD}" destId="{E44D6C84-0A1D-464E-936C-CE1E9EF64918}" srcOrd="2" destOrd="0" presId="urn:microsoft.com/office/officeart/2018/2/layout/IconCircleList"/>
    <dgm:cxn modelId="{2752FB8A-C3D2-F348-9C56-2F40E430224E}" type="presParOf" srcId="{E44D6C84-0A1D-464E-936C-CE1E9EF64918}" destId="{D6A20772-FC64-4FAD-AF72-2E7C868B71A2}" srcOrd="0" destOrd="0" presId="urn:microsoft.com/office/officeart/2018/2/layout/IconCircleList"/>
    <dgm:cxn modelId="{DEDA9B87-A703-534D-86B5-E9CFD159B19A}" type="presParOf" srcId="{E44D6C84-0A1D-464E-936C-CE1E9EF64918}" destId="{F7E24BC3-06B6-49A5-8DB7-E285FFAC9E18}" srcOrd="1" destOrd="0" presId="urn:microsoft.com/office/officeart/2018/2/layout/IconCircleList"/>
    <dgm:cxn modelId="{178BDB7E-6DE6-9E46-B23C-CC9BB7DC3A26}" type="presParOf" srcId="{E44D6C84-0A1D-464E-936C-CE1E9EF64918}" destId="{64C48522-3D70-4FD5-BA16-C91AA49B5265}" srcOrd="2" destOrd="0" presId="urn:microsoft.com/office/officeart/2018/2/layout/IconCircleList"/>
    <dgm:cxn modelId="{778052EE-03C0-BD4E-8E63-7D92FA2FD4FE}" type="presParOf" srcId="{E44D6C84-0A1D-464E-936C-CE1E9EF64918}" destId="{E7A62418-AF7E-4C8A-8C3F-383579087415}" srcOrd="3" destOrd="0" presId="urn:microsoft.com/office/officeart/2018/2/layout/IconCircleList"/>
    <dgm:cxn modelId="{6D3514AE-DDAE-AF43-AB4B-07D2195C9028}" type="presParOf" srcId="{6F0F7DE0-5E51-4345-8F42-02575D369CFD}" destId="{7EF17BCA-1A11-495D-9DDA-6454FBBBBA00}" srcOrd="3" destOrd="0" presId="urn:microsoft.com/office/officeart/2018/2/layout/IconCircleList"/>
    <dgm:cxn modelId="{E32B001D-9E05-E047-BA9E-659FE8652223}" type="presParOf" srcId="{6F0F7DE0-5E51-4345-8F42-02575D369CFD}" destId="{F1A7B2B1-6F9F-4D86-8DA2-ACF84BEE2D6E}" srcOrd="4" destOrd="0" presId="urn:microsoft.com/office/officeart/2018/2/layout/IconCircleList"/>
    <dgm:cxn modelId="{FE499F37-8E89-754C-B67F-22B7425B4327}" type="presParOf" srcId="{F1A7B2B1-6F9F-4D86-8DA2-ACF84BEE2D6E}" destId="{90792808-7E99-4FE3-B1FE-F0CE8C6E6535}" srcOrd="0" destOrd="0" presId="urn:microsoft.com/office/officeart/2018/2/layout/IconCircleList"/>
    <dgm:cxn modelId="{010DD113-5EBD-D345-94FF-63E5899EB727}" type="presParOf" srcId="{F1A7B2B1-6F9F-4D86-8DA2-ACF84BEE2D6E}" destId="{DA8AFF9D-130D-41E4-8D2B-B26BCEE943DC}" srcOrd="1" destOrd="0" presId="urn:microsoft.com/office/officeart/2018/2/layout/IconCircleList"/>
    <dgm:cxn modelId="{F8E43473-1436-3949-AABC-60EE4E1F552F}" type="presParOf" srcId="{F1A7B2B1-6F9F-4D86-8DA2-ACF84BEE2D6E}" destId="{27A0655F-B72A-4C74-963C-5E4F713662F8}" srcOrd="2" destOrd="0" presId="urn:microsoft.com/office/officeart/2018/2/layout/IconCircleList"/>
    <dgm:cxn modelId="{13E7E0A8-6D96-E148-ABBD-2DA29FEEC826}" type="presParOf" srcId="{F1A7B2B1-6F9F-4D86-8DA2-ACF84BEE2D6E}" destId="{35287541-19B1-4249-8D39-3D791676BE36}" srcOrd="3" destOrd="0" presId="urn:microsoft.com/office/officeart/2018/2/layout/IconCircleList"/>
    <dgm:cxn modelId="{E384978E-9516-AF4F-8DA1-5125391B9153}" type="presParOf" srcId="{6F0F7DE0-5E51-4345-8F42-02575D369CFD}" destId="{B65B4CBF-3696-441A-B0BA-0C0B071743EA}" srcOrd="5" destOrd="0" presId="urn:microsoft.com/office/officeart/2018/2/layout/IconCircleList"/>
    <dgm:cxn modelId="{9A56894D-85AE-D54A-9901-56478595E453}" type="presParOf" srcId="{6F0F7DE0-5E51-4345-8F42-02575D369CFD}" destId="{ECB2783D-18EB-4DAE-BD79-EF8834686F18}" srcOrd="6" destOrd="0" presId="urn:microsoft.com/office/officeart/2018/2/layout/IconCircleList"/>
    <dgm:cxn modelId="{0DE7024C-0A26-5E46-82B0-3E3EF07212E1}" type="presParOf" srcId="{ECB2783D-18EB-4DAE-BD79-EF8834686F18}" destId="{421F47FE-F253-4DAF-B597-2DE21347D06F}" srcOrd="0" destOrd="0" presId="urn:microsoft.com/office/officeart/2018/2/layout/IconCircleList"/>
    <dgm:cxn modelId="{62551DD7-34DB-A448-8F8D-4CFC6929ACC2}" type="presParOf" srcId="{ECB2783D-18EB-4DAE-BD79-EF8834686F18}" destId="{338EB444-8E13-4E8D-8F45-6C6BBB22D3CA}" srcOrd="1" destOrd="0" presId="urn:microsoft.com/office/officeart/2018/2/layout/IconCircleList"/>
    <dgm:cxn modelId="{C3C473BD-5D38-D043-A007-EFBFC972A87C}" type="presParOf" srcId="{ECB2783D-18EB-4DAE-BD79-EF8834686F18}" destId="{1E019DA4-F6B3-4D86-9FF9-B9DE911BCD61}" srcOrd="2" destOrd="0" presId="urn:microsoft.com/office/officeart/2018/2/layout/IconCircleList"/>
    <dgm:cxn modelId="{A71CE71C-4E37-BE49-936D-8C417A068D4F}" type="presParOf" srcId="{ECB2783D-18EB-4DAE-BD79-EF8834686F18}" destId="{4DA6A792-04C2-48E7-81B0-3C3E8AA1D9B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78B2BF-5815-D84A-AEE4-7BE54864E5F9}" type="doc">
      <dgm:prSet loTypeId="urn:microsoft.com/office/officeart/2005/8/layout/hChevron3" loCatId="" qsTypeId="urn:microsoft.com/office/officeart/2005/8/quickstyle/simple1" qsCatId="simple" csTypeId="urn:microsoft.com/office/officeart/2005/8/colors/accent1_2" csCatId="accent1" phldr="1"/>
      <dgm:spPr/>
    </dgm:pt>
    <dgm:pt modelId="{9697DB4E-3C4E-3042-982F-FE46DA6DAC8C}">
      <dgm:prSet phldrT="[Text]"/>
      <dgm:spPr/>
      <dgm:t>
        <a:bodyPr/>
        <a:lstStyle/>
        <a:p>
          <a:r>
            <a:rPr lang="en-US" dirty="0"/>
            <a:t>Import data</a:t>
          </a:r>
        </a:p>
      </dgm:t>
    </dgm:pt>
    <dgm:pt modelId="{017F9FBE-8472-7947-A03B-025A32BE5C26}" type="parTrans" cxnId="{CEDA22AA-0993-014F-8E89-88B84162F2AF}">
      <dgm:prSet/>
      <dgm:spPr/>
      <dgm:t>
        <a:bodyPr/>
        <a:lstStyle/>
        <a:p>
          <a:endParaRPr lang="en-US"/>
        </a:p>
      </dgm:t>
    </dgm:pt>
    <dgm:pt modelId="{AC986B7E-DD19-2F4C-817E-A17E9685689A}" type="sibTrans" cxnId="{CEDA22AA-0993-014F-8E89-88B84162F2AF}">
      <dgm:prSet/>
      <dgm:spPr/>
      <dgm:t>
        <a:bodyPr/>
        <a:lstStyle/>
        <a:p>
          <a:endParaRPr lang="en-US"/>
        </a:p>
      </dgm:t>
    </dgm:pt>
    <dgm:pt modelId="{47928809-B9A9-1044-A7AA-DE4A280DBD44}">
      <dgm:prSet phldrT="[Text]"/>
      <dgm:spPr/>
      <dgm:t>
        <a:bodyPr/>
        <a:lstStyle/>
        <a:p>
          <a:r>
            <a:rPr lang="en-US" dirty="0"/>
            <a:t>Feature Engineering</a:t>
          </a:r>
        </a:p>
      </dgm:t>
    </dgm:pt>
    <dgm:pt modelId="{68E73EF2-FAA1-D14D-9AD2-FB74E3D00F71}" type="parTrans" cxnId="{2E3E89EC-9BC3-694E-B13D-42EF7C81A0B2}">
      <dgm:prSet/>
      <dgm:spPr/>
      <dgm:t>
        <a:bodyPr/>
        <a:lstStyle/>
        <a:p>
          <a:endParaRPr lang="en-US"/>
        </a:p>
      </dgm:t>
    </dgm:pt>
    <dgm:pt modelId="{DA3D301A-37D8-AB4E-8EAE-5F9B5D457CDB}" type="sibTrans" cxnId="{2E3E89EC-9BC3-694E-B13D-42EF7C81A0B2}">
      <dgm:prSet/>
      <dgm:spPr/>
      <dgm:t>
        <a:bodyPr/>
        <a:lstStyle/>
        <a:p>
          <a:endParaRPr lang="en-US"/>
        </a:p>
      </dgm:t>
    </dgm:pt>
    <dgm:pt modelId="{7E2EC055-0650-5D44-87EA-9A0C4AFC02FB}">
      <dgm:prSet phldrT="[Text]"/>
      <dgm:spPr/>
      <dgm:t>
        <a:bodyPr/>
        <a:lstStyle/>
        <a:p>
          <a:r>
            <a:rPr lang="en-US" dirty="0"/>
            <a:t>Splitting The data</a:t>
          </a:r>
        </a:p>
      </dgm:t>
    </dgm:pt>
    <dgm:pt modelId="{F30E587B-6FA2-914C-A4CC-6D6F08D5EDF3}" type="parTrans" cxnId="{714C3BE8-46F5-4948-A817-A0FB8A4B2BA8}">
      <dgm:prSet/>
      <dgm:spPr/>
      <dgm:t>
        <a:bodyPr/>
        <a:lstStyle/>
        <a:p>
          <a:endParaRPr lang="en-US"/>
        </a:p>
      </dgm:t>
    </dgm:pt>
    <dgm:pt modelId="{D1ACC94F-28CD-F94D-8F99-A428FB88CE7B}" type="sibTrans" cxnId="{714C3BE8-46F5-4948-A817-A0FB8A4B2BA8}">
      <dgm:prSet/>
      <dgm:spPr/>
      <dgm:t>
        <a:bodyPr/>
        <a:lstStyle/>
        <a:p>
          <a:endParaRPr lang="en-US"/>
        </a:p>
      </dgm:t>
    </dgm:pt>
    <dgm:pt modelId="{0CFE1463-97B7-534D-8A3A-F0DABEA103E7}">
      <dgm:prSet/>
      <dgm:spPr/>
      <dgm:t>
        <a:bodyPr/>
        <a:lstStyle/>
        <a:p>
          <a:r>
            <a:rPr lang="en-US" dirty="0"/>
            <a:t>Modeling</a:t>
          </a:r>
        </a:p>
      </dgm:t>
    </dgm:pt>
    <dgm:pt modelId="{124E2325-5E29-4844-86C7-B27499647D13}" type="parTrans" cxnId="{422DA4E6-747B-4A40-802A-179AC329477D}">
      <dgm:prSet/>
      <dgm:spPr/>
      <dgm:t>
        <a:bodyPr/>
        <a:lstStyle/>
        <a:p>
          <a:endParaRPr lang="en-US"/>
        </a:p>
      </dgm:t>
    </dgm:pt>
    <dgm:pt modelId="{EDADA068-B157-344B-B857-2239FFF62EDC}" type="sibTrans" cxnId="{422DA4E6-747B-4A40-802A-179AC329477D}">
      <dgm:prSet/>
      <dgm:spPr/>
      <dgm:t>
        <a:bodyPr/>
        <a:lstStyle/>
        <a:p>
          <a:endParaRPr lang="en-US"/>
        </a:p>
      </dgm:t>
    </dgm:pt>
    <dgm:pt modelId="{73BCC63B-74E1-8A45-8A8C-2150ECE90989}">
      <dgm:prSet/>
      <dgm:spPr/>
      <dgm:t>
        <a:bodyPr/>
        <a:lstStyle/>
        <a:p>
          <a:r>
            <a:rPr lang="en-US" dirty="0"/>
            <a:t>Evaluate</a:t>
          </a:r>
        </a:p>
      </dgm:t>
    </dgm:pt>
    <dgm:pt modelId="{6E753E64-A53F-3049-BAC3-0726C0F4CC57}" type="parTrans" cxnId="{0D9850F8-3A24-FE4D-80A4-DBC0C0A18771}">
      <dgm:prSet/>
      <dgm:spPr/>
      <dgm:t>
        <a:bodyPr/>
        <a:lstStyle/>
        <a:p>
          <a:endParaRPr lang="en-US"/>
        </a:p>
      </dgm:t>
    </dgm:pt>
    <dgm:pt modelId="{C015C280-CBAB-244F-A1EC-1056A0778ADA}" type="sibTrans" cxnId="{0D9850F8-3A24-FE4D-80A4-DBC0C0A18771}">
      <dgm:prSet/>
      <dgm:spPr/>
      <dgm:t>
        <a:bodyPr/>
        <a:lstStyle/>
        <a:p>
          <a:endParaRPr lang="en-US"/>
        </a:p>
      </dgm:t>
    </dgm:pt>
    <dgm:pt modelId="{E5B814E4-599D-0145-929C-05B93CFEAF30}" type="pres">
      <dgm:prSet presAssocID="{6378B2BF-5815-D84A-AEE4-7BE54864E5F9}" presName="Name0" presStyleCnt="0">
        <dgm:presLayoutVars>
          <dgm:dir/>
          <dgm:resizeHandles val="exact"/>
        </dgm:presLayoutVars>
      </dgm:prSet>
      <dgm:spPr/>
    </dgm:pt>
    <dgm:pt modelId="{CC94DF8B-0D7A-634C-957E-2A171DDCB05A}" type="pres">
      <dgm:prSet presAssocID="{9697DB4E-3C4E-3042-982F-FE46DA6DAC8C}" presName="parTxOnly" presStyleLbl="node1" presStyleIdx="0" presStyleCnt="5">
        <dgm:presLayoutVars>
          <dgm:bulletEnabled val="1"/>
        </dgm:presLayoutVars>
      </dgm:prSet>
      <dgm:spPr/>
    </dgm:pt>
    <dgm:pt modelId="{E75151A3-C33A-1949-85F5-1D5F4F54A9BE}" type="pres">
      <dgm:prSet presAssocID="{AC986B7E-DD19-2F4C-817E-A17E9685689A}" presName="parSpace" presStyleCnt="0"/>
      <dgm:spPr/>
    </dgm:pt>
    <dgm:pt modelId="{79F839B2-5CF5-234D-9893-FB2CE7FAD3C3}" type="pres">
      <dgm:prSet presAssocID="{47928809-B9A9-1044-A7AA-DE4A280DBD44}" presName="parTxOnly" presStyleLbl="node1" presStyleIdx="1" presStyleCnt="5">
        <dgm:presLayoutVars>
          <dgm:bulletEnabled val="1"/>
        </dgm:presLayoutVars>
      </dgm:prSet>
      <dgm:spPr/>
    </dgm:pt>
    <dgm:pt modelId="{0A4C2855-E33A-834C-A853-E5C6BDBCE5DE}" type="pres">
      <dgm:prSet presAssocID="{DA3D301A-37D8-AB4E-8EAE-5F9B5D457CDB}" presName="parSpace" presStyleCnt="0"/>
      <dgm:spPr/>
    </dgm:pt>
    <dgm:pt modelId="{8F2CFC38-909C-234A-B38C-B756DE887EC5}" type="pres">
      <dgm:prSet presAssocID="{7E2EC055-0650-5D44-87EA-9A0C4AFC02FB}" presName="parTxOnly" presStyleLbl="node1" presStyleIdx="2" presStyleCnt="5">
        <dgm:presLayoutVars>
          <dgm:bulletEnabled val="1"/>
        </dgm:presLayoutVars>
      </dgm:prSet>
      <dgm:spPr/>
    </dgm:pt>
    <dgm:pt modelId="{03D1B95A-1C37-0A4E-8E07-8CC02D766C3B}" type="pres">
      <dgm:prSet presAssocID="{D1ACC94F-28CD-F94D-8F99-A428FB88CE7B}" presName="parSpace" presStyleCnt="0"/>
      <dgm:spPr/>
    </dgm:pt>
    <dgm:pt modelId="{949A7EAC-8F6C-9347-A5BF-0709FAA37F02}" type="pres">
      <dgm:prSet presAssocID="{0CFE1463-97B7-534D-8A3A-F0DABEA103E7}" presName="parTxOnly" presStyleLbl="node1" presStyleIdx="3" presStyleCnt="5">
        <dgm:presLayoutVars>
          <dgm:bulletEnabled val="1"/>
        </dgm:presLayoutVars>
      </dgm:prSet>
      <dgm:spPr/>
    </dgm:pt>
    <dgm:pt modelId="{7B87355A-47A8-8C41-83E0-7B90CE88E3C2}" type="pres">
      <dgm:prSet presAssocID="{EDADA068-B157-344B-B857-2239FFF62EDC}" presName="parSpace" presStyleCnt="0"/>
      <dgm:spPr/>
    </dgm:pt>
    <dgm:pt modelId="{74F846EF-E876-BB4D-AE33-4247EFF6E529}" type="pres">
      <dgm:prSet presAssocID="{73BCC63B-74E1-8A45-8A8C-2150ECE90989}" presName="parTxOnly" presStyleLbl="node1" presStyleIdx="4" presStyleCnt="5">
        <dgm:presLayoutVars>
          <dgm:bulletEnabled val="1"/>
        </dgm:presLayoutVars>
      </dgm:prSet>
      <dgm:spPr/>
    </dgm:pt>
  </dgm:ptLst>
  <dgm:cxnLst>
    <dgm:cxn modelId="{444D3943-9D3D-2647-AB68-CB7EA3D3BA3E}" type="presOf" srcId="{6378B2BF-5815-D84A-AEE4-7BE54864E5F9}" destId="{E5B814E4-599D-0145-929C-05B93CFEAF30}" srcOrd="0" destOrd="0" presId="urn:microsoft.com/office/officeart/2005/8/layout/hChevron3"/>
    <dgm:cxn modelId="{A6BE4B7A-C4E6-3C45-8693-77ADA72DF5B4}" type="presOf" srcId="{7E2EC055-0650-5D44-87EA-9A0C4AFC02FB}" destId="{8F2CFC38-909C-234A-B38C-B756DE887EC5}" srcOrd="0" destOrd="0" presId="urn:microsoft.com/office/officeart/2005/8/layout/hChevron3"/>
    <dgm:cxn modelId="{2A969498-AC54-EE4B-80A5-417A0D6DC611}" type="presOf" srcId="{73BCC63B-74E1-8A45-8A8C-2150ECE90989}" destId="{74F846EF-E876-BB4D-AE33-4247EFF6E529}" srcOrd="0" destOrd="0" presId="urn:microsoft.com/office/officeart/2005/8/layout/hChevron3"/>
    <dgm:cxn modelId="{CEDA22AA-0993-014F-8E89-88B84162F2AF}" srcId="{6378B2BF-5815-D84A-AEE4-7BE54864E5F9}" destId="{9697DB4E-3C4E-3042-982F-FE46DA6DAC8C}" srcOrd="0" destOrd="0" parTransId="{017F9FBE-8472-7947-A03B-025A32BE5C26}" sibTransId="{AC986B7E-DD19-2F4C-817E-A17E9685689A}"/>
    <dgm:cxn modelId="{6D2395AB-2E97-584F-94EF-4F09653C0F3F}" type="presOf" srcId="{47928809-B9A9-1044-A7AA-DE4A280DBD44}" destId="{79F839B2-5CF5-234D-9893-FB2CE7FAD3C3}" srcOrd="0" destOrd="0" presId="urn:microsoft.com/office/officeart/2005/8/layout/hChevron3"/>
    <dgm:cxn modelId="{07CCE4B6-05C3-D14A-9E1A-0E59B781A246}" type="presOf" srcId="{0CFE1463-97B7-534D-8A3A-F0DABEA103E7}" destId="{949A7EAC-8F6C-9347-A5BF-0709FAA37F02}" srcOrd="0" destOrd="0" presId="urn:microsoft.com/office/officeart/2005/8/layout/hChevron3"/>
    <dgm:cxn modelId="{422DA4E6-747B-4A40-802A-179AC329477D}" srcId="{6378B2BF-5815-D84A-AEE4-7BE54864E5F9}" destId="{0CFE1463-97B7-534D-8A3A-F0DABEA103E7}" srcOrd="3" destOrd="0" parTransId="{124E2325-5E29-4844-86C7-B27499647D13}" sibTransId="{EDADA068-B157-344B-B857-2239FFF62EDC}"/>
    <dgm:cxn modelId="{714C3BE8-46F5-4948-A817-A0FB8A4B2BA8}" srcId="{6378B2BF-5815-D84A-AEE4-7BE54864E5F9}" destId="{7E2EC055-0650-5D44-87EA-9A0C4AFC02FB}" srcOrd="2" destOrd="0" parTransId="{F30E587B-6FA2-914C-A4CC-6D6F08D5EDF3}" sibTransId="{D1ACC94F-28CD-F94D-8F99-A428FB88CE7B}"/>
    <dgm:cxn modelId="{96DAE3E9-6695-AD40-94A5-7301A8686157}" type="presOf" srcId="{9697DB4E-3C4E-3042-982F-FE46DA6DAC8C}" destId="{CC94DF8B-0D7A-634C-957E-2A171DDCB05A}" srcOrd="0" destOrd="0" presId="urn:microsoft.com/office/officeart/2005/8/layout/hChevron3"/>
    <dgm:cxn modelId="{2E3E89EC-9BC3-694E-B13D-42EF7C81A0B2}" srcId="{6378B2BF-5815-D84A-AEE4-7BE54864E5F9}" destId="{47928809-B9A9-1044-A7AA-DE4A280DBD44}" srcOrd="1" destOrd="0" parTransId="{68E73EF2-FAA1-D14D-9AD2-FB74E3D00F71}" sibTransId="{DA3D301A-37D8-AB4E-8EAE-5F9B5D457CDB}"/>
    <dgm:cxn modelId="{0D9850F8-3A24-FE4D-80A4-DBC0C0A18771}" srcId="{6378B2BF-5815-D84A-AEE4-7BE54864E5F9}" destId="{73BCC63B-74E1-8A45-8A8C-2150ECE90989}" srcOrd="4" destOrd="0" parTransId="{6E753E64-A53F-3049-BAC3-0726C0F4CC57}" sibTransId="{C015C280-CBAB-244F-A1EC-1056A0778ADA}"/>
    <dgm:cxn modelId="{DF988605-3276-0D4B-B3F3-2A179481291B}" type="presParOf" srcId="{E5B814E4-599D-0145-929C-05B93CFEAF30}" destId="{CC94DF8B-0D7A-634C-957E-2A171DDCB05A}" srcOrd="0" destOrd="0" presId="urn:microsoft.com/office/officeart/2005/8/layout/hChevron3"/>
    <dgm:cxn modelId="{558EA5F2-57BA-E143-A636-DE240291AB67}" type="presParOf" srcId="{E5B814E4-599D-0145-929C-05B93CFEAF30}" destId="{E75151A3-C33A-1949-85F5-1D5F4F54A9BE}" srcOrd="1" destOrd="0" presId="urn:microsoft.com/office/officeart/2005/8/layout/hChevron3"/>
    <dgm:cxn modelId="{0C0C0144-CD24-6E46-9297-070352A31B28}" type="presParOf" srcId="{E5B814E4-599D-0145-929C-05B93CFEAF30}" destId="{79F839B2-5CF5-234D-9893-FB2CE7FAD3C3}" srcOrd="2" destOrd="0" presId="urn:microsoft.com/office/officeart/2005/8/layout/hChevron3"/>
    <dgm:cxn modelId="{33250E59-9337-774E-A20C-1ED96D19FEEE}" type="presParOf" srcId="{E5B814E4-599D-0145-929C-05B93CFEAF30}" destId="{0A4C2855-E33A-834C-A853-E5C6BDBCE5DE}" srcOrd="3" destOrd="0" presId="urn:microsoft.com/office/officeart/2005/8/layout/hChevron3"/>
    <dgm:cxn modelId="{4FD23812-35CE-4A43-86DF-A771139571D8}" type="presParOf" srcId="{E5B814E4-599D-0145-929C-05B93CFEAF30}" destId="{8F2CFC38-909C-234A-B38C-B756DE887EC5}" srcOrd="4" destOrd="0" presId="urn:microsoft.com/office/officeart/2005/8/layout/hChevron3"/>
    <dgm:cxn modelId="{F9060724-B3DB-4040-A6D7-461C6849EAE5}" type="presParOf" srcId="{E5B814E4-599D-0145-929C-05B93CFEAF30}" destId="{03D1B95A-1C37-0A4E-8E07-8CC02D766C3B}" srcOrd="5" destOrd="0" presId="urn:microsoft.com/office/officeart/2005/8/layout/hChevron3"/>
    <dgm:cxn modelId="{237090FF-8879-B649-B335-F661273E90B8}" type="presParOf" srcId="{E5B814E4-599D-0145-929C-05B93CFEAF30}" destId="{949A7EAC-8F6C-9347-A5BF-0709FAA37F02}" srcOrd="6" destOrd="0" presId="urn:microsoft.com/office/officeart/2005/8/layout/hChevron3"/>
    <dgm:cxn modelId="{EBAA8F17-9FBC-4547-92AE-8C90FD29947B}" type="presParOf" srcId="{E5B814E4-599D-0145-929C-05B93CFEAF30}" destId="{7B87355A-47A8-8C41-83E0-7B90CE88E3C2}" srcOrd="7" destOrd="0" presId="urn:microsoft.com/office/officeart/2005/8/layout/hChevron3"/>
    <dgm:cxn modelId="{FD525C6F-0272-3449-9AA4-E79FCB5197C9}" type="presParOf" srcId="{E5B814E4-599D-0145-929C-05B93CFEAF30}" destId="{74F846EF-E876-BB4D-AE33-4247EFF6E529}"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8BE79-4759-4609-AB3C-76180BEB31FF}">
      <dsp:nvSpPr>
        <dsp:cNvPr id="0" name=""/>
        <dsp:cNvSpPr/>
      </dsp:nvSpPr>
      <dsp:spPr>
        <a:xfrm>
          <a:off x="657602" y="84114"/>
          <a:ext cx="1324560" cy="132456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C1B328-D9F7-4325-BC27-07E8F15EC0F3}">
      <dsp:nvSpPr>
        <dsp:cNvPr id="0" name=""/>
        <dsp:cNvSpPr/>
      </dsp:nvSpPr>
      <dsp:spPr>
        <a:xfrm>
          <a:off x="939886" y="366398"/>
          <a:ext cx="759994" cy="7599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181959-AF5C-4611-B9D2-207F771DCA96}">
      <dsp:nvSpPr>
        <dsp:cNvPr id="0" name=""/>
        <dsp:cNvSpPr/>
      </dsp:nvSpPr>
      <dsp:spPr>
        <a:xfrm>
          <a:off x="234177" y="1821244"/>
          <a:ext cx="21714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Executive Summary</a:t>
          </a:r>
        </a:p>
      </dsp:txBody>
      <dsp:txXfrm>
        <a:off x="234177" y="1821244"/>
        <a:ext cx="2171411" cy="720000"/>
      </dsp:txXfrm>
    </dsp:sp>
    <dsp:sp modelId="{993F62E0-BFE7-4DBC-A5DE-39D1A195C653}">
      <dsp:nvSpPr>
        <dsp:cNvPr id="0" name=""/>
        <dsp:cNvSpPr/>
      </dsp:nvSpPr>
      <dsp:spPr>
        <a:xfrm>
          <a:off x="3209011" y="84114"/>
          <a:ext cx="1324560" cy="132456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C16C8-3C28-4A0D-8B31-E0A4EBA708D0}">
      <dsp:nvSpPr>
        <dsp:cNvPr id="0" name=""/>
        <dsp:cNvSpPr/>
      </dsp:nvSpPr>
      <dsp:spPr>
        <a:xfrm>
          <a:off x="3491294" y="366398"/>
          <a:ext cx="759994" cy="7599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E05B49-0796-4B14-98F0-DA718E0403BF}">
      <dsp:nvSpPr>
        <dsp:cNvPr id="0" name=""/>
        <dsp:cNvSpPr/>
      </dsp:nvSpPr>
      <dsp:spPr>
        <a:xfrm>
          <a:off x="2785585" y="1821244"/>
          <a:ext cx="21714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Introduction</a:t>
          </a:r>
        </a:p>
      </dsp:txBody>
      <dsp:txXfrm>
        <a:off x="2785585" y="1821244"/>
        <a:ext cx="2171411" cy="720000"/>
      </dsp:txXfrm>
    </dsp:sp>
    <dsp:sp modelId="{2C2CC559-3B32-4B85-8A9B-A508B7A49DFD}">
      <dsp:nvSpPr>
        <dsp:cNvPr id="0" name=""/>
        <dsp:cNvSpPr/>
      </dsp:nvSpPr>
      <dsp:spPr>
        <a:xfrm>
          <a:off x="5760419" y="84114"/>
          <a:ext cx="1324560" cy="132456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C838D-C182-4C85-B439-675D60B146D8}">
      <dsp:nvSpPr>
        <dsp:cNvPr id="0" name=""/>
        <dsp:cNvSpPr/>
      </dsp:nvSpPr>
      <dsp:spPr>
        <a:xfrm>
          <a:off x="6042702" y="366398"/>
          <a:ext cx="759994" cy="7599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D5568A-6BCF-41C9-8321-5262A5C4710F}">
      <dsp:nvSpPr>
        <dsp:cNvPr id="0" name=""/>
        <dsp:cNvSpPr/>
      </dsp:nvSpPr>
      <dsp:spPr>
        <a:xfrm>
          <a:off x="5336994" y="1821244"/>
          <a:ext cx="21714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Methodology</a:t>
          </a:r>
        </a:p>
      </dsp:txBody>
      <dsp:txXfrm>
        <a:off x="5336994" y="1821244"/>
        <a:ext cx="2171411" cy="720000"/>
      </dsp:txXfrm>
    </dsp:sp>
    <dsp:sp modelId="{9EE3A4CF-DB73-473D-8CC9-E771CE056AF0}">
      <dsp:nvSpPr>
        <dsp:cNvPr id="0" name=""/>
        <dsp:cNvSpPr/>
      </dsp:nvSpPr>
      <dsp:spPr>
        <a:xfrm>
          <a:off x="657602" y="3084096"/>
          <a:ext cx="1324560" cy="13245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DFD7E-D437-4ED4-8966-36B54FD95BD0}">
      <dsp:nvSpPr>
        <dsp:cNvPr id="0" name=""/>
        <dsp:cNvSpPr/>
      </dsp:nvSpPr>
      <dsp:spPr>
        <a:xfrm>
          <a:off x="939886" y="3366380"/>
          <a:ext cx="759994" cy="7599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3DF23-3DD4-42BD-98F0-B083298AE4ED}">
      <dsp:nvSpPr>
        <dsp:cNvPr id="0" name=""/>
        <dsp:cNvSpPr/>
      </dsp:nvSpPr>
      <dsp:spPr>
        <a:xfrm>
          <a:off x="234177" y="4821226"/>
          <a:ext cx="21714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Results</a:t>
          </a:r>
        </a:p>
      </dsp:txBody>
      <dsp:txXfrm>
        <a:off x="234177" y="4821226"/>
        <a:ext cx="2171411" cy="720000"/>
      </dsp:txXfrm>
    </dsp:sp>
    <dsp:sp modelId="{DCE7A986-D072-40D0-BC02-2A799DC2CB9D}">
      <dsp:nvSpPr>
        <dsp:cNvPr id="0" name=""/>
        <dsp:cNvSpPr/>
      </dsp:nvSpPr>
      <dsp:spPr>
        <a:xfrm>
          <a:off x="3209011" y="3084096"/>
          <a:ext cx="1324560" cy="132456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6BD57-5072-42B4-A3E7-111A60765C94}">
      <dsp:nvSpPr>
        <dsp:cNvPr id="0" name=""/>
        <dsp:cNvSpPr/>
      </dsp:nvSpPr>
      <dsp:spPr>
        <a:xfrm>
          <a:off x="3491294" y="3366380"/>
          <a:ext cx="759994" cy="7599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E157F-B3E6-4BAC-AF3E-3A858D83D738}">
      <dsp:nvSpPr>
        <dsp:cNvPr id="0" name=""/>
        <dsp:cNvSpPr/>
      </dsp:nvSpPr>
      <dsp:spPr>
        <a:xfrm>
          <a:off x="2785585" y="4821226"/>
          <a:ext cx="21714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Conclusion</a:t>
          </a:r>
        </a:p>
      </dsp:txBody>
      <dsp:txXfrm>
        <a:off x="2785585" y="4821226"/>
        <a:ext cx="2171411" cy="720000"/>
      </dsp:txXfrm>
    </dsp:sp>
    <dsp:sp modelId="{C64D82D9-04FF-42B5-A564-7286C922AC7D}">
      <dsp:nvSpPr>
        <dsp:cNvPr id="0" name=""/>
        <dsp:cNvSpPr/>
      </dsp:nvSpPr>
      <dsp:spPr>
        <a:xfrm>
          <a:off x="5760419" y="3084096"/>
          <a:ext cx="1324560" cy="132456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1B7618-94EF-4525-BA8B-3870DF1A9B15}">
      <dsp:nvSpPr>
        <dsp:cNvPr id="0" name=""/>
        <dsp:cNvSpPr/>
      </dsp:nvSpPr>
      <dsp:spPr>
        <a:xfrm>
          <a:off x="6042702" y="3366380"/>
          <a:ext cx="759994" cy="7599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1C320-E2CC-455F-8ADC-9359A5554B71}">
      <dsp:nvSpPr>
        <dsp:cNvPr id="0" name=""/>
        <dsp:cNvSpPr/>
      </dsp:nvSpPr>
      <dsp:spPr>
        <a:xfrm>
          <a:off x="5336994" y="4821226"/>
          <a:ext cx="21714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Appendix</a:t>
          </a:r>
        </a:p>
      </dsp:txBody>
      <dsp:txXfrm>
        <a:off x="5336994" y="4821226"/>
        <a:ext cx="2171411"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0F23-B59D-864B-8163-3CEA5CA052B5}">
      <dsp:nvSpPr>
        <dsp:cNvPr id="0" name=""/>
        <dsp:cNvSpPr/>
      </dsp:nvSpPr>
      <dsp:spPr>
        <a:xfrm>
          <a:off x="0" y="416"/>
          <a:ext cx="1138030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3F0D7-D094-D240-BCCE-A3984BC49A29}">
      <dsp:nvSpPr>
        <dsp:cNvPr id="0" name=""/>
        <dsp:cNvSpPr/>
      </dsp:nvSpPr>
      <dsp:spPr>
        <a:xfrm>
          <a:off x="0" y="416"/>
          <a:ext cx="11380304" cy="68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Launch Site CCAFS SLC 40 exhibits a higher success rate as the flight number increases, indicating a positive correlation between flight number and success rate.</a:t>
          </a:r>
        </a:p>
      </dsp:txBody>
      <dsp:txXfrm>
        <a:off x="0" y="416"/>
        <a:ext cx="11380304" cy="682651"/>
      </dsp:txXfrm>
    </dsp:sp>
    <dsp:sp modelId="{1806CF95-BC65-9247-BE17-8DDD7D5D343B}">
      <dsp:nvSpPr>
        <dsp:cNvPr id="0" name=""/>
        <dsp:cNvSpPr/>
      </dsp:nvSpPr>
      <dsp:spPr>
        <a:xfrm>
          <a:off x="0" y="683068"/>
          <a:ext cx="1138030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E8E68-0034-F84A-80C2-25295BC530D5}">
      <dsp:nvSpPr>
        <dsp:cNvPr id="0" name=""/>
        <dsp:cNvSpPr/>
      </dsp:nvSpPr>
      <dsp:spPr>
        <a:xfrm>
          <a:off x="0" y="683068"/>
          <a:ext cx="11380304" cy="68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Similarly, there is a positive relationship observed between payload mass and success rate at this launch site.</a:t>
          </a:r>
        </a:p>
      </dsp:txBody>
      <dsp:txXfrm>
        <a:off x="0" y="683068"/>
        <a:ext cx="11380304" cy="682651"/>
      </dsp:txXfrm>
    </dsp:sp>
    <dsp:sp modelId="{27843553-0A08-6145-8F75-1D88CAE1668D}">
      <dsp:nvSpPr>
        <dsp:cNvPr id="0" name=""/>
        <dsp:cNvSpPr/>
      </dsp:nvSpPr>
      <dsp:spPr>
        <a:xfrm>
          <a:off x="0" y="1365719"/>
          <a:ext cx="1138030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DA547-7499-2D4C-8D53-7492B761039E}">
      <dsp:nvSpPr>
        <dsp:cNvPr id="0" name=""/>
        <dsp:cNvSpPr/>
      </dsp:nvSpPr>
      <dsp:spPr>
        <a:xfrm>
          <a:off x="0" y="1365719"/>
          <a:ext cx="11380304" cy="68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Orbit types ES-L1, SSO, HEO, and GEO demonstrate a 100% success rate for landing, highlighting the reliability of these orbit types.</a:t>
          </a:r>
        </a:p>
      </dsp:txBody>
      <dsp:txXfrm>
        <a:off x="0" y="1365719"/>
        <a:ext cx="11380304" cy="682651"/>
      </dsp:txXfrm>
    </dsp:sp>
    <dsp:sp modelId="{546FA48F-8B80-1740-B112-74F2BF442D8A}">
      <dsp:nvSpPr>
        <dsp:cNvPr id="0" name=""/>
        <dsp:cNvSpPr/>
      </dsp:nvSpPr>
      <dsp:spPr>
        <a:xfrm>
          <a:off x="0" y="2048371"/>
          <a:ext cx="1138030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E4680-F832-5949-B1A8-3DF094A91538}">
      <dsp:nvSpPr>
        <dsp:cNvPr id="0" name=""/>
        <dsp:cNvSpPr/>
      </dsp:nvSpPr>
      <dsp:spPr>
        <a:xfrm>
          <a:off x="0" y="2048371"/>
          <a:ext cx="11380304" cy="68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Over the period from 2010 to 2020, there has been a consistent increase in the success rate of Falcon 9 landings, indicating an overall improvement in landing performance over time.</a:t>
          </a:r>
        </a:p>
      </dsp:txBody>
      <dsp:txXfrm>
        <a:off x="0" y="2048371"/>
        <a:ext cx="11380304" cy="682651"/>
      </dsp:txXfrm>
    </dsp:sp>
    <dsp:sp modelId="{BC5E6216-DF2E-1B42-8ABF-3EAAFA4CABE2}">
      <dsp:nvSpPr>
        <dsp:cNvPr id="0" name=""/>
        <dsp:cNvSpPr/>
      </dsp:nvSpPr>
      <dsp:spPr>
        <a:xfrm>
          <a:off x="0" y="2731022"/>
          <a:ext cx="1138030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4CE41-0DD3-D341-8C1D-F2B62EBDA5CC}">
      <dsp:nvSpPr>
        <dsp:cNvPr id="0" name=""/>
        <dsp:cNvSpPr/>
      </dsp:nvSpPr>
      <dsp:spPr>
        <a:xfrm>
          <a:off x="0" y="2731022"/>
          <a:ext cx="11380304" cy="68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With an impressive accuracy of 88.89%, our model demonstrates a high level of confidence in predicting the outcome of Falcon 9 landings</a:t>
          </a:r>
        </a:p>
      </dsp:txBody>
      <dsp:txXfrm>
        <a:off x="0" y="2731022"/>
        <a:ext cx="11380304" cy="682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86B00-1998-48BE-9243-BF409E559682}">
      <dsp:nvSpPr>
        <dsp:cNvPr id="0" name=""/>
        <dsp:cNvSpPr/>
      </dsp:nvSpPr>
      <dsp:spPr>
        <a:xfrm>
          <a:off x="372124" y="1118461"/>
          <a:ext cx="607499" cy="607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F246D-1483-432C-9257-39E937FE7593}">
      <dsp:nvSpPr>
        <dsp:cNvPr id="0" name=""/>
        <dsp:cNvSpPr/>
      </dsp:nvSpPr>
      <dsp:spPr>
        <a:xfrm>
          <a:off x="874" y="1941988"/>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1. Data collection through an API</a:t>
          </a:r>
        </a:p>
      </dsp:txBody>
      <dsp:txXfrm>
        <a:off x="874" y="1941988"/>
        <a:ext cx="1349999" cy="540000"/>
      </dsp:txXfrm>
    </dsp:sp>
    <dsp:sp modelId="{469C574F-F7A5-4BAD-857C-3BDD5846D8BC}">
      <dsp:nvSpPr>
        <dsp:cNvPr id="0" name=""/>
        <dsp:cNvSpPr/>
      </dsp:nvSpPr>
      <dsp:spPr>
        <a:xfrm>
          <a:off x="1958374" y="1118461"/>
          <a:ext cx="607499" cy="607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F681E-C5D5-4A42-B092-913E68BC1B21}">
      <dsp:nvSpPr>
        <dsp:cNvPr id="0" name=""/>
        <dsp:cNvSpPr/>
      </dsp:nvSpPr>
      <dsp:spPr>
        <a:xfrm>
          <a:off x="1587124" y="1941988"/>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2. Webscraping using Beautiful Soup</a:t>
          </a:r>
        </a:p>
      </dsp:txBody>
      <dsp:txXfrm>
        <a:off x="1587124" y="1941988"/>
        <a:ext cx="1349999" cy="540000"/>
      </dsp:txXfrm>
    </dsp:sp>
    <dsp:sp modelId="{1AA3AF0E-E810-48EB-9010-3D8C0720FF7E}">
      <dsp:nvSpPr>
        <dsp:cNvPr id="0" name=""/>
        <dsp:cNvSpPr/>
      </dsp:nvSpPr>
      <dsp:spPr>
        <a:xfrm>
          <a:off x="3544624" y="1118461"/>
          <a:ext cx="607499" cy="6074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8E0EA-0CC5-4EED-AC70-B5CE7CE7563D}">
      <dsp:nvSpPr>
        <dsp:cNvPr id="0" name=""/>
        <dsp:cNvSpPr/>
      </dsp:nvSpPr>
      <dsp:spPr>
        <a:xfrm>
          <a:off x="3173374" y="1941988"/>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3. Data Wrangling with Pandas</a:t>
          </a:r>
        </a:p>
      </dsp:txBody>
      <dsp:txXfrm>
        <a:off x="3173374" y="1941988"/>
        <a:ext cx="1349999" cy="540000"/>
      </dsp:txXfrm>
    </dsp:sp>
    <dsp:sp modelId="{ECC742D7-FC12-4961-B9E1-CEEB82DAC33A}">
      <dsp:nvSpPr>
        <dsp:cNvPr id="0" name=""/>
        <dsp:cNvSpPr/>
      </dsp:nvSpPr>
      <dsp:spPr>
        <a:xfrm>
          <a:off x="5130874" y="1118461"/>
          <a:ext cx="607499" cy="6074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45013E-458A-4662-AD52-05646E6AB929}">
      <dsp:nvSpPr>
        <dsp:cNvPr id="0" name=""/>
        <dsp:cNvSpPr/>
      </dsp:nvSpPr>
      <dsp:spPr>
        <a:xfrm>
          <a:off x="4759624" y="1941988"/>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4. Analyzing the data using SQLITE</a:t>
          </a:r>
        </a:p>
      </dsp:txBody>
      <dsp:txXfrm>
        <a:off x="4759624" y="1941988"/>
        <a:ext cx="1349999" cy="540000"/>
      </dsp:txXfrm>
    </dsp:sp>
    <dsp:sp modelId="{FDA52783-6F89-4823-B080-31D01B72CCC1}">
      <dsp:nvSpPr>
        <dsp:cNvPr id="0" name=""/>
        <dsp:cNvSpPr/>
      </dsp:nvSpPr>
      <dsp:spPr>
        <a:xfrm>
          <a:off x="6717124" y="1118461"/>
          <a:ext cx="607499" cy="6074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A230C9-261A-465D-9FCA-3C23E2296258}">
      <dsp:nvSpPr>
        <dsp:cNvPr id="0" name=""/>
        <dsp:cNvSpPr/>
      </dsp:nvSpPr>
      <dsp:spPr>
        <a:xfrm>
          <a:off x="6345874" y="1941988"/>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5. Creating DashBoard fro Spacex</a:t>
          </a:r>
        </a:p>
      </dsp:txBody>
      <dsp:txXfrm>
        <a:off x="6345874" y="1941988"/>
        <a:ext cx="1349999" cy="540000"/>
      </dsp:txXfrm>
    </dsp:sp>
    <dsp:sp modelId="{52038216-529D-432E-B935-6F6CC79EB6BB}">
      <dsp:nvSpPr>
        <dsp:cNvPr id="0" name=""/>
        <dsp:cNvSpPr/>
      </dsp:nvSpPr>
      <dsp:spPr>
        <a:xfrm>
          <a:off x="8303374" y="1118461"/>
          <a:ext cx="607499" cy="6074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37AA6-A2D9-4469-86A8-187A196BF3A3}">
      <dsp:nvSpPr>
        <dsp:cNvPr id="0" name=""/>
        <dsp:cNvSpPr/>
      </dsp:nvSpPr>
      <dsp:spPr>
        <a:xfrm>
          <a:off x="7932124" y="1941988"/>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6. EDA using matplotlib and seaborn for visualizing hidden patterns.</a:t>
          </a:r>
        </a:p>
      </dsp:txBody>
      <dsp:txXfrm>
        <a:off x="7932124" y="1941988"/>
        <a:ext cx="1349999" cy="540000"/>
      </dsp:txXfrm>
    </dsp:sp>
    <dsp:sp modelId="{716C86D0-4FF2-45C7-9C20-73AF330C314C}">
      <dsp:nvSpPr>
        <dsp:cNvPr id="0" name=""/>
        <dsp:cNvSpPr/>
      </dsp:nvSpPr>
      <dsp:spPr>
        <a:xfrm>
          <a:off x="9889623" y="1118461"/>
          <a:ext cx="607499" cy="60749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F0131-C3B9-4595-9959-CA28FF8E54D2}">
      <dsp:nvSpPr>
        <dsp:cNvPr id="0" name=""/>
        <dsp:cNvSpPr/>
      </dsp:nvSpPr>
      <dsp:spPr>
        <a:xfrm>
          <a:off x="9518373" y="1941988"/>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7. Predictive modeling using four(4) different machine learning algorithms</a:t>
          </a:r>
        </a:p>
      </dsp:txBody>
      <dsp:txXfrm>
        <a:off x="9518373" y="1941988"/>
        <a:ext cx="1349999" cy="54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DD027-6DBA-4E4C-BA2B-7BADC5011CD0}">
      <dsp:nvSpPr>
        <dsp:cNvPr id="0" name=""/>
        <dsp:cNvSpPr/>
      </dsp:nvSpPr>
      <dsp:spPr>
        <a:xfrm>
          <a:off x="3873" y="2201268"/>
          <a:ext cx="1693549" cy="1016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kern="1200" dirty="0"/>
            <a:t>API request</a:t>
          </a:r>
        </a:p>
      </dsp:txBody>
      <dsp:txXfrm>
        <a:off x="33634" y="2231029"/>
        <a:ext cx="1634027" cy="956607"/>
      </dsp:txXfrm>
    </dsp:sp>
    <dsp:sp modelId="{41C7CB7F-2B23-B845-8F7D-D965BC8D5441}">
      <dsp:nvSpPr>
        <dsp:cNvPr id="0" name=""/>
        <dsp:cNvSpPr/>
      </dsp:nvSpPr>
      <dsp:spPr>
        <a:xfrm>
          <a:off x="1866777" y="2499333"/>
          <a:ext cx="359032" cy="42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66777" y="2583333"/>
        <a:ext cx="251322" cy="252000"/>
      </dsp:txXfrm>
    </dsp:sp>
    <dsp:sp modelId="{9FBCB741-9DC8-4041-9196-1E85085C0D53}">
      <dsp:nvSpPr>
        <dsp:cNvPr id="0" name=""/>
        <dsp:cNvSpPr/>
      </dsp:nvSpPr>
      <dsp:spPr>
        <a:xfrm>
          <a:off x="2374842" y="2201268"/>
          <a:ext cx="1693549" cy="1016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kern="1200" dirty="0"/>
            <a:t>Data Frame</a:t>
          </a:r>
        </a:p>
      </dsp:txBody>
      <dsp:txXfrm>
        <a:off x="2404603" y="2231029"/>
        <a:ext cx="1634027" cy="956607"/>
      </dsp:txXfrm>
    </dsp:sp>
    <dsp:sp modelId="{391D7D0F-78A3-0944-8BAD-D21762F0094E}">
      <dsp:nvSpPr>
        <dsp:cNvPr id="0" name=""/>
        <dsp:cNvSpPr/>
      </dsp:nvSpPr>
      <dsp:spPr>
        <a:xfrm>
          <a:off x="4237746" y="2499333"/>
          <a:ext cx="359032" cy="42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237746" y="2583333"/>
        <a:ext cx="251322" cy="252000"/>
      </dsp:txXfrm>
    </dsp:sp>
    <dsp:sp modelId="{94D41FF9-CAA7-A84B-A87C-20A6F5F85053}">
      <dsp:nvSpPr>
        <dsp:cNvPr id="0" name=""/>
        <dsp:cNvSpPr/>
      </dsp:nvSpPr>
      <dsp:spPr>
        <a:xfrm>
          <a:off x="4745810" y="2201268"/>
          <a:ext cx="1693549" cy="1016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kern="1200" dirty="0"/>
            <a:t>Data Cleaning</a:t>
          </a:r>
        </a:p>
      </dsp:txBody>
      <dsp:txXfrm>
        <a:off x="4775571" y="2231029"/>
        <a:ext cx="1634027" cy="956607"/>
      </dsp:txXfrm>
    </dsp:sp>
    <dsp:sp modelId="{DBFC443A-3CA1-784F-856C-72541FD389F3}">
      <dsp:nvSpPr>
        <dsp:cNvPr id="0" name=""/>
        <dsp:cNvSpPr/>
      </dsp:nvSpPr>
      <dsp:spPr>
        <a:xfrm>
          <a:off x="6608714" y="2499333"/>
          <a:ext cx="359032" cy="42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608714" y="2583333"/>
        <a:ext cx="251322" cy="252000"/>
      </dsp:txXfrm>
    </dsp:sp>
    <dsp:sp modelId="{0D75F3D9-B7B3-104C-B53C-D4EA2FAA7F04}">
      <dsp:nvSpPr>
        <dsp:cNvPr id="0" name=""/>
        <dsp:cNvSpPr/>
      </dsp:nvSpPr>
      <dsp:spPr>
        <a:xfrm>
          <a:off x="7116779" y="2201268"/>
          <a:ext cx="1693549" cy="10161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kern="1200"/>
            <a:t>Save/export cleaned data</a:t>
          </a:r>
          <a:endParaRPr lang="en-US" sz="1900" kern="1200" dirty="0"/>
        </a:p>
      </dsp:txBody>
      <dsp:txXfrm>
        <a:off x="7146540" y="2231029"/>
        <a:ext cx="1634027" cy="9566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1D895-9E51-40FF-B0AD-26E9950129BD}">
      <dsp:nvSpPr>
        <dsp:cNvPr id="0" name=""/>
        <dsp:cNvSpPr/>
      </dsp:nvSpPr>
      <dsp:spPr>
        <a:xfrm>
          <a:off x="272289" y="1116795"/>
          <a:ext cx="1366859" cy="13668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1F2DC-A57B-4D69-B07D-DE7F8F62FBB0}">
      <dsp:nvSpPr>
        <dsp:cNvPr id="0" name=""/>
        <dsp:cNvSpPr/>
      </dsp:nvSpPr>
      <dsp:spPr>
        <a:xfrm>
          <a:off x="559330" y="1403835"/>
          <a:ext cx="792778" cy="792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6A709C-B4C8-49BF-A2DD-97C6B6EAED4C}">
      <dsp:nvSpPr>
        <dsp:cNvPr id="0" name=""/>
        <dsp:cNvSpPr/>
      </dsp:nvSpPr>
      <dsp:spPr>
        <a:xfrm>
          <a:off x="1932047" y="1116795"/>
          <a:ext cx="3221882" cy="136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SpaceX URL , response, Json, Data Frame</a:t>
          </a:r>
        </a:p>
      </dsp:txBody>
      <dsp:txXfrm>
        <a:off x="1932047" y="1116795"/>
        <a:ext cx="3221882" cy="1366859"/>
      </dsp:txXfrm>
    </dsp:sp>
    <dsp:sp modelId="{F38F0FBD-4318-45B7-85AE-01F9CCCFD002}">
      <dsp:nvSpPr>
        <dsp:cNvPr id="0" name=""/>
        <dsp:cNvSpPr/>
      </dsp:nvSpPr>
      <dsp:spPr>
        <a:xfrm>
          <a:off x="5715318" y="1116795"/>
          <a:ext cx="1366859" cy="13668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B4773-8D9A-42D1-8B41-2AD8227D83DD}">
      <dsp:nvSpPr>
        <dsp:cNvPr id="0" name=""/>
        <dsp:cNvSpPr/>
      </dsp:nvSpPr>
      <dsp:spPr>
        <a:xfrm>
          <a:off x="6002358" y="1403835"/>
          <a:ext cx="792778" cy="792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A21257-CA2C-4B11-8F91-47504E364FF2}">
      <dsp:nvSpPr>
        <dsp:cNvPr id="0" name=""/>
        <dsp:cNvSpPr/>
      </dsp:nvSpPr>
      <dsp:spPr>
        <a:xfrm>
          <a:off x="7375075" y="1116795"/>
          <a:ext cx="3221882" cy="136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hlinkClick xmlns:r="http://schemas.openxmlformats.org/officeDocument/2006/relationships" r:id="rId5"/>
            </a:rPr>
            <a:t>Spacex-Datacollection-API</a:t>
          </a:r>
          <a:endParaRPr lang="en-US" sz="2400" kern="1200"/>
        </a:p>
      </dsp:txBody>
      <dsp:txXfrm>
        <a:off x="7375075" y="1116795"/>
        <a:ext cx="3221882" cy="1366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111C2-83DD-8D4E-B719-F49C86A745D9}">
      <dsp:nvSpPr>
        <dsp:cNvPr id="0" name=""/>
        <dsp:cNvSpPr/>
      </dsp:nvSpPr>
      <dsp:spPr>
        <a:xfrm>
          <a:off x="2282"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SpaceX_URL</a:t>
          </a:r>
          <a:endParaRPr lang="en-US" sz="1000" kern="1200" dirty="0"/>
        </a:p>
      </dsp:txBody>
      <dsp:txXfrm>
        <a:off x="17469" y="2465261"/>
        <a:ext cx="833821" cy="488143"/>
      </dsp:txXfrm>
    </dsp:sp>
    <dsp:sp modelId="{A19CFC8A-F4A6-FC45-8547-D0BB01A38F07}">
      <dsp:nvSpPr>
        <dsp:cNvPr id="0" name=""/>
        <dsp:cNvSpPr/>
      </dsp:nvSpPr>
      <dsp:spPr>
        <a:xfrm>
          <a:off x="952896"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52896" y="2645037"/>
        <a:ext cx="128246" cy="128592"/>
      </dsp:txXfrm>
    </dsp:sp>
    <dsp:sp modelId="{435DFA55-9AAB-9E4A-BFE8-D90556156102}">
      <dsp:nvSpPr>
        <dsp:cNvPr id="0" name=""/>
        <dsp:cNvSpPr/>
      </dsp:nvSpPr>
      <dsp:spPr>
        <a:xfrm>
          <a:off x="1212155"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response</a:t>
          </a:r>
        </a:p>
      </dsp:txBody>
      <dsp:txXfrm>
        <a:off x="1227342" y="2465261"/>
        <a:ext cx="833821" cy="488143"/>
      </dsp:txXfrm>
    </dsp:sp>
    <dsp:sp modelId="{22BFC87E-18B8-794F-B3E0-DE6D2C3488C6}">
      <dsp:nvSpPr>
        <dsp:cNvPr id="0" name=""/>
        <dsp:cNvSpPr/>
      </dsp:nvSpPr>
      <dsp:spPr>
        <a:xfrm>
          <a:off x="2162770"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162770" y="2645037"/>
        <a:ext cx="128246" cy="128592"/>
      </dsp:txXfrm>
    </dsp:sp>
    <dsp:sp modelId="{508FED41-F44A-0D45-A0CD-A27F77D85DF9}">
      <dsp:nvSpPr>
        <dsp:cNvPr id="0" name=""/>
        <dsp:cNvSpPr/>
      </dsp:nvSpPr>
      <dsp:spPr>
        <a:xfrm>
          <a:off x="2422028"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Response Content</a:t>
          </a:r>
        </a:p>
      </dsp:txBody>
      <dsp:txXfrm>
        <a:off x="2437215" y="2465261"/>
        <a:ext cx="833821" cy="488143"/>
      </dsp:txXfrm>
    </dsp:sp>
    <dsp:sp modelId="{E9BFBF10-0C21-3D4A-B9EA-B67295EADB9E}">
      <dsp:nvSpPr>
        <dsp:cNvPr id="0" name=""/>
        <dsp:cNvSpPr/>
      </dsp:nvSpPr>
      <dsp:spPr>
        <a:xfrm>
          <a:off x="3372643"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372643" y="2645037"/>
        <a:ext cx="128246" cy="128592"/>
      </dsp:txXfrm>
    </dsp:sp>
    <dsp:sp modelId="{B3657653-812D-8D4A-BC6C-47C4EF9752BF}">
      <dsp:nvSpPr>
        <dsp:cNvPr id="0" name=""/>
        <dsp:cNvSpPr/>
      </dsp:nvSpPr>
      <dsp:spPr>
        <a:xfrm>
          <a:off x="3631902"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Status Codes</a:t>
          </a:r>
        </a:p>
      </dsp:txBody>
      <dsp:txXfrm>
        <a:off x="3647089" y="2465261"/>
        <a:ext cx="833821" cy="488143"/>
      </dsp:txXfrm>
    </dsp:sp>
    <dsp:sp modelId="{6C9D2E10-82F8-1E48-85F1-353D01373A38}">
      <dsp:nvSpPr>
        <dsp:cNvPr id="0" name=""/>
        <dsp:cNvSpPr/>
      </dsp:nvSpPr>
      <dsp:spPr>
        <a:xfrm>
          <a:off x="4582517"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582517" y="2645037"/>
        <a:ext cx="128246" cy="128592"/>
      </dsp:txXfrm>
    </dsp:sp>
    <dsp:sp modelId="{553E9AEE-CD7C-3641-979C-B0C16F753ADB}">
      <dsp:nvSpPr>
        <dsp:cNvPr id="0" name=""/>
        <dsp:cNvSpPr/>
      </dsp:nvSpPr>
      <dsp:spPr>
        <a:xfrm>
          <a:off x="4841775"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Json</a:t>
          </a:r>
        </a:p>
      </dsp:txBody>
      <dsp:txXfrm>
        <a:off x="4856962" y="2465261"/>
        <a:ext cx="833821" cy="488143"/>
      </dsp:txXfrm>
    </dsp:sp>
    <dsp:sp modelId="{2156C9F6-C19A-7943-AE90-2A262C2605F7}">
      <dsp:nvSpPr>
        <dsp:cNvPr id="0" name=""/>
        <dsp:cNvSpPr/>
      </dsp:nvSpPr>
      <dsp:spPr>
        <a:xfrm>
          <a:off x="5792390"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792390" y="2645037"/>
        <a:ext cx="128246" cy="128592"/>
      </dsp:txXfrm>
    </dsp:sp>
    <dsp:sp modelId="{88A05B70-9BB8-F444-B85E-2297F2B9F39C}">
      <dsp:nvSpPr>
        <dsp:cNvPr id="0" name=""/>
        <dsp:cNvSpPr/>
      </dsp:nvSpPr>
      <dsp:spPr>
        <a:xfrm>
          <a:off x="6051649"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Helper function</a:t>
          </a:r>
        </a:p>
      </dsp:txBody>
      <dsp:txXfrm>
        <a:off x="6066836" y="2465261"/>
        <a:ext cx="833821" cy="488143"/>
      </dsp:txXfrm>
    </dsp:sp>
    <dsp:sp modelId="{B8DDB252-35E6-4742-B45B-9D636CBC8DF2}">
      <dsp:nvSpPr>
        <dsp:cNvPr id="0" name=""/>
        <dsp:cNvSpPr/>
      </dsp:nvSpPr>
      <dsp:spPr>
        <a:xfrm>
          <a:off x="7002264"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002264" y="2645037"/>
        <a:ext cx="128246" cy="128592"/>
      </dsp:txXfrm>
    </dsp:sp>
    <dsp:sp modelId="{9ABF6C5E-17EA-7F47-AE65-0E31500AA519}">
      <dsp:nvSpPr>
        <dsp:cNvPr id="0" name=""/>
        <dsp:cNvSpPr/>
      </dsp:nvSpPr>
      <dsp:spPr>
        <a:xfrm>
          <a:off x="7261522"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 frame</a:t>
          </a:r>
        </a:p>
      </dsp:txBody>
      <dsp:txXfrm>
        <a:off x="7276709" y="2465261"/>
        <a:ext cx="833821" cy="4881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8A288-1862-234C-B391-75C0E40607D8}">
      <dsp:nvSpPr>
        <dsp:cNvPr id="0" name=""/>
        <dsp:cNvSpPr/>
      </dsp:nvSpPr>
      <dsp:spPr>
        <a:xfrm>
          <a:off x="2233570" y="1021"/>
          <a:ext cx="2614647" cy="1660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80D977-DBAB-7945-9A8B-944527DC202C}">
      <dsp:nvSpPr>
        <dsp:cNvPr id="0" name=""/>
        <dsp:cNvSpPr/>
      </dsp:nvSpPr>
      <dsp:spPr>
        <a:xfrm>
          <a:off x="2524087" y="277012"/>
          <a:ext cx="2614647" cy="16603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Static URL, Beautiful Soup, Data frame</a:t>
          </a:r>
        </a:p>
      </dsp:txBody>
      <dsp:txXfrm>
        <a:off x="2572716" y="325641"/>
        <a:ext cx="2517389" cy="1563043"/>
      </dsp:txXfrm>
    </dsp:sp>
    <dsp:sp modelId="{39F9DCE6-9F6B-1E46-AF7C-8D8298E38020}">
      <dsp:nvSpPr>
        <dsp:cNvPr id="0" name=""/>
        <dsp:cNvSpPr/>
      </dsp:nvSpPr>
      <dsp:spPr>
        <a:xfrm>
          <a:off x="5429251" y="1021"/>
          <a:ext cx="2614647" cy="1660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3604D-AA9B-C949-A23B-139B329DA095}">
      <dsp:nvSpPr>
        <dsp:cNvPr id="0" name=""/>
        <dsp:cNvSpPr/>
      </dsp:nvSpPr>
      <dsp:spPr>
        <a:xfrm>
          <a:off x="5719768" y="277012"/>
          <a:ext cx="2614647" cy="16603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hlinkClick xmlns:r="http://schemas.openxmlformats.org/officeDocument/2006/relationships" r:id="rId1"/>
            </a:rPr>
            <a:t>Github-Webscraping</a:t>
          </a:r>
          <a:endParaRPr lang="en-US" sz="2600" kern="1200"/>
        </a:p>
      </dsp:txBody>
      <dsp:txXfrm>
        <a:off x="5768397" y="325641"/>
        <a:ext cx="2517389" cy="15630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928C4-0522-8F4F-965D-F82B20814CD8}">
      <dsp:nvSpPr>
        <dsp:cNvPr id="0" name=""/>
        <dsp:cNvSpPr/>
      </dsp:nvSpPr>
      <dsp:spPr>
        <a:xfrm>
          <a:off x="2282" y="569416"/>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Static URL </a:t>
          </a:r>
        </a:p>
      </dsp:txBody>
      <dsp:txXfrm>
        <a:off x="17469" y="584603"/>
        <a:ext cx="833821" cy="488143"/>
      </dsp:txXfrm>
    </dsp:sp>
    <dsp:sp modelId="{B209B18E-152A-6946-B7C4-9099FC8A4B4D}">
      <dsp:nvSpPr>
        <dsp:cNvPr id="0" name=""/>
        <dsp:cNvSpPr/>
      </dsp:nvSpPr>
      <dsp:spPr>
        <a:xfrm>
          <a:off x="952896" y="721514"/>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52896" y="764378"/>
        <a:ext cx="128246" cy="128592"/>
      </dsp:txXfrm>
    </dsp:sp>
    <dsp:sp modelId="{8EA7FE2E-E580-9B4A-83F7-23C40A791422}">
      <dsp:nvSpPr>
        <dsp:cNvPr id="0" name=""/>
        <dsp:cNvSpPr/>
      </dsp:nvSpPr>
      <dsp:spPr>
        <a:xfrm>
          <a:off x="1212155" y="569416"/>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Request get text </a:t>
          </a:r>
        </a:p>
      </dsp:txBody>
      <dsp:txXfrm>
        <a:off x="1227342" y="584603"/>
        <a:ext cx="833821" cy="488143"/>
      </dsp:txXfrm>
    </dsp:sp>
    <dsp:sp modelId="{0951D276-43AE-E44C-A7A3-9983E3A5869A}">
      <dsp:nvSpPr>
        <dsp:cNvPr id="0" name=""/>
        <dsp:cNvSpPr/>
      </dsp:nvSpPr>
      <dsp:spPr>
        <a:xfrm>
          <a:off x="2162770" y="721514"/>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162770" y="764378"/>
        <a:ext cx="128246" cy="128592"/>
      </dsp:txXfrm>
    </dsp:sp>
    <dsp:sp modelId="{2FB91C88-B96D-2042-B126-D8772D948230}">
      <dsp:nvSpPr>
        <dsp:cNvPr id="0" name=""/>
        <dsp:cNvSpPr/>
      </dsp:nvSpPr>
      <dsp:spPr>
        <a:xfrm>
          <a:off x="2422028" y="569416"/>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Beautiful Soup </a:t>
          </a:r>
        </a:p>
      </dsp:txBody>
      <dsp:txXfrm>
        <a:off x="2437215" y="584603"/>
        <a:ext cx="833821" cy="488143"/>
      </dsp:txXfrm>
    </dsp:sp>
    <dsp:sp modelId="{89966E5E-FB68-734B-83FF-CFE029BB73AE}">
      <dsp:nvSpPr>
        <dsp:cNvPr id="0" name=""/>
        <dsp:cNvSpPr/>
      </dsp:nvSpPr>
      <dsp:spPr>
        <a:xfrm>
          <a:off x="3372643" y="721514"/>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372643" y="764378"/>
        <a:ext cx="128246" cy="128592"/>
      </dsp:txXfrm>
    </dsp:sp>
    <dsp:sp modelId="{FF67BC33-28E5-CA4A-A50A-3D310EEB4662}">
      <dsp:nvSpPr>
        <dsp:cNvPr id="0" name=""/>
        <dsp:cNvSpPr/>
      </dsp:nvSpPr>
      <dsp:spPr>
        <a:xfrm>
          <a:off x="3631902" y="569416"/>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Tables</a:t>
          </a:r>
        </a:p>
      </dsp:txBody>
      <dsp:txXfrm>
        <a:off x="3647089" y="584603"/>
        <a:ext cx="833821" cy="488143"/>
      </dsp:txXfrm>
    </dsp:sp>
    <dsp:sp modelId="{F0F216A2-191E-1343-B95F-B84C7B0E0B6E}">
      <dsp:nvSpPr>
        <dsp:cNvPr id="0" name=""/>
        <dsp:cNvSpPr/>
      </dsp:nvSpPr>
      <dsp:spPr>
        <a:xfrm>
          <a:off x="4582517" y="721514"/>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582517" y="764378"/>
        <a:ext cx="128246" cy="128592"/>
      </dsp:txXfrm>
    </dsp:sp>
    <dsp:sp modelId="{8E3198F4-8C6A-3147-B92B-390145FC9F71}">
      <dsp:nvSpPr>
        <dsp:cNvPr id="0" name=""/>
        <dsp:cNvSpPr/>
      </dsp:nvSpPr>
      <dsp:spPr>
        <a:xfrm>
          <a:off x="4841775" y="569416"/>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Column names</a:t>
          </a:r>
        </a:p>
      </dsp:txBody>
      <dsp:txXfrm>
        <a:off x="4856962" y="584603"/>
        <a:ext cx="833821" cy="488143"/>
      </dsp:txXfrm>
    </dsp:sp>
    <dsp:sp modelId="{D438D2F0-C419-5243-BA8E-D8EE355907EB}">
      <dsp:nvSpPr>
        <dsp:cNvPr id="0" name=""/>
        <dsp:cNvSpPr/>
      </dsp:nvSpPr>
      <dsp:spPr>
        <a:xfrm>
          <a:off x="5792390" y="721514"/>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792390" y="764378"/>
        <a:ext cx="128246" cy="128592"/>
      </dsp:txXfrm>
    </dsp:sp>
    <dsp:sp modelId="{52860A72-D822-AA44-BD76-7A74C0713FE9}">
      <dsp:nvSpPr>
        <dsp:cNvPr id="0" name=""/>
        <dsp:cNvSpPr/>
      </dsp:nvSpPr>
      <dsp:spPr>
        <a:xfrm>
          <a:off x="6051649" y="569416"/>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Helper Function</a:t>
          </a:r>
        </a:p>
      </dsp:txBody>
      <dsp:txXfrm>
        <a:off x="6066836" y="584603"/>
        <a:ext cx="833821" cy="488143"/>
      </dsp:txXfrm>
    </dsp:sp>
    <dsp:sp modelId="{01F01C94-B39F-7642-A4D5-CC67F7A5460E}">
      <dsp:nvSpPr>
        <dsp:cNvPr id="0" name=""/>
        <dsp:cNvSpPr/>
      </dsp:nvSpPr>
      <dsp:spPr>
        <a:xfrm>
          <a:off x="7002264" y="721514"/>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002264" y="764378"/>
        <a:ext cx="128246" cy="128592"/>
      </dsp:txXfrm>
    </dsp:sp>
    <dsp:sp modelId="{ABC691A7-8A94-204F-A234-A94F12003628}">
      <dsp:nvSpPr>
        <dsp:cNvPr id="0" name=""/>
        <dsp:cNvSpPr/>
      </dsp:nvSpPr>
      <dsp:spPr>
        <a:xfrm>
          <a:off x="7261522" y="569416"/>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Frame</a:t>
          </a:r>
        </a:p>
      </dsp:txBody>
      <dsp:txXfrm>
        <a:off x="7276709" y="584603"/>
        <a:ext cx="833821" cy="4881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37213-715C-4F3A-8525-9629520A035F}">
      <dsp:nvSpPr>
        <dsp:cNvPr id="0" name=""/>
        <dsp:cNvSpPr/>
      </dsp:nvSpPr>
      <dsp:spPr>
        <a:xfrm>
          <a:off x="111196" y="1338935"/>
          <a:ext cx="995580" cy="99558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E01AE-70CA-4853-99B0-9FCFA8AC5125}">
      <dsp:nvSpPr>
        <dsp:cNvPr id="0" name=""/>
        <dsp:cNvSpPr/>
      </dsp:nvSpPr>
      <dsp:spPr>
        <a:xfrm>
          <a:off x="320268" y="1548007"/>
          <a:ext cx="577436" cy="5774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87DBB-F5AA-438B-817E-B377547928A3}">
      <dsp:nvSpPr>
        <dsp:cNvPr id="0" name=""/>
        <dsp:cNvSpPr/>
      </dsp:nvSpPr>
      <dsp:spPr>
        <a:xfrm>
          <a:off x="1320115" y="1338935"/>
          <a:ext cx="2346726" cy="99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 The cleaned data was first imported, and I checked what percentage of missing values is in the LaunchingPad since it was the only column still containing missing value indicating when “no LaunchingPad” was used. I then checked the datatype of each column, there are 4 different datatypes(int64, object, float64 and bool). Further analysis like value count of LaunchSite was also examined for the various facilities Cape Canaveral Space Launch Complex 40 VAFB SLC 4E seem to have the highest count of 55.</a:t>
          </a:r>
        </a:p>
      </dsp:txBody>
      <dsp:txXfrm>
        <a:off x="1320115" y="1338935"/>
        <a:ext cx="2346726" cy="995580"/>
      </dsp:txXfrm>
    </dsp:sp>
    <dsp:sp modelId="{D6A20772-FC64-4FAD-AF72-2E7C868B71A2}">
      <dsp:nvSpPr>
        <dsp:cNvPr id="0" name=""/>
        <dsp:cNvSpPr/>
      </dsp:nvSpPr>
      <dsp:spPr>
        <a:xfrm>
          <a:off x="4075741" y="1338935"/>
          <a:ext cx="995580" cy="99558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24BC3-06B6-49A5-8DB7-E285FFAC9E18}">
      <dsp:nvSpPr>
        <dsp:cNvPr id="0" name=""/>
        <dsp:cNvSpPr/>
      </dsp:nvSpPr>
      <dsp:spPr>
        <a:xfrm>
          <a:off x="4284813" y="1548007"/>
          <a:ext cx="577436" cy="5774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A62418-AF7E-4C8A-8C3F-383579087415}">
      <dsp:nvSpPr>
        <dsp:cNvPr id="0" name=""/>
        <dsp:cNvSpPr/>
      </dsp:nvSpPr>
      <dsp:spPr>
        <a:xfrm>
          <a:off x="5284660" y="1338935"/>
          <a:ext cx="2346726" cy="99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 I created a new feature called “class” from the outcome's column were all outcome containing the name “False” and “None” are regarded as bad, therefore a of zero(0) was assigned and one(1) for good outcome.</a:t>
          </a:r>
        </a:p>
      </dsp:txBody>
      <dsp:txXfrm>
        <a:off x="5284660" y="1338935"/>
        <a:ext cx="2346726" cy="995580"/>
      </dsp:txXfrm>
    </dsp:sp>
    <dsp:sp modelId="{90792808-7E99-4FE3-B1FE-F0CE8C6E6535}">
      <dsp:nvSpPr>
        <dsp:cNvPr id="0" name=""/>
        <dsp:cNvSpPr/>
      </dsp:nvSpPr>
      <dsp:spPr>
        <a:xfrm>
          <a:off x="111196" y="3290824"/>
          <a:ext cx="995580" cy="99558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8AFF9D-130D-41E4-8D2B-B26BCEE943DC}">
      <dsp:nvSpPr>
        <dsp:cNvPr id="0" name=""/>
        <dsp:cNvSpPr/>
      </dsp:nvSpPr>
      <dsp:spPr>
        <a:xfrm>
          <a:off x="320268" y="3499896"/>
          <a:ext cx="577436" cy="5774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287541-19B1-4249-8D39-3D791676BE36}">
      <dsp:nvSpPr>
        <dsp:cNvPr id="0" name=""/>
        <dsp:cNvSpPr/>
      </dsp:nvSpPr>
      <dsp:spPr>
        <a:xfrm>
          <a:off x="1320115" y="3290824"/>
          <a:ext cx="2346726" cy="99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 I also calculated the success rate of all the good outcome which make up 66.67% of the class feature.</a:t>
          </a:r>
        </a:p>
      </dsp:txBody>
      <dsp:txXfrm>
        <a:off x="1320115" y="3290824"/>
        <a:ext cx="2346726" cy="995580"/>
      </dsp:txXfrm>
    </dsp:sp>
    <dsp:sp modelId="{421F47FE-F253-4DAF-B597-2DE21347D06F}">
      <dsp:nvSpPr>
        <dsp:cNvPr id="0" name=""/>
        <dsp:cNvSpPr/>
      </dsp:nvSpPr>
      <dsp:spPr>
        <a:xfrm>
          <a:off x="4075741" y="3290824"/>
          <a:ext cx="995580" cy="99558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EB444-8E13-4E8D-8F45-6C6BBB22D3CA}">
      <dsp:nvSpPr>
        <dsp:cNvPr id="0" name=""/>
        <dsp:cNvSpPr/>
      </dsp:nvSpPr>
      <dsp:spPr>
        <a:xfrm>
          <a:off x="4284813" y="3499896"/>
          <a:ext cx="577436" cy="5774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A6A792-04C2-48E7-81B0-3C3E8AA1D9BE}">
      <dsp:nvSpPr>
        <dsp:cNvPr id="0" name=""/>
        <dsp:cNvSpPr/>
      </dsp:nvSpPr>
      <dsp:spPr>
        <a:xfrm>
          <a:off x="5284660" y="3290824"/>
          <a:ext cx="2346726" cy="99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hlinkClick xmlns:r="http://schemas.openxmlformats.org/officeDocument/2006/relationships" r:id="rId9"/>
            </a:rPr>
            <a:t>Github-DataWrangling</a:t>
          </a:r>
          <a:endParaRPr lang="en-US" sz="1100" kern="1200"/>
        </a:p>
      </dsp:txBody>
      <dsp:txXfrm>
        <a:off x="5284660" y="3290824"/>
        <a:ext cx="2346726" cy="9955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4DF8B-0D7A-634C-957E-2A171DDCB05A}">
      <dsp:nvSpPr>
        <dsp:cNvPr id="0" name=""/>
        <dsp:cNvSpPr/>
      </dsp:nvSpPr>
      <dsp:spPr>
        <a:xfrm>
          <a:off x="662" y="719858"/>
          <a:ext cx="1292191" cy="51687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t>Import data</a:t>
          </a:r>
        </a:p>
      </dsp:txBody>
      <dsp:txXfrm>
        <a:off x="662" y="719858"/>
        <a:ext cx="1162972" cy="516876"/>
      </dsp:txXfrm>
    </dsp:sp>
    <dsp:sp modelId="{79F839B2-5CF5-234D-9893-FB2CE7FAD3C3}">
      <dsp:nvSpPr>
        <dsp:cNvPr id="0" name=""/>
        <dsp:cNvSpPr/>
      </dsp:nvSpPr>
      <dsp:spPr>
        <a:xfrm>
          <a:off x="1034415" y="719858"/>
          <a:ext cx="1292191" cy="51687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t>Feature Engineering</a:t>
          </a:r>
        </a:p>
      </dsp:txBody>
      <dsp:txXfrm>
        <a:off x="1292853" y="719858"/>
        <a:ext cx="775315" cy="516876"/>
      </dsp:txXfrm>
    </dsp:sp>
    <dsp:sp modelId="{8F2CFC38-909C-234A-B38C-B756DE887EC5}">
      <dsp:nvSpPr>
        <dsp:cNvPr id="0" name=""/>
        <dsp:cNvSpPr/>
      </dsp:nvSpPr>
      <dsp:spPr>
        <a:xfrm>
          <a:off x="2068168" y="719858"/>
          <a:ext cx="1292191" cy="51687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t>Splitting The data</a:t>
          </a:r>
        </a:p>
      </dsp:txBody>
      <dsp:txXfrm>
        <a:off x="2326606" y="719858"/>
        <a:ext cx="775315" cy="516876"/>
      </dsp:txXfrm>
    </dsp:sp>
    <dsp:sp modelId="{949A7EAC-8F6C-9347-A5BF-0709FAA37F02}">
      <dsp:nvSpPr>
        <dsp:cNvPr id="0" name=""/>
        <dsp:cNvSpPr/>
      </dsp:nvSpPr>
      <dsp:spPr>
        <a:xfrm>
          <a:off x="3101921" y="719858"/>
          <a:ext cx="1292191" cy="51687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t>Modeling</a:t>
          </a:r>
        </a:p>
      </dsp:txBody>
      <dsp:txXfrm>
        <a:off x="3360359" y="719858"/>
        <a:ext cx="775315" cy="516876"/>
      </dsp:txXfrm>
    </dsp:sp>
    <dsp:sp modelId="{74F846EF-E876-BB4D-AE33-4247EFF6E529}">
      <dsp:nvSpPr>
        <dsp:cNvPr id="0" name=""/>
        <dsp:cNvSpPr/>
      </dsp:nvSpPr>
      <dsp:spPr>
        <a:xfrm>
          <a:off x="4135674" y="719858"/>
          <a:ext cx="1292191" cy="51687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t>Evaluate</a:t>
          </a:r>
        </a:p>
      </dsp:txBody>
      <dsp:txXfrm>
        <a:off x="4394112" y="719858"/>
        <a:ext cx="775315" cy="51687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6/5/24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8300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6/5/24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6869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6/5/24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44149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6/5/24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261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6/5/24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044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6/5/24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809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6/5/24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4065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6/5/24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494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6/5/24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907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6/5/24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5883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6/5/24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5245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6/5/24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020640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enkatesh-vuyyala/Spacex_Falcon9_FirstLaunch_Prediction/blob/d71def87f324ae84ce1f9c066f7c163bb843ae73/Notebooks/edadataviz.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enkatesh-vuyyala/Spacex_Falcon9_FirstLaunch_Prediction/blob/d71def87f324ae84ce1f9c066f7c163bb843ae73/Notebooks/4.%20jupyter-labs-eda-sql-coursera_sqllite.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venkatesh-vuyyala/Spacex_Falcon9_FirstLaunch_Prediction/blob/d71def87f324ae84ce1f9c066f7c163bb843ae73/Notebooks/lab_jupyter_launch_site_location.ipynb" TargetMode="External"/><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enkatesh-vuyyala/Spacex_Falcon9_FirstLaunch_Prediction/blob/d71def87f324ae84ce1f9c066f7c163bb843ae73/Notebooks/6.2%20spaceX%20Dash%20App.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hyperlink" Target="https://github.com/venkatesh-vuyyala/Spacex_Falcon9_FirstLaunch_Prediction/blob/d71def87f324ae84ce1f9c066f7c163bb843ae73/Notebooks/7.%20SpaceX_Machine_Learning_Prediction_Part_5.jupyterlite.ipynb" TargetMode="Externa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venkatesh-vuyyala/Spacex_Falcon9_FirstLaunch_Prediction/blob/d71def87f324ae84ce1f9c066f7c163bb843ae73/Notebooks/lab_jupyter_launch_site_location.ipynb"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github.com/venkatesh-vuyyala/Spacex_Falcon9_FirstLaunch_Prediction.git" TargetMode="External"/><Relationship Id="rId1" Type="http://schemas.openxmlformats.org/officeDocument/2006/relationships/slideLayout" Target="../slideLayouts/slideLayout6.xml"/><Relationship Id="rId4" Type="http://schemas.openxmlformats.org/officeDocument/2006/relationships/image" Target="../media/image5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74E9B-D6C2-FA0C-92BB-C11457A6CB2C}"/>
              </a:ext>
            </a:extLst>
          </p:cNvPr>
          <p:cNvSpPr>
            <a:spLocks noGrp="1"/>
          </p:cNvSpPr>
          <p:nvPr>
            <p:ph type="ctrTitle"/>
          </p:nvPr>
        </p:nvSpPr>
        <p:spPr>
          <a:xfrm>
            <a:off x="484552" y="365125"/>
            <a:ext cx="5022630" cy="2430030"/>
          </a:xfrm>
        </p:spPr>
        <p:txBody>
          <a:bodyPr vert="horz" lIns="91440" tIns="45720" rIns="91440" bIns="45720" rtlCol="0" anchor="b">
            <a:normAutofit/>
          </a:bodyPr>
          <a:lstStyle/>
          <a:p>
            <a:pPr>
              <a:lnSpc>
                <a:spcPct val="90000"/>
              </a:lnSpc>
            </a:pPr>
            <a:r>
              <a:rPr lang="en-US" sz="4200" dirty="0"/>
              <a:t>SpaceX Falcon 9: Predicting Successful First Stage Landings</a:t>
            </a:r>
          </a:p>
        </p:txBody>
      </p:sp>
      <p:sp>
        <p:nvSpPr>
          <p:cNvPr id="3" name="Subtitle 2">
            <a:extLst>
              <a:ext uri="{FF2B5EF4-FFF2-40B4-BE49-F238E27FC236}">
                <a16:creationId xmlns:a16="http://schemas.microsoft.com/office/drawing/2014/main" id="{FFBDC8E6-B0C8-C879-31DB-10474738C62E}"/>
              </a:ext>
            </a:extLst>
          </p:cNvPr>
          <p:cNvSpPr>
            <a:spLocks noGrp="1"/>
          </p:cNvSpPr>
          <p:nvPr>
            <p:ph type="subTitle" idx="1"/>
          </p:nvPr>
        </p:nvSpPr>
        <p:spPr>
          <a:xfrm>
            <a:off x="484552" y="3054927"/>
            <a:ext cx="5022630" cy="3122036"/>
          </a:xfrm>
        </p:spPr>
        <p:txBody>
          <a:bodyPr vert="horz" lIns="91440" tIns="45720" rIns="91440" bIns="45720" rtlCol="0">
            <a:normAutofit/>
          </a:bodyPr>
          <a:lstStyle/>
          <a:p>
            <a:r>
              <a:rPr lang="en-US">
                <a:solidFill>
                  <a:schemeClr val="bg1"/>
                </a:solidFill>
              </a:rPr>
              <a:t>Venkatesh Vuyyala</a:t>
            </a:r>
          </a:p>
          <a:p>
            <a:r>
              <a:rPr lang="en-US">
                <a:solidFill>
                  <a:schemeClr val="bg1"/>
                </a:solidFill>
              </a:rPr>
              <a:t>06/04/2024</a:t>
            </a:r>
          </a:p>
          <a:p>
            <a:endParaRPr lang="en-US">
              <a:solidFill>
                <a:schemeClr val="bg1"/>
              </a:solidFill>
            </a:endParaRPr>
          </a:p>
          <a:p>
            <a:r>
              <a:rPr lang="en-US">
                <a:solidFill>
                  <a:schemeClr val="bg1"/>
                </a:solidFill>
              </a:rPr>
              <a:t> </a:t>
            </a:r>
          </a:p>
        </p:txBody>
      </p:sp>
      <p:pic>
        <p:nvPicPr>
          <p:cNvPr id="4" name="Picture 3" descr="Rocket launch">
            <a:extLst>
              <a:ext uri="{FF2B5EF4-FFF2-40B4-BE49-F238E27FC236}">
                <a16:creationId xmlns:a16="http://schemas.microsoft.com/office/drawing/2014/main" id="{D9DD91F4-4FDC-1561-EBA7-BBCE44515E68}"/>
              </a:ext>
            </a:extLst>
          </p:cNvPr>
          <p:cNvPicPr>
            <a:picLocks noChangeAspect="1"/>
          </p:cNvPicPr>
          <p:nvPr/>
        </p:nvPicPr>
        <p:blipFill rotWithShape="1">
          <a:blip r:embed="rId2"/>
          <a:srcRect l="33966" r="6580" b="-1"/>
          <a:stretch/>
        </p:blipFill>
        <p:spPr>
          <a:xfrm>
            <a:off x="6083644" y="10"/>
            <a:ext cx="6108356" cy="6857990"/>
          </a:xfrm>
          <a:prstGeom prst="rect">
            <a:avLst/>
          </a:prstGeom>
        </p:spPr>
      </p:pic>
    </p:spTree>
    <p:extLst>
      <p:ext uri="{BB962C8B-B14F-4D97-AF65-F5344CB8AC3E}">
        <p14:creationId xmlns:p14="http://schemas.microsoft.com/office/powerpoint/2010/main" val="131116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1A38-A10F-F497-A479-47AD2E4EE5BF}"/>
              </a:ext>
            </a:extLst>
          </p:cNvPr>
          <p:cNvSpPr>
            <a:spLocks noGrp="1"/>
          </p:cNvSpPr>
          <p:nvPr>
            <p:ph type="title"/>
          </p:nvPr>
        </p:nvSpPr>
        <p:spPr/>
        <p:txBody>
          <a:bodyPr/>
          <a:lstStyle/>
          <a:p>
            <a:r>
              <a:rPr lang="en-US" dirty="0"/>
              <a:t>EDA with Data Visualization</a:t>
            </a:r>
          </a:p>
        </p:txBody>
      </p:sp>
      <p:sp>
        <p:nvSpPr>
          <p:cNvPr id="3" name="Content Placeholder 2">
            <a:extLst>
              <a:ext uri="{FF2B5EF4-FFF2-40B4-BE49-F238E27FC236}">
                <a16:creationId xmlns:a16="http://schemas.microsoft.com/office/drawing/2014/main" id="{5DA55BBA-2F14-693A-6A77-A93DE7106E59}"/>
              </a:ext>
            </a:extLst>
          </p:cNvPr>
          <p:cNvSpPr>
            <a:spLocks noGrp="1"/>
          </p:cNvSpPr>
          <p:nvPr>
            <p:ph idx="1"/>
          </p:nvPr>
        </p:nvSpPr>
        <p:spPr/>
        <p:txBody>
          <a:bodyPr/>
          <a:lstStyle/>
          <a:p>
            <a:pPr marL="342900" indent="-342900">
              <a:buFont typeface="Arial" panose="020B0604020202020204" pitchFamily="34" charset="0"/>
              <a:buChar char="•"/>
            </a:pPr>
            <a:r>
              <a:rPr lang="en-US" dirty="0"/>
              <a:t>I extensive utilized seaborn and matplotlib for the visualization of static charts, plot type such as </a:t>
            </a:r>
            <a:r>
              <a:rPr lang="en-US" dirty="0" err="1"/>
              <a:t>catplot</a:t>
            </a:r>
            <a:r>
              <a:rPr lang="en-US" dirty="0"/>
              <a:t> for displaying the relationship between </a:t>
            </a:r>
            <a:r>
              <a:rPr lang="en-US" dirty="0" err="1"/>
              <a:t>PayloadMass</a:t>
            </a:r>
            <a:r>
              <a:rPr lang="en-US" dirty="0"/>
              <a:t> vs </a:t>
            </a:r>
            <a:r>
              <a:rPr lang="en-US" dirty="0" err="1"/>
              <a:t>LaunchSite</a:t>
            </a:r>
            <a:r>
              <a:rPr lang="en-US" dirty="0"/>
              <a:t>, </a:t>
            </a:r>
            <a:r>
              <a:rPr lang="en-US" dirty="0" err="1"/>
              <a:t>barplot</a:t>
            </a:r>
            <a:r>
              <a:rPr lang="en-US" dirty="0"/>
              <a:t> for orbit vs class and line plot to show the trend of average success rate of rocket launches over time(2010-2020).</a:t>
            </a:r>
          </a:p>
          <a:p>
            <a:pPr marL="342900" indent="-342900">
              <a:buFont typeface="Arial" panose="020B0604020202020204" pitchFamily="34" charset="0"/>
              <a:buChar char="•"/>
            </a:pPr>
            <a:r>
              <a:rPr lang="en-US" dirty="0">
                <a:hlinkClick r:id="rId2"/>
              </a:rPr>
              <a:t>EDA-Github-notebook</a:t>
            </a:r>
            <a:endParaRPr lang="en-US" dirty="0"/>
          </a:p>
        </p:txBody>
      </p:sp>
    </p:spTree>
    <p:extLst>
      <p:ext uri="{BB962C8B-B14F-4D97-AF65-F5344CB8AC3E}">
        <p14:creationId xmlns:p14="http://schemas.microsoft.com/office/powerpoint/2010/main" val="114480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15C1-2DB8-46C3-2D01-BC098E8B5390}"/>
              </a:ext>
            </a:extLst>
          </p:cNvPr>
          <p:cNvSpPr>
            <a:spLocks noGrp="1"/>
          </p:cNvSpPr>
          <p:nvPr>
            <p:ph type="title"/>
          </p:nvPr>
        </p:nvSpPr>
        <p:spPr/>
        <p:txBody>
          <a:bodyPr/>
          <a:lstStyle/>
          <a:p>
            <a:r>
              <a:rPr lang="en-US" dirty="0"/>
              <a:t>EDA with SQL</a:t>
            </a:r>
          </a:p>
        </p:txBody>
      </p:sp>
      <p:sp>
        <p:nvSpPr>
          <p:cNvPr id="3" name="Content Placeholder 2">
            <a:extLst>
              <a:ext uri="{FF2B5EF4-FFF2-40B4-BE49-F238E27FC236}">
                <a16:creationId xmlns:a16="http://schemas.microsoft.com/office/drawing/2014/main" id="{EB053638-A04E-30C9-6DAA-86213E3D34D6}"/>
              </a:ext>
            </a:extLst>
          </p:cNvPr>
          <p:cNvSpPr>
            <a:spLocks noGrp="1"/>
          </p:cNvSpPr>
          <p:nvPr>
            <p:ph idx="1"/>
          </p:nvPr>
        </p:nvSpPr>
        <p:spPr/>
        <p:txBody>
          <a:bodyPr>
            <a:normAutofit fontScale="62500" lnSpcReduction="20000"/>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Names of Unique launch sites in the space mission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Five records where launch sites begin with string ‘CCA’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Total payload mass by NASA (CRS)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Average payload mass carried by booster version F9 v1.1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First successful landing outcome in ground pad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Success in drone ship, payload mass &gt;4000 but &lt; 6000</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successful and failure mission outcomes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Booster_versions</a:t>
            </a:r>
            <a:r>
              <a:rPr lang="en-US" dirty="0">
                <a:latin typeface="Times New Roman" panose="02020603050405020304" pitchFamily="18" charset="0"/>
                <a:cs typeface="Times New Roman" panose="02020603050405020304" pitchFamily="18" charset="0"/>
              </a:rPr>
              <a:t> with maximum payload mass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Month names of failure landing outcomes in drone ship in year 2015</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Landing outcome counts between "2010-06-04" and "2017-03-20“ in descending order</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EDA with SQL Github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71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33C0A-FBAD-778D-0CB5-4C211CE9B363}"/>
              </a:ext>
            </a:extLst>
          </p:cNvPr>
          <p:cNvSpPr>
            <a:spLocks noGrp="1"/>
          </p:cNvSpPr>
          <p:nvPr>
            <p:ph type="title"/>
          </p:nvPr>
        </p:nvSpPr>
        <p:spPr>
          <a:xfrm>
            <a:off x="484553" y="3870614"/>
            <a:ext cx="5113608" cy="2306349"/>
          </a:xfrm>
        </p:spPr>
        <p:txBody>
          <a:bodyPr>
            <a:normAutofit/>
          </a:bodyPr>
          <a:lstStyle/>
          <a:p>
            <a:pPr>
              <a:lnSpc>
                <a:spcPct val="90000"/>
              </a:lnSpc>
            </a:pPr>
            <a:r>
              <a:rPr lang="en-US" sz="5000"/>
              <a:t>Build an Interactive Map with Folium</a:t>
            </a:r>
          </a:p>
        </p:txBody>
      </p:sp>
      <p:pic>
        <p:nvPicPr>
          <p:cNvPr id="5" name="Picture 4">
            <a:extLst>
              <a:ext uri="{FF2B5EF4-FFF2-40B4-BE49-F238E27FC236}">
                <a16:creationId xmlns:a16="http://schemas.microsoft.com/office/drawing/2014/main" id="{EAD561D1-E1E5-9DA1-D7D8-7B4E8FFB70DD}"/>
              </a:ext>
            </a:extLst>
          </p:cNvPr>
          <p:cNvPicPr>
            <a:picLocks noChangeAspect="1"/>
          </p:cNvPicPr>
          <p:nvPr/>
        </p:nvPicPr>
        <p:blipFill rotWithShape="1">
          <a:blip r:embed="rId2"/>
          <a:srcRect b="6330"/>
          <a:stretch/>
        </p:blipFill>
        <p:spPr>
          <a:xfrm>
            <a:off x="-1" y="10"/>
            <a:ext cx="6095999" cy="3426071"/>
          </a:xfrm>
          <a:prstGeom prst="rect">
            <a:avLst/>
          </a:prstGeom>
        </p:spPr>
      </p:pic>
      <p:sp>
        <p:nvSpPr>
          <p:cNvPr id="3" name="Content Placeholder 2">
            <a:extLst>
              <a:ext uri="{FF2B5EF4-FFF2-40B4-BE49-F238E27FC236}">
                <a16:creationId xmlns:a16="http://schemas.microsoft.com/office/drawing/2014/main" id="{82000DBD-DBFF-F2CC-6C2B-E8AF99752B17}"/>
              </a:ext>
            </a:extLst>
          </p:cNvPr>
          <p:cNvSpPr>
            <a:spLocks noGrp="1"/>
          </p:cNvSpPr>
          <p:nvPr>
            <p:ph idx="1"/>
          </p:nvPr>
        </p:nvSpPr>
        <p:spPr>
          <a:xfrm>
            <a:off x="6466840" y="498764"/>
            <a:ext cx="5578939" cy="5678199"/>
          </a:xfrm>
        </p:spPr>
        <p:txBody>
          <a:bodyPr anchor="ctr">
            <a:normAutofit/>
          </a:bodyPr>
          <a:lstStyle/>
          <a:p>
            <a:r>
              <a:rPr lang="en-US" dirty="0"/>
              <a:t>In the interactive map created with Folium, I included various objects for enhanced visualization:</a:t>
            </a:r>
          </a:p>
          <a:p>
            <a:pPr marL="342900" indent="-342900">
              <a:buFont typeface="Arial" panose="020B0604020202020204" pitchFamily="34" charset="0"/>
              <a:buChar char="•"/>
            </a:pPr>
            <a:r>
              <a:rPr lang="en-US" dirty="0"/>
              <a:t>Markers: These are used to pinpoint the exact locations of the launch sites, such as the NASA JSC Space Center launch site.</a:t>
            </a:r>
          </a:p>
          <a:p>
            <a:pPr marL="342900" indent="-342900">
              <a:buFont typeface="Arial" panose="020B0604020202020204" pitchFamily="34" charset="0"/>
              <a:buChar char="•"/>
            </a:pPr>
            <a:r>
              <a:rPr lang="en-US" dirty="0"/>
              <a:t>Circles: These highlight specific areas with a text label at designated coordinates.</a:t>
            </a:r>
          </a:p>
          <a:p>
            <a:pPr marL="342900" indent="-342900">
              <a:buFont typeface="Arial" panose="020B0604020202020204" pitchFamily="34" charset="0"/>
              <a:buChar char="•"/>
            </a:pPr>
            <a:r>
              <a:rPr lang="en-US" dirty="0"/>
              <a:t>Lines: These represent the proximity between different launch sites.</a:t>
            </a:r>
          </a:p>
          <a:p>
            <a:r>
              <a:rPr lang="en-US" dirty="0">
                <a:hlinkClick r:id="rId3"/>
              </a:rPr>
              <a:t>Interactive maps- Github</a:t>
            </a:r>
            <a:endParaRPr lang="en-US" dirty="0"/>
          </a:p>
        </p:txBody>
      </p:sp>
    </p:spTree>
    <p:extLst>
      <p:ext uri="{BB962C8B-B14F-4D97-AF65-F5344CB8AC3E}">
        <p14:creationId xmlns:p14="http://schemas.microsoft.com/office/powerpoint/2010/main" val="184278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8A42-D002-F727-60E0-DD282213713B}"/>
              </a:ext>
            </a:extLst>
          </p:cNvPr>
          <p:cNvSpPr>
            <a:spLocks noGrp="1"/>
          </p:cNvSpPr>
          <p:nvPr>
            <p:ph type="title"/>
          </p:nvPr>
        </p:nvSpPr>
        <p:spPr/>
        <p:txBody>
          <a:bodyPr>
            <a:normAutofit fontScale="90000"/>
          </a:bodyPr>
          <a:lstStyle/>
          <a:p>
            <a:r>
              <a:rPr lang="en-US"/>
              <a:t>Build a Dashboard with Plotly Dash</a:t>
            </a:r>
            <a:endParaRPr lang="en-US" dirty="0"/>
          </a:p>
        </p:txBody>
      </p:sp>
      <p:sp>
        <p:nvSpPr>
          <p:cNvPr id="3" name="Content Placeholder 2">
            <a:extLst>
              <a:ext uri="{FF2B5EF4-FFF2-40B4-BE49-F238E27FC236}">
                <a16:creationId xmlns:a16="http://schemas.microsoft.com/office/drawing/2014/main" id="{BDF38C38-0261-9A37-6D9C-CC9DAF028C45}"/>
              </a:ext>
            </a:extLst>
          </p:cNvPr>
          <p:cNvSpPr>
            <a:spLocks noGrp="1"/>
          </p:cNvSpPr>
          <p:nvPr>
            <p:ph idx="1"/>
          </p:nvPr>
        </p:nvSpPr>
        <p:spPr/>
        <p:txBody>
          <a:bodyPr/>
          <a:lstStyle/>
          <a:p>
            <a:pPr marL="342900" indent="-342900">
              <a:buFont typeface="Arial" panose="020B0604020202020204" pitchFamily="34" charset="0"/>
              <a:buChar char="•"/>
            </a:pPr>
            <a:r>
              <a:rPr lang="en-US" dirty="0"/>
              <a:t>In the </a:t>
            </a:r>
            <a:r>
              <a:rPr lang="en-US" dirty="0" err="1"/>
              <a:t>Plotly</a:t>
            </a:r>
            <a:r>
              <a:rPr lang="en-US" dirty="0"/>
              <a:t> Dash user application I have added a dropdown list and a range slider to allow a user to interact with a pie chart and the scatter point chart</a:t>
            </a:r>
          </a:p>
          <a:p>
            <a:endParaRPr lang="en-US" dirty="0"/>
          </a:p>
          <a:p>
            <a:endParaRPr lang="en-US" dirty="0">
              <a:hlinkClick r:id="rId2"/>
            </a:endParaRPr>
          </a:p>
          <a:p>
            <a:r>
              <a:rPr lang="en-US" dirty="0">
                <a:hlinkClick r:id="rId2"/>
              </a:rPr>
              <a:t> Github-Dashapp</a:t>
            </a:r>
            <a:endParaRPr lang="en-US" dirty="0"/>
          </a:p>
        </p:txBody>
      </p:sp>
    </p:spTree>
    <p:extLst>
      <p:ext uri="{BB962C8B-B14F-4D97-AF65-F5344CB8AC3E}">
        <p14:creationId xmlns:p14="http://schemas.microsoft.com/office/powerpoint/2010/main" val="42431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8DC3-0771-932B-22B9-3D228E2BA4C7}"/>
              </a:ext>
            </a:extLst>
          </p:cNvPr>
          <p:cNvSpPr>
            <a:spLocks noGrp="1"/>
          </p:cNvSpPr>
          <p:nvPr>
            <p:ph type="title"/>
          </p:nvPr>
        </p:nvSpPr>
        <p:spPr/>
        <p:txBody>
          <a:bodyPr/>
          <a:lstStyle/>
          <a:p>
            <a:r>
              <a:rPr lang="en-US" dirty="0"/>
              <a:t>Predictive Analysis (Classification)</a:t>
            </a:r>
          </a:p>
        </p:txBody>
      </p:sp>
      <p:sp>
        <p:nvSpPr>
          <p:cNvPr id="3" name="Content Placeholder 2">
            <a:extLst>
              <a:ext uri="{FF2B5EF4-FFF2-40B4-BE49-F238E27FC236}">
                <a16:creationId xmlns:a16="http://schemas.microsoft.com/office/drawing/2014/main" id="{83AEA63C-FB29-A604-9ACE-12C9D231CA6E}"/>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The cleaned data was imported, and I assigned the features to a variable (X), and target to the variable(Y). The features were then scaled using </a:t>
            </a:r>
            <a:r>
              <a:rPr lang="en-US" dirty="0" err="1"/>
              <a:t>sklearn’s</a:t>
            </a:r>
            <a:r>
              <a:rPr lang="en-US" dirty="0"/>
              <a:t> the standard scaler() object, split with inbuilt “</a:t>
            </a:r>
            <a:r>
              <a:rPr lang="en-US" dirty="0" err="1"/>
              <a:t>train_test_split</a:t>
            </a:r>
            <a:r>
              <a:rPr lang="en-US" dirty="0"/>
              <a:t>” with a portion of 20% assigned to the testing. </a:t>
            </a:r>
          </a:p>
          <a:p>
            <a:pPr marL="342900" indent="-342900">
              <a:buFont typeface="Arial" panose="020B0604020202020204" pitchFamily="34" charset="0"/>
              <a:buChar char="•"/>
            </a:pPr>
            <a:r>
              <a:rPr lang="en-US" dirty="0"/>
              <a:t> The models were instantiated, hyperparameters assigned using “</a:t>
            </a:r>
            <a:r>
              <a:rPr lang="en-US" dirty="0" err="1"/>
              <a:t>GridSearchCV</a:t>
            </a:r>
            <a:r>
              <a:rPr lang="en-US" dirty="0"/>
              <a:t>” for optimal best performing parameters. </a:t>
            </a:r>
          </a:p>
          <a:p>
            <a:pPr marL="342900" indent="-342900">
              <a:buFont typeface="Arial" panose="020B0604020202020204" pitchFamily="34" charset="0"/>
              <a:buChar char="•"/>
            </a:pPr>
            <a:r>
              <a:rPr lang="en-US" dirty="0"/>
              <a:t> Fitting was done on the training-set while the evaluation on the unseen test-set, the “</a:t>
            </a:r>
            <a:r>
              <a:rPr lang="en-US" dirty="0" err="1"/>
              <a:t>DecisionTreeClassifier</a:t>
            </a:r>
            <a:r>
              <a:rPr lang="en-US" dirty="0"/>
              <a:t>” models achieved the best results with an accuracy of 88.88% and F1-score of 88.21% using “</a:t>
            </a:r>
            <a:r>
              <a:rPr lang="en-US" dirty="0" err="1"/>
              <a:t>GridSearchCV</a:t>
            </a:r>
            <a:r>
              <a:rPr lang="en-US" dirty="0"/>
              <a:t>” for hyperparameter tuning.</a:t>
            </a:r>
          </a:p>
          <a:p>
            <a:pPr marL="342900" indent="-342900">
              <a:buFont typeface="Arial" panose="020B0604020202020204" pitchFamily="34" charset="0"/>
              <a:buChar char="•"/>
            </a:pPr>
            <a:r>
              <a:rPr lang="en-US" dirty="0">
                <a:hlinkClick r:id="rId2"/>
              </a:rPr>
              <a:t>Prediction Analysis-Github</a:t>
            </a:r>
            <a:endParaRPr lang="en-US" dirty="0"/>
          </a:p>
        </p:txBody>
      </p:sp>
      <p:graphicFrame>
        <p:nvGraphicFramePr>
          <p:cNvPr id="4" name="Diagram 3">
            <a:extLst>
              <a:ext uri="{FF2B5EF4-FFF2-40B4-BE49-F238E27FC236}">
                <a16:creationId xmlns:a16="http://schemas.microsoft.com/office/drawing/2014/main" id="{C608E669-AC12-6FED-2EDF-ED12A2496B46}"/>
              </a:ext>
            </a:extLst>
          </p:cNvPr>
          <p:cNvGraphicFramePr/>
          <p:nvPr>
            <p:extLst>
              <p:ext uri="{D42A27DB-BD31-4B8C-83A1-F6EECF244321}">
                <p14:modId xmlns:p14="http://schemas.microsoft.com/office/powerpoint/2010/main" val="3953143881"/>
              </p:ext>
            </p:extLst>
          </p:nvPr>
        </p:nvGraphicFramePr>
        <p:xfrm>
          <a:off x="2592728" y="5405377"/>
          <a:ext cx="5428528" cy="1956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501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FC6B-E202-63C1-FC07-404AFB625A7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8BBAF67-B1FA-3740-9FDA-AB62DB1E8527}"/>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The finding of the exploratory stage were quite interesting with NASA (CRS) having a total “payload mass” of 45,596, average </a:t>
            </a:r>
            <a:r>
              <a:rPr lang="en-US" dirty="0" err="1"/>
              <a:t>payload_mass</a:t>
            </a:r>
            <a:r>
              <a:rPr lang="en-US" dirty="0"/>
              <a:t> of “booster version F9 v1.1” is 2928.4, first successful landing outcome ground pad was achieved in “2015-12-22”, and up to 5 </a:t>
            </a:r>
            <a:r>
              <a:rPr lang="en-US" dirty="0" err="1"/>
              <a:t>Booster_version</a:t>
            </a:r>
            <a:r>
              <a:rPr lang="en-US" dirty="0"/>
              <a:t> having a successful </a:t>
            </a:r>
            <a:r>
              <a:rPr lang="en-US" dirty="0" err="1"/>
              <a:t>landing_outcome</a:t>
            </a:r>
            <a:r>
              <a:rPr lang="en-US" dirty="0"/>
              <a:t> on “</a:t>
            </a:r>
            <a:r>
              <a:rPr lang="en-US" dirty="0" err="1"/>
              <a:t>drone_ship</a:t>
            </a:r>
            <a:r>
              <a:rPr lang="en-US" dirty="0"/>
              <a:t>” with </a:t>
            </a:r>
            <a:r>
              <a:rPr lang="en-US" dirty="0" err="1"/>
              <a:t>payload_mass</a:t>
            </a:r>
            <a:r>
              <a:rPr lang="en-US" dirty="0"/>
              <a:t> between (4000,6000). A total of 99 success </a:t>
            </a:r>
            <a:r>
              <a:rPr lang="en-US" dirty="0" err="1"/>
              <a:t>mission_outcome</a:t>
            </a:r>
            <a:r>
              <a:rPr lang="en-US" dirty="0"/>
              <a:t> was also achieved by SpaceX’s Falcon 9. </a:t>
            </a:r>
          </a:p>
          <a:p>
            <a:pPr marL="342900" indent="-342900">
              <a:buFont typeface="Arial" panose="020B0604020202020204" pitchFamily="34" charset="0"/>
              <a:buChar char="•"/>
            </a:pPr>
            <a:r>
              <a:rPr lang="en-US" dirty="0"/>
              <a:t>The visualization also depict some interesting findings, with higher success rate for CCAFS SLC 40 as the </a:t>
            </a:r>
            <a:r>
              <a:rPr lang="en-US" dirty="0" err="1"/>
              <a:t>filight</a:t>
            </a:r>
            <a:r>
              <a:rPr lang="en-US" dirty="0"/>
              <a:t> number increases, and higher success rate(100%) of Falcon 9 landing for Obit type “ ES-L1, SSO, HEO and GEO). Also there has been tremendous success in Falcon 9’s first stage landing over time since 2010 to 2020.</a:t>
            </a:r>
          </a:p>
        </p:txBody>
      </p:sp>
    </p:spTree>
    <p:extLst>
      <p:ext uri="{BB962C8B-B14F-4D97-AF65-F5344CB8AC3E}">
        <p14:creationId xmlns:p14="http://schemas.microsoft.com/office/powerpoint/2010/main" val="212755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8D43-2B90-BB45-2BC8-2C025E4A437A}"/>
              </a:ext>
            </a:extLst>
          </p:cNvPr>
          <p:cNvSpPr>
            <a:spLocks noGrp="1"/>
          </p:cNvSpPr>
          <p:nvPr>
            <p:ph type="title"/>
          </p:nvPr>
        </p:nvSpPr>
        <p:spPr/>
        <p:txBody>
          <a:bodyPr/>
          <a:lstStyle/>
          <a:p>
            <a:r>
              <a:rPr lang="en-US" dirty="0"/>
              <a:t>Results</a:t>
            </a:r>
          </a:p>
        </p:txBody>
      </p:sp>
      <p:pic>
        <p:nvPicPr>
          <p:cNvPr id="5" name="Content Placeholder 4" descr="A map of the united states&#10;&#10;Description automatically generated">
            <a:extLst>
              <a:ext uri="{FF2B5EF4-FFF2-40B4-BE49-F238E27FC236}">
                <a16:creationId xmlns:a16="http://schemas.microsoft.com/office/drawing/2014/main" id="{BA4122C5-D22F-2BBB-F7DA-EC0DD0C38F07}"/>
              </a:ext>
            </a:extLst>
          </p:cNvPr>
          <p:cNvPicPr>
            <a:picLocks noGrp="1" noChangeAspect="1"/>
          </p:cNvPicPr>
          <p:nvPr>
            <p:ph idx="1"/>
          </p:nvPr>
        </p:nvPicPr>
        <p:blipFill>
          <a:blip r:embed="rId2"/>
          <a:stretch>
            <a:fillRect/>
          </a:stretch>
        </p:blipFill>
        <p:spPr>
          <a:xfrm>
            <a:off x="734790" y="2505076"/>
            <a:ext cx="6339331" cy="3600450"/>
          </a:xfrm>
        </p:spPr>
      </p:pic>
      <p:sp>
        <p:nvSpPr>
          <p:cNvPr id="6" name="TextBox 5">
            <a:extLst>
              <a:ext uri="{FF2B5EF4-FFF2-40B4-BE49-F238E27FC236}">
                <a16:creationId xmlns:a16="http://schemas.microsoft.com/office/drawing/2014/main" id="{0175C30F-A406-C993-282D-28BA17E9D60A}"/>
              </a:ext>
            </a:extLst>
          </p:cNvPr>
          <p:cNvSpPr txBox="1"/>
          <p:nvPr/>
        </p:nvSpPr>
        <p:spPr>
          <a:xfrm>
            <a:off x="8858250" y="4114800"/>
            <a:ext cx="3159839" cy="923330"/>
          </a:xfrm>
          <a:prstGeom prst="rect">
            <a:avLst/>
          </a:prstGeom>
          <a:noFill/>
        </p:spPr>
        <p:txBody>
          <a:bodyPr wrap="none" rtlCol="0">
            <a:spAutoFit/>
          </a:bodyPr>
          <a:lstStyle/>
          <a:p>
            <a:r>
              <a:rPr lang="en-US" dirty="0">
                <a:solidFill>
                  <a:srgbClr val="0B5AB2"/>
                </a:solidFill>
                <a:effectLst/>
                <a:latin typeface="Helvetica" pitchFamily="2" charset="0"/>
              </a:rPr>
              <a:t>Nasa Johnson Space Station</a:t>
            </a:r>
          </a:p>
          <a:p>
            <a:r>
              <a:rPr lang="en-US" dirty="0">
                <a:solidFill>
                  <a:srgbClr val="0B5AB2"/>
                </a:solidFill>
                <a:effectLst/>
                <a:latin typeface="Helvetica" pitchFamily="2" charset="0"/>
              </a:rPr>
              <a:t>(NASA JSC)</a:t>
            </a:r>
          </a:p>
          <a:p>
            <a:endParaRPr lang="en-US" dirty="0"/>
          </a:p>
        </p:txBody>
      </p:sp>
      <p:sp>
        <p:nvSpPr>
          <p:cNvPr id="7" name="TextBox 6">
            <a:extLst>
              <a:ext uri="{FF2B5EF4-FFF2-40B4-BE49-F238E27FC236}">
                <a16:creationId xmlns:a16="http://schemas.microsoft.com/office/drawing/2014/main" id="{09A76ABC-C5E5-B1B0-BD94-7927EB63FBE0}"/>
              </a:ext>
            </a:extLst>
          </p:cNvPr>
          <p:cNvSpPr txBox="1"/>
          <p:nvPr/>
        </p:nvSpPr>
        <p:spPr>
          <a:xfrm>
            <a:off x="8389147" y="5782360"/>
            <a:ext cx="3628942" cy="646331"/>
          </a:xfrm>
          <a:prstGeom prst="rect">
            <a:avLst/>
          </a:prstGeom>
          <a:noFill/>
        </p:spPr>
        <p:txBody>
          <a:bodyPr wrap="none" rtlCol="0">
            <a:spAutoFit/>
          </a:bodyPr>
          <a:lstStyle/>
          <a:p>
            <a:r>
              <a:rPr lang="en-US" dirty="0"/>
              <a:t>Source: </a:t>
            </a:r>
            <a:r>
              <a:rPr lang="en-US" dirty="0">
                <a:hlinkClick r:id="rId3"/>
              </a:rPr>
              <a:t>Interactive maps- Github</a:t>
            </a:r>
            <a:endParaRPr lang="en-US" dirty="0"/>
          </a:p>
          <a:p>
            <a:endParaRPr lang="en-US" dirty="0"/>
          </a:p>
        </p:txBody>
      </p:sp>
    </p:spTree>
    <p:extLst>
      <p:ext uri="{BB962C8B-B14F-4D97-AF65-F5344CB8AC3E}">
        <p14:creationId xmlns:p14="http://schemas.microsoft.com/office/powerpoint/2010/main" val="88719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ADD79-D7B3-094A-0EFE-54F825E77670}"/>
              </a:ext>
            </a:extLst>
          </p:cNvPr>
          <p:cNvSpPr>
            <a:spLocks noGrp="1"/>
          </p:cNvSpPr>
          <p:nvPr>
            <p:ph type="title"/>
          </p:nvPr>
        </p:nvSpPr>
        <p:spPr>
          <a:xfrm>
            <a:off x="484553" y="3870614"/>
            <a:ext cx="5113608" cy="2306349"/>
          </a:xfrm>
        </p:spPr>
        <p:txBody>
          <a:bodyPr>
            <a:normAutofit/>
          </a:bodyPr>
          <a:lstStyle/>
          <a:p>
            <a:r>
              <a:rPr lang="en-US" dirty="0"/>
              <a:t>Results</a:t>
            </a:r>
          </a:p>
        </p:txBody>
      </p:sp>
      <p:pic>
        <p:nvPicPr>
          <p:cNvPr id="5" name="Picture 4" descr="Three arrows on bullseye">
            <a:extLst>
              <a:ext uri="{FF2B5EF4-FFF2-40B4-BE49-F238E27FC236}">
                <a16:creationId xmlns:a16="http://schemas.microsoft.com/office/drawing/2014/main" id="{14C850A5-E28B-7562-74DC-9FB7E50C1CBB}"/>
              </a:ext>
            </a:extLst>
          </p:cNvPr>
          <p:cNvPicPr>
            <a:picLocks noChangeAspect="1"/>
          </p:cNvPicPr>
          <p:nvPr/>
        </p:nvPicPr>
        <p:blipFill rotWithShape="1">
          <a:blip r:embed="rId2"/>
          <a:srcRect t="14195"/>
          <a:stretch/>
        </p:blipFill>
        <p:spPr>
          <a:xfrm>
            <a:off x="-1" y="10"/>
            <a:ext cx="6095999" cy="3426071"/>
          </a:xfrm>
          <a:prstGeom prst="rect">
            <a:avLst/>
          </a:prstGeom>
        </p:spPr>
      </p:pic>
      <p:sp>
        <p:nvSpPr>
          <p:cNvPr id="3" name="Content Placeholder 2">
            <a:extLst>
              <a:ext uri="{FF2B5EF4-FFF2-40B4-BE49-F238E27FC236}">
                <a16:creationId xmlns:a16="http://schemas.microsoft.com/office/drawing/2014/main" id="{E6E22362-6616-E7EF-52F2-72470B4FD4AC}"/>
              </a:ext>
            </a:extLst>
          </p:cNvPr>
          <p:cNvSpPr>
            <a:spLocks noGrp="1"/>
          </p:cNvSpPr>
          <p:nvPr>
            <p:ph idx="1"/>
          </p:nvPr>
        </p:nvSpPr>
        <p:spPr>
          <a:xfrm>
            <a:off x="6466840" y="498764"/>
            <a:ext cx="5578939" cy="5678199"/>
          </a:xfrm>
        </p:spPr>
        <p:txBody>
          <a:bodyPr anchor="ctr">
            <a:normAutofit/>
          </a:bodyPr>
          <a:lstStyle/>
          <a:p>
            <a:pPr marL="342900" indent="-342900">
              <a:buFont typeface="Arial" panose="020B0604020202020204" pitchFamily="34" charset="0"/>
              <a:buChar char="•"/>
            </a:pPr>
            <a:r>
              <a:rPr lang="en-US" dirty="0"/>
              <a:t>I employed four different machine learning algorithms: baseline Logistic Regression, Support Vector Machine, Decision Tree classifier, and KNN. All models demonstrated strong performance, achieving accuracies above 83%. The Decision Tree model, optimized with </a:t>
            </a:r>
            <a:r>
              <a:rPr lang="en-US" dirty="0" err="1"/>
              <a:t>GridSearchCV</a:t>
            </a:r>
            <a:r>
              <a:rPr lang="en-US" dirty="0"/>
              <a:t>, attained the highest accuracy of 88.89% and an F1-score of 88.21%. This indicates that our model can accurately predict the success of Falcon 9 first-stage landings 88.89% of the time.</a:t>
            </a:r>
          </a:p>
        </p:txBody>
      </p:sp>
    </p:spTree>
    <p:extLst>
      <p:ext uri="{BB962C8B-B14F-4D97-AF65-F5344CB8AC3E}">
        <p14:creationId xmlns:p14="http://schemas.microsoft.com/office/powerpoint/2010/main" val="217131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ne luminous opened box among closed white square boxes">
            <a:extLst>
              <a:ext uri="{FF2B5EF4-FFF2-40B4-BE49-F238E27FC236}">
                <a16:creationId xmlns:a16="http://schemas.microsoft.com/office/drawing/2014/main" id="{DE7A3B91-9329-A2B4-B8C8-CB13D4B2AC80}"/>
              </a:ext>
            </a:extLst>
          </p:cNvPr>
          <p:cNvPicPr>
            <a:picLocks noChangeAspect="1"/>
          </p:cNvPicPr>
          <p:nvPr/>
        </p:nvPicPr>
        <p:blipFill rotWithShape="1">
          <a:blip r:embed="rId2"/>
          <a:srcRect t="20955" b="4045"/>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21" name="Rectangle 20">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68CC4-78FE-1F0A-7B77-6B6860788D15}"/>
              </a:ext>
            </a:extLst>
          </p:cNvPr>
          <p:cNvSpPr>
            <a:spLocks noGrp="1"/>
          </p:cNvSpPr>
          <p:nvPr>
            <p:ph type="title"/>
          </p:nvPr>
        </p:nvSpPr>
        <p:spPr>
          <a:xfrm>
            <a:off x="477371" y="871314"/>
            <a:ext cx="4867234" cy="2508616"/>
          </a:xfrm>
        </p:spPr>
        <p:txBody>
          <a:bodyPr vert="horz" lIns="91440" tIns="45720" rIns="91440" bIns="45720" rtlCol="0" anchor="t">
            <a:normAutofit/>
          </a:bodyPr>
          <a:lstStyle/>
          <a:p>
            <a:pPr>
              <a:lnSpc>
                <a:spcPct val="90000"/>
              </a:lnSpc>
            </a:pPr>
            <a:r>
              <a:rPr lang="en-US" dirty="0">
                <a:solidFill>
                  <a:srgbClr val="FFFFFF"/>
                </a:solidFill>
              </a:rPr>
              <a:t>Insights From Exploratory Data Analysis</a:t>
            </a:r>
            <a:endParaRPr lang="en-US">
              <a:solidFill>
                <a:srgbClr val="FFFFFF"/>
              </a:solidFill>
            </a:endParaRPr>
          </a:p>
        </p:txBody>
      </p:sp>
    </p:spTree>
    <p:extLst>
      <p:ext uri="{BB962C8B-B14F-4D97-AF65-F5344CB8AC3E}">
        <p14:creationId xmlns:p14="http://schemas.microsoft.com/office/powerpoint/2010/main" val="127387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697F-3567-9520-2C2C-0518E0FC1809}"/>
              </a:ext>
            </a:extLst>
          </p:cNvPr>
          <p:cNvSpPr>
            <a:spLocks noGrp="1"/>
          </p:cNvSpPr>
          <p:nvPr>
            <p:ph type="title"/>
          </p:nvPr>
        </p:nvSpPr>
        <p:spPr/>
        <p:txBody>
          <a:bodyPr>
            <a:normAutofit fontScale="90000"/>
          </a:bodyPr>
          <a:lstStyle/>
          <a:p>
            <a:r>
              <a:rPr lang="en-US">
                <a:solidFill>
                  <a:srgbClr val="FFFFFF"/>
                </a:solidFill>
                <a:effectLst/>
                <a:latin typeface="Helvetica" pitchFamily="2" charset="0"/>
              </a:rPr>
              <a:t>Flight Number vs. Launch Site</a:t>
            </a:r>
            <a:br>
              <a:rPr lang="en-US">
                <a:solidFill>
                  <a:srgbClr val="FFFFFF"/>
                </a:solidFill>
                <a:effectLst/>
                <a:latin typeface="Helvetica" pitchFamily="2" charset="0"/>
              </a:rPr>
            </a:br>
            <a:endParaRPr lang="en-US" dirty="0"/>
          </a:p>
        </p:txBody>
      </p:sp>
      <p:pic>
        <p:nvPicPr>
          <p:cNvPr id="5" name="Content Placeholder 4" descr="A graph of flight number&#10;&#10;Description automatically generated">
            <a:extLst>
              <a:ext uri="{FF2B5EF4-FFF2-40B4-BE49-F238E27FC236}">
                <a16:creationId xmlns:a16="http://schemas.microsoft.com/office/drawing/2014/main" id="{354BAD5E-6AFF-96BF-4F57-8EC73CDE11C0}"/>
              </a:ext>
            </a:extLst>
          </p:cNvPr>
          <p:cNvPicPr>
            <a:picLocks noGrp="1" noChangeAspect="1"/>
          </p:cNvPicPr>
          <p:nvPr>
            <p:ph idx="1"/>
          </p:nvPr>
        </p:nvPicPr>
        <p:blipFill>
          <a:blip r:embed="rId2"/>
          <a:stretch>
            <a:fillRect/>
          </a:stretch>
        </p:blipFill>
        <p:spPr>
          <a:xfrm>
            <a:off x="484188" y="3168427"/>
            <a:ext cx="10869612" cy="2416621"/>
          </a:xfrm>
        </p:spPr>
      </p:pic>
      <p:sp>
        <p:nvSpPr>
          <p:cNvPr id="7" name="TextBox 6">
            <a:extLst>
              <a:ext uri="{FF2B5EF4-FFF2-40B4-BE49-F238E27FC236}">
                <a16:creationId xmlns:a16="http://schemas.microsoft.com/office/drawing/2014/main" id="{1597E1CD-7123-1AE5-510B-1BE14BEF420F}"/>
              </a:ext>
            </a:extLst>
          </p:cNvPr>
          <p:cNvSpPr txBox="1"/>
          <p:nvPr/>
        </p:nvSpPr>
        <p:spPr>
          <a:xfrm>
            <a:off x="484188" y="5754211"/>
            <a:ext cx="10001456" cy="1477328"/>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1F1F1F"/>
                </a:solidFill>
                <a:effectLst/>
                <a:latin typeface="Helvetica" pitchFamily="2" charset="0"/>
              </a:rPr>
              <a:t>As show above the relationship between Flight Number and </a:t>
            </a:r>
            <a:r>
              <a:rPr lang="en-US" dirty="0" err="1">
                <a:solidFill>
                  <a:srgbClr val="1F1F1F"/>
                </a:solidFill>
                <a:effectLst/>
                <a:latin typeface="Helvetica" pitchFamily="2" charset="0"/>
              </a:rPr>
              <a:t>LaunchSite</a:t>
            </a:r>
            <a:r>
              <a:rPr lang="en-US" dirty="0">
                <a:solidFill>
                  <a:srgbClr val="1F1F1F"/>
                </a:solidFill>
                <a:effectLst/>
                <a:latin typeface="Helvetica" pitchFamily="2" charset="0"/>
              </a:rPr>
              <a:t>, we can see that with</a:t>
            </a:r>
          </a:p>
          <a:p>
            <a:r>
              <a:rPr lang="en-US" dirty="0">
                <a:solidFill>
                  <a:srgbClr val="1F1F1F"/>
                </a:solidFill>
                <a:effectLst/>
                <a:latin typeface="Helvetica" pitchFamily="2" charset="0"/>
              </a:rPr>
              <a:t>lower flight number (20) there’s no failure or success metric for “KSC LC 39A”, but two</a:t>
            </a:r>
          </a:p>
          <a:p>
            <a:r>
              <a:rPr lang="en-US" dirty="0">
                <a:solidFill>
                  <a:srgbClr val="1F1F1F"/>
                </a:solidFill>
                <a:effectLst/>
                <a:latin typeface="Helvetica" pitchFamily="2" charset="0"/>
              </a:rPr>
              <a:t>failures for the “VAFB SLC 4E”. But as the flight number increases past 80, there are more</a:t>
            </a:r>
          </a:p>
          <a:p>
            <a:r>
              <a:rPr lang="en-US" dirty="0">
                <a:solidFill>
                  <a:srgbClr val="1F1F1F"/>
                </a:solidFill>
                <a:effectLst/>
                <a:latin typeface="Helvetica" pitchFamily="2" charset="0"/>
              </a:rPr>
              <a:t>success “CCAFS SLC 40” and none for “VAFB SLC 4E”.</a:t>
            </a:r>
          </a:p>
          <a:p>
            <a:endParaRPr lang="en-US" dirty="0"/>
          </a:p>
        </p:txBody>
      </p:sp>
    </p:spTree>
    <p:extLst>
      <p:ext uri="{BB962C8B-B14F-4D97-AF65-F5344CB8AC3E}">
        <p14:creationId xmlns:p14="http://schemas.microsoft.com/office/powerpoint/2010/main" val="361282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92120-739F-0C54-A653-D5EEF5BF955E}"/>
              </a:ext>
            </a:extLst>
          </p:cNvPr>
          <p:cNvSpPr>
            <a:spLocks noGrp="1"/>
          </p:cNvSpPr>
          <p:nvPr>
            <p:ph type="title"/>
          </p:nvPr>
        </p:nvSpPr>
        <p:spPr>
          <a:xfrm>
            <a:off x="146222" y="365125"/>
            <a:ext cx="2689847" cy="3938518"/>
          </a:xfrm>
        </p:spPr>
        <p:txBody>
          <a:bodyPr>
            <a:normAutofit/>
          </a:bodyPr>
          <a:lstStyle/>
          <a:p>
            <a:r>
              <a:rPr lang="en-US" sz="3200"/>
              <a:t>Outline</a:t>
            </a:r>
          </a:p>
        </p:txBody>
      </p:sp>
      <p:grpSp>
        <p:nvGrpSpPr>
          <p:cNvPr id="13" name="Group 12">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2778"/>
            <a:ext cx="3047997" cy="2285222"/>
            <a:chOff x="0" y="3438071"/>
            <a:chExt cx="3047997" cy="3429000"/>
          </a:xfrm>
        </p:grpSpPr>
        <p:sp>
          <p:nvSpPr>
            <p:cNvPr id="14" name="Rectangle 13">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208D3F05-0B2A-7110-B7AA-6DBD752AF1DE}"/>
              </a:ext>
            </a:extLst>
          </p:cNvPr>
          <p:cNvGraphicFramePr>
            <a:graphicFrameLocks noGrp="1"/>
          </p:cNvGraphicFramePr>
          <p:nvPr>
            <p:ph idx="1"/>
            <p:extLst>
              <p:ext uri="{D42A27DB-BD31-4B8C-83A1-F6EECF244321}">
                <p14:modId xmlns:p14="http://schemas.microsoft.com/office/powerpoint/2010/main" val="94648719"/>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71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8AA5B0-EA1F-42BB-AE4B-1A06337DD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8111"/>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111DD-AF70-EAC2-3822-E8F9CA4B2CFB}"/>
              </a:ext>
            </a:extLst>
          </p:cNvPr>
          <p:cNvSpPr>
            <a:spLocks noGrp="1"/>
          </p:cNvSpPr>
          <p:nvPr>
            <p:ph type="title"/>
          </p:nvPr>
        </p:nvSpPr>
        <p:spPr>
          <a:xfrm>
            <a:off x="484552" y="4799988"/>
            <a:ext cx="10869248" cy="1506684"/>
          </a:xfrm>
        </p:spPr>
        <p:txBody>
          <a:bodyPr anchor="ctr">
            <a:normAutofit/>
          </a:bodyPr>
          <a:lstStyle/>
          <a:p>
            <a:pPr>
              <a:lnSpc>
                <a:spcPct val="90000"/>
              </a:lnSpc>
            </a:pPr>
            <a:r>
              <a:rPr lang="en-US" sz="5000" dirty="0">
                <a:effectLst/>
                <a:latin typeface="Helvetica" pitchFamily="2" charset="0"/>
              </a:rPr>
              <a:t>Success Rate vs. Orbit Type</a:t>
            </a:r>
            <a:br>
              <a:rPr lang="en-US" sz="5000" dirty="0">
                <a:effectLst/>
                <a:latin typeface="Helvetica" pitchFamily="2" charset="0"/>
              </a:rPr>
            </a:br>
            <a:endParaRPr lang="en-US" sz="5000" dirty="0"/>
          </a:p>
        </p:txBody>
      </p:sp>
      <p:pic>
        <p:nvPicPr>
          <p:cNvPr id="7" name="Picture 6" descr="A graph of different colored bars&#10;&#10;Description automatically generated">
            <a:extLst>
              <a:ext uri="{FF2B5EF4-FFF2-40B4-BE49-F238E27FC236}">
                <a16:creationId xmlns:a16="http://schemas.microsoft.com/office/drawing/2014/main" id="{4C081D2D-61B1-2DCF-DE74-BC77419F9CC7}"/>
              </a:ext>
            </a:extLst>
          </p:cNvPr>
          <p:cNvPicPr>
            <a:picLocks noChangeAspect="1"/>
          </p:cNvPicPr>
          <p:nvPr/>
        </p:nvPicPr>
        <p:blipFill rotWithShape="1">
          <a:blip r:embed="rId2"/>
          <a:srcRect l="2937" r="10512"/>
          <a:stretch/>
        </p:blipFill>
        <p:spPr>
          <a:xfrm>
            <a:off x="20" y="10"/>
            <a:ext cx="6095979" cy="4578101"/>
          </a:xfrm>
          <a:prstGeom prst="rect">
            <a:avLst/>
          </a:prstGeom>
        </p:spPr>
      </p:pic>
      <p:sp>
        <p:nvSpPr>
          <p:cNvPr id="9" name="Content Placeholder 8">
            <a:extLst>
              <a:ext uri="{FF2B5EF4-FFF2-40B4-BE49-F238E27FC236}">
                <a16:creationId xmlns:a16="http://schemas.microsoft.com/office/drawing/2014/main" id="{569203BA-5782-E393-3A89-B023D6A86CC2}"/>
              </a:ext>
            </a:extLst>
          </p:cNvPr>
          <p:cNvSpPr>
            <a:spLocks noGrp="1"/>
          </p:cNvSpPr>
          <p:nvPr>
            <p:ph idx="1"/>
          </p:nvPr>
        </p:nvSpPr>
        <p:spPr>
          <a:xfrm>
            <a:off x="6531319" y="221876"/>
            <a:ext cx="4822482" cy="4155142"/>
          </a:xfrm>
        </p:spPr>
        <p:txBody>
          <a:bodyPr>
            <a:normAutofit lnSpcReduction="10000"/>
          </a:bodyPr>
          <a:lstStyle/>
          <a:p>
            <a:pPr>
              <a:lnSpc>
                <a:spcPct val="110000"/>
              </a:lnSpc>
            </a:pPr>
            <a:endParaRPr lang="en-US" sz="1000" dirty="0"/>
          </a:p>
          <a:p>
            <a:pPr>
              <a:lnSpc>
                <a:spcPct val="110000"/>
              </a:lnSpc>
            </a:pPr>
            <a:endParaRPr lang="en-US" sz="1000" dirty="0"/>
          </a:p>
          <a:p>
            <a:pPr>
              <a:lnSpc>
                <a:spcPct val="110000"/>
              </a:lnSpc>
            </a:pPr>
            <a:endParaRPr lang="en-US" sz="1000" dirty="0"/>
          </a:p>
          <a:p>
            <a:pPr>
              <a:lnSpc>
                <a:spcPct val="110000"/>
              </a:lnSpc>
            </a:pPr>
            <a:endParaRPr lang="en-US" sz="1000" dirty="0"/>
          </a:p>
          <a:p>
            <a:pPr>
              <a:lnSpc>
                <a:spcPct val="110000"/>
              </a:lnSpc>
            </a:pPr>
            <a:endParaRPr lang="en-US" sz="1000" dirty="0"/>
          </a:p>
          <a:p>
            <a:pPr>
              <a:lnSpc>
                <a:spcPct val="110000"/>
              </a:lnSpc>
            </a:pPr>
            <a:endParaRPr lang="en-US" sz="1000" dirty="0"/>
          </a:p>
          <a:p>
            <a:pPr>
              <a:lnSpc>
                <a:spcPct val="110000"/>
              </a:lnSpc>
            </a:pPr>
            <a:endParaRPr lang="en-US" sz="1000" dirty="0"/>
          </a:p>
          <a:p>
            <a:pPr>
              <a:lnSpc>
                <a:spcPct val="110000"/>
              </a:lnSpc>
            </a:pPr>
            <a:endParaRPr lang="en-US" sz="1000" dirty="0"/>
          </a:p>
          <a:p>
            <a:pPr>
              <a:lnSpc>
                <a:spcPct val="110000"/>
              </a:lnSpc>
            </a:pPr>
            <a:endParaRPr lang="en-US" sz="1000" dirty="0"/>
          </a:p>
          <a:p>
            <a:pPr>
              <a:lnSpc>
                <a:spcPct val="110000"/>
              </a:lnSpc>
            </a:pPr>
            <a:endParaRPr lang="en-US" sz="1000" dirty="0"/>
          </a:p>
          <a:p>
            <a:pPr>
              <a:lnSpc>
                <a:spcPct val="110000"/>
              </a:lnSpc>
            </a:pPr>
            <a:endParaRPr lang="en-US" sz="1000" dirty="0"/>
          </a:p>
          <a:p>
            <a:pPr marL="171450" indent="-171450">
              <a:lnSpc>
                <a:spcPct val="110000"/>
              </a:lnSpc>
              <a:buFont typeface="Arial" panose="020B0604020202020204" pitchFamily="34" charset="0"/>
              <a:buChar char="•"/>
            </a:pPr>
            <a:r>
              <a:rPr lang="en-US" sz="1400" dirty="0"/>
              <a:t>Four(4) Orbit type have the</a:t>
            </a:r>
          </a:p>
          <a:p>
            <a:pPr>
              <a:lnSpc>
                <a:spcPct val="110000"/>
              </a:lnSpc>
            </a:pPr>
            <a:r>
              <a:rPr lang="en-US" sz="1400" dirty="0"/>
              <a:t>highest success rate of 100%</a:t>
            </a:r>
          </a:p>
          <a:p>
            <a:pPr>
              <a:lnSpc>
                <a:spcPct val="110000"/>
              </a:lnSpc>
            </a:pPr>
            <a:r>
              <a:rPr lang="en-US" sz="1400" dirty="0"/>
              <a:t>ES-L1, SSO, HEO, and GEO.</a:t>
            </a:r>
          </a:p>
          <a:p>
            <a:pPr>
              <a:lnSpc>
                <a:spcPct val="110000"/>
              </a:lnSpc>
            </a:pPr>
            <a:endParaRPr lang="en-US" sz="1000" dirty="0"/>
          </a:p>
        </p:txBody>
      </p:sp>
    </p:spTree>
    <p:extLst>
      <p:ext uri="{BB962C8B-B14F-4D97-AF65-F5344CB8AC3E}">
        <p14:creationId xmlns:p14="http://schemas.microsoft.com/office/powerpoint/2010/main" val="314649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7547-36E4-B4E6-B1CA-8464361FABAC}"/>
              </a:ext>
            </a:extLst>
          </p:cNvPr>
          <p:cNvSpPr>
            <a:spLocks noGrp="1"/>
          </p:cNvSpPr>
          <p:nvPr>
            <p:ph type="title"/>
          </p:nvPr>
        </p:nvSpPr>
        <p:spPr/>
        <p:txBody>
          <a:bodyPr/>
          <a:lstStyle/>
          <a:p>
            <a:r>
              <a:rPr lang="en-US" dirty="0"/>
              <a:t>Flight Number vs Orbit</a:t>
            </a:r>
          </a:p>
        </p:txBody>
      </p:sp>
      <p:pic>
        <p:nvPicPr>
          <p:cNvPr id="5" name="Content Placeholder 4" descr="A graph with blue and orange dots&#10;&#10;Description automatically generated">
            <a:extLst>
              <a:ext uri="{FF2B5EF4-FFF2-40B4-BE49-F238E27FC236}">
                <a16:creationId xmlns:a16="http://schemas.microsoft.com/office/drawing/2014/main" id="{9EF47037-D73D-276D-AD14-122D4B27EC1C}"/>
              </a:ext>
            </a:extLst>
          </p:cNvPr>
          <p:cNvPicPr>
            <a:picLocks noGrp="1" noChangeAspect="1"/>
          </p:cNvPicPr>
          <p:nvPr>
            <p:ph idx="1"/>
          </p:nvPr>
        </p:nvPicPr>
        <p:blipFill>
          <a:blip r:embed="rId2"/>
          <a:stretch>
            <a:fillRect/>
          </a:stretch>
        </p:blipFill>
        <p:spPr>
          <a:xfrm>
            <a:off x="2999117" y="2576513"/>
            <a:ext cx="5839754" cy="3600450"/>
          </a:xfrm>
        </p:spPr>
      </p:pic>
      <p:sp>
        <p:nvSpPr>
          <p:cNvPr id="6" name="TextBox 5">
            <a:extLst>
              <a:ext uri="{FF2B5EF4-FFF2-40B4-BE49-F238E27FC236}">
                <a16:creationId xmlns:a16="http://schemas.microsoft.com/office/drawing/2014/main" id="{B955EC16-1252-CCE2-2409-E6D6B442F994}"/>
              </a:ext>
            </a:extLst>
          </p:cNvPr>
          <p:cNvSpPr txBox="1"/>
          <p:nvPr/>
        </p:nvSpPr>
        <p:spPr>
          <a:xfrm>
            <a:off x="1950154" y="6239173"/>
            <a:ext cx="9198031"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1F1F1F"/>
                </a:solidFill>
                <a:effectLst/>
                <a:latin typeface="Helvetica" pitchFamily="2" charset="0"/>
              </a:rPr>
              <a:t>You can see that in the VLEO orbit there seem to be success rate only when the flight</a:t>
            </a:r>
          </a:p>
          <a:p>
            <a:r>
              <a:rPr lang="en-US" dirty="0">
                <a:solidFill>
                  <a:srgbClr val="1F1F1F"/>
                </a:solidFill>
                <a:effectLst/>
                <a:latin typeface="Helvetica" pitchFamily="2" charset="0"/>
              </a:rPr>
              <a:t>number is greater than 60. While there seem to be no relationship in the GTO.</a:t>
            </a:r>
          </a:p>
          <a:p>
            <a:endParaRPr lang="en-US" dirty="0"/>
          </a:p>
        </p:txBody>
      </p:sp>
    </p:spTree>
    <p:extLst>
      <p:ext uri="{BB962C8B-B14F-4D97-AF65-F5344CB8AC3E}">
        <p14:creationId xmlns:p14="http://schemas.microsoft.com/office/powerpoint/2010/main" val="136129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54C4-EA07-3CFD-1E27-42D8683CF9FD}"/>
              </a:ext>
            </a:extLst>
          </p:cNvPr>
          <p:cNvSpPr>
            <a:spLocks noGrp="1"/>
          </p:cNvSpPr>
          <p:nvPr>
            <p:ph type="title"/>
          </p:nvPr>
        </p:nvSpPr>
        <p:spPr/>
        <p:txBody>
          <a:bodyPr>
            <a:normAutofit fontScale="90000"/>
          </a:bodyPr>
          <a:lstStyle/>
          <a:p>
            <a:r>
              <a:rPr lang="en-US" dirty="0">
                <a:solidFill>
                  <a:srgbClr val="FFFFFF"/>
                </a:solidFill>
                <a:effectLst/>
                <a:latin typeface="Helvetica" pitchFamily="2" charset="0"/>
              </a:rPr>
              <a:t>Launch Success Yearly Trend</a:t>
            </a:r>
            <a:br>
              <a:rPr lang="en-US" dirty="0">
                <a:solidFill>
                  <a:srgbClr val="FFFFFF"/>
                </a:solidFill>
                <a:effectLst/>
                <a:latin typeface="Helvetica" pitchFamily="2" charset="0"/>
              </a:rPr>
            </a:br>
            <a:endParaRPr lang="en-US" dirty="0"/>
          </a:p>
        </p:txBody>
      </p:sp>
      <p:pic>
        <p:nvPicPr>
          <p:cNvPr id="5" name="Content Placeholder 4" descr="A graph with a line going up&#10;&#10;Description automatically generated">
            <a:extLst>
              <a:ext uri="{FF2B5EF4-FFF2-40B4-BE49-F238E27FC236}">
                <a16:creationId xmlns:a16="http://schemas.microsoft.com/office/drawing/2014/main" id="{A2936834-1099-55F7-B939-F943663F5AE3}"/>
              </a:ext>
            </a:extLst>
          </p:cNvPr>
          <p:cNvPicPr>
            <a:picLocks noGrp="1" noChangeAspect="1"/>
          </p:cNvPicPr>
          <p:nvPr>
            <p:ph idx="1"/>
          </p:nvPr>
        </p:nvPicPr>
        <p:blipFill>
          <a:blip r:embed="rId2"/>
          <a:stretch>
            <a:fillRect/>
          </a:stretch>
        </p:blipFill>
        <p:spPr>
          <a:xfrm>
            <a:off x="277711" y="2505075"/>
            <a:ext cx="6039946" cy="3987799"/>
          </a:xfrm>
        </p:spPr>
      </p:pic>
      <p:sp>
        <p:nvSpPr>
          <p:cNvPr id="6" name="TextBox 5">
            <a:extLst>
              <a:ext uri="{FF2B5EF4-FFF2-40B4-BE49-F238E27FC236}">
                <a16:creationId xmlns:a16="http://schemas.microsoft.com/office/drawing/2014/main" id="{6CD3AC51-F964-FE6C-4908-B84B15721703}"/>
              </a:ext>
            </a:extLst>
          </p:cNvPr>
          <p:cNvSpPr txBox="1"/>
          <p:nvPr/>
        </p:nvSpPr>
        <p:spPr>
          <a:xfrm>
            <a:off x="7443788" y="3529013"/>
            <a:ext cx="2634054" cy="1477328"/>
          </a:xfrm>
          <a:prstGeom prst="rect">
            <a:avLst/>
          </a:prstGeom>
          <a:noFill/>
        </p:spPr>
        <p:txBody>
          <a:bodyPr wrap="none" rtlCol="0">
            <a:spAutoFit/>
          </a:bodyPr>
          <a:lstStyle/>
          <a:p>
            <a:r>
              <a:rPr lang="en-US" dirty="0">
                <a:solidFill>
                  <a:srgbClr val="1F1F1F"/>
                </a:solidFill>
                <a:effectLst/>
                <a:latin typeface="Helvetica" pitchFamily="2" charset="0"/>
              </a:rPr>
              <a:t>The yearly success rate</a:t>
            </a:r>
          </a:p>
          <a:p>
            <a:r>
              <a:rPr lang="en-US" dirty="0">
                <a:solidFill>
                  <a:srgbClr val="1F1F1F"/>
                </a:solidFill>
                <a:effectLst/>
                <a:latin typeface="Helvetica" pitchFamily="2" charset="0"/>
              </a:rPr>
              <a:t>of Falcon 9 landing kept</a:t>
            </a:r>
          </a:p>
          <a:p>
            <a:r>
              <a:rPr lang="en-US" dirty="0">
                <a:solidFill>
                  <a:srgbClr val="1F1F1F"/>
                </a:solidFill>
                <a:effectLst/>
                <a:latin typeface="Helvetica" pitchFamily="2" charset="0"/>
              </a:rPr>
              <a:t>increasing since 2013</a:t>
            </a:r>
          </a:p>
          <a:p>
            <a:r>
              <a:rPr lang="en-US" dirty="0">
                <a:solidFill>
                  <a:srgbClr val="1F1F1F"/>
                </a:solidFill>
                <a:effectLst/>
                <a:latin typeface="Helvetica" pitchFamily="2" charset="0"/>
              </a:rPr>
              <a:t>till 2020.</a:t>
            </a:r>
          </a:p>
          <a:p>
            <a:endParaRPr lang="en-US" dirty="0"/>
          </a:p>
        </p:txBody>
      </p:sp>
    </p:spTree>
    <p:extLst>
      <p:ext uri="{BB962C8B-B14F-4D97-AF65-F5344CB8AC3E}">
        <p14:creationId xmlns:p14="http://schemas.microsoft.com/office/powerpoint/2010/main" val="6369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E052-28E8-22F1-C78B-9E7E6FFE68D5}"/>
              </a:ext>
            </a:extLst>
          </p:cNvPr>
          <p:cNvSpPr>
            <a:spLocks noGrp="1"/>
          </p:cNvSpPr>
          <p:nvPr>
            <p:ph type="title"/>
          </p:nvPr>
        </p:nvSpPr>
        <p:spPr/>
        <p:txBody>
          <a:bodyPr>
            <a:normAutofit fontScale="90000"/>
          </a:bodyPr>
          <a:lstStyle/>
          <a:p>
            <a:r>
              <a:rPr lang="en-US" dirty="0">
                <a:solidFill>
                  <a:srgbClr val="FFFFFF"/>
                </a:solidFill>
                <a:effectLst/>
                <a:latin typeface="Helvetica" pitchFamily="2" charset="0"/>
              </a:rPr>
              <a:t>All Launch Site Names</a:t>
            </a:r>
            <a:br>
              <a:rPr lang="en-US" dirty="0">
                <a:solidFill>
                  <a:srgbClr val="FFFFFF"/>
                </a:solidFill>
                <a:effectLst/>
                <a:latin typeface="Helvetica" pitchFamily="2" charset="0"/>
              </a:rPr>
            </a:br>
            <a:endParaRPr lang="en-US" dirty="0"/>
          </a:p>
        </p:txBody>
      </p:sp>
      <p:sp>
        <p:nvSpPr>
          <p:cNvPr id="3" name="Content Placeholder 2">
            <a:extLst>
              <a:ext uri="{FF2B5EF4-FFF2-40B4-BE49-F238E27FC236}">
                <a16:creationId xmlns:a16="http://schemas.microsoft.com/office/drawing/2014/main" id="{EBB19E5A-1DA3-6D27-388B-27380811E177}"/>
              </a:ext>
            </a:extLst>
          </p:cNvPr>
          <p:cNvSpPr>
            <a:spLocks noGrp="1"/>
          </p:cNvSpPr>
          <p:nvPr>
            <p:ph idx="1"/>
          </p:nvPr>
        </p:nvSpPr>
        <p:spPr/>
        <p:txBody>
          <a:bodyPr>
            <a:normAutofit fontScale="62500" lnSpcReduction="20000"/>
          </a:bodyPr>
          <a:lstStyle/>
          <a:p>
            <a:r>
              <a:rPr lang="en-US" dirty="0">
                <a:solidFill>
                  <a:srgbClr val="1F1F1F"/>
                </a:solidFill>
                <a:effectLst/>
                <a:latin typeface="Arial" panose="020B0604020202020204" pitchFamily="34" charset="0"/>
              </a:rPr>
              <a:t>• </a:t>
            </a:r>
            <a:r>
              <a:rPr lang="en-US" dirty="0">
                <a:solidFill>
                  <a:srgbClr val="1F1F1F"/>
                </a:solidFill>
                <a:effectLst/>
                <a:latin typeface="Helvetica" pitchFamily="2" charset="0"/>
              </a:rPr>
              <a:t>The name of unique launch sites are:</a:t>
            </a:r>
          </a:p>
          <a:p>
            <a:r>
              <a:rPr lang="en-US" dirty="0">
                <a:solidFill>
                  <a:srgbClr val="000000"/>
                </a:solidFill>
                <a:effectLst/>
                <a:latin typeface="Helvetica" pitchFamily="2" charset="0"/>
              </a:rPr>
              <a:t>Source: </a:t>
            </a:r>
            <a:r>
              <a:rPr lang="en-US" dirty="0">
                <a:solidFill>
                  <a:srgbClr val="0B4CB4"/>
                </a:solidFill>
                <a:effectLst/>
                <a:latin typeface="Helvetica" pitchFamily="2" charset="0"/>
              </a:rPr>
              <a:t>GitHub</a:t>
            </a:r>
            <a:endParaRPr lang="en-US" dirty="0">
              <a:solidFill>
                <a:srgbClr val="000000"/>
              </a:solidFill>
              <a:effectLst/>
              <a:latin typeface="Helvetica" pitchFamily="2" charset="0"/>
            </a:endParaRPr>
          </a:p>
          <a:p>
            <a:r>
              <a:rPr lang="en-US" dirty="0">
                <a:solidFill>
                  <a:srgbClr val="FFFFFF"/>
                </a:solidFill>
                <a:effectLst/>
                <a:latin typeface="Helvetica" pitchFamily="2" charset="0"/>
              </a:rPr>
              <a:t>All Launch Site Names</a:t>
            </a:r>
          </a:p>
          <a:p>
            <a:pPr marL="342900" indent="-342900">
              <a:buFont typeface="Arial" panose="020B0604020202020204" pitchFamily="34" charset="0"/>
              <a:buChar char="•"/>
            </a:pPr>
            <a:r>
              <a:rPr lang="en-US" dirty="0">
                <a:solidFill>
                  <a:srgbClr val="000000"/>
                </a:solidFill>
                <a:effectLst/>
                <a:latin typeface="Helvetica" pitchFamily="2" charset="0"/>
              </a:rPr>
              <a:t>CCAFS LC-40: Space Launch Complex 40 formerly Launch Complex 40 ( LC-40 ) is an </a:t>
            </a:r>
            <a:r>
              <a:rPr lang="en-US" dirty="0">
                <a:solidFill>
                  <a:srgbClr val="0B4CB4"/>
                </a:solidFill>
                <a:effectLst/>
                <a:latin typeface="Helvetica" pitchFamily="2" charset="0"/>
              </a:rPr>
              <a:t>orbital launch</a:t>
            </a:r>
            <a:endParaRPr lang="en-US" dirty="0">
              <a:solidFill>
                <a:srgbClr val="000000"/>
              </a:solidFill>
              <a:effectLst/>
              <a:latin typeface="Helvetica" pitchFamily="2" charset="0"/>
            </a:endParaRPr>
          </a:p>
          <a:p>
            <a:r>
              <a:rPr lang="en-US" dirty="0">
                <a:solidFill>
                  <a:srgbClr val="0B4CB4"/>
                </a:solidFill>
                <a:effectLst/>
                <a:latin typeface="Helvetica" pitchFamily="2" charset="0"/>
              </a:rPr>
              <a:t>pad </a:t>
            </a:r>
            <a:r>
              <a:rPr lang="en-US" dirty="0">
                <a:solidFill>
                  <a:srgbClr val="000000"/>
                </a:solidFill>
                <a:effectLst/>
                <a:latin typeface="Helvetica" pitchFamily="2" charset="0"/>
              </a:rPr>
              <a:t>located in northern </a:t>
            </a:r>
            <a:r>
              <a:rPr lang="en-US" dirty="0">
                <a:solidFill>
                  <a:srgbClr val="0B4CB4"/>
                </a:solidFill>
                <a:effectLst/>
                <a:latin typeface="Helvetica" pitchFamily="2" charset="0"/>
              </a:rPr>
              <a:t>Cape Canaveral </a:t>
            </a:r>
            <a:r>
              <a:rPr lang="en-US" dirty="0">
                <a:solidFill>
                  <a:srgbClr val="000000"/>
                </a:solidFill>
                <a:effectLst/>
                <a:latin typeface="Helvetica" pitchFamily="2" charset="0"/>
              </a:rPr>
              <a:t>, </a:t>
            </a:r>
            <a:r>
              <a:rPr lang="en-US" dirty="0">
                <a:solidFill>
                  <a:srgbClr val="0B4CB4"/>
                </a:solidFill>
                <a:effectLst/>
                <a:latin typeface="Helvetica" pitchFamily="2" charset="0"/>
              </a:rPr>
              <a:t>Florida </a:t>
            </a:r>
            <a:r>
              <a:rPr lang="en-US" dirty="0">
                <a:solidFill>
                  <a:srgbClr val="000000"/>
                </a:solidFill>
                <a:effectLst/>
                <a:latin typeface="Helvetica" pitchFamily="2" charset="0"/>
              </a:rPr>
              <a:t>(Wikipedia).</a:t>
            </a:r>
          </a:p>
          <a:p>
            <a:pPr marL="342900" indent="-342900">
              <a:buFont typeface="Arial" panose="020B0604020202020204" pitchFamily="34" charset="0"/>
              <a:buChar char="•"/>
            </a:pPr>
            <a:r>
              <a:rPr lang="en-US" dirty="0">
                <a:solidFill>
                  <a:srgbClr val="000000"/>
                </a:solidFill>
                <a:effectLst/>
                <a:latin typeface="Helvetica" pitchFamily="2" charset="0"/>
              </a:rPr>
              <a:t>VAFB SLC-4E: Vandenberg AFB Space Launch Complex 4 is a launch and landing site at Vandenberg Space</a:t>
            </a:r>
          </a:p>
          <a:p>
            <a:r>
              <a:rPr lang="en-US" dirty="0">
                <a:solidFill>
                  <a:srgbClr val="000000"/>
                </a:solidFill>
                <a:effectLst/>
                <a:latin typeface="Helvetica" pitchFamily="2" charset="0"/>
              </a:rPr>
              <a:t>Force Base, California, U.S. It has two pads, both of which are used by SpaceX for Falcon 9, one for launch</a:t>
            </a:r>
          </a:p>
          <a:p>
            <a:r>
              <a:rPr lang="en-US" dirty="0">
                <a:solidFill>
                  <a:srgbClr val="000000"/>
                </a:solidFill>
                <a:effectLst/>
                <a:latin typeface="Helvetica" pitchFamily="2" charset="0"/>
              </a:rPr>
              <a:t>operations, and other as Landing Zone 4 for SpaceX landings(Wikipedia).</a:t>
            </a:r>
          </a:p>
          <a:p>
            <a:pPr marL="342900" indent="-342900">
              <a:buFont typeface="Arial" panose="020B0604020202020204" pitchFamily="34" charset="0"/>
              <a:buChar char="•"/>
            </a:pPr>
            <a:r>
              <a:rPr lang="en-US" dirty="0">
                <a:solidFill>
                  <a:srgbClr val="000000"/>
                </a:solidFill>
                <a:effectLst/>
                <a:latin typeface="Helvetica" pitchFamily="2" charset="0"/>
              </a:rPr>
              <a:t>KSC LC-39A: Kennedy Space Center Launch Complex 39A Launch Complex 39A is the first of Launch</a:t>
            </a:r>
          </a:p>
          <a:p>
            <a:r>
              <a:rPr lang="en-US" dirty="0">
                <a:solidFill>
                  <a:srgbClr val="000000"/>
                </a:solidFill>
                <a:effectLst/>
                <a:latin typeface="Helvetica" pitchFamily="2" charset="0"/>
              </a:rPr>
              <a:t>Complex 39's three launch pads, located at NASA's Kennedy Space Center in Merritt Island,</a:t>
            </a:r>
          </a:p>
          <a:p>
            <a:r>
              <a:rPr lang="en-US" dirty="0">
                <a:solidFill>
                  <a:srgbClr val="000000"/>
                </a:solidFill>
                <a:effectLst/>
                <a:latin typeface="Helvetica" pitchFamily="2" charset="0"/>
              </a:rPr>
              <a:t>Florida(Wikipedia).</a:t>
            </a:r>
          </a:p>
          <a:p>
            <a:endParaRPr lang="en-US" dirty="0"/>
          </a:p>
        </p:txBody>
      </p:sp>
    </p:spTree>
    <p:extLst>
      <p:ext uri="{BB962C8B-B14F-4D97-AF65-F5344CB8AC3E}">
        <p14:creationId xmlns:p14="http://schemas.microsoft.com/office/powerpoint/2010/main" val="117655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4D90D76C-184F-4A96-8FE8-1114F8EE1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9DE355-E8A7-498B-A6A0-54D03B953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3806F-7953-2E10-4A06-3433000F722C}"/>
              </a:ext>
            </a:extLst>
          </p:cNvPr>
          <p:cNvSpPr>
            <a:spLocks noGrp="1"/>
          </p:cNvSpPr>
          <p:nvPr>
            <p:ph type="title"/>
          </p:nvPr>
        </p:nvSpPr>
        <p:spPr>
          <a:xfrm>
            <a:off x="484552" y="1122363"/>
            <a:ext cx="4910841" cy="2387600"/>
          </a:xfrm>
        </p:spPr>
        <p:txBody>
          <a:bodyPr vert="horz" lIns="91440" tIns="45720" rIns="91440" bIns="45720" rtlCol="0" anchor="b">
            <a:normAutofit/>
          </a:bodyPr>
          <a:lstStyle/>
          <a:p>
            <a:r>
              <a:rPr lang="en-US"/>
              <a:t>Launch Site Analysis</a:t>
            </a:r>
          </a:p>
        </p:txBody>
      </p:sp>
      <p:pic>
        <p:nvPicPr>
          <p:cNvPr id="4" name="Picture 3" descr="Rocket launch">
            <a:extLst>
              <a:ext uri="{FF2B5EF4-FFF2-40B4-BE49-F238E27FC236}">
                <a16:creationId xmlns:a16="http://schemas.microsoft.com/office/drawing/2014/main" id="{5269BFBB-458E-AF6C-6DAB-DAE0B4D24559}"/>
              </a:ext>
            </a:extLst>
          </p:cNvPr>
          <p:cNvPicPr>
            <a:picLocks noChangeAspect="1"/>
          </p:cNvPicPr>
          <p:nvPr/>
        </p:nvPicPr>
        <p:blipFill rotWithShape="1">
          <a:blip r:embed="rId2"/>
          <a:srcRect l="34012" r="6533" b="-1"/>
          <a:stretch/>
        </p:blipFill>
        <p:spPr>
          <a:xfrm>
            <a:off x="6083645" y="10"/>
            <a:ext cx="6108356" cy="6857990"/>
          </a:xfrm>
          <a:prstGeom prst="rect">
            <a:avLst/>
          </a:prstGeom>
        </p:spPr>
      </p:pic>
    </p:spTree>
    <p:extLst>
      <p:ext uri="{BB962C8B-B14F-4D97-AF65-F5344CB8AC3E}">
        <p14:creationId xmlns:p14="http://schemas.microsoft.com/office/powerpoint/2010/main" val="106634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p of the united states&#10;&#10;Description automatically generated">
            <a:extLst>
              <a:ext uri="{FF2B5EF4-FFF2-40B4-BE49-F238E27FC236}">
                <a16:creationId xmlns:a16="http://schemas.microsoft.com/office/drawing/2014/main" id="{85563427-D7AD-1C3E-D9DB-1B08D9B051C6}"/>
              </a:ext>
            </a:extLst>
          </p:cNvPr>
          <p:cNvPicPr>
            <a:picLocks noChangeAspect="1"/>
          </p:cNvPicPr>
          <p:nvPr/>
        </p:nvPicPr>
        <p:blipFill rotWithShape="1">
          <a:blip r:embed="rId2"/>
          <a:srcRect l="943" r="11946" b="1"/>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13" name="Rectangle 12">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26407-56CF-750B-CC14-5CC27A4890BF}"/>
              </a:ext>
            </a:extLst>
          </p:cNvPr>
          <p:cNvSpPr>
            <a:spLocks noGrp="1"/>
          </p:cNvSpPr>
          <p:nvPr>
            <p:ph type="title"/>
          </p:nvPr>
        </p:nvSpPr>
        <p:spPr>
          <a:xfrm>
            <a:off x="477371" y="871314"/>
            <a:ext cx="4867234" cy="2508616"/>
          </a:xfrm>
        </p:spPr>
        <p:txBody>
          <a:bodyPr vert="horz" lIns="91440" tIns="45720" rIns="91440" bIns="45720" rtlCol="0" anchor="t">
            <a:normAutofit/>
          </a:bodyPr>
          <a:lstStyle/>
          <a:p>
            <a:r>
              <a:rPr lang="en-US">
                <a:solidFill>
                  <a:srgbClr val="FFFFFF"/>
                </a:solidFill>
                <a:effectLst/>
              </a:rPr>
              <a:t>Proximities</a:t>
            </a:r>
            <a:br>
              <a:rPr lang="en-US">
                <a:solidFill>
                  <a:srgbClr val="FFFFFF"/>
                </a:solidFill>
                <a:effectLst/>
              </a:rPr>
            </a:br>
            <a:endParaRPr lang="en-US">
              <a:solidFill>
                <a:srgbClr val="FFFFFF"/>
              </a:solidFill>
            </a:endParaRPr>
          </a:p>
        </p:txBody>
      </p:sp>
    </p:spTree>
    <p:extLst>
      <p:ext uri="{BB962C8B-B14F-4D97-AF65-F5344CB8AC3E}">
        <p14:creationId xmlns:p14="http://schemas.microsoft.com/office/powerpoint/2010/main" val="3648360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Slide Background">
            <a:extLst>
              <a:ext uri="{FF2B5EF4-FFF2-40B4-BE49-F238E27FC236}">
                <a16:creationId xmlns:a16="http://schemas.microsoft.com/office/drawing/2014/main" id="{B874FC77-B1AD-4469-830E-1F1D54FBB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gital financial graph">
            <a:extLst>
              <a:ext uri="{FF2B5EF4-FFF2-40B4-BE49-F238E27FC236}">
                <a16:creationId xmlns:a16="http://schemas.microsoft.com/office/drawing/2014/main" id="{00E0CBEA-08F5-48AA-1C3A-882F263B05DB}"/>
              </a:ext>
            </a:extLst>
          </p:cNvPr>
          <p:cNvPicPr>
            <a:picLocks noChangeAspect="1"/>
          </p:cNvPicPr>
          <p:nvPr/>
        </p:nvPicPr>
        <p:blipFill rotWithShape="1">
          <a:blip r:embed="rId2"/>
          <a:srcRect/>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
        <p:nvSpPr>
          <p:cNvPr id="17" name="Rectangle 16">
            <a:extLst>
              <a:ext uri="{FF2B5EF4-FFF2-40B4-BE49-F238E27FC236}">
                <a16:creationId xmlns:a16="http://schemas.microsoft.com/office/drawing/2014/main" id="{A6834A66-723F-4B47-BF01-F6D4B2A1B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6027"/>
            <a:ext cx="12192000" cy="22819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CF316C-0C48-7AED-7A35-9ADDD8FEED2E}"/>
              </a:ext>
            </a:extLst>
          </p:cNvPr>
          <p:cNvSpPr>
            <a:spLocks noGrp="1"/>
          </p:cNvSpPr>
          <p:nvPr>
            <p:ph type="title"/>
          </p:nvPr>
        </p:nvSpPr>
        <p:spPr>
          <a:xfrm>
            <a:off x="322730" y="4850597"/>
            <a:ext cx="5741086" cy="1374756"/>
          </a:xfrm>
        </p:spPr>
        <p:txBody>
          <a:bodyPr vert="horz" lIns="91440" tIns="45720" rIns="91440" bIns="45720" rtlCol="0" anchor="ctr">
            <a:normAutofit/>
          </a:bodyPr>
          <a:lstStyle/>
          <a:p>
            <a:r>
              <a:rPr lang="en-US" sz="3600" dirty="0"/>
              <a:t>Build a SpaceX </a:t>
            </a:r>
            <a:r>
              <a:rPr lang="en-US" sz="3600" dirty="0" err="1"/>
              <a:t>DashBoard</a:t>
            </a:r>
            <a:endParaRPr lang="en-US" sz="3600" dirty="0"/>
          </a:p>
        </p:txBody>
      </p:sp>
    </p:spTree>
    <p:extLst>
      <p:ext uri="{BB962C8B-B14F-4D97-AF65-F5344CB8AC3E}">
        <p14:creationId xmlns:p14="http://schemas.microsoft.com/office/powerpoint/2010/main" val="2359053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DEECA-E8DC-1E3D-FB79-0373DFA29CCA}"/>
              </a:ext>
            </a:extLst>
          </p:cNvPr>
          <p:cNvSpPr>
            <a:spLocks noGrp="1"/>
          </p:cNvSpPr>
          <p:nvPr>
            <p:ph type="title"/>
          </p:nvPr>
        </p:nvSpPr>
        <p:spPr>
          <a:xfrm>
            <a:off x="484552" y="365125"/>
            <a:ext cx="5022630" cy="2430030"/>
          </a:xfrm>
        </p:spPr>
        <p:txBody>
          <a:bodyPr vert="horz" lIns="91440" tIns="45720" rIns="91440" bIns="45720" rtlCol="0" anchor="b">
            <a:normAutofit/>
          </a:bodyPr>
          <a:lstStyle/>
          <a:p>
            <a:r>
              <a:rPr lang="en-US" sz="5000">
                <a:effectLst/>
              </a:rPr>
              <a:t>Pie chart of all the launch sites</a:t>
            </a:r>
            <a:br>
              <a:rPr lang="en-US" sz="5000">
                <a:effectLst/>
              </a:rPr>
            </a:br>
            <a:endParaRPr lang="en-US" sz="5000"/>
          </a:p>
        </p:txBody>
      </p:sp>
      <p:sp>
        <p:nvSpPr>
          <p:cNvPr id="5" name="TextBox 4">
            <a:extLst>
              <a:ext uri="{FF2B5EF4-FFF2-40B4-BE49-F238E27FC236}">
                <a16:creationId xmlns:a16="http://schemas.microsoft.com/office/drawing/2014/main" id="{CA5D70B4-C005-EA87-5291-39F46FF9A346}"/>
              </a:ext>
            </a:extLst>
          </p:cNvPr>
          <p:cNvSpPr txBox="1"/>
          <p:nvPr/>
        </p:nvSpPr>
        <p:spPr>
          <a:xfrm>
            <a:off x="484552" y="3054927"/>
            <a:ext cx="5022630" cy="3122036"/>
          </a:xfrm>
          <a:prstGeom prst="rect">
            <a:avLst/>
          </a:prstGeom>
        </p:spPr>
        <p:txBody>
          <a:bodyPr vert="horz" lIns="91440" tIns="45720" rIns="91440" bIns="45720" rtlCol="0">
            <a:normAutofit/>
          </a:bodyPr>
          <a:lstStyle/>
          <a:p>
            <a:pPr marL="628650">
              <a:lnSpc>
                <a:spcPct val="120000"/>
              </a:lnSpc>
              <a:spcAft>
                <a:spcPts val="600"/>
              </a:spcAft>
            </a:pPr>
            <a:r>
              <a:rPr lang="en-US" dirty="0">
                <a:solidFill>
                  <a:schemeClr val="bg1"/>
                </a:solidFill>
                <a:effectLst/>
              </a:rPr>
              <a:t>KSC LC-39A makes up 41.7% of the pie chart</a:t>
            </a:r>
            <a:r>
              <a:rPr lang="en-US" dirty="0">
                <a:solidFill>
                  <a:schemeClr val="bg1"/>
                </a:solidFill>
              </a:rPr>
              <a:t> </a:t>
            </a:r>
            <a:r>
              <a:rPr lang="en-US" dirty="0">
                <a:solidFill>
                  <a:schemeClr val="bg1"/>
                </a:solidFill>
                <a:effectLst/>
              </a:rPr>
              <a:t>showing it has more launches than the other sites, followed by CCAFS LC-40 with 29.2%</a:t>
            </a:r>
          </a:p>
          <a:p>
            <a:pPr>
              <a:lnSpc>
                <a:spcPct val="120000"/>
              </a:lnSpc>
              <a:spcAft>
                <a:spcPts val="600"/>
              </a:spcAft>
            </a:pPr>
            <a:endParaRPr lang="en-US" dirty="0">
              <a:solidFill>
                <a:schemeClr val="bg1"/>
              </a:solidFill>
            </a:endParaRPr>
          </a:p>
        </p:txBody>
      </p:sp>
      <p:pic>
        <p:nvPicPr>
          <p:cNvPr id="4" name="Picture 3" descr="A pie chart with different colored circles&#10;&#10;Description automatically generated">
            <a:extLst>
              <a:ext uri="{FF2B5EF4-FFF2-40B4-BE49-F238E27FC236}">
                <a16:creationId xmlns:a16="http://schemas.microsoft.com/office/drawing/2014/main" id="{B28F188B-F28A-C1FE-CA00-583A455BBD46}"/>
              </a:ext>
            </a:extLst>
          </p:cNvPr>
          <p:cNvPicPr>
            <a:picLocks noChangeAspect="1"/>
          </p:cNvPicPr>
          <p:nvPr/>
        </p:nvPicPr>
        <p:blipFill rotWithShape="1">
          <a:blip r:embed="rId2"/>
          <a:srcRect t="3846"/>
          <a:stretch/>
        </p:blipFill>
        <p:spPr>
          <a:xfrm>
            <a:off x="6095998" y="1661361"/>
            <a:ext cx="6063462" cy="3410702"/>
          </a:xfrm>
          <a:prstGeom prst="rect">
            <a:avLst/>
          </a:prstGeom>
        </p:spPr>
      </p:pic>
    </p:spTree>
    <p:extLst>
      <p:ext uri="{BB962C8B-B14F-4D97-AF65-F5344CB8AC3E}">
        <p14:creationId xmlns:p14="http://schemas.microsoft.com/office/powerpoint/2010/main" val="4172616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92396-FA19-03D5-A8E8-8EBEB692656B}"/>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Predictive Analysis Classification</a:t>
            </a:r>
          </a:p>
        </p:txBody>
      </p:sp>
      <p:grpSp>
        <p:nvGrpSpPr>
          <p:cNvPr id="22" name="Group 21">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16" name="Rectangle 1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graph of different colored rectangular bars&#10;&#10;Description automatically generated">
            <a:extLst>
              <a:ext uri="{FF2B5EF4-FFF2-40B4-BE49-F238E27FC236}">
                <a16:creationId xmlns:a16="http://schemas.microsoft.com/office/drawing/2014/main" id="{E42DE36E-AE1B-D93F-3028-7D5F7DA33DA6}"/>
              </a:ext>
            </a:extLst>
          </p:cNvPr>
          <p:cNvPicPr>
            <a:picLocks noChangeAspect="1"/>
          </p:cNvPicPr>
          <p:nvPr/>
        </p:nvPicPr>
        <p:blipFill>
          <a:blip r:embed="rId2"/>
          <a:stretch>
            <a:fillRect/>
          </a:stretch>
        </p:blipFill>
        <p:spPr>
          <a:xfrm>
            <a:off x="3646516" y="623039"/>
            <a:ext cx="7908176" cy="5535721"/>
          </a:xfrm>
          <a:prstGeom prst="rect">
            <a:avLst/>
          </a:prstGeom>
        </p:spPr>
      </p:pic>
      <p:sp>
        <p:nvSpPr>
          <p:cNvPr id="5" name="TextBox 4">
            <a:extLst>
              <a:ext uri="{FF2B5EF4-FFF2-40B4-BE49-F238E27FC236}">
                <a16:creationId xmlns:a16="http://schemas.microsoft.com/office/drawing/2014/main" id="{83BCA4D4-521E-7B78-9EF3-3ED12482A6AB}"/>
              </a:ext>
            </a:extLst>
          </p:cNvPr>
          <p:cNvSpPr txBox="1"/>
          <p:nvPr/>
        </p:nvSpPr>
        <p:spPr>
          <a:xfrm>
            <a:off x="4763705" y="6046715"/>
            <a:ext cx="3916778" cy="923330"/>
          </a:xfrm>
          <a:prstGeom prst="rect">
            <a:avLst/>
          </a:prstGeom>
          <a:noFill/>
        </p:spPr>
        <p:txBody>
          <a:bodyPr wrap="none" rtlCol="0">
            <a:spAutoFit/>
          </a:bodyPr>
          <a:lstStyle/>
          <a:p>
            <a:r>
              <a:rPr lang="en-US" dirty="0">
                <a:solidFill>
                  <a:srgbClr val="1F1F1F"/>
                </a:solidFill>
                <a:effectLst/>
                <a:latin typeface="Helvetica" pitchFamily="2" charset="0"/>
              </a:rPr>
              <a:t>Decision Tree was the best classifier</a:t>
            </a:r>
          </a:p>
          <a:p>
            <a:r>
              <a:rPr lang="en-US" dirty="0">
                <a:solidFill>
                  <a:srgbClr val="1F1F1F"/>
                </a:solidFill>
                <a:effectLst/>
                <a:latin typeface="Helvetica" pitchFamily="2" charset="0"/>
              </a:rPr>
              <a:t>with and accuracy of 88.88%</a:t>
            </a:r>
          </a:p>
          <a:p>
            <a:endParaRPr lang="en-US" dirty="0"/>
          </a:p>
        </p:txBody>
      </p:sp>
    </p:spTree>
    <p:extLst>
      <p:ext uri="{BB962C8B-B14F-4D97-AF65-F5344CB8AC3E}">
        <p14:creationId xmlns:p14="http://schemas.microsoft.com/office/powerpoint/2010/main" val="895854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B84CAB7-40B7-495B-B046-BC12A3E92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42096-2AAD-048B-90AA-941C442FB284}"/>
              </a:ext>
            </a:extLst>
          </p:cNvPr>
          <p:cNvSpPr>
            <a:spLocks noGrp="1"/>
          </p:cNvSpPr>
          <p:nvPr>
            <p:ph type="title"/>
          </p:nvPr>
        </p:nvSpPr>
        <p:spPr>
          <a:xfrm>
            <a:off x="484552" y="365125"/>
            <a:ext cx="10869248" cy="1570831"/>
          </a:xfrm>
        </p:spPr>
        <p:txBody>
          <a:bodyPr vert="horz" lIns="91440" tIns="45720" rIns="91440" bIns="45720" rtlCol="0" anchor="b">
            <a:normAutofit/>
          </a:bodyPr>
          <a:lstStyle/>
          <a:p>
            <a:pPr>
              <a:lnSpc>
                <a:spcPct val="90000"/>
              </a:lnSpc>
            </a:pPr>
            <a:r>
              <a:rPr lang="en-US" sz="5000">
                <a:effectLst/>
              </a:rPr>
              <a:t>Conclusions</a:t>
            </a:r>
            <a:br>
              <a:rPr lang="en-US" sz="5000">
                <a:effectLst/>
              </a:rPr>
            </a:br>
            <a:endParaRPr lang="en-US" sz="5000"/>
          </a:p>
        </p:txBody>
      </p:sp>
      <p:graphicFrame>
        <p:nvGraphicFramePr>
          <p:cNvPr id="5" name="TextBox 2">
            <a:extLst>
              <a:ext uri="{FF2B5EF4-FFF2-40B4-BE49-F238E27FC236}">
                <a16:creationId xmlns:a16="http://schemas.microsoft.com/office/drawing/2014/main" id="{2342B47A-089B-96A7-C780-FADB629AC430}"/>
              </a:ext>
            </a:extLst>
          </p:cNvPr>
          <p:cNvGraphicFramePr/>
          <p:nvPr>
            <p:extLst>
              <p:ext uri="{D42A27DB-BD31-4B8C-83A1-F6EECF244321}">
                <p14:modId xmlns:p14="http://schemas.microsoft.com/office/powerpoint/2010/main" val="100042326"/>
              </p:ext>
            </p:extLst>
          </p:nvPr>
        </p:nvGraphicFramePr>
        <p:xfrm>
          <a:off x="427383" y="2713383"/>
          <a:ext cx="11380304" cy="341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12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E21C8-5DEF-603F-FB21-E762B29A618A}"/>
              </a:ext>
            </a:extLst>
          </p:cNvPr>
          <p:cNvSpPr>
            <a:spLocks noGrp="1"/>
          </p:cNvSpPr>
          <p:nvPr>
            <p:ph type="title"/>
          </p:nvPr>
        </p:nvSpPr>
        <p:spPr>
          <a:xfrm>
            <a:off x="484553" y="365125"/>
            <a:ext cx="5288718" cy="2663825"/>
          </a:xfrm>
        </p:spPr>
        <p:txBody>
          <a:bodyPr>
            <a:normAutofit/>
          </a:bodyPr>
          <a:lstStyle/>
          <a:p>
            <a:r>
              <a:rPr lang="en-US" dirty="0"/>
              <a:t>Executive summary</a:t>
            </a:r>
          </a:p>
        </p:txBody>
      </p:sp>
      <p:pic>
        <p:nvPicPr>
          <p:cNvPr id="7" name="Graphic 6" descr="Rocket">
            <a:extLst>
              <a:ext uri="{FF2B5EF4-FFF2-40B4-BE49-F238E27FC236}">
                <a16:creationId xmlns:a16="http://schemas.microsoft.com/office/drawing/2014/main" id="{633EBD3F-AE5F-29D2-6A71-6199B11BC6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6314" y="3694814"/>
            <a:ext cx="2661535" cy="2661535"/>
          </a:xfrm>
          <a:prstGeom prst="rect">
            <a:avLst/>
          </a:prstGeom>
        </p:spPr>
      </p:pic>
      <p:grpSp>
        <p:nvGrpSpPr>
          <p:cNvPr id="14" name="Group 13">
            <a:extLst>
              <a:ext uri="{FF2B5EF4-FFF2-40B4-BE49-F238E27FC236}">
                <a16:creationId xmlns:a16="http://schemas.microsoft.com/office/drawing/2014/main" id="{29B66AAD-E2D6-4E63-A491-B5CA241C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15" name="Rectangle 14">
              <a:extLst>
                <a:ext uri="{FF2B5EF4-FFF2-40B4-BE49-F238E27FC236}">
                  <a16:creationId xmlns:a16="http://schemas.microsoft.com/office/drawing/2014/main" id="{EB608A2F-0FE5-4AD3-A12C-CEFA9519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71BD8E-CD34-4B44-B62F-AE81B7FF3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7163C7F-7BE1-EDBE-92C4-A89547521AA9}"/>
              </a:ext>
            </a:extLst>
          </p:cNvPr>
          <p:cNvSpPr>
            <a:spLocks noGrp="1"/>
          </p:cNvSpPr>
          <p:nvPr>
            <p:ph idx="1"/>
          </p:nvPr>
        </p:nvSpPr>
        <p:spPr>
          <a:xfrm>
            <a:off x="6510671" y="649432"/>
            <a:ext cx="5301307" cy="5527531"/>
          </a:xfrm>
        </p:spPr>
        <p:txBody>
          <a:bodyPr anchor="ctr">
            <a:normAutofit/>
          </a:bodyPr>
          <a:lstStyle/>
          <a:p>
            <a:pPr marL="342900" indent="-342900">
              <a:lnSpc>
                <a:spcPct val="110000"/>
              </a:lnSpc>
              <a:buFont typeface="Arial" panose="020B0604020202020204" pitchFamily="34" charset="0"/>
              <a:buChar char="•"/>
            </a:pPr>
            <a:r>
              <a:rPr lang="en-US" sz="1700"/>
              <a:t>The project focuses on predicting the successful landing of SpaceX's Falcon 9 rockets' first stage. SpaceX's ability to reuse the first stage significantly reduces costs compared to other providers, offering its rockets at $62 million, while others charge $165 million. </a:t>
            </a:r>
          </a:p>
          <a:p>
            <a:pPr marL="342900" indent="-342900">
              <a:lnSpc>
                <a:spcPct val="110000"/>
              </a:lnSpc>
              <a:buFont typeface="Arial" panose="020B0604020202020204" pitchFamily="34" charset="0"/>
              <a:buChar char="•"/>
            </a:pPr>
            <a:r>
              <a:rPr lang="en-US" sz="1700"/>
              <a:t>Employed techniques such as API integration and web scraping for initial data gathering, followed by data wrangling and exploratory data analysis (EDA) with visualization to uncover hidden insights and trends. Subsequently, I utilized feature engineering for data preprocessing before applying four distinct machine learning algorithms for predictive modeling</a:t>
            </a:r>
          </a:p>
          <a:p>
            <a:pPr marL="342900" indent="-342900">
              <a:lnSpc>
                <a:spcPct val="110000"/>
              </a:lnSpc>
              <a:buFont typeface="Arial" panose="020B0604020202020204" pitchFamily="34" charset="0"/>
              <a:buChar char="•"/>
            </a:pPr>
            <a:r>
              <a:rPr lang="en-US" sz="1700"/>
              <a:t>The results from these algorithms demonstrated consistent accuracy, achieving approximately 83.33%.</a:t>
            </a:r>
          </a:p>
        </p:txBody>
      </p:sp>
    </p:spTree>
    <p:extLst>
      <p:ext uri="{BB962C8B-B14F-4D97-AF65-F5344CB8AC3E}">
        <p14:creationId xmlns:p14="http://schemas.microsoft.com/office/powerpoint/2010/main" val="1230707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FB8D577-336D-4DE0-B777-3D6C33218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ABDAAA3-C067-40DD-B017-DF7D5068B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95998" cy="3429000"/>
            <a:chOff x="6096002" y="-9073"/>
            <a:chExt cx="6095998" cy="6867073"/>
          </a:xfrm>
        </p:grpSpPr>
        <p:sp>
          <p:nvSpPr>
            <p:cNvPr id="15" name="Rectangle 14">
              <a:extLst>
                <a:ext uri="{FF2B5EF4-FFF2-40B4-BE49-F238E27FC236}">
                  <a16:creationId xmlns:a16="http://schemas.microsoft.com/office/drawing/2014/main" id="{B1EED8C3-EE63-42CE-BB12-AABCB9AE6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EFE36E-C601-44B8-82B8-52F97EE93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F4833-F8A7-8D34-AB75-B11D8EE8BC18}"/>
              </a:ext>
            </a:extLst>
          </p:cNvPr>
          <p:cNvSpPr>
            <a:spLocks noGrp="1"/>
          </p:cNvSpPr>
          <p:nvPr>
            <p:ph type="title"/>
          </p:nvPr>
        </p:nvSpPr>
        <p:spPr>
          <a:xfrm>
            <a:off x="484554" y="554893"/>
            <a:ext cx="10769600" cy="2547816"/>
          </a:xfrm>
        </p:spPr>
        <p:txBody>
          <a:bodyPr vert="horz" lIns="91440" tIns="45720" rIns="91440" bIns="45720" rtlCol="0" anchor="b">
            <a:normAutofit/>
          </a:bodyPr>
          <a:lstStyle/>
          <a:p>
            <a:r>
              <a:rPr lang="en-US">
                <a:effectLst/>
              </a:rPr>
              <a:t>Appendix</a:t>
            </a:r>
            <a:br>
              <a:rPr lang="en-US">
                <a:effectLst/>
              </a:rPr>
            </a:br>
            <a:endParaRPr lang="en-US" dirty="0"/>
          </a:p>
        </p:txBody>
      </p:sp>
      <p:sp>
        <p:nvSpPr>
          <p:cNvPr id="3" name="TextBox 2">
            <a:extLst>
              <a:ext uri="{FF2B5EF4-FFF2-40B4-BE49-F238E27FC236}">
                <a16:creationId xmlns:a16="http://schemas.microsoft.com/office/drawing/2014/main" id="{7624E319-37D0-F93A-870E-A549BE8F5A72}"/>
              </a:ext>
            </a:extLst>
          </p:cNvPr>
          <p:cNvSpPr txBox="1"/>
          <p:nvPr/>
        </p:nvSpPr>
        <p:spPr>
          <a:xfrm>
            <a:off x="695569" y="3657185"/>
            <a:ext cx="4711318" cy="2645921"/>
          </a:xfrm>
          <a:prstGeom prst="rect">
            <a:avLst/>
          </a:prstGeom>
        </p:spPr>
        <p:txBody>
          <a:bodyPr vert="horz" lIns="91440" tIns="45720" rIns="91440" bIns="45720" rtlCol="0" anchor="ctr">
            <a:normAutofit/>
          </a:bodyPr>
          <a:lstStyle/>
          <a:p>
            <a:pPr>
              <a:lnSpc>
                <a:spcPct val="120000"/>
              </a:lnSpc>
              <a:spcBef>
                <a:spcPts val="1000"/>
              </a:spcBef>
            </a:pPr>
            <a:r>
              <a:rPr lang="en-US" sz="2400"/>
              <a:t>All relevant Sources and Notebooks are available in Github - </a:t>
            </a:r>
            <a:r>
              <a:rPr lang="en-US" sz="2400">
                <a:hlinkClick r:id="rId2"/>
              </a:rPr>
              <a:t>Spacex_Falcon9</a:t>
            </a:r>
            <a:endParaRPr lang="en-US" sz="2400"/>
          </a:p>
        </p:txBody>
      </p:sp>
      <p:pic>
        <p:nvPicPr>
          <p:cNvPr id="7" name="Graphic 6" descr="Closed Book">
            <a:extLst>
              <a:ext uri="{FF2B5EF4-FFF2-40B4-BE49-F238E27FC236}">
                <a16:creationId xmlns:a16="http://schemas.microsoft.com/office/drawing/2014/main" id="{020C0AF1-AAB7-6937-118A-59EE413A09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7185" y="3657185"/>
            <a:ext cx="2645921" cy="2645921"/>
          </a:xfrm>
          <a:prstGeom prst="rect">
            <a:avLst/>
          </a:prstGeom>
        </p:spPr>
      </p:pic>
    </p:spTree>
    <p:extLst>
      <p:ext uri="{BB962C8B-B14F-4D97-AF65-F5344CB8AC3E}">
        <p14:creationId xmlns:p14="http://schemas.microsoft.com/office/powerpoint/2010/main" val="3703745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CEAEFEF-1062-E5A5-DA3A-4605471C1419}"/>
              </a:ext>
            </a:extLst>
          </p:cNvPr>
          <p:cNvSpPr>
            <a:spLocks noGrp="1"/>
          </p:cNvSpPr>
          <p:nvPr>
            <p:ph type="ctrTitle"/>
          </p:nvPr>
        </p:nvSpPr>
        <p:spPr>
          <a:xfrm>
            <a:off x="2349034" y="2775360"/>
            <a:ext cx="4867234" cy="2508616"/>
          </a:xfrm>
        </p:spPr>
        <p:txBody>
          <a:bodyPr vert="horz" lIns="91440" tIns="45720" rIns="91440" bIns="45720" rtlCol="0" anchor="t">
            <a:normAutofit/>
          </a:bodyPr>
          <a:lstStyle/>
          <a:p>
            <a:r>
              <a:rPr lang="en-US" dirty="0">
                <a:solidFill>
                  <a:srgbClr val="FFFFFF"/>
                </a:solidFill>
              </a:rPr>
              <a:t>Thankyou</a:t>
            </a:r>
          </a:p>
        </p:txBody>
      </p:sp>
    </p:spTree>
    <p:extLst>
      <p:ext uri="{BB962C8B-B14F-4D97-AF65-F5344CB8AC3E}">
        <p14:creationId xmlns:p14="http://schemas.microsoft.com/office/powerpoint/2010/main" val="203141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7023783-1BA7-4B53-8EDC-B7F22732F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B8B7D45-C71F-4FD6-BE9F-31CB246781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05878"/>
            <a:ext cx="12192000" cy="4552121"/>
            <a:chOff x="6096002" y="-9073"/>
            <a:chExt cx="6095998" cy="6867073"/>
          </a:xfrm>
        </p:grpSpPr>
        <p:sp>
          <p:nvSpPr>
            <p:cNvPr id="24" name="Rectangle 23">
              <a:extLst>
                <a:ext uri="{FF2B5EF4-FFF2-40B4-BE49-F238E27FC236}">
                  <a16:creationId xmlns:a16="http://schemas.microsoft.com/office/drawing/2014/main" id="{4F0E55DB-2DD2-4990-952E-AF7499C79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131DE2E-D7A0-4137-B8A6-3F996F89A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a16="http://schemas.microsoft.com/office/drawing/2014/main" id="{0BEECA9E-C489-4B62-9103-5A6D60EA2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913"/>
            <a:ext cx="6095996" cy="23187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D83F7B-FB4E-8BB8-FF2C-7BFC894C181D}"/>
              </a:ext>
            </a:extLst>
          </p:cNvPr>
          <p:cNvSpPr>
            <a:spLocks noGrp="1"/>
          </p:cNvSpPr>
          <p:nvPr>
            <p:ph type="title"/>
          </p:nvPr>
        </p:nvSpPr>
        <p:spPr>
          <a:xfrm>
            <a:off x="484552" y="398495"/>
            <a:ext cx="5251230" cy="1601755"/>
          </a:xfrm>
        </p:spPr>
        <p:txBody>
          <a:bodyPr>
            <a:normAutofit/>
          </a:bodyPr>
          <a:lstStyle/>
          <a:p>
            <a:r>
              <a:rPr lang="en-US" sz="4400"/>
              <a:t>Introduction</a:t>
            </a:r>
          </a:p>
        </p:txBody>
      </p:sp>
      <p:pic>
        <p:nvPicPr>
          <p:cNvPr id="7" name="Graphic 6" descr="Astronaut">
            <a:extLst>
              <a:ext uri="{FF2B5EF4-FFF2-40B4-BE49-F238E27FC236}">
                <a16:creationId xmlns:a16="http://schemas.microsoft.com/office/drawing/2014/main" id="{7D4DBECB-2B5B-9149-1194-42A50CFAB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5363" y="136526"/>
            <a:ext cx="1973954" cy="1973954"/>
          </a:xfrm>
          <a:prstGeom prst="rect">
            <a:avLst/>
          </a:prstGeom>
        </p:spPr>
      </p:pic>
      <p:sp>
        <p:nvSpPr>
          <p:cNvPr id="8" name="Content Placeholder 2">
            <a:extLst>
              <a:ext uri="{FF2B5EF4-FFF2-40B4-BE49-F238E27FC236}">
                <a16:creationId xmlns:a16="http://schemas.microsoft.com/office/drawing/2014/main" id="{B7EF8969-737F-12DF-6520-EF116698593A}"/>
              </a:ext>
            </a:extLst>
          </p:cNvPr>
          <p:cNvSpPr>
            <a:spLocks noGrp="1"/>
          </p:cNvSpPr>
          <p:nvPr>
            <p:ph idx="1"/>
          </p:nvPr>
        </p:nvSpPr>
        <p:spPr>
          <a:xfrm>
            <a:off x="484551" y="2665270"/>
            <a:ext cx="10228475" cy="3496539"/>
          </a:xfrm>
        </p:spPr>
        <p:txBody>
          <a:bodyPr>
            <a:noAutofit/>
          </a:bodyPr>
          <a:lstStyle/>
          <a:p>
            <a:pPr>
              <a:lnSpc>
                <a:spcPct val="110000"/>
              </a:lnSpc>
            </a:pPr>
            <a:br>
              <a:rPr lang="en-US" sz="1200" dirty="0"/>
            </a:br>
            <a:endParaRPr lang="en-US" sz="1200" dirty="0"/>
          </a:p>
          <a:p>
            <a:pPr marL="171450" indent="-171450">
              <a:lnSpc>
                <a:spcPct val="11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As a data scientist at </a:t>
            </a:r>
            <a:r>
              <a:rPr lang="en-US" sz="1200" dirty="0" err="1">
                <a:latin typeface="Times New Roman" panose="02020603050405020304" pitchFamily="18" charset="0"/>
                <a:cs typeface="Times New Roman" panose="02020603050405020304" pitchFamily="18" charset="0"/>
              </a:rPr>
              <a:t>SpaceY</a:t>
            </a:r>
            <a:r>
              <a:rPr lang="en-US" sz="1200" dirty="0">
                <a:latin typeface="Times New Roman" panose="02020603050405020304" pitchFamily="18" charset="0"/>
                <a:cs typeface="Times New Roman" panose="02020603050405020304" pitchFamily="18" charset="0"/>
              </a:rPr>
              <a:t>, a rocket company founded by billionaire </a:t>
            </a:r>
            <a:r>
              <a:rPr lang="en-US" sz="1200" dirty="0" err="1">
                <a:latin typeface="Times New Roman" panose="02020603050405020304" pitchFamily="18" charset="0"/>
                <a:cs typeface="Times New Roman" panose="02020603050405020304" pitchFamily="18" charset="0"/>
              </a:rPr>
              <a:t>Allon</a:t>
            </a:r>
            <a:r>
              <a:rPr lang="en-US" sz="1200" dirty="0">
                <a:latin typeface="Times New Roman" panose="02020603050405020304" pitchFamily="18" charset="0"/>
                <a:cs typeface="Times New Roman" panose="02020603050405020304" pitchFamily="18" charset="0"/>
              </a:rPr>
              <a:t> Mask, my primary task is to leverage publicly available information regarding our competitor, SpaceX, to determine the likelihood of successful first-stage landings for their rockets. This critical insight will enable </a:t>
            </a:r>
            <a:r>
              <a:rPr lang="en-US" sz="1200" dirty="0" err="1">
                <a:latin typeface="Times New Roman" panose="02020603050405020304" pitchFamily="18" charset="0"/>
                <a:cs typeface="Times New Roman" panose="02020603050405020304" pitchFamily="18" charset="0"/>
              </a:rPr>
              <a:t>SpaceY</a:t>
            </a:r>
            <a:r>
              <a:rPr lang="en-US" sz="1200" dirty="0">
                <a:latin typeface="Times New Roman" panose="02020603050405020304" pitchFamily="18" charset="0"/>
                <a:cs typeface="Times New Roman" panose="02020603050405020304" pitchFamily="18" charset="0"/>
              </a:rPr>
              <a:t> to strategize effectively and compete with SpaceX in the bidding process.</a:t>
            </a:r>
          </a:p>
          <a:p>
            <a:pPr marL="171450" indent="-171450">
              <a:lnSpc>
                <a:spcPct val="11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Data Collection</a:t>
            </a:r>
            <a:r>
              <a:rPr lang="en-US" sz="1200" dirty="0">
                <a:latin typeface="Times New Roman" panose="02020603050405020304" pitchFamily="18" charset="0"/>
                <a:cs typeface="Times New Roman" panose="02020603050405020304" pitchFamily="18" charset="0"/>
              </a:rPr>
              <a:t>: Initiated research by gathering public data from SpaceX's API using HTTP requests and Beautiful Soup. Transformed the collected data into a structured Pandas table for further analysis.</a:t>
            </a:r>
          </a:p>
          <a:p>
            <a:pPr marL="171450" indent="-171450">
              <a:lnSpc>
                <a:spcPct val="11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Data Wrangling and Analysis</a:t>
            </a:r>
            <a:r>
              <a:rPr lang="en-US" sz="1200" dirty="0">
                <a:latin typeface="Times New Roman" panose="02020603050405020304" pitchFamily="18" charset="0"/>
                <a:cs typeface="Times New Roman" panose="02020603050405020304" pitchFamily="18" charset="0"/>
              </a:rPr>
              <a:t>: Utilized Pandas for data wrangling and restructuring to ensure data quality and consistency. Conducted analysis using SQLite, Matplotlib, and Seaborn to explore relationships between various features and the success of first-stage landings.</a:t>
            </a:r>
          </a:p>
          <a:p>
            <a:pPr marL="171450" indent="-171450">
              <a:lnSpc>
                <a:spcPct val="11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Data Visualization: </a:t>
            </a:r>
            <a:r>
              <a:rPr lang="en-US" sz="1200" dirty="0">
                <a:latin typeface="Times New Roman" panose="02020603050405020304" pitchFamily="18" charset="0"/>
                <a:cs typeface="Times New Roman" panose="02020603050405020304" pitchFamily="18" charset="0"/>
              </a:rPr>
              <a:t>Employed Folium for geospatial visualization of launch sites, providing valuable insights into geographical factors. Utilized Dash to develop interactive dashboards, facilitating exploration of hidden relationships, such as the impact of payload mass and orbit type on landing success rates.</a:t>
            </a:r>
          </a:p>
          <a:p>
            <a:pPr marL="171450" indent="-171450">
              <a:lnSpc>
                <a:spcPct val="11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Predictive Modeling: </a:t>
            </a:r>
            <a:r>
              <a:rPr lang="en-US" sz="1200" dirty="0">
                <a:latin typeface="Times New Roman" panose="02020603050405020304" pitchFamily="18" charset="0"/>
                <a:cs typeface="Times New Roman" panose="02020603050405020304" pitchFamily="18" charset="0"/>
              </a:rPr>
              <a:t>Implemented classification-based predictive modeling techniques using Logistic Regression, Support Vector Machine, Decision Tree, and K-Nearest Neighbors algorithms. Employed </a:t>
            </a:r>
            <a:r>
              <a:rPr lang="en-US" sz="1200" dirty="0" err="1">
                <a:latin typeface="Times New Roman" panose="02020603050405020304" pitchFamily="18" charset="0"/>
                <a:cs typeface="Times New Roman" panose="02020603050405020304" pitchFamily="18" charset="0"/>
              </a:rPr>
              <a:t>GridSearchCV</a:t>
            </a:r>
            <a:r>
              <a:rPr lang="en-US" sz="1200" dirty="0">
                <a:latin typeface="Times New Roman" panose="02020603050405020304" pitchFamily="18" charset="0"/>
                <a:cs typeface="Times New Roman" panose="02020603050405020304" pitchFamily="18" charset="0"/>
              </a:rPr>
              <a:t> for hyperparameter tuning to enhance model performance.</a:t>
            </a:r>
          </a:p>
          <a:p>
            <a:pPr marL="171450" indent="-171450">
              <a:lnSpc>
                <a:spcPct val="11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dataset exhibits a class ratio of 66.67% for successful landings (class 1), and the predictive models achieved an impressive accuracy of 83.33% in correctly predicting these successful outcomes.</a:t>
            </a:r>
          </a:p>
          <a:p>
            <a:pPr>
              <a:lnSpc>
                <a:spcPct val="110000"/>
              </a:lnSpc>
            </a:pPr>
            <a:endParaRPr lang="en-US" sz="1200" dirty="0"/>
          </a:p>
        </p:txBody>
      </p:sp>
    </p:spTree>
    <p:extLst>
      <p:ext uri="{BB962C8B-B14F-4D97-AF65-F5344CB8AC3E}">
        <p14:creationId xmlns:p14="http://schemas.microsoft.com/office/powerpoint/2010/main" val="399320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49F4-738B-3D28-146A-51574C150674}"/>
              </a:ext>
            </a:extLst>
          </p:cNvPr>
          <p:cNvSpPr>
            <a:spLocks noGrp="1"/>
          </p:cNvSpPr>
          <p:nvPr>
            <p:ph type="title"/>
          </p:nvPr>
        </p:nvSpPr>
        <p:spPr/>
        <p:txBody>
          <a:bodyPr/>
          <a:lstStyle/>
          <a:p>
            <a:r>
              <a:rPr lang="en-US" dirty="0"/>
              <a:t>Methodology</a:t>
            </a:r>
          </a:p>
        </p:txBody>
      </p:sp>
      <p:graphicFrame>
        <p:nvGraphicFramePr>
          <p:cNvPr id="5" name="Content Placeholder 2">
            <a:extLst>
              <a:ext uri="{FF2B5EF4-FFF2-40B4-BE49-F238E27FC236}">
                <a16:creationId xmlns:a16="http://schemas.microsoft.com/office/drawing/2014/main" id="{A3D6E964-BE9D-F5B1-07C9-79F0FF130C0C}"/>
              </a:ext>
            </a:extLst>
          </p:cNvPr>
          <p:cNvGraphicFramePr>
            <a:graphicFrameLocks noGrp="1"/>
          </p:cNvGraphicFramePr>
          <p:nvPr>
            <p:ph idx="1"/>
          </p:nvPr>
        </p:nvGraphicFramePr>
        <p:xfrm>
          <a:off x="484552" y="2576513"/>
          <a:ext cx="1086924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903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1A83-3C98-CDFA-FD11-CA4A8F1DFD4A}"/>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7F2AE0D7-9BD8-62F7-07C8-539D8AC16F36}"/>
              </a:ext>
            </a:extLst>
          </p:cNvPr>
          <p:cNvSpPr>
            <a:spLocks noGrp="1"/>
          </p:cNvSpPr>
          <p:nvPr>
            <p:ph idx="1"/>
          </p:nvPr>
        </p:nvSpPr>
        <p:spPr/>
        <p:txBody>
          <a:bodyPr>
            <a:normAutofit/>
          </a:bodyPr>
          <a:lstStyle/>
          <a:p>
            <a:r>
              <a:rPr lang="en-US" dirty="0"/>
              <a:t>•   After a thorough research(reading) about SpaceX, I decided to use their publicly free API using HTTP python library to get the data in a </a:t>
            </a:r>
            <a:r>
              <a:rPr lang="en-US" dirty="0" err="1"/>
              <a:t>json</a:t>
            </a:r>
            <a:r>
              <a:rPr lang="en-US" dirty="0"/>
              <a:t> format. I then converted the </a:t>
            </a:r>
            <a:r>
              <a:rPr lang="en-US" dirty="0" err="1"/>
              <a:t>json</a:t>
            </a:r>
            <a:r>
              <a:rPr lang="en-US" dirty="0"/>
              <a:t> result into a data frame to extract all necessary information that will be useful to my analysis. I filtered all “Falcon 1” data remaining with only “Falcon 9” which is of most interest due to its successfully landing history over the past years. I cleaned all missing values at this early stage leaving only </a:t>
            </a:r>
            <a:r>
              <a:rPr lang="en-US" dirty="0" err="1"/>
              <a:t>LaunchingPad</a:t>
            </a:r>
            <a:r>
              <a:rPr lang="en-US" dirty="0"/>
              <a:t> with nulls indicating when no </a:t>
            </a:r>
            <a:r>
              <a:rPr lang="en-US" dirty="0" err="1"/>
              <a:t>LauchPad</a:t>
            </a:r>
            <a:r>
              <a:rPr lang="en-US" dirty="0"/>
              <a:t> was used during the launching process. </a:t>
            </a:r>
          </a:p>
          <a:p>
            <a:pPr marL="342900" indent="-342900">
              <a:buFont typeface="Arial" panose="020B0604020202020204" pitchFamily="34" charset="0"/>
              <a:buChar char="•"/>
            </a:pPr>
            <a:r>
              <a:rPr lang="en-US" dirty="0"/>
              <a:t>Here is a flow chart to show the process:</a:t>
            </a:r>
          </a:p>
          <a:p>
            <a:endParaRPr lang="en-US" dirty="0"/>
          </a:p>
        </p:txBody>
      </p:sp>
      <p:graphicFrame>
        <p:nvGraphicFramePr>
          <p:cNvPr id="7" name="Diagram 6">
            <a:extLst>
              <a:ext uri="{FF2B5EF4-FFF2-40B4-BE49-F238E27FC236}">
                <a16:creationId xmlns:a16="http://schemas.microsoft.com/office/drawing/2014/main" id="{4E494F53-E9D6-FB64-008E-F49F3C2F58CE}"/>
              </a:ext>
            </a:extLst>
          </p:cNvPr>
          <p:cNvGraphicFramePr/>
          <p:nvPr>
            <p:extLst>
              <p:ext uri="{D42A27DB-BD31-4B8C-83A1-F6EECF244321}">
                <p14:modId xmlns:p14="http://schemas.microsoft.com/office/powerpoint/2010/main" val="1426354146"/>
              </p:ext>
            </p:extLst>
          </p:nvPr>
        </p:nvGraphicFramePr>
        <p:xfrm>
          <a:off x="484552" y="3575719"/>
          <a:ext cx="881420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43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90C1-17B0-0891-4695-D9D61AC0AA61}"/>
              </a:ext>
            </a:extLst>
          </p:cNvPr>
          <p:cNvSpPr>
            <a:spLocks noGrp="1"/>
          </p:cNvSpPr>
          <p:nvPr>
            <p:ph type="title"/>
          </p:nvPr>
        </p:nvSpPr>
        <p:spPr/>
        <p:txBody>
          <a:bodyPr/>
          <a:lstStyle/>
          <a:p>
            <a:r>
              <a:rPr lang="en-US" dirty="0"/>
              <a:t>Data Collection SpaceX API</a:t>
            </a:r>
          </a:p>
        </p:txBody>
      </p:sp>
      <p:graphicFrame>
        <p:nvGraphicFramePr>
          <p:cNvPr id="5" name="Content Placeholder 2">
            <a:extLst>
              <a:ext uri="{FF2B5EF4-FFF2-40B4-BE49-F238E27FC236}">
                <a16:creationId xmlns:a16="http://schemas.microsoft.com/office/drawing/2014/main" id="{27D8B825-ED85-920F-D506-A86AF2B5110E}"/>
              </a:ext>
            </a:extLst>
          </p:cNvPr>
          <p:cNvGraphicFramePr>
            <a:graphicFrameLocks noGrp="1"/>
          </p:cNvGraphicFramePr>
          <p:nvPr>
            <p:ph idx="1"/>
          </p:nvPr>
        </p:nvGraphicFramePr>
        <p:xfrm>
          <a:off x="484552" y="2576513"/>
          <a:ext cx="1086924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E4050B65-2AC4-8760-5662-9159B062CE8F}"/>
              </a:ext>
            </a:extLst>
          </p:cNvPr>
          <p:cNvGraphicFramePr/>
          <p:nvPr>
            <p:extLst>
              <p:ext uri="{D42A27DB-BD31-4B8C-83A1-F6EECF244321}">
                <p14:modId xmlns:p14="http://schemas.microsoft.com/office/powerpoint/2010/main" val="2397780898"/>
              </p:ext>
            </p:extLst>
          </p:nvPr>
        </p:nvGraphicFramePr>
        <p:xfrm>
          <a:off x="1589087" y="3381374"/>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1140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BB3F-1B11-0C3D-F5CC-E612CD9400AB}"/>
              </a:ext>
            </a:extLst>
          </p:cNvPr>
          <p:cNvSpPr>
            <a:spLocks noGrp="1"/>
          </p:cNvSpPr>
          <p:nvPr>
            <p:ph type="title"/>
          </p:nvPr>
        </p:nvSpPr>
        <p:spPr/>
        <p:txBody>
          <a:bodyPr/>
          <a:lstStyle/>
          <a:p>
            <a:r>
              <a:rPr lang="en-US" dirty="0"/>
              <a:t>Data Collection- Web Scraping</a:t>
            </a:r>
          </a:p>
        </p:txBody>
      </p:sp>
      <p:graphicFrame>
        <p:nvGraphicFramePr>
          <p:cNvPr id="8" name="Content Placeholder 2">
            <a:extLst>
              <a:ext uri="{FF2B5EF4-FFF2-40B4-BE49-F238E27FC236}">
                <a16:creationId xmlns:a16="http://schemas.microsoft.com/office/drawing/2014/main" id="{7CF6F1C8-9932-CD96-C45D-2EF0ACE7048F}"/>
              </a:ext>
            </a:extLst>
          </p:cNvPr>
          <p:cNvGraphicFramePr>
            <a:graphicFrameLocks noGrp="1"/>
          </p:cNvGraphicFramePr>
          <p:nvPr>
            <p:ph idx="1"/>
            <p:extLst>
              <p:ext uri="{D42A27DB-BD31-4B8C-83A1-F6EECF244321}">
                <p14:modId xmlns:p14="http://schemas.microsoft.com/office/powerpoint/2010/main" val="3133672904"/>
              </p:ext>
            </p:extLst>
          </p:nvPr>
        </p:nvGraphicFramePr>
        <p:xfrm>
          <a:off x="785813" y="2459832"/>
          <a:ext cx="10567987" cy="1938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6BFFD232-CE58-AB6F-1D94-1A953E402540}"/>
              </a:ext>
            </a:extLst>
          </p:cNvPr>
          <p:cNvGraphicFramePr/>
          <p:nvPr>
            <p:extLst>
              <p:ext uri="{D42A27DB-BD31-4B8C-83A1-F6EECF244321}">
                <p14:modId xmlns:p14="http://schemas.microsoft.com/office/powerpoint/2010/main" val="3900055946"/>
              </p:ext>
            </p:extLst>
          </p:nvPr>
        </p:nvGraphicFramePr>
        <p:xfrm>
          <a:off x="1855176" y="5200650"/>
          <a:ext cx="8128000" cy="16573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4216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6BF36-CD15-61CA-9D12-F60B501F917F}"/>
              </a:ext>
            </a:extLst>
          </p:cNvPr>
          <p:cNvSpPr>
            <a:spLocks noGrp="1"/>
          </p:cNvSpPr>
          <p:nvPr>
            <p:ph type="title"/>
          </p:nvPr>
        </p:nvSpPr>
        <p:spPr>
          <a:xfrm>
            <a:off x="146222" y="365125"/>
            <a:ext cx="2689847" cy="2783592"/>
          </a:xfrm>
        </p:spPr>
        <p:txBody>
          <a:bodyPr>
            <a:normAutofit/>
          </a:bodyPr>
          <a:lstStyle/>
          <a:p>
            <a:r>
              <a:rPr lang="en-US" sz="3200"/>
              <a:t>Data Wrangling</a:t>
            </a:r>
          </a:p>
        </p:txBody>
      </p:sp>
      <p:grpSp>
        <p:nvGrpSpPr>
          <p:cNvPr id="24" name="Group 23">
            <a:extLst>
              <a:ext uri="{FF2B5EF4-FFF2-40B4-BE49-F238E27FC236}">
                <a16:creationId xmlns:a16="http://schemas.microsoft.com/office/drawing/2014/main" id="{D637F229-3203-4783-BAA9-C5F4AE136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29000"/>
            <a:chOff x="0" y="3438071"/>
            <a:chExt cx="3047997" cy="3429000"/>
          </a:xfrm>
        </p:grpSpPr>
        <p:sp>
          <p:nvSpPr>
            <p:cNvPr id="25" name="Rectangle 24">
              <a:extLst>
                <a:ext uri="{FF2B5EF4-FFF2-40B4-BE49-F238E27FC236}">
                  <a16:creationId xmlns:a16="http://schemas.microsoft.com/office/drawing/2014/main" id="{258ED267-CBD7-48CA-8FBD-FC65502AA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5AB1F4-1BAE-422B-9787-CAC85DB0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3E9CB912-7085-16B5-B42D-DBB5A8F82AB5}"/>
              </a:ext>
            </a:extLst>
          </p:cNvPr>
          <p:cNvGraphicFramePr>
            <a:graphicFrameLocks noGrp="1"/>
          </p:cNvGraphicFramePr>
          <p:nvPr>
            <p:ph idx="1"/>
            <p:extLst>
              <p:ext uri="{D42A27DB-BD31-4B8C-83A1-F6EECF244321}">
                <p14:modId xmlns:p14="http://schemas.microsoft.com/office/powerpoint/2010/main" val="3052898247"/>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850281"/>
      </p:ext>
    </p:extLst>
  </p:cSld>
  <p:clrMapOvr>
    <a:masterClrMapping/>
  </p:clrMapOvr>
</p:sld>
</file>

<file path=ppt/theme/theme1.xml><?xml version="1.0" encoding="utf-8"?>
<a:theme xmlns:a="http://schemas.openxmlformats.org/drawingml/2006/main" name="MatrixVTI">
  <a:themeElements>
    <a:clrScheme name="AnalogousFromDarkSeedLeftStep">
      <a:dk1>
        <a:srgbClr val="000000"/>
      </a:dk1>
      <a:lt1>
        <a:srgbClr val="FFFFFF"/>
      </a:lt1>
      <a:dk2>
        <a:srgbClr val="1A1E2E"/>
      </a:dk2>
      <a:lt2>
        <a:srgbClr val="F0F3F2"/>
      </a:lt2>
      <a:accent1>
        <a:srgbClr val="C34D85"/>
      </a:accent1>
      <a:accent2>
        <a:srgbClr val="B13BA5"/>
      </a:accent2>
      <a:accent3>
        <a:srgbClr val="9E4DC3"/>
      </a:accent3>
      <a:accent4>
        <a:srgbClr val="5B3BB1"/>
      </a:accent4>
      <a:accent5>
        <a:srgbClr val="4D5EC3"/>
      </a:accent5>
      <a:accent6>
        <a:srgbClr val="3B7DB1"/>
      </a:accent6>
      <a:hlink>
        <a:srgbClr val="605DC9"/>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81</TotalTime>
  <Words>1993</Words>
  <Application>Microsoft Macintosh PowerPoint</Application>
  <PresentationFormat>Widescreen</PresentationFormat>
  <Paragraphs>167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Avenir Next LT Pro</vt:lpstr>
      <vt:lpstr>Bahnschrift</vt:lpstr>
      <vt:lpstr>Helvetica</vt:lpstr>
      <vt:lpstr>Times New Roman</vt:lpstr>
      <vt:lpstr>MatrixVTI</vt:lpstr>
      <vt:lpstr>SpaceX Falcon 9: Predicting Successful First Stage Landings</vt:lpstr>
      <vt:lpstr>Outline</vt:lpstr>
      <vt:lpstr>Executive summary</vt:lpstr>
      <vt:lpstr>Introduction</vt:lpstr>
      <vt:lpstr>Methodology</vt:lpstr>
      <vt:lpstr>Data Collection</vt:lpstr>
      <vt:lpstr>Data Collection SpaceX API</vt:lpstr>
      <vt:lpstr>Data Collection- Web Scraping</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Results</vt:lpstr>
      <vt:lpstr>Results</vt:lpstr>
      <vt:lpstr>Insights From Exploratory Data Analysis</vt:lpstr>
      <vt:lpstr>Flight Number vs. Launch Site </vt:lpstr>
      <vt:lpstr>Success Rate vs. Orbit Type </vt:lpstr>
      <vt:lpstr>Flight Number vs Orbit</vt:lpstr>
      <vt:lpstr>Launch Success Yearly Trend </vt:lpstr>
      <vt:lpstr>All Launch Site Names </vt:lpstr>
      <vt:lpstr>Launch Site Analysis</vt:lpstr>
      <vt:lpstr>Proximities </vt:lpstr>
      <vt:lpstr>Build a SpaceX DashBoard</vt:lpstr>
      <vt:lpstr>Pie chart of all the launch sites </vt:lpstr>
      <vt:lpstr>Predictive Analysis Classification</vt:lpstr>
      <vt:lpstr>Conclusions </vt:lpstr>
      <vt:lpstr>Appendix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vuyyala</dc:creator>
  <cp:lastModifiedBy>venkatesh vuyyala</cp:lastModifiedBy>
  <cp:revision>1</cp:revision>
  <dcterms:created xsi:type="dcterms:W3CDTF">2024-06-06T04:59:47Z</dcterms:created>
  <dcterms:modified xsi:type="dcterms:W3CDTF">2024-06-06T06:21:45Z</dcterms:modified>
</cp:coreProperties>
</file>