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16"/>
  </p:notesMasterIdLst>
  <p:handoutMasterIdLst>
    <p:handoutMasterId r:id="rId17"/>
  </p:handoutMasterIdLst>
  <p:sldIdLst>
    <p:sldId id="297" r:id="rId5"/>
    <p:sldId id="291" r:id="rId6"/>
    <p:sldId id="300" r:id="rId7"/>
    <p:sldId id="273" r:id="rId8"/>
    <p:sldId id="298" r:id="rId9"/>
    <p:sldId id="299" r:id="rId10"/>
    <p:sldId id="276" r:id="rId11"/>
    <p:sldId id="301" r:id="rId12"/>
    <p:sldId id="280" r:id="rId13"/>
    <p:sldId id="268" r:id="rId14"/>
    <p:sldId id="28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60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n-US" sz="1600" b="1" kern="1200" dirty="0">
              <a:solidFill>
                <a:srgbClr val="A5A27D">
                  <a:lumMod val="75000"/>
                </a:srgbClr>
              </a:solidFill>
              <a:latin typeface="Garamond" panose="02020404030301010803"/>
              <a:ea typeface="+mn-ea"/>
              <a:cs typeface="+mn-cs"/>
            </a:rPr>
            <a:t>1.Replications that demands lot of your time and efforts.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present web applications are time consuming.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3. Referencing multiple platforms for where, what and how to learn and build career</a:t>
          </a: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4.Repeatative background verification each time</a:t>
          </a: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A5A27D">
                  <a:lumMod val="75000"/>
                </a:srgbClr>
              </a:solidFill>
              <a:latin typeface="Garamond" panose="02020404030301010803"/>
              <a:ea typeface="+mn-ea"/>
              <a:cs typeface="+mn-cs"/>
            </a:rPr>
            <a:t>2.</a:t>
          </a:r>
          <a:r>
            <a:rPr lang="en-US" sz="1600" b="1" kern="1200" dirty="0">
              <a:solidFill>
                <a:srgbClr val="A5A27D">
                  <a:lumMod val="75000"/>
                </a:srgbClr>
              </a:solidFill>
              <a:latin typeface="Garamond" panose="02020404030301010803"/>
              <a:ea typeface="+mn-ea"/>
              <a:cs typeface="+mn-cs"/>
            </a:rPr>
            <a:t>Not easy to connect end user to sources as there is need for rigorous search process to find the right profile and to start the conversation</a:t>
          </a:r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4" custScaleX="118493" custScaleY="89608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4" custScaleX="115064" custScaleY="81472" custLinFactX="30493" custLinFactNeighborX="100000" custLinFactNeighborY="-1509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4" custScaleX="115064" custLinFactX="-93404" custLinFactY="7118" custLinFactNeighborX="-100000" custLinFactNeighborY="100000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4" custScaleX="115064" custLinFactNeighborX="57595" custLinFactNeighborY="-929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5C3B8E-D551-44A8-86B3-91DF5E493A02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2ECD561-3DDA-4339-A0FB-4D4E23A40C33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Methodology</a:t>
          </a:r>
        </a:p>
      </dgm:t>
    </dgm:pt>
    <dgm:pt modelId="{60DCCB75-45EB-47C6-94A1-94B27FCC8637}" type="parTrans" cxnId="{11850DAF-81D0-4D0F-8DA3-41F4796319E4}">
      <dgm:prSet/>
      <dgm:spPr/>
      <dgm:t>
        <a:bodyPr/>
        <a:lstStyle/>
        <a:p>
          <a:endParaRPr lang="en-US"/>
        </a:p>
      </dgm:t>
    </dgm:pt>
    <dgm:pt modelId="{6CB615D6-747F-4B62-84A6-C892895334F1}" type="sibTrans" cxnId="{11850DAF-81D0-4D0F-8DA3-41F4796319E4}">
      <dgm:prSet/>
      <dgm:spPr/>
      <dgm:t>
        <a:bodyPr/>
        <a:lstStyle/>
        <a:p>
          <a:endParaRPr lang="en-US"/>
        </a:p>
      </dgm:t>
    </dgm:pt>
    <dgm:pt modelId="{3CA2F77E-105C-4A2A-A7ED-4AEBB90E9F89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 dirty="0">
              <a:solidFill>
                <a:schemeClr val="accent1">
                  <a:lumMod val="50000"/>
                </a:schemeClr>
              </a:solidFill>
            </a:rPr>
            <a:t>Agile Methodology.</a:t>
          </a:r>
        </a:p>
      </dgm:t>
    </dgm:pt>
    <dgm:pt modelId="{EAE5C2A0-4800-4ADC-B298-B18AE4915DE8}" type="parTrans" cxnId="{0F26703E-5C72-4291-B531-0477431EAF95}">
      <dgm:prSet/>
      <dgm:spPr/>
      <dgm:t>
        <a:bodyPr/>
        <a:lstStyle/>
        <a:p>
          <a:endParaRPr lang="en-US"/>
        </a:p>
      </dgm:t>
    </dgm:pt>
    <dgm:pt modelId="{13B6BDF0-AD0E-418C-AFFF-2DEEF88C3D18}" type="sibTrans" cxnId="{0F26703E-5C72-4291-B531-0477431EAF95}">
      <dgm:prSet/>
      <dgm:spPr/>
      <dgm:t>
        <a:bodyPr/>
        <a:lstStyle/>
        <a:p>
          <a:endParaRPr lang="en-US"/>
        </a:p>
      </dgm:t>
    </dgm:pt>
    <dgm:pt modelId="{ED5F5F48-A694-4063-84AE-7BBF03B6473B}">
      <dgm:prSet/>
      <dgm:spPr>
        <a:solidFill>
          <a:schemeClr val="bg2">
            <a:lumMod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Defect Reporting</a:t>
          </a:r>
        </a:p>
      </dgm:t>
    </dgm:pt>
    <dgm:pt modelId="{314D4780-8160-40E1-907E-9803C159DC60}" type="parTrans" cxnId="{E39B97F3-1B8D-4FAD-BC4F-C5C6BEE48426}">
      <dgm:prSet/>
      <dgm:spPr/>
      <dgm:t>
        <a:bodyPr/>
        <a:lstStyle/>
        <a:p>
          <a:endParaRPr lang="en-US"/>
        </a:p>
      </dgm:t>
    </dgm:pt>
    <dgm:pt modelId="{9D6574AA-015E-4065-B9B4-50E304CE399A}" type="sibTrans" cxnId="{E39B97F3-1B8D-4FAD-BC4F-C5C6BEE48426}">
      <dgm:prSet/>
      <dgm:spPr/>
      <dgm:t>
        <a:bodyPr/>
        <a:lstStyle/>
        <a:p>
          <a:endParaRPr lang="en-US"/>
        </a:p>
      </dgm:t>
    </dgm:pt>
    <dgm:pt modelId="{89CCDC52-A9F5-497B-BC74-486641B631BF}">
      <dgm:prSet custT="1"/>
      <dgm:spPr>
        <a:solidFill>
          <a:schemeClr val="bg2">
            <a:lumMod val="75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 dirty="0">
              <a:solidFill>
                <a:schemeClr val="bg2">
                  <a:lumMod val="25000"/>
                </a:schemeClr>
              </a:solidFill>
            </a:rPr>
            <a:t>Salesforce</a:t>
          </a:r>
          <a:r>
            <a:rPr lang="en-US" sz="1800" baseline="0" dirty="0">
              <a:solidFill>
                <a:schemeClr val="bg2">
                  <a:lumMod val="25000"/>
                </a:schemeClr>
              </a:solidFill>
            </a:rPr>
            <a:t> Chatters.</a:t>
          </a:r>
          <a:endParaRPr lang="en-US" sz="1800" dirty="0">
            <a:solidFill>
              <a:schemeClr val="bg2">
                <a:lumMod val="25000"/>
              </a:schemeClr>
            </a:solidFill>
          </a:endParaRPr>
        </a:p>
      </dgm:t>
    </dgm:pt>
    <dgm:pt modelId="{ECDD1ED9-49F5-4E58-8C27-D8D04BD28B1C}" type="parTrans" cxnId="{B9E75C83-E877-41DB-80E3-9FA3C9C09A1C}">
      <dgm:prSet/>
      <dgm:spPr/>
      <dgm:t>
        <a:bodyPr/>
        <a:lstStyle/>
        <a:p>
          <a:endParaRPr lang="en-US"/>
        </a:p>
      </dgm:t>
    </dgm:pt>
    <dgm:pt modelId="{188B27DB-04F0-4A7B-8379-E7BB62B41A9B}" type="sibTrans" cxnId="{B9E75C83-E877-41DB-80E3-9FA3C9C09A1C}">
      <dgm:prSet/>
      <dgm:spPr/>
      <dgm:t>
        <a:bodyPr/>
        <a:lstStyle/>
        <a:p>
          <a:endParaRPr lang="en-US"/>
        </a:p>
      </dgm:t>
    </dgm:pt>
    <dgm:pt modelId="{C7557302-1080-4062-BD53-01E638709AF7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Communications</a:t>
          </a:r>
        </a:p>
      </dgm:t>
    </dgm:pt>
    <dgm:pt modelId="{188D5F10-8B90-4246-817F-E72689340F4D}" type="parTrans" cxnId="{FEEBB089-D007-44F7-B807-D6A765E629F4}">
      <dgm:prSet/>
      <dgm:spPr/>
      <dgm:t>
        <a:bodyPr/>
        <a:lstStyle/>
        <a:p>
          <a:endParaRPr lang="en-US"/>
        </a:p>
      </dgm:t>
    </dgm:pt>
    <dgm:pt modelId="{017F8823-34DA-4B51-A8F1-48B3B268E68C}" type="sibTrans" cxnId="{FEEBB089-D007-44F7-B807-D6A765E629F4}">
      <dgm:prSet/>
      <dgm:spPr/>
      <dgm:t>
        <a:bodyPr/>
        <a:lstStyle/>
        <a:p>
          <a:endParaRPr lang="en-US"/>
        </a:p>
      </dgm:t>
    </dgm:pt>
    <dgm:pt modelId="{CBF64D08-516B-4BE9-8175-9E0DCD16CF40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 dirty="0">
              <a:solidFill>
                <a:schemeClr val="accent1">
                  <a:lumMod val="50000"/>
                </a:schemeClr>
              </a:solidFill>
            </a:rPr>
            <a:t>Microsoft Teams, Outlook.</a:t>
          </a:r>
        </a:p>
      </dgm:t>
    </dgm:pt>
    <dgm:pt modelId="{DADF6020-CDC3-4402-AD9B-276C3FF76494}" type="parTrans" cxnId="{55AE650D-A026-41AA-B2C6-5FB096179349}">
      <dgm:prSet/>
      <dgm:spPr/>
      <dgm:t>
        <a:bodyPr/>
        <a:lstStyle/>
        <a:p>
          <a:endParaRPr lang="en-US"/>
        </a:p>
      </dgm:t>
    </dgm:pt>
    <dgm:pt modelId="{BB911DA0-67F2-46CD-B3CF-E0FD00B232CE}" type="sibTrans" cxnId="{55AE650D-A026-41AA-B2C6-5FB096179349}">
      <dgm:prSet/>
      <dgm:spPr/>
      <dgm:t>
        <a:bodyPr/>
        <a:lstStyle/>
        <a:p>
          <a:endParaRPr lang="en-US"/>
        </a:p>
      </dgm:t>
    </dgm:pt>
    <dgm:pt modelId="{D598A8D5-0B1F-486B-82C7-20C837773C91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Development</a:t>
          </a:r>
        </a:p>
      </dgm:t>
    </dgm:pt>
    <dgm:pt modelId="{A7418D3C-0D3B-4071-A712-65068EC58CF8}" type="parTrans" cxnId="{D5B7842D-4CB4-4E8A-A918-B0DBC8A97852}">
      <dgm:prSet/>
      <dgm:spPr/>
      <dgm:t>
        <a:bodyPr/>
        <a:lstStyle/>
        <a:p>
          <a:endParaRPr lang="en-US"/>
        </a:p>
      </dgm:t>
    </dgm:pt>
    <dgm:pt modelId="{62A2AD76-9B83-4292-81B4-C997D9089BA3}" type="sibTrans" cxnId="{D5B7842D-4CB4-4E8A-A918-B0DBC8A97852}">
      <dgm:prSet/>
      <dgm:spPr/>
      <dgm:t>
        <a:bodyPr/>
        <a:lstStyle/>
        <a:p>
          <a:endParaRPr lang="en-US"/>
        </a:p>
      </dgm:t>
    </dgm:pt>
    <dgm:pt modelId="{381D7F76-ACD0-468A-99BF-96F7821A77AC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 dirty="0">
              <a:solidFill>
                <a:schemeClr val="accent1">
                  <a:lumMod val="50000"/>
                </a:schemeClr>
              </a:solidFill>
            </a:rPr>
            <a:t>Heroku, Angular 9, Java 16 JDK, SQL, REST API, SOQL, HTTP Salesforce, Python, HTML, CSS, Angular Material.</a:t>
          </a:r>
        </a:p>
      </dgm:t>
    </dgm:pt>
    <dgm:pt modelId="{4653BD68-732E-42DE-A0C7-3F002981C2FB}" type="parTrans" cxnId="{796EA086-3742-4623-ABBD-4E6FC3DC5D99}">
      <dgm:prSet/>
      <dgm:spPr/>
      <dgm:t>
        <a:bodyPr/>
        <a:lstStyle/>
        <a:p>
          <a:endParaRPr lang="en-US"/>
        </a:p>
      </dgm:t>
    </dgm:pt>
    <dgm:pt modelId="{22244C34-511A-4D71-900E-7ED93E59D7D2}" type="sibTrans" cxnId="{796EA086-3742-4623-ABBD-4E6FC3DC5D99}">
      <dgm:prSet/>
      <dgm:spPr/>
      <dgm:t>
        <a:bodyPr/>
        <a:lstStyle/>
        <a:p>
          <a:endParaRPr lang="en-US"/>
        </a:p>
      </dgm:t>
    </dgm:pt>
    <dgm:pt modelId="{800D16AE-BE7D-47CE-8C2B-654666E5C73F}">
      <dgm:prSet/>
      <dgm:spPr>
        <a:solidFill>
          <a:schemeClr val="accent1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IDE and Version Control</a:t>
          </a:r>
        </a:p>
      </dgm:t>
    </dgm:pt>
    <dgm:pt modelId="{07819CF3-DEA9-4AFB-A493-2486F38076E3}" type="parTrans" cxnId="{6E591F93-686F-4FC1-A3DE-C84DD46D235A}">
      <dgm:prSet/>
      <dgm:spPr/>
      <dgm:t>
        <a:bodyPr/>
        <a:lstStyle/>
        <a:p>
          <a:endParaRPr lang="en-US"/>
        </a:p>
      </dgm:t>
    </dgm:pt>
    <dgm:pt modelId="{6D260AF3-53DD-409D-953F-E54F12664A53}" type="sibTrans" cxnId="{6E591F93-686F-4FC1-A3DE-C84DD46D235A}">
      <dgm:prSet/>
      <dgm:spPr/>
      <dgm:t>
        <a:bodyPr/>
        <a:lstStyle/>
        <a:p>
          <a:endParaRPr lang="en-US"/>
        </a:p>
      </dgm:t>
    </dgm:pt>
    <dgm:pt modelId="{3289935A-36A4-4AE4-BAD3-EF0902203527}">
      <dgm:prSet custT="1"/>
      <dgm:spPr>
        <a:solidFill>
          <a:schemeClr val="accent1">
            <a:lumMod val="60000"/>
            <a:lumOff val="4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800" dirty="0">
              <a:solidFill>
                <a:schemeClr val="accent1">
                  <a:lumMod val="50000"/>
                </a:schemeClr>
              </a:solidFill>
            </a:rPr>
            <a:t>GitHub</a:t>
          </a:r>
          <a:r>
            <a:rPr lang="en-US" sz="1800" baseline="0" dirty="0">
              <a:solidFill>
                <a:schemeClr val="accent1">
                  <a:lumMod val="50000"/>
                </a:schemeClr>
              </a:solidFill>
            </a:rPr>
            <a:t> and visual studio code.</a:t>
          </a:r>
          <a:endParaRPr 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7491A05B-B651-437F-82B1-26B8DF6EB051}" type="parTrans" cxnId="{6786EF20-9833-4F4B-BFEC-410F094BAA3F}">
      <dgm:prSet/>
      <dgm:spPr/>
      <dgm:t>
        <a:bodyPr/>
        <a:lstStyle/>
        <a:p>
          <a:endParaRPr lang="en-US"/>
        </a:p>
      </dgm:t>
    </dgm:pt>
    <dgm:pt modelId="{F54D9A17-0A71-4B9D-B855-5E4C976E8D3F}" type="sibTrans" cxnId="{6786EF20-9833-4F4B-BFEC-410F094BAA3F}">
      <dgm:prSet/>
      <dgm:spPr/>
      <dgm:t>
        <a:bodyPr/>
        <a:lstStyle/>
        <a:p>
          <a:endParaRPr lang="en-US"/>
        </a:p>
      </dgm:t>
    </dgm:pt>
    <dgm:pt modelId="{A93611B4-68FB-4C20-AE18-A6DA7DD7A6CC}" type="pres">
      <dgm:prSet presAssocID="{345C3B8E-D551-44A8-86B3-91DF5E493A02}" presName="Name0" presStyleCnt="0">
        <dgm:presLayoutVars>
          <dgm:dir/>
          <dgm:animLvl val="lvl"/>
          <dgm:resizeHandles val="exact"/>
        </dgm:presLayoutVars>
      </dgm:prSet>
      <dgm:spPr/>
    </dgm:pt>
    <dgm:pt modelId="{DDDCE34F-716E-46FF-A549-FD150BD31572}" type="pres">
      <dgm:prSet presAssocID="{12ECD561-3DDA-4339-A0FB-4D4E23A40C33}" presName="composite" presStyleCnt="0"/>
      <dgm:spPr/>
    </dgm:pt>
    <dgm:pt modelId="{0F1AF0E8-20FE-4BE9-A3F8-03BE091D397F}" type="pres">
      <dgm:prSet presAssocID="{12ECD561-3DDA-4339-A0FB-4D4E23A40C33}" presName="parTx" presStyleLbl="alignNode1" presStyleIdx="0" presStyleCnt="5">
        <dgm:presLayoutVars>
          <dgm:chMax val="0"/>
          <dgm:chPref val="0"/>
        </dgm:presLayoutVars>
      </dgm:prSet>
      <dgm:spPr/>
    </dgm:pt>
    <dgm:pt modelId="{C933D86E-FF98-47AF-BBE6-FF943C26F2E5}" type="pres">
      <dgm:prSet presAssocID="{12ECD561-3DDA-4339-A0FB-4D4E23A40C33}" presName="desTx" presStyleLbl="alignAccFollowNode1" presStyleIdx="0" presStyleCnt="5">
        <dgm:presLayoutVars/>
      </dgm:prSet>
      <dgm:spPr/>
    </dgm:pt>
    <dgm:pt modelId="{3BB6C0E6-6BBC-48CD-827B-AE4C5F6371E7}" type="pres">
      <dgm:prSet presAssocID="{6CB615D6-747F-4B62-84A6-C892895334F1}" presName="space" presStyleCnt="0"/>
      <dgm:spPr/>
    </dgm:pt>
    <dgm:pt modelId="{AE393141-17BC-494F-B9A3-CAC58B36C989}" type="pres">
      <dgm:prSet presAssocID="{ED5F5F48-A694-4063-84AE-7BBF03B6473B}" presName="composite" presStyleCnt="0"/>
      <dgm:spPr/>
    </dgm:pt>
    <dgm:pt modelId="{4C51B959-D888-4E7E-850B-D41D6FF95010}" type="pres">
      <dgm:prSet presAssocID="{ED5F5F48-A694-4063-84AE-7BBF03B6473B}" presName="parTx" presStyleLbl="alignNode1" presStyleIdx="1" presStyleCnt="5">
        <dgm:presLayoutVars>
          <dgm:chMax val="0"/>
          <dgm:chPref val="0"/>
        </dgm:presLayoutVars>
      </dgm:prSet>
      <dgm:spPr/>
    </dgm:pt>
    <dgm:pt modelId="{FDDBB08E-3151-4A8F-907C-572DAA80C5C0}" type="pres">
      <dgm:prSet presAssocID="{ED5F5F48-A694-4063-84AE-7BBF03B6473B}" presName="desTx" presStyleLbl="alignAccFollowNode1" presStyleIdx="1" presStyleCnt="5" custLinFactNeighborY="-3456">
        <dgm:presLayoutVars/>
      </dgm:prSet>
      <dgm:spPr/>
    </dgm:pt>
    <dgm:pt modelId="{DB644952-7523-4511-9B9B-95D40F3D73E8}" type="pres">
      <dgm:prSet presAssocID="{9D6574AA-015E-4065-B9B4-50E304CE399A}" presName="space" presStyleCnt="0"/>
      <dgm:spPr/>
    </dgm:pt>
    <dgm:pt modelId="{C9C9D221-CB77-442E-A1E6-CB1316EFEBC7}" type="pres">
      <dgm:prSet presAssocID="{C7557302-1080-4062-BD53-01E638709AF7}" presName="composite" presStyleCnt="0"/>
      <dgm:spPr/>
    </dgm:pt>
    <dgm:pt modelId="{58E7B49B-9E8B-44CA-A002-7DC671DDC7D1}" type="pres">
      <dgm:prSet presAssocID="{C7557302-1080-4062-BD53-01E638709AF7}" presName="parTx" presStyleLbl="alignNode1" presStyleIdx="2" presStyleCnt="5">
        <dgm:presLayoutVars>
          <dgm:chMax val="0"/>
          <dgm:chPref val="0"/>
        </dgm:presLayoutVars>
      </dgm:prSet>
      <dgm:spPr/>
    </dgm:pt>
    <dgm:pt modelId="{E3E31A9B-7B4B-4E18-A0D7-2CB184BAEA72}" type="pres">
      <dgm:prSet presAssocID="{C7557302-1080-4062-BD53-01E638709AF7}" presName="desTx" presStyleLbl="alignAccFollowNode1" presStyleIdx="2" presStyleCnt="5">
        <dgm:presLayoutVars/>
      </dgm:prSet>
      <dgm:spPr/>
    </dgm:pt>
    <dgm:pt modelId="{BD6FC4D1-7672-4150-80A2-52CE7756886E}" type="pres">
      <dgm:prSet presAssocID="{017F8823-34DA-4B51-A8F1-48B3B268E68C}" presName="space" presStyleCnt="0"/>
      <dgm:spPr/>
    </dgm:pt>
    <dgm:pt modelId="{4F270C9D-8371-430C-ADAB-272149A905FC}" type="pres">
      <dgm:prSet presAssocID="{D598A8D5-0B1F-486B-82C7-20C837773C91}" presName="composite" presStyleCnt="0"/>
      <dgm:spPr/>
    </dgm:pt>
    <dgm:pt modelId="{ADC7B3B5-4122-4F43-BCA3-D7500779245A}" type="pres">
      <dgm:prSet presAssocID="{D598A8D5-0B1F-486B-82C7-20C837773C91}" presName="parTx" presStyleLbl="alignNode1" presStyleIdx="3" presStyleCnt="5">
        <dgm:presLayoutVars>
          <dgm:chMax val="0"/>
          <dgm:chPref val="0"/>
        </dgm:presLayoutVars>
      </dgm:prSet>
      <dgm:spPr/>
    </dgm:pt>
    <dgm:pt modelId="{859AF4D5-545E-4881-ADAF-1EF9A103C299}" type="pres">
      <dgm:prSet presAssocID="{D598A8D5-0B1F-486B-82C7-20C837773C91}" presName="desTx" presStyleLbl="alignAccFollowNode1" presStyleIdx="3" presStyleCnt="5">
        <dgm:presLayoutVars/>
      </dgm:prSet>
      <dgm:spPr/>
    </dgm:pt>
    <dgm:pt modelId="{AD31A9E3-013E-4C84-9C73-A47E062BC50B}" type="pres">
      <dgm:prSet presAssocID="{62A2AD76-9B83-4292-81B4-C997D9089BA3}" presName="space" presStyleCnt="0"/>
      <dgm:spPr/>
    </dgm:pt>
    <dgm:pt modelId="{691D2972-5E5E-4AF4-ABF5-E51E027C23D9}" type="pres">
      <dgm:prSet presAssocID="{800D16AE-BE7D-47CE-8C2B-654666E5C73F}" presName="composite" presStyleCnt="0"/>
      <dgm:spPr/>
    </dgm:pt>
    <dgm:pt modelId="{D0D90E6E-E28C-4FBA-A7DF-3EF4101842F6}" type="pres">
      <dgm:prSet presAssocID="{800D16AE-BE7D-47CE-8C2B-654666E5C73F}" presName="parTx" presStyleLbl="alignNode1" presStyleIdx="4" presStyleCnt="5" custLinFactNeighborX="415">
        <dgm:presLayoutVars>
          <dgm:chMax val="0"/>
          <dgm:chPref val="0"/>
        </dgm:presLayoutVars>
      </dgm:prSet>
      <dgm:spPr/>
    </dgm:pt>
    <dgm:pt modelId="{CA423928-3C8F-4930-AA17-90D99E0FC56D}" type="pres">
      <dgm:prSet presAssocID="{800D16AE-BE7D-47CE-8C2B-654666E5C73F}" presName="desTx" presStyleLbl="alignAccFollowNode1" presStyleIdx="4" presStyleCnt="5">
        <dgm:presLayoutVars/>
      </dgm:prSet>
      <dgm:spPr/>
    </dgm:pt>
  </dgm:ptLst>
  <dgm:cxnLst>
    <dgm:cxn modelId="{55AE650D-A026-41AA-B2C6-5FB096179349}" srcId="{C7557302-1080-4062-BD53-01E638709AF7}" destId="{CBF64D08-516B-4BE9-8175-9E0DCD16CF40}" srcOrd="0" destOrd="0" parTransId="{DADF6020-CDC3-4402-AD9B-276C3FF76494}" sibTransId="{BB911DA0-67F2-46CD-B3CF-E0FD00B232CE}"/>
    <dgm:cxn modelId="{6786EF20-9833-4F4B-BFEC-410F094BAA3F}" srcId="{800D16AE-BE7D-47CE-8C2B-654666E5C73F}" destId="{3289935A-36A4-4AE4-BAD3-EF0902203527}" srcOrd="0" destOrd="0" parTransId="{7491A05B-B651-437F-82B1-26B8DF6EB051}" sibTransId="{F54D9A17-0A71-4B9D-B855-5E4C976E8D3F}"/>
    <dgm:cxn modelId="{2A1E5E28-03CC-49C6-8D7B-BA7ECDBD04DA}" type="presOf" srcId="{C7557302-1080-4062-BD53-01E638709AF7}" destId="{58E7B49B-9E8B-44CA-A002-7DC671DDC7D1}" srcOrd="0" destOrd="0" presId="urn:microsoft.com/office/officeart/2016/7/layout/ChevronBlockProcess"/>
    <dgm:cxn modelId="{D5B7842D-4CB4-4E8A-A918-B0DBC8A97852}" srcId="{345C3B8E-D551-44A8-86B3-91DF5E493A02}" destId="{D598A8D5-0B1F-486B-82C7-20C837773C91}" srcOrd="3" destOrd="0" parTransId="{A7418D3C-0D3B-4071-A712-65068EC58CF8}" sibTransId="{62A2AD76-9B83-4292-81B4-C997D9089BA3}"/>
    <dgm:cxn modelId="{0F26703E-5C72-4291-B531-0477431EAF95}" srcId="{12ECD561-3DDA-4339-A0FB-4D4E23A40C33}" destId="{3CA2F77E-105C-4A2A-A7ED-4AEBB90E9F89}" srcOrd="0" destOrd="0" parTransId="{EAE5C2A0-4800-4ADC-B298-B18AE4915DE8}" sibTransId="{13B6BDF0-AD0E-418C-AFFF-2DEEF88C3D18}"/>
    <dgm:cxn modelId="{89B50E60-9984-4011-B6A6-F0D22D290021}" type="presOf" srcId="{345C3B8E-D551-44A8-86B3-91DF5E493A02}" destId="{A93611B4-68FB-4C20-AE18-A6DA7DD7A6CC}" srcOrd="0" destOrd="0" presId="urn:microsoft.com/office/officeart/2016/7/layout/ChevronBlockProcess"/>
    <dgm:cxn modelId="{6CDB6241-09FE-48E4-915D-06620019EAE7}" type="presOf" srcId="{800D16AE-BE7D-47CE-8C2B-654666E5C73F}" destId="{D0D90E6E-E28C-4FBA-A7DF-3EF4101842F6}" srcOrd="0" destOrd="0" presId="urn:microsoft.com/office/officeart/2016/7/layout/ChevronBlockProcess"/>
    <dgm:cxn modelId="{29AE7462-6067-4586-8B16-25AB3F5E294D}" type="presOf" srcId="{ED5F5F48-A694-4063-84AE-7BBF03B6473B}" destId="{4C51B959-D888-4E7E-850B-D41D6FF95010}" srcOrd="0" destOrd="0" presId="urn:microsoft.com/office/officeart/2016/7/layout/ChevronBlockProcess"/>
    <dgm:cxn modelId="{ECCD3744-C5D4-489F-A172-D1F8B326669D}" type="presOf" srcId="{D598A8D5-0B1F-486B-82C7-20C837773C91}" destId="{ADC7B3B5-4122-4F43-BCA3-D7500779245A}" srcOrd="0" destOrd="0" presId="urn:microsoft.com/office/officeart/2016/7/layout/ChevronBlockProcess"/>
    <dgm:cxn modelId="{DF0C2A47-091C-4C55-A711-886D3EFE5DF8}" type="presOf" srcId="{3289935A-36A4-4AE4-BAD3-EF0902203527}" destId="{CA423928-3C8F-4930-AA17-90D99E0FC56D}" srcOrd="0" destOrd="0" presId="urn:microsoft.com/office/officeart/2016/7/layout/ChevronBlockProcess"/>
    <dgm:cxn modelId="{B9E75C83-E877-41DB-80E3-9FA3C9C09A1C}" srcId="{ED5F5F48-A694-4063-84AE-7BBF03B6473B}" destId="{89CCDC52-A9F5-497B-BC74-486641B631BF}" srcOrd="0" destOrd="0" parTransId="{ECDD1ED9-49F5-4E58-8C27-D8D04BD28B1C}" sibTransId="{188B27DB-04F0-4A7B-8379-E7BB62B41A9B}"/>
    <dgm:cxn modelId="{796EA086-3742-4623-ABBD-4E6FC3DC5D99}" srcId="{D598A8D5-0B1F-486B-82C7-20C837773C91}" destId="{381D7F76-ACD0-468A-99BF-96F7821A77AC}" srcOrd="0" destOrd="0" parTransId="{4653BD68-732E-42DE-A0C7-3F002981C2FB}" sibTransId="{22244C34-511A-4D71-900E-7ED93E59D7D2}"/>
    <dgm:cxn modelId="{FEEBB089-D007-44F7-B807-D6A765E629F4}" srcId="{345C3B8E-D551-44A8-86B3-91DF5E493A02}" destId="{C7557302-1080-4062-BD53-01E638709AF7}" srcOrd="2" destOrd="0" parTransId="{188D5F10-8B90-4246-817F-E72689340F4D}" sibTransId="{017F8823-34DA-4B51-A8F1-48B3B268E68C}"/>
    <dgm:cxn modelId="{F5D2F58B-B23F-4C2F-9C6E-6FFFAD340249}" type="presOf" srcId="{89CCDC52-A9F5-497B-BC74-486641B631BF}" destId="{FDDBB08E-3151-4A8F-907C-572DAA80C5C0}" srcOrd="0" destOrd="0" presId="urn:microsoft.com/office/officeart/2016/7/layout/ChevronBlockProcess"/>
    <dgm:cxn modelId="{8069028D-0260-4E09-9E5A-A9284C570B73}" type="presOf" srcId="{381D7F76-ACD0-468A-99BF-96F7821A77AC}" destId="{859AF4D5-545E-4881-ADAF-1EF9A103C299}" srcOrd="0" destOrd="0" presId="urn:microsoft.com/office/officeart/2016/7/layout/ChevronBlockProcess"/>
    <dgm:cxn modelId="{6E591F93-686F-4FC1-A3DE-C84DD46D235A}" srcId="{345C3B8E-D551-44A8-86B3-91DF5E493A02}" destId="{800D16AE-BE7D-47CE-8C2B-654666E5C73F}" srcOrd="4" destOrd="0" parTransId="{07819CF3-DEA9-4AFB-A493-2486F38076E3}" sibTransId="{6D260AF3-53DD-409D-953F-E54F12664A53}"/>
    <dgm:cxn modelId="{19DA74A3-78E7-4F21-B760-12EB93740A14}" type="presOf" srcId="{3CA2F77E-105C-4A2A-A7ED-4AEBB90E9F89}" destId="{C933D86E-FF98-47AF-BBE6-FF943C26F2E5}" srcOrd="0" destOrd="0" presId="urn:microsoft.com/office/officeart/2016/7/layout/ChevronBlockProcess"/>
    <dgm:cxn modelId="{11850DAF-81D0-4D0F-8DA3-41F4796319E4}" srcId="{345C3B8E-D551-44A8-86B3-91DF5E493A02}" destId="{12ECD561-3DDA-4339-A0FB-4D4E23A40C33}" srcOrd="0" destOrd="0" parTransId="{60DCCB75-45EB-47C6-94A1-94B27FCC8637}" sibTransId="{6CB615D6-747F-4B62-84A6-C892895334F1}"/>
    <dgm:cxn modelId="{469482DC-A5B1-47E7-A29B-09DF2431D047}" type="presOf" srcId="{12ECD561-3DDA-4339-A0FB-4D4E23A40C33}" destId="{0F1AF0E8-20FE-4BE9-A3F8-03BE091D397F}" srcOrd="0" destOrd="0" presId="urn:microsoft.com/office/officeart/2016/7/layout/ChevronBlockProcess"/>
    <dgm:cxn modelId="{FE54F8EE-CFD6-4D18-B4D9-DAF678FFC4E3}" type="presOf" srcId="{CBF64D08-516B-4BE9-8175-9E0DCD16CF40}" destId="{E3E31A9B-7B4B-4E18-A0D7-2CB184BAEA72}" srcOrd="0" destOrd="0" presId="urn:microsoft.com/office/officeart/2016/7/layout/ChevronBlockProcess"/>
    <dgm:cxn modelId="{E39B97F3-1B8D-4FAD-BC4F-C5C6BEE48426}" srcId="{345C3B8E-D551-44A8-86B3-91DF5E493A02}" destId="{ED5F5F48-A694-4063-84AE-7BBF03B6473B}" srcOrd="1" destOrd="0" parTransId="{314D4780-8160-40E1-907E-9803C159DC60}" sibTransId="{9D6574AA-015E-4065-B9B4-50E304CE399A}"/>
    <dgm:cxn modelId="{AAFEDD5C-FFA6-465E-A856-829FA1FE2979}" type="presParOf" srcId="{A93611B4-68FB-4C20-AE18-A6DA7DD7A6CC}" destId="{DDDCE34F-716E-46FF-A549-FD150BD31572}" srcOrd="0" destOrd="0" presId="urn:microsoft.com/office/officeart/2016/7/layout/ChevronBlockProcess"/>
    <dgm:cxn modelId="{6C7AB00A-7F1B-454A-9447-E9CC2D98F6F2}" type="presParOf" srcId="{DDDCE34F-716E-46FF-A549-FD150BD31572}" destId="{0F1AF0E8-20FE-4BE9-A3F8-03BE091D397F}" srcOrd="0" destOrd="0" presId="urn:microsoft.com/office/officeart/2016/7/layout/ChevronBlockProcess"/>
    <dgm:cxn modelId="{154324AE-AFE0-4B9C-982B-7EF30C20A888}" type="presParOf" srcId="{DDDCE34F-716E-46FF-A549-FD150BD31572}" destId="{C933D86E-FF98-47AF-BBE6-FF943C26F2E5}" srcOrd="1" destOrd="0" presId="urn:microsoft.com/office/officeart/2016/7/layout/ChevronBlockProcess"/>
    <dgm:cxn modelId="{DD3B5A06-897D-4B78-9BAB-637330E6D9EE}" type="presParOf" srcId="{A93611B4-68FB-4C20-AE18-A6DA7DD7A6CC}" destId="{3BB6C0E6-6BBC-48CD-827B-AE4C5F6371E7}" srcOrd="1" destOrd="0" presId="urn:microsoft.com/office/officeart/2016/7/layout/ChevronBlockProcess"/>
    <dgm:cxn modelId="{3E207138-9D0C-4B1A-A495-5007C89F65C1}" type="presParOf" srcId="{A93611B4-68FB-4C20-AE18-A6DA7DD7A6CC}" destId="{AE393141-17BC-494F-B9A3-CAC58B36C989}" srcOrd="2" destOrd="0" presId="urn:microsoft.com/office/officeart/2016/7/layout/ChevronBlockProcess"/>
    <dgm:cxn modelId="{A5F8AADA-2F4D-4B50-A319-9F623228DCFB}" type="presParOf" srcId="{AE393141-17BC-494F-B9A3-CAC58B36C989}" destId="{4C51B959-D888-4E7E-850B-D41D6FF95010}" srcOrd="0" destOrd="0" presId="urn:microsoft.com/office/officeart/2016/7/layout/ChevronBlockProcess"/>
    <dgm:cxn modelId="{3B946708-B171-419A-A4FC-D8544965F411}" type="presParOf" srcId="{AE393141-17BC-494F-B9A3-CAC58B36C989}" destId="{FDDBB08E-3151-4A8F-907C-572DAA80C5C0}" srcOrd="1" destOrd="0" presId="urn:microsoft.com/office/officeart/2016/7/layout/ChevronBlockProcess"/>
    <dgm:cxn modelId="{22A1AD90-77BD-497C-85A3-686FC7A6BEF4}" type="presParOf" srcId="{A93611B4-68FB-4C20-AE18-A6DA7DD7A6CC}" destId="{DB644952-7523-4511-9B9B-95D40F3D73E8}" srcOrd="3" destOrd="0" presId="urn:microsoft.com/office/officeart/2016/7/layout/ChevronBlockProcess"/>
    <dgm:cxn modelId="{3EE8DF7F-476B-4D3C-B9B1-F4B06B5C2CC5}" type="presParOf" srcId="{A93611B4-68FB-4C20-AE18-A6DA7DD7A6CC}" destId="{C9C9D221-CB77-442E-A1E6-CB1316EFEBC7}" srcOrd="4" destOrd="0" presId="urn:microsoft.com/office/officeart/2016/7/layout/ChevronBlockProcess"/>
    <dgm:cxn modelId="{0F76C97D-039B-4C81-B040-1CDD5D2287A7}" type="presParOf" srcId="{C9C9D221-CB77-442E-A1E6-CB1316EFEBC7}" destId="{58E7B49B-9E8B-44CA-A002-7DC671DDC7D1}" srcOrd="0" destOrd="0" presId="urn:microsoft.com/office/officeart/2016/7/layout/ChevronBlockProcess"/>
    <dgm:cxn modelId="{DE160E89-CD28-43A1-9FA1-3CE4FD3FDC21}" type="presParOf" srcId="{C9C9D221-CB77-442E-A1E6-CB1316EFEBC7}" destId="{E3E31A9B-7B4B-4E18-A0D7-2CB184BAEA72}" srcOrd="1" destOrd="0" presId="urn:microsoft.com/office/officeart/2016/7/layout/ChevronBlockProcess"/>
    <dgm:cxn modelId="{E55E00C3-F9E7-4BF8-8BAE-9C74617D38B7}" type="presParOf" srcId="{A93611B4-68FB-4C20-AE18-A6DA7DD7A6CC}" destId="{BD6FC4D1-7672-4150-80A2-52CE7756886E}" srcOrd="5" destOrd="0" presId="urn:microsoft.com/office/officeart/2016/7/layout/ChevronBlockProcess"/>
    <dgm:cxn modelId="{7B20704A-58DC-4B0F-8259-5204DEABB047}" type="presParOf" srcId="{A93611B4-68FB-4C20-AE18-A6DA7DD7A6CC}" destId="{4F270C9D-8371-430C-ADAB-272149A905FC}" srcOrd="6" destOrd="0" presId="urn:microsoft.com/office/officeart/2016/7/layout/ChevronBlockProcess"/>
    <dgm:cxn modelId="{FD5C28E5-7406-4724-BA76-26CC9DF00F56}" type="presParOf" srcId="{4F270C9D-8371-430C-ADAB-272149A905FC}" destId="{ADC7B3B5-4122-4F43-BCA3-D7500779245A}" srcOrd="0" destOrd="0" presId="urn:microsoft.com/office/officeart/2016/7/layout/ChevronBlockProcess"/>
    <dgm:cxn modelId="{BF0C5AD0-8826-4D5F-A98C-4D31AC4EC641}" type="presParOf" srcId="{4F270C9D-8371-430C-ADAB-272149A905FC}" destId="{859AF4D5-545E-4881-ADAF-1EF9A103C299}" srcOrd="1" destOrd="0" presId="urn:microsoft.com/office/officeart/2016/7/layout/ChevronBlockProcess"/>
    <dgm:cxn modelId="{BDAB6007-B308-48C2-A871-81F75F82B086}" type="presParOf" srcId="{A93611B4-68FB-4C20-AE18-A6DA7DD7A6CC}" destId="{AD31A9E3-013E-4C84-9C73-A47E062BC50B}" srcOrd="7" destOrd="0" presId="urn:microsoft.com/office/officeart/2016/7/layout/ChevronBlockProcess"/>
    <dgm:cxn modelId="{D8460D38-A97A-4546-A0F5-5BB36A3214B3}" type="presParOf" srcId="{A93611B4-68FB-4C20-AE18-A6DA7DD7A6CC}" destId="{691D2972-5E5E-4AF4-ABF5-E51E027C23D9}" srcOrd="8" destOrd="0" presId="urn:microsoft.com/office/officeart/2016/7/layout/ChevronBlockProcess"/>
    <dgm:cxn modelId="{77EF9B93-6341-4455-BC49-F1C1C79E09EF}" type="presParOf" srcId="{691D2972-5E5E-4AF4-ABF5-E51E027C23D9}" destId="{D0D90E6E-E28C-4FBA-A7DF-3EF4101842F6}" srcOrd="0" destOrd="0" presId="urn:microsoft.com/office/officeart/2016/7/layout/ChevronBlockProcess"/>
    <dgm:cxn modelId="{B0FC4F52-96C5-4408-B070-612AEE71C8D7}" type="presParOf" srcId="{691D2972-5E5E-4AF4-ABF5-E51E027C23D9}" destId="{CA423928-3C8F-4930-AA17-90D99E0FC56D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547513" y="83406"/>
          <a:ext cx="3141787" cy="1425549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0960" rIns="72000" bIns="609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en-US" sz="1600" b="1" kern="1200" dirty="0">
              <a:solidFill>
                <a:srgbClr val="A5A27D">
                  <a:lumMod val="75000"/>
                </a:srgbClr>
              </a:solidFill>
              <a:latin typeface="Garamond" panose="02020404030301010803"/>
              <a:ea typeface="+mn-ea"/>
              <a:cs typeface="+mn-cs"/>
            </a:rPr>
            <a:t>1.Replications that demands lot of your time and efforts.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present web applications are time consuming.</a:t>
          </a:r>
          <a:endParaRPr lang="en-US" sz="1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547513" y="83406"/>
        <a:ext cx="3141787" cy="1425549"/>
      </dsp:txXfrm>
    </dsp:sp>
    <dsp:sp modelId="{B86E23A3-742D-4587-88CF-2D56A8442149}">
      <dsp:nvSpPr>
        <dsp:cNvPr id="0" name=""/>
        <dsp:cNvSpPr/>
      </dsp:nvSpPr>
      <dsp:spPr>
        <a:xfrm>
          <a:off x="7388530" y="124116"/>
          <a:ext cx="3050869" cy="1296115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0010" rIns="7200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A5A27D">
                  <a:lumMod val="75000"/>
                </a:srgbClr>
              </a:solidFill>
              <a:latin typeface="Garamond" panose="02020404030301010803"/>
              <a:ea typeface="+mn-ea"/>
              <a:cs typeface="+mn-cs"/>
            </a:rPr>
            <a:t>2.</a:t>
          </a:r>
          <a:r>
            <a:rPr lang="en-US" sz="1600" b="1" kern="1200" dirty="0">
              <a:solidFill>
                <a:srgbClr val="A5A27D">
                  <a:lumMod val="75000"/>
                </a:srgbClr>
              </a:solidFill>
              <a:latin typeface="Garamond" panose="02020404030301010803"/>
              <a:ea typeface="+mn-ea"/>
              <a:cs typeface="+mn-cs"/>
            </a:rPr>
            <a:t>Not easy to connect end user to sources as there is need for rigorous search process to find the right profile and to start the conversation</a:t>
          </a:r>
        </a:p>
      </dsp:txBody>
      <dsp:txXfrm>
        <a:off x="7388530" y="124116"/>
        <a:ext cx="3050869" cy="1296115"/>
      </dsp:txXfrm>
    </dsp:sp>
    <dsp:sp modelId="{D64973A5-4E87-44F1-B369-B0D5E0C2A462}">
      <dsp:nvSpPr>
        <dsp:cNvPr id="0" name=""/>
        <dsp:cNvSpPr/>
      </dsp:nvSpPr>
      <dsp:spPr>
        <a:xfrm>
          <a:off x="2116564" y="1704855"/>
          <a:ext cx="3050869" cy="15908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0960" rIns="72000" bIns="609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3. Referencing multiple platforms for where, what and how to learn and build career</a:t>
          </a:r>
        </a:p>
      </dsp:txBody>
      <dsp:txXfrm>
        <a:off x="2116564" y="1704855"/>
        <a:ext cx="3050869" cy="1590872"/>
      </dsp:txXfrm>
    </dsp:sp>
    <dsp:sp modelId="{18405FE4-7B27-4C69-B6FE-12C8B84249EF}">
      <dsp:nvSpPr>
        <dsp:cNvPr id="0" name=""/>
        <dsp:cNvSpPr/>
      </dsp:nvSpPr>
      <dsp:spPr>
        <a:xfrm>
          <a:off x="5410214" y="1708874"/>
          <a:ext cx="3050869" cy="1590872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60960" rIns="72000" bIns="6096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  <a:latin typeface="Garamond" panose="02020404030301010803"/>
              <a:ea typeface="+mn-ea"/>
              <a:cs typeface="+mn-cs"/>
            </a:rPr>
            <a:t>4.Repeatative background verification each time</a:t>
          </a:r>
        </a:p>
      </dsp:txBody>
      <dsp:txXfrm>
        <a:off x="5410214" y="1708874"/>
        <a:ext cx="3050869" cy="1590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AF0E8-20FE-4BE9-A3F8-03BE091D397F}">
      <dsp:nvSpPr>
        <dsp:cNvPr id="0" name=""/>
        <dsp:cNvSpPr/>
      </dsp:nvSpPr>
      <dsp:spPr>
        <a:xfrm>
          <a:off x="8493" y="452068"/>
          <a:ext cx="2048477" cy="614543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Methodology</a:t>
          </a:r>
        </a:p>
      </dsp:txBody>
      <dsp:txXfrm>
        <a:off x="192856" y="452068"/>
        <a:ext cx="1679751" cy="614543"/>
      </dsp:txXfrm>
    </dsp:sp>
    <dsp:sp modelId="{C933D86E-FF98-47AF-BBE6-FF943C26F2E5}">
      <dsp:nvSpPr>
        <dsp:cNvPr id="0" name=""/>
        <dsp:cNvSpPr/>
      </dsp:nvSpPr>
      <dsp:spPr>
        <a:xfrm>
          <a:off x="8493" y="1066612"/>
          <a:ext cx="1864114" cy="2330943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50000"/>
                </a:schemeClr>
              </a:solidFill>
            </a:rPr>
            <a:t>Agile Methodology.</a:t>
          </a:r>
        </a:p>
      </dsp:txBody>
      <dsp:txXfrm>
        <a:off x="8493" y="1066612"/>
        <a:ext cx="1864114" cy="2330943"/>
      </dsp:txXfrm>
    </dsp:sp>
    <dsp:sp modelId="{4C51B959-D888-4E7E-850B-D41D6FF95010}">
      <dsp:nvSpPr>
        <dsp:cNvPr id="0" name=""/>
        <dsp:cNvSpPr/>
      </dsp:nvSpPr>
      <dsp:spPr>
        <a:xfrm>
          <a:off x="2006727" y="452068"/>
          <a:ext cx="2048477" cy="614543"/>
        </a:xfrm>
        <a:prstGeom prst="chevron">
          <a:avLst>
            <a:gd name="adj" fmla="val 30000"/>
          </a:avLst>
        </a:prstGeom>
        <a:solidFill>
          <a:schemeClr val="bg2">
            <a:lumMod val="5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Defect Reporting</a:t>
          </a:r>
        </a:p>
      </dsp:txBody>
      <dsp:txXfrm>
        <a:off x="2191090" y="452068"/>
        <a:ext cx="1679751" cy="614543"/>
      </dsp:txXfrm>
    </dsp:sp>
    <dsp:sp modelId="{FDDBB08E-3151-4A8F-907C-572DAA80C5C0}">
      <dsp:nvSpPr>
        <dsp:cNvPr id="0" name=""/>
        <dsp:cNvSpPr/>
      </dsp:nvSpPr>
      <dsp:spPr>
        <a:xfrm>
          <a:off x="2006727" y="986054"/>
          <a:ext cx="1864114" cy="2330943"/>
        </a:xfrm>
        <a:prstGeom prst="rect">
          <a:avLst/>
        </a:prstGeom>
        <a:solidFill>
          <a:schemeClr val="bg2">
            <a:lumMod val="75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>
                  <a:lumMod val="25000"/>
                </a:schemeClr>
              </a:solidFill>
            </a:rPr>
            <a:t>Salesforce</a:t>
          </a:r>
          <a:r>
            <a:rPr lang="en-US" sz="1800" kern="1200" baseline="0" dirty="0">
              <a:solidFill>
                <a:schemeClr val="bg2">
                  <a:lumMod val="25000"/>
                </a:schemeClr>
              </a:solidFill>
            </a:rPr>
            <a:t> Chatters.</a:t>
          </a:r>
          <a:endParaRPr lang="en-US" sz="18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2006727" y="986054"/>
        <a:ext cx="1864114" cy="2330943"/>
      </dsp:txXfrm>
    </dsp:sp>
    <dsp:sp modelId="{58E7B49B-9E8B-44CA-A002-7DC671DDC7D1}">
      <dsp:nvSpPr>
        <dsp:cNvPr id="0" name=""/>
        <dsp:cNvSpPr/>
      </dsp:nvSpPr>
      <dsp:spPr>
        <a:xfrm>
          <a:off x="4004961" y="452068"/>
          <a:ext cx="2048477" cy="614543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Communications</a:t>
          </a:r>
        </a:p>
      </dsp:txBody>
      <dsp:txXfrm>
        <a:off x="4189324" y="452068"/>
        <a:ext cx="1679751" cy="614543"/>
      </dsp:txXfrm>
    </dsp:sp>
    <dsp:sp modelId="{E3E31A9B-7B4B-4E18-A0D7-2CB184BAEA72}">
      <dsp:nvSpPr>
        <dsp:cNvPr id="0" name=""/>
        <dsp:cNvSpPr/>
      </dsp:nvSpPr>
      <dsp:spPr>
        <a:xfrm>
          <a:off x="4004961" y="1066612"/>
          <a:ext cx="1864114" cy="2330943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50000"/>
                </a:schemeClr>
              </a:solidFill>
            </a:rPr>
            <a:t>Microsoft Teams, Outlook.</a:t>
          </a:r>
        </a:p>
      </dsp:txBody>
      <dsp:txXfrm>
        <a:off x="4004961" y="1066612"/>
        <a:ext cx="1864114" cy="2330943"/>
      </dsp:txXfrm>
    </dsp:sp>
    <dsp:sp modelId="{ADC7B3B5-4122-4F43-BCA3-D7500779245A}">
      <dsp:nvSpPr>
        <dsp:cNvPr id="0" name=""/>
        <dsp:cNvSpPr/>
      </dsp:nvSpPr>
      <dsp:spPr>
        <a:xfrm>
          <a:off x="6003195" y="452068"/>
          <a:ext cx="2048477" cy="614543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Development</a:t>
          </a:r>
        </a:p>
      </dsp:txBody>
      <dsp:txXfrm>
        <a:off x="6187558" y="452068"/>
        <a:ext cx="1679751" cy="614543"/>
      </dsp:txXfrm>
    </dsp:sp>
    <dsp:sp modelId="{859AF4D5-545E-4881-ADAF-1EF9A103C299}">
      <dsp:nvSpPr>
        <dsp:cNvPr id="0" name=""/>
        <dsp:cNvSpPr/>
      </dsp:nvSpPr>
      <dsp:spPr>
        <a:xfrm>
          <a:off x="6003195" y="1066612"/>
          <a:ext cx="1864114" cy="2330943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50000"/>
                </a:schemeClr>
              </a:solidFill>
            </a:rPr>
            <a:t>Heroku, Angular 9, Java 16 JDK, SQL, REST API, SOQL, HTTP Salesforce, Python, HTML, CSS, Angular Material.</a:t>
          </a:r>
        </a:p>
      </dsp:txBody>
      <dsp:txXfrm>
        <a:off x="6003195" y="1066612"/>
        <a:ext cx="1864114" cy="2330943"/>
      </dsp:txXfrm>
    </dsp:sp>
    <dsp:sp modelId="{D0D90E6E-E28C-4FBA-A7DF-3EF4101842F6}">
      <dsp:nvSpPr>
        <dsp:cNvPr id="0" name=""/>
        <dsp:cNvSpPr/>
      </dsp:nvSpPr>
      <dsp:spPr>
        <a:xfrm>
          <a:off x="8009922" y="452068"/>
          <a:ext cx="2048477" cy="614543"/>
        </a:xfrm>
        <a:prstGeom prst="chevron">
          <a:avLst>
            <a:gd name="adj" fmla="val 30000"/>
          </a:avLst>
        </a:prstGeom>
        <a:solidFill>
          <a:schemeClr val="accent1">
            <a:lumMod val="75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879" tIns="75879" rIns="75879" bIns="7587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 and Version Control</a:t>
          </a:r>
        </a:p>
      </dsp:txBody>
      <dsp:txXfrm>
        <a:off x="8194285" y="452068"/>
        <a:ext cx="1679751" cy="614543"/>
      </dsp:txXfrm>
    </dsp:sp>
    <dsp:sp modelId="{CA423928-3C8F-4930-AA17-90D99E0FC56D}">
      <dsp:nvSpPr>
        <dsp:cNvPr id="0" name=""/>
        <dsp:cNvSpPr/>
      </dsp:nvSpPr>
      <dsp:spPr>
        <a:xfrm>
          <a:off x="8001429" y="1066612"/>
          <a:ext cx="1864114" cy="2330943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06" tIns="147306" rIns="147306" bIns="294613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50000"/>
                </a:schemeClr>
              </a:solidFill>
            </a:rPr>
            <a:t>GitHub</a:t>
          </a:r>
          <a:r>
            <a:rPr lang="en-US" sz="1800" kern="1200" baseline="0" dirty="0">
              <a:solidFill>
                <a:schemeClr val="accent1">
                  <a:lumMod val="50000"/>
                </a:schemeClr>
              </a:solidFill>
            </a:rPr>
            <a:t> and visual studio code.</a:t>
          </a:r>
          <a:endParaRPr 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8001429" y="1066612"/>
        <a:ext cx="1864114" cy="233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64CF-3664-45D0-9B27-4222DB1A6BA7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4AB-B9A2-4248-B31F-8EBC71546D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7E720-7243-402E-A0D4-CE3189C951A5}" type="datetimeFigureOut">
              <a:rPr lang="en-US" noProof="0" smtClean="0"/>
              <a:t>9/29/2021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9C73-6CDE-45E2-97F8-E3C5308FA23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1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6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6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noProof="0" smtClean="0"/>
              <a:t>9/29/2021</a:t>
            </a:fld>
            <a:endParaRPr lang="en-US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950" y="1352804"/>
            <a:ext cx="4633415" cy="1333641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8C0532-B6C0-4191-BF67-338F2D072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92" y="673159"/>
            <a:ext cx="4681898" cy="544594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FEE56B-8498-413B-9FFB-9FCD66122718}"/>
              </a:ext>
            </a:extLst>
          </p:cNvPr>
          <p:cNvSpPr txBox="1"/>
          <p:nvPr/>
        </p:nvSpPr>
        <p:spPr>
          <a:xfrm>
            <a:off x="5708071" y="1800724"/>
            <a:ext cx="583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pperplate Gothic Bold" panose="020E0705020206020404" pitchFamily="34" charset="0"/>
              </a:rPr>
              <a:t>APPLY AT EASE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2925A-D136-461E-901D-B03F660657C2}"/>
              </a:ext>
            </a:extLst>
          </p:cNvPr>
          <p:cNvSpPr txBox="1"/>
          <p:nvPr/>
        </p:nvSpPr>
        <p:spPr>
          <a:xfrm>
            <a:off x="7342908" y="4641777"/>
            <a:ext cx="4682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CO-FOUNDERS : Venkatesh </a:t>
            </a:r>
            <a:r>
              <a:rPr lang="en-US" dirty="0" err="1"/>
              <a:t>Velagapudi</a:t>
            </a:r>
            <a:endParaRPr lang="en-US" dirty="0"/>
          </a:p>
          <a:p>
            <a:r>
              <a:rPr lang="en-US" dirty="0"/>
              <a:t>		Sowmya </a:t>
            </a:r>
            <a:r>
              <a:rPr lang="en-US" dirty="0" err="1"/>
              <a:t>Potla</a:t>
            </a:r>
            <a:endParaRPr lang="en-US" dirty="0"/>
          </a:p>
          <a:p>
            <a:r>
              <a:rPr lang="en-US" dirty="0"/>
              <a:t>		Nikhil Reddy Baireddy</a:t>
            </a:r>
          </a:p>
          <a:p>
            <a:r>
              <a:rPr lang="en-US" dirty="0"/>
              <a:t>		</a:t>
            </a:r>
            <a:r>
              <a:rPr lang="en-US" dirty="0" err="1"/>
              <a:t>Sahiti</a:t>
            </a:r>
            <a:r>
              <a:rPr lang="en-US" dirty="0"/>
              <a:t> </a:t>
            </a:r>
            <a:r>
              <a:rPr lang="en-US" dirty="0" err="1"/>
              <a:t>Uppu</a:t>
            </a:r>
            <a:endParaRPr lang="en-US" dirty="0"/>
          </a:p>
          <a:p>
            <a:r>
              <a:rPr lang="en-US" dirty="0"/>
              <a:t>		Ram Dixit </a:t>
            </a:r>
            <a:r>
              <a:rPr lang="en-US" dirty="0" err="1"/>
              <a:t>Erra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7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an and woman discuss some documents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Technologies Used in Project</a:t>
            </a:r>
          </a:p>
        </p:txBody>
      </p:sp>
      <p:graphicFrame>
        <p:nvGraphicFramePr>
          <p:cNvPr id="37" name="Content Placeholder 4" descr="Smartart Placeholder">
            <a:extLst>
              <a:ext uri="{FF2B5EF4-FFF2-40B4-BE49-F238E27FC236}">
                <a16:creationId xmlns:a16="http://schemas.microsoft.com/office/drawing/2014/main" id="{E9190C4C-2B7F-4FE9-96C7-83E23481CB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073103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938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Placeholder 9" descr="Laptop and notebook on the table">
            <a:extLst>
              <a:ext uri="{FF2B5EF4-FFF2-40B4-BE49-F238E27FC236}">
                <a16:creationId xmlns:a16="http://schemas.microsoft.com/office/drawing/2014/main" id="{201D9675-DFD6-4198-A186-4B82257CEE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" y="10"/>
            <a:ext cx="12191982" cy="685799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55" y="2350017"/>
            <a:ext cx="4775075" cy="1630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0338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8598"/>
            <a:ext cx="11725200" cy="63626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Trouble Spots.</a:t>
            </a:r>
          </a:p>
        </p:txBody>
      </p:sp>
      <p:graphicFrame>
        <p:nvGraphicFramePr>
          <p:cNvPr id="5" name="Content Placeholder 2" descr="SmartArt object">
            <a:extLst>
              <a:ext uri="{FF2B5EF4-FFF2-40B4-BE49-F238E27FC236}">
                <a16:creationId xmlns:a16="http://schemas.microsoft.com/office/drawing/2014/main" id="{A1342CC9-B5BC-4EE6-A03F-6501ED7CC4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6011209"/>
              </p:ext>
            </p:extLst>
          </p:nvPr>
        </p:nvGraphicFramePr>
        <p:xfrm>
          <a:off x="685799" y="2119744"/>
          <a:ext cx="10817088" cy="3448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0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E72E-3873-4BBE-90B8-1BC16125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43E3-C63F-42A7-A5EF-91A68FF081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Concurrency</a:t>
            </a:r>
          </a:p>
          <a:p>
            <a:r>
              <a:rPr lang="en-US" sz="2400" dirty="0"/>
              <a:t>Data Integration.</a:t>
            </a:r>
          </a:p>
          <a:p>
            <a:r>
              <a:rPr lang="en-US" sz="2400" dirty="0"/>
              <a:t>Scalability</a:t>
            </a:r>
          </a:p>
          <a:p>
            <a:r>
              <a:rPr lang="en-US" sz="2400" dirty="0"/>
              <a:t>Fault Tolerance</a:t>
            </a:r>
          </a:p>
          <a:p>
            <a:r>
              <a:rPr lang="en-US" sz="2400" dirty="0"/>
              <a:t>Heterogeneous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E7594AE-DE60-4E16-984B-5A67F608BC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651421"/>
            <a:ext cx="4664075" cy="2652121"/>
          </a:xfrm>
        </p:spPr>
      </p:pic>
    </p:spTree>
    <p:extLst>
      <p:ext uri="{BB962C8B-B14F-4D97-AF65-F5344CB8AC3E}">
        <p14:creationId xmlns:p14="http://schemas.microsoft.com/office/powerpoint/2010/main" val="23259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Drawing Solutions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Insights to solve the pain points: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Proposing courses and suggesting respective job opportunities depending on current market.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Saving time and efforts with a single go.</a:t>
            </a:r>
          </a:p>
          <a:p>
            <a:pPr marL="216000" indent="-2160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Maintaining thrift at background verification.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81DF-9943-48D9-96FD-D13D12EA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Limitations of Current Offers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2935-8642-4773-9756-07484A2925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Background verification is expensive procedure that incorporate lot of time.</a:t>
            </a:r>
          </a:p>
          <a:p>
            <a:r>
              <a:rPr lang="en-US" sz="2400" dirty="0"/>
              <a:t>Figuring out single platform to predict and </a:t>
            </a:r>
            <a:r>
              <a:rPr lang="en-US" sz="2400"/>
              <a:t>get recommendation on </a:t>
            </a:r>
            <a:r>
              <a:rPr lang="en-US" sz="2400" dirty="0"/>
              <a:t>job market depending on set of courses and educational institutes that a student prefers to choose.</a:t>
            </a:r>
          </a:p>
          <a:p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2B9576-8366-4774-B6D4-16D939E0BE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763" y="2103120"/>
            <a:ext cx="3901438" cy="3749040"/>
          </a:xfrm>
        </p:spPr>
      </p:pic>
    </p:spTree>
    <p:extLst>
      <p:ext uri="{BB962C8B-B14F-4D97-AF65-F5344CB8AC3E}">
        <p14:creationId xmlns:p14="http://schemas.microsoft.com/office/powerpoint/2010/main" val="391590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8A7147-EF7C-4C91-B3AA-126040C8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Target Market and Analytics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BA909-C95E-435D-B4EE-890446F013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Job Seekers and Providers</a:t>
            </a:r>
          </a:p>
          <a:p>
            <a:r>
              <a:rPr lang="en-US" sz="2400" dirty="0"/>
              <a:t>Students</a:t>
            </a:r>
          </a:p>
          <a:p>
            <a:r>
              <a:rPr lang="en-US" sz="2400" dirty="0"/>
              <a:t>Analytics on jobs and their market value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F98A949-CDF9-4B52-8235-9B2B206ED8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103120"/>
            <a:ext cx="5375564" cy="3577244"/>
          </a:xfrm>
        </p:spPr>
      </p:pic>
    </p:spTree>
    <p:extLst>
      <p:ext uri="{BB962C8B-B14F-4D97-AF65-F5344CB8AC3E}">
        <p14:creationId xmlns:p14="http://schemas.microsoft.com/office/powerpoint/2010/main" val="29701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Business Flow</a:t>
            </a:r>
            <a:endParaRPr lang="ru-RU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C3DCE-4CD8-4370-8B3F-47DEAB63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3759383"/>
          </a:xfrm>
        </p:spPr>
        <p:txBody>
          <a:bodyPr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8A5C53-1E6E-421A-A4B2-0140A8D1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81" y="358238"/>
            <a:ext cx="7629783" cy="60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3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064F-F4E4-4C88-9FA0-D4089261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AND PLAN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882C8F-E3C3-4B58-BB37-48EA00158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4427" y="2103438"/>
            <a:ext cx="4088821" cy="374808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0C12048-550E-4945-BF65-A6DFAC7435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125" y="2228453"/>
            <a:ext cx="4664075" cy="3498056"/>
          </a:xfrm>
        </p:spPr>
      </p:pic>
    </p:spTree>
    <p:extLst>
      <p:ext uri="{BB962C8B-B14F-4D97-AF65-F5344CB8AC3E}">
        <p14:creationId xmlns:p14="http://schemas.microsoft.com/office/powerpoint/2010/main" val="312109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6" name="Content Placeholder 5" descr="Students group">
            <a:extLst>
              <a:ext uri="{FF2B5EF4-FFF2-40B4-BE49-F238E27FC236}">
                <a16:creationId xmlns:a16="http://schemas.microsoft.com/office/drawing/2014/main" id="{B1DE2944-CBE6-437E-B09B-0F786EE86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" y="10"/>
            <a:ext cx="12191982" cy="6857990"/>
          </a:xfrm>
          <a:prstGeom prst="rect">
            <a:avLst/>
          </a:prstGeom>
          <a:noFill/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88500-3CF8-4097-8DEC-19D4A816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846" y="1352277"/>
            <a:ext cx="4633416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Team Members and Contribution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2A7D9C9-44A9-4426-88FF-AAD1CA851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10845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Venkatesh: Interaction Design and UI part</a:t>
            </a:r>
          </a:p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Sowmya P:  API Part interaction with UI and Back End.</a:t>
            </a:r>
          </a:p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Sahiti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U : Experienced in  creating and handling Data base </a:t>
            </a:r>
          </a:p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Nikhil B: Navigation Part, documentation and Architecture.</a:t>
            </a:r>
          </a:p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Ram Dixit: Framework and </a:t>
            </a:r>
            <a:r>
              <a:rPr lang="en-US" dirty="0" err="1"/>
              <a:t>Devops</a:t>
            </a:r>
            <a:r>
              <a:rPr lang="en-US" dirty="0"/>
              <a:t>.</a:t>
            </a:r>
          </a:p>
          <a:p>
            <a:pPr marL="216000" indent="-216000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442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4_Win32_MO - v4" id="{2AE1B83A-9721-4EF8-B275-2624D019C8C0}" vid="{8CDF83C5-BCF3-42CE-9DDC-151D6253CC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325</Words>
  <Application>Microsoft Office PowerPoint</Application>
  <PresentationFormat>Widescreen</PresentationFormat>
  <Paragraphs>56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Copperplate Gothic Bold</vt:lpstr>
      <vt:lpstr>Garamond</vt:lpstr>
      <vt:lpstr>Times New Roman</vt:lpstr>
      <vt:lpstr>SavonVTI</vt:lpstr>
      <vt:lpstr>PowerPoint Presentation</vt:lpstr>
      <vt:lpstr>Trouble Spots.</vt:lpstr>
      <vt:lpstr>DC Concepts</vt:lpstr>
      <vt:lpstr>Drawing Solutions</vt:lpstr>
      <vt:lpstr>Limitations of Current Offers</vt:lpstr>
      <vt:lpstr>Target Market and Analytics</vt:lpstr>
      <vt:lpstr>Business Flow</vt:lpstr>
      <vt:lpstr>DESIGN AND PLAN</vt:lpstr>
      <vt:lpstr>Team Members and Contribution</vt:lpstr>
      <vt:lpstr>Technologies Used in Project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Velagapudi, Venkatesh</dc:creator>
  <cp:lastModifiedBy>Velagapudi, Venkatesh</cp:lastModifiedBy>
  <cp:revision>35</cp:revision>
  <dcterms:created xsi:type="dcterms:W3CDTF">2021-09-28T17:55:24Z</dcterms:created>
  <dcterms:modified xsi:type="dcterms:W3CDTF">2021-09-30T03:54:25Z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