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1"/>
  </p:notesMasterIdLst>
  <p:handoutMasterIdLst>
    <p:handoutMasterId r:id="rId12"/>
  </p:handoutMasterIdLst>
  <p:sldIdLst>
    <p:sldId id="297" r:id="rId5"/>
    <p:sldId id="299" r:id="rId6"/>
    <p:sldId id="273" r:id="rId7"/>
    <p:sldId id="298" r:id="rId8"/>
    <p:sldId id="301" r:id="rId9"/>
    <p:sldId id="28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B45334-D88C-4D39-BCB5-1FAA201E0D0C}">
          <p14:sldIdLst>
            <p14:sldId id="297"/>
            <p14:sldId id="299"/>
            <p14:sldId id="273"/>
            <p14:sldId id="298"/>
            <p14:sldId id="301"/>
          </p14:sldIdLst>
        </p14:section>
        <p14:section name="Untitled Section" id="{D06F8207-5E55-48D3-8CE3-558F2B53D02E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11/4/2021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11/4/2021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8C0532-B6C0-4191-BF67-338F2D07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92" y="673159"/>
            <a:ext cx="4681898" cy="544594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EE56B-8498-413B-9FFB-9FCD66122718}"/>
              </a:ext>
            </a:extLst>
          </p:cNvPr>
          <p:cNvSpPr txBox="1"/>
          <p:nvPr/>
        </p:nvSpPr>
        <p:spPr>
          <a:xfrm>
            <a:off x="5708071" y="1800724"/>
            <a:ext cx="583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pperplate Gothic Bold" panose="020E0705020206020404" pitchFamily="34" charset="0"/>
              </a:rPr>
              <a:t>APPLY AT 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2925A-D136-461E-901D-B03F660657C2}"/>
              </a:ext>
            </a:extLst>
          </p:cNvPr>
          <p:cNvSpPr txBox="1"/>
          <p:nvPr/>
        </p:nvSpPr>
        <p:spPr>
          <a:xfrm>
            <a:off x="7342908" y="4641777"/>
            <a:ext cx="4682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CO-FOUNDERS : Venkatesh </a:t>
            </a:r>
            <a:r>
              <a:rPr lang="en-US" dirty="0" err="1"/>
              <a:t>Velagapudi</a:t>
            </a:r>
            <a:endParaRPr lang="en-US" dirty="0"/>
          </a:p>
          <a:p>
            <a:r>
              <a:rPr lang="en-US" dirty="0"/>
              <a:t>		Sowmya </a:t>
            </a:r>
            <a:r>
              <a:rPr lang="en-US" dirty="0" err="1"/>
              <a:t>Potla</a:t>
            </a:r>
            <a:endParaRPr lang="en-US" dirty="0"/>
          </a:p>
          <a:p>
            <a:r>
              <a:rPr lang="en-US" dirty="0"/>
              <a:t>		Nikhil Reddy Baireddy</a:t>
            </a:r>
          </a:p>
          <a:p>
            <a:r>
              <a:rPr lang="en-US" dirty="0"/>
              <a:t>		</a:t>
            </a:r>
            <a:r>
              <a:rPr lang="en-US" dirty="0" err="1"/>
              <a:t>Sahiti</a:t>
            </a:r>
            <a:r>
              <a:rPr lang="en-US" dirty="0"/>
              <a:t> </a:t>
            </a:r>
            <a:r>
              <a:rPr lang="en-US" dirty="0" err="1"/>
              <a:t>Uppu</a:t>
            </a:r>
            <a:endParaRPr lang="en-US" dirty="0"/>
          </a:p>
          <a:p>
            <a:r>
              <a:rPr lang="en-US" dirty="0"/>
              <a:t>		Ram Dixit </a:t>
            </a:r>
            <a:r>
              <a:rPr lang="en-US" dirty="0" err="1"/>
              <a:t>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A7147-EF7C-4C91-B3AA-126040C8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 Market and Value Propositions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BA909-C95E-435D-B4EE-890446F013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Student’s applications</a:t>
            </a:r>
          </a:p>
          <a:p>
            <a:r>
              <a:rPr lang="en-US" sz="2400" dirty="0"/>
              <a:t>Potential employee candidature</a:t>
            </a:r>
          </a:p>
          <a:p>
            <a:r>
              <a:rPr lang="en-US" sz="2400" dirty="0"/>
              <a:t>Stakeholders</a:t>
            </a:r>
          </a:p>
          <a:p>
            <a:r>
              <a:rPr lang="en-US" sz="2400" dirty="0"/>
              <a:t>Benefiting Stakeholders and Candidates seeking job with the background check and Students with career suggestions.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98A949-CDF9-4B52-8235-9B2B206ED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03120"/>
            <a:ext cx="5375564" cy="3577244"/>
          </a:xfrm>
        </p:spPr>
      </p:pic>
    </p:spTree>
    <p:extLst>
      <p:ext uri="{BB962C8B-B14F-4D97-AF65-F5344CB8AC3E}">
        <p14:creationId xmlns:p14="http://schemas.microsoft.com/office/powerpoint/2010/main" val="2970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023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140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solidFill>
                  <a:schemeClr val="bg2">
                    <a:lumMod val="50000"/>
                  </a:schemeClr>
                </a:solidFill>
              </a:rPr>
              <a:t>Key Winning Features &amp; Capabilities: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1901241"/>
            <a:ext cx="4602152" cy="4117745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major break-through feature is proposing courses and suggesting respective career opportunities depending on current market to students which is not available in the existing platforms.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Taking up the background check after candidate gets selected in the interview procedure, helps both stakeholders and applicants.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81DF-9943-48D9-96FD-D13D12EA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2935-8642-4773-9756-07484A292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29200" cy="37490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By implementing background verification, we are trying to bring a cost-effective approach as that avoids a repetitive procedure. This helps to save pockets of Stakeholders.</a:t>
            </a:r>
          </a:p>
          <a:p>
            <a:r>
              <a:rPr lang="en-US" sz="2400" dirty="0"/>
              <a:t>Developing a single platform for predicting and receiving job market recommendations based on a student's preferred set of courses and educational institutions.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B9576-8366-4774-B6D4-16D939E0B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763" y="2103120"/>
            <a:ext cx="3901438" cy="3749040"/>
          </a:xfrm>
        </p:spPr>
      </p:pic>
    </p:spTree>
    <p:extLst>
      <p:ext uri="{BB962C8B-B14F-4D97-AF65-F5344CB8AC3E}">
        <p14:creationId xmlns:p14="http://schemas.microsoft.com/office/powerpoint/2010/main" val="391590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064F-F4E4-4C88-9FA0-D4089261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 FOR IMPLEMENTATION PHASE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882C8F-E3C3-4B58-BB37-48EA00158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427" y="2103437"/>
            <a:ext cx="4088821" cy="374808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8B480F-231D-4AE4-A16C-FD5BCCB6D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232090"/>
            <a:ext cx="4664075" cy="34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9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6082"/>
          <a:stretch/>
        </p:blipFill>
        <p:spPr>
          <a:xfrm>
            <a:off x="211016" y="203247"/>
            <a:ext cx="8009792" cy="63300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063" y="5407268"/>
            <a:ext cx="3144838" cy="1071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57BB-0FCA-4AA6-AB7D-2FDB1674A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0808" y="316706"/>
            <a:ext cx="3532093" cy="4206207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Interactive and 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Growth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Condition of company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2338</TotalTime>
  <Words>180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Copperplate Gothic Bold</vt:lpstr>
      <vt:lpstr>Garamond</vt:lpstr>
      <vt:lpstr>SavonVTI</vt:lpstr>
      <vt:lpstr>PowerPoint Presentation</vt:lpstr>
      <vt:lpstr>Target Market and Value Propositions</vt:lpstr>
      <vt:lpstr>Key Winning Features &amp; Capabilities:</vt:lpstr>
      <vt:lpstr>Justification</vt:lpstr>
      <vt:lpstr>PLAN FOR IMPLEMENTATION PHASE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Velagapudi, Venkatesh</dc:creator>
  <cp:lastModifiedBy>Velagapudi, Venkatesh</cp:lastModifiedBy>
  <cp:revision>45</cp:revision>
  <dcterms:created xsi:type="dcterms:W3CDTF">2021-09-28T17:55:24Z</dcterms:created>
  <dcterms:modified xsi:type="dcterms:W3CDTF">2021-11-05T17:31:38Z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