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1.xml" ContentType="application/vnd.ms-office.webextension+xml"/>
  <Override PartName="/ppt/webextensions/webextension2.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4"/>
  </p:notesMasterIdLst>
  <p:sldIdLst>
    <p:sldId id="258" r:id="rId2"/>
    <p:sldId id="259" r:id="rId3"/>
    <p:sldId id="396" r:id="rId4"/>
    <p:sldId id="395" r:id="rId5"/>
    <p:sldId id="398" r:id="rId6"/>
    <p:sldId id="399" r:id="rId7"/>
    <p:sldId id="263" r:id="rId8"/>
    <p:sldId id="264" r:id="rId9"/>
    <p:sldId id="400" r:id="rId10"/>
    <p:sldId id="402"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A0E953-180C-4421-B9D2-1F7B4084A254}" v="150" dt="2022-08-30T00:17:52.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4" autoAdjust="0"/>
    <p:restoredTop sz="94660"/>
  </p:normalViewPr>
  <p:slideViewPr>
    <p:cSldViewPr snapToGrid="0">
      <p:cViewPr varScale="1">
        <p:scale>
          <a:sx n="83" d="100"/>
          <a:sy n="83" d="100"/>
        </p:scale>
        <p:origin x="4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h Kummari" userId="ca389c96c8ca420b" providerId="LiveId" clId="{F8A0E953-180C-4421-B9D2-1F7B4084A254}"/>
    <pc:docChg chg="undo redo custSel addSld delSld modSld sldOrd modMainMaster">
      <pc:chgData name="Venkatesh Kummari" userId="ca389c96c8ca420b" providerId="LiveId" clId="{F8A0E953-180C-4421-B9D2-1F7B4084A254}" dt="2022-08-30T00:20:31.903" v="2978" actId="20577"/>
      <pc:docMkLst>
        <pc:docMk/>
      </pc:docMkLst>
      <pc:sldChg chg="addSp delSp modSp mod modTransition">
        <pc:chgData name="Venkatesh Kummari" userId="ca389c96c8ca420b" providerId="LiveId" clId="{F8A0E953-180C-4421-B9D2-1F7B4084A254}" dt="2022-08-29T23:54:57.555" v="2812"/>
        <pc:sldMkLst>
          <pc:docMk/>
          <pc:sldMk cId="1132385611" sldId="258"/>
        </pc:sldMkLst>
        <pc:spChg chg="mod">
          <ac:chgData name="Venkatesh Kummari" userId="ca389c96c8ca420b" providerId="LiveId" clId="{F8A0E953-180C-4421-B9D2-1F7B4084A254}" dt="2022-08-29T23:50:45.770" v="2732" actId="26606"/>
          <ac:spMkLst>
            <pc:docMk/>
            <pc:sldMk cId="1132385611" sldId="258"/>
            <ac:spMk id="2" creationId="{00000000-0000-0000-0000-000000000000}"/>
          </ac:spMkLst>
        </pc:spChg>
        <pc:spChg chg="mod">
          <ac:chgData name="Venkatesh Kummari" userId="ca389c96c8ca420b" providerId="LiveId" clId="{F8A0E953-180C-4421-B9D2-1F7B4084A254}" dt="2022-08-29T23:51:26.844" v="2763" actId="27636"/>
          <ac:spMkLst>
            <pc:docMk/>
            <pc:sldMk cId="1132385611" sldId="258"/>
            <ac:spMk id="3" creationId="{00000000-0000-0000-0000-000000000000}"/>
          </ac:spMkLst>
        </pc:spChg>
        <pc:spChg chg="add del">
          <ac:chgData name="Venkatesh Kummari" userId="ca389c96c8ca420b" providerId="LiveId" clId="{F8A0E953-180C-4421-B9D2-1F7B4084A254}" dt="2022-08-29T23:50:45.775" v="2733" actId="26606"/>
          <ac:spMkLst>
            <pc:docMk/>
            <pc:sldMk cId="1132385611" sldId="258"/>
            <ac:spMk id="9" creationId="{D60E71B4-DE6B-4668-8007-AAE6137E4C8D}"/>
          </ac:spMkLst>
        </pc:spChg>
        <pc:spChg chg="add del">
          <ac:chgData name="Venkatesh Kummari" userId="ca389c96c8ca420b" providerId="LiveId" clId="{F8A0E953-180C-4421-B9D2-1F7B4084A254}" dt="2022-08-29T23:50:45.775" v="2733" actId="26606"/>
          <ac:spMkLst>
            <pc:docMk/>
            <pc:sldMk cId="1132385611" sldId="258"/>
            <ac:spMk id="19" creationId="{0595ECE5-BD7E-4F71-820D-40971970872D}"/>
          </ac:spMkLst>
        </pc:spChg>
        <pc:spChg chg="add del">
          <ac:chgData name="Venkatesh Kummari" userId="ca389c96c8ca420b" providerId="LiveId" clId="{F8A0E953-180C-4421-B9D2-1F7B4084A254}" dt="2022-08-29T23:50:37.311" v="2719" actId="26606"/>
          <ac:spMkLst>
            <pc:docMk/>
            <pc:sldMk cId="1132385611" sldId="258"/>
            <ac:spMk id="25" creationId="{3E443FD7-A66B-4AA0-872D-B088B9BC5F17}"/>
          </ac:spMkLst>
        </pc:spChg>
        <pc:spChg chg="add del">
          <ac:chgData name="Venkatesh Kummari" userId="ca389c96c8ca420b" providerId="LiveId" clId="{F8A0E953-180C-4421-B9D2-1F7B4084A254}" dt="2022-08-29T23:50:37.311" v="2719" actId="26606"/>
          <ac:spMkLst>
            <pc:docMk/>
            <pc:sldMk cId="1132385611" sldId="258"/>
            <ac:spMk id="27" creationId="{C04BE0EF-3561-49B4-9A29-F283168A91C7}"/>
          </ac:spMkLst>
        </pc:spChg>
        <pc:spChg chg="add del">
          <ac:chgData name="Venkatesh Kummari" userId="ca389c96c8ca420b" providerId="LiveId" clId="{F8A0E953-180C-4421-B9D2-1F7B4084A254}" dt="2022-08-29T23:50:38.980" v="2721" actId="26606"/>
          <ac:spMkLst>
            <pc:docMk/>
            <pc:sldMk cId="1132385611" sldId="258"/>
            <ac:spMk id="31" creationId="{D60E71B4-DE6B-4668-8007-AAE6137E4C8D}"/>
          </ac:spMkLst>
        </pc:spChg>
        <pc:spChg chg="add del">
          <ac:chgData name="Venkatesh Kummari" userId="ca389c96c8ca420b" providerId="LiveId" clId="{F8A0E953-180C-4421-B9D2-1F7B4084A254}" dt="2022-08-29T23:50:38.980" v="2721" actId="26606"/>
          <ac:spMkLst>
            <pc:docMk/>
            <pc:sldMk cId="1132385611" sldId="258"/>
            <ac:spMk id="32" creationId="{0595ECE5-BD7E-4F71-820D-40971970872D}"/>
          </ac:spMkLst>
        </pc:spChg>
        <pc:spChg chg="add del">
          <ac:chgData name="Venkatesh Kummari" userId="ca389c96c8ca420b" providerId="LiveId" clId="{F8A0E953-180C-4421-B9D2-1F7B4084A254}" dt="2022-08-29T23:50:40.109" v="2723" actId="26606"/>
          <ac:spMkLst>
            <pc:docMk/>
            <pc:sldMk cId="1132385611" sldId="258"/>
            <ac:spMk id="35" creationId="{72BC1CF5-415C-4DAE-B2C2-A8BF9A1D5AEB}"/>
          </ac:spMkLst>
        </pc:spChg>
        <pc:spChg chg="add del">
          <ac:chgData name="Venkatesh Kummari" userId="ca389c96c8ca420b" providerId="LiveId" clId="{F8A0E953-180C-4421-B9D2-1F7B4084A254}" dt="2022-08-29T23:50:40.109" v="2723" actId="26606"/>
          <ac:spMkLst>
            <pc:docMk/>
            <pc:sldMk cId="1132385611" sldId="258"/>
            <ac:spMk id="36" creationId="{6C651D0D-A2E7-46B3-BEEA-71161FCA9735}"/>
          </ac:spMkLst>
        </pc:spChg>
        <pc:spChg chg="add del">
          <ac:chgData name="Venkatesh Kummari" userId="ca389c96c8ca420b" providerId="LiveId" clId="{F8A0E953-180C-4421-B9D2-1F7B4084A254}" dt="2022-08-29T23:50:40.109" v="2723" actId="26606"/>
          <ac:spMkLst>
            <pc:docMk/>
            <pc:sldMk cId="1132385611" sldId="258"/>
            <ac:spMk id="37" creationId="{9CBEA7DB-1BAC-4A39-817B-82928B7F8873}"/>
          </ac:spMkLst>
        </pc:spChg>
        <pc:spChg chg="add del">
          <ac:chgData name="Venkatesh Kummari" userId="ca389c96c8ca420b" providerId="LiveId" clId="{F8A0E953-180C-4421-B9D2-1F7B4084A254}" dt="2022-08-29T23:50:40.109" v="2723" actId="26606"/>
          <ac:spMkLst>
            <pc:docMk/>
            <pc:sldMk cId="1132385611" sldId="258"/>
            <ac:spMk id="38" creationId="{EADF9EA0-3A2A-4F0A-9C86-FBAB53E9C6C3}"/>
          </ac:spMkLst>
        </pc:spChg>
        <pc:spChg chg="add del">
          <ac:chgData name="Venkatesh Kummari" userId="ca389c96c8ca420b" providerId="LiveId" clId="{F8A0E953-180C-4421-B9D2-1F7B4084A254}" dt="2022-08-29T23:50:40.109" v="2723" actId="26606"/>
          <ac:spMkLst>
            <pc:docMk/>
            <pc:sldMk cId="1132385611" sldId="258"/>
            <ac:spMk id="39" creationId="{A30A2C81-7CE8-4A85-9E15-548E7F466F4A}"/>
          </ac:spMkLst>
        </pc:spChg>
        <pc:spChg chg="add del">
          <ac:chgData name="Venkatesh Kummari" userId="ca389c96c8ca420b" providerId="LiveId" clId="{F8A0E953-180C-4421-B9D2-1F7B4084A254}" dt="2022-08-29T23:50:41.930" v="2725" actId="26606"/>
          <ac:spMkLst>
            <pc:docMk/>
            <pc:sldMk cId="1132385611" sldId="258"/>
            <ac:spMk id="41" creationId="{D60E71B4-DE6B-4668-8007-AAE6137E4C8D}"/>
          </ac:spMkLst>
        </pc:spChg>
        <pc:spChg chg="add del">
          <ac:chgData name="Venkatesh Kummari" userId="ca389c96c8ca420b" providerId="LiveId" clId="{F8A0E953-180C-4421-B9D2-1F7B4084A254}" dt="2022-08-29T23:50:41.930" v="2725" actId="26606"/>
          <ac:spMkLst>
            <pc:docMk/>
            <pc:sldMk cId="1132385611" sldId="258"/>
            <ac:spMk id="43" creationId="{0595ECE5-BD7E-4F71-820D-40971970872D}"/>
          </ac:spMkLst>
        </pc:spChg>
        <pc:spChg chg="add del">
          <ac:chgData name="Venkatesh Kummari" userId="ca389c96c8ca420b" providerId="LiveId" clId="{F8A0E953-180C-4421-B9D2-1F7B4084A254}" dt="2022-08-29T23:50:42.484" v="2727" actId="26606"/>
          <ac:spMkLst>
            <pc:docMk/>
            <pc:sldMk cId="1132385611" sldId="258"/>
            <ac:spMk id="45" creationId="{379C0369-A022-4605-B2F4-7773B74CCC12}"/>
          </ac:spMkLst>
        </pc:spChg>
        <pc:spChg chg="add del">
          <ac:chgData name="Venkatesh Kummari" userId="ca389c96c8ca420b" providerId="LiveId" clId="{F8A0E953-180C-4421-B9D2-1F7B4084A254}" dt="2022-08-29T23:50:42.484" v="2727" actId="26606"/>
          <ac:spMkLst>
            <pc:docMk/>
            <pc:sldMk cId="1132385611" sldId="258"/>
            <ac:spMk id="46" creationId="{FFFD28B7-CC22-4615-B487-71F011040163}"/>
          </ac:spMkLst>
        </pc:spChg>
        <pc:spChg chg="add del">
          <ac:chgData name="Venkatesh Kummari" userId="ca389c96c8ca420b" providerId="LiveId" clId="{F8A0E953-180C-4421-B9D2-1F7B4084A254}" dt="2022-08-29T23:50:42.484" v="2727" actId="26606"/>
          <ac:spMkLst>
            <pc:docMk/>
            <pc:sldMk cId="1132385611" sldId="258"/>
            <ac:spMk id="47" creationId="{712E4DE6-A2E5-4786-B1B9-795E13D1294D}"/>
          </ac:spMkLst>
        </pc:spChg>
        <pc:spChg chg="add del">
          <ac:chgData name="Venkatesh Kummari" userId="ca389c96c8ca420b" providerId="LiveId" clId="{F8A0E953-180C-4421-B9D2-1F7B4084A254}" dt="2022-08-29T23:50:42.484" v="2727" actId="26606"/>
          <ac:spMkLst>
            <pc:docMk/>
            <pc:sldMk cId="1132385611" sldId="258"/>
            <ac:spMk id="48" creationId="{176DEB1C-09CA-478A-AEEF-963E89897314}"/>
          </ac:spMkLst>
        </pc:spChg>
        <pc:spChg chg="add del">
          <ac:chgData name="Venkatesh Kummari" userId="ca389c96c8ca420b" providerId="LiveId" clId="{F8A0E953-180C-4421-B9D2-1F7B4084A254}" dt="2022-08-29T23:50:42.484" v="2727" actId="26606"/>
          <ac:spMkLst>
            <pc:docMk/>
            <pc:sldMk cId="1132385611" sldId="258"/>
            <ac:spMk id="49" creationId="{28861D55-9A89-4552-8E10-2201E1991DB4}"/>
          </ac:spMkLst>
        </pc:spChg>
        <pc:spChg chg="add del">
          <ac:chgData name="Venkatesh Kummari" userId="ca389c96c8ca420b" providerId="LiveId" clId="{F8A0E953-180C-4421-B9D2-1F7B4084A254}" dt="2022-08-29T23:50:44.020" v="2730" actId="26606"/>
          <ac:spMkLst>
            <pc:docMk/>
            <pc:sldMk cId="1132385611" sldId="258"/>
            <ac:spMk id="51" creationId="{23D09407-53BC-485E-B4CE-BC5E4FC4B25B}"/>
          </ac:spMkLst>
        </pc:spChg>
        <pc:spChg chg="add del">
          <ac:chgData name="Venkatesh Kummari" userId="ca389c96c8ca420b" providerId="LiveId" clId="{F8A0E953-180C-4421-B9D2-1F7B4084A254}" dt="2022-08-29T23:50:44.020" v="2730" actId="26606"/>
          <ac:spMkLst>
            <pc:docMk/>
            <pc:sldMk cId="1132385611" sldId="258"/>
            <ac:spMk id="52" creationId="{921DB988-49FC-4608-B0A2-E2F3A4019041}"/>
          </ac:spMkLst>
        </pc:spChg>
        <pc:spChg chg="add del">
          <ac:chgData name="Venkatesh Kummari" userId="ca389c96c8ca420b" providerId="LiveId" clId="{F8A0E953-180C-4421-B9D2-1F7B4084A254}" dt="2022-08-29T23:50:45.770" v="2732" actId="26606"/>
          <ac:spMkLst>
            <pc:docMk/>
            <pc:sldMk cId="1132385611" sldId="258"/>
            <ac:spMk id="62" creationId="{72BC1CF5-415C-4DAE-B2C2-A8BF9A1D5AEB}"/>
          </ac:spMkLst>
        </pc:spChg>
        <pc:spChg chg="add del">
          <ac:chgData name="Venkatesh Kummari" userId="ca389c96c8ca420b" providerId="LiveId" clId="{F8A0E953-180C-4421-B9D2-1F7B4084A254}" dt="2022-08-29T23:50:45.770" v="2732" actId="26606"/>
          <ac:spMkLst>
            <pc:docMk/>
            <pc:sldMk cId="1132385611" sldId="258"/>
            <ac:spMk id="63" creationId="{6C651D0D-A2E7-46B3-BEEA-71161FCA9735}"/>
          </ac:spMkLst>
        </pc:spChg>
        <pc:spChg chg="add del">
          <ac:chgData name="Venkatesh Kummari" userId="ca389c96c8ca420b" providerId="LiveId" clId="{F8A0E953-180C-4421-B9D2-1F7B4084A254}" dt="2022-08-29T23:50:45.770" v="2732" actId="26606"/>
          <ac:spMkLst>
            <pc:docMk/>
            <pc:sldMk cId="1132385611" sldId="258"/>
            <ac:spMk id="64" creationId="{9CBEA7DB-1BAC-4A39-817B-82928B7F8873}"/>
          </ac:spMkLst>
        </pc:spChg>
        <pc:spChg chg="add del">
          <ac:chgData name="Venkatesh Kummari" userId="ca389c96c8ca420b" providerId="LiveId" clId="{F8A0E953-180C-4421-B9D2-1F7B4084A254}" dt="2022-08-29T23:50:45.770" v="2732" actId="26606"/>
          <ac:spMkLst>
            <pc:docMk/>
            <pc:sldMk cId="1132385611" sldId="258"/>
            <ac:spMk id="65" creationId="{EADF9EA0-3A2A-4F0A-9C86-FBAB53E9C6C3}"/>
          </ac:spMkLst>
        </pc:spChg>
        <pc:spChg chg="add del">
          <ac:chgData name="Venkatesh Kummari" userId="ca389c96c8ca420b" providerId="LiveId" clId="{F8A0E953-180C-4421-B9D2-1F7B4084A254}" dt="2022-08-29T23:50:45.770" v="2732" actId="26606"/>
          <ac:spMkLst>
            <pc:docMk/>
            <pc:sldMk cId="1132385611" sldId="258"/>
            <ac:spMk id="66" creationId="{A30A2C81-7CE8-4A85-9E15-548E7F466F4A}"/>
          </ac:spMkLst>
        </pc:spChg>
        <pc:spChg chg="add">
          <ac:chgData name="Venkatesh Kummari" userId="ca389c96c8ca420b" providerId="LiveId" clId="{F8A0E953-180C-4421-B9D2-1F7B4084A254}" dt="2022-08-29T23:50:45.775" v="2733" actId="26606"/>
          <ac:spMkLst>
            <pc:docMk/>
            <pc:sldMk cId="1132385611" sldId="258"/>
            <ac:spMk id="68" creationId="{D60E71B4-DE6B-4668-8007-AAE6137E4C8D}"/>
          </ac:spMkLst>
        </pc:spChg>
        <pc:spChg chg="add">
          <ac:chgData name="Venkatesh Kummari" userId="ca389c96c8ca420b" providerId="LiveId" clId="{F8A0E953-180C-4421-B9D2-1F7B4084A254}" dt="2022-08-29T23:50:45.775" v="2733" actId="26606"/>
          <ac:spMkLst>
            <pc:docMk/>
            <pc:sldMk cId="1132385611" sldId="258"/>
            <ac:spMk id="71" creationId="{0595ECE5-BD7E-4F71-820D-40971970872D}"/>
          </ac:spMkLst>
        </pc:spChg>
        <pc:grpChg chg="add del">
          <ac:chgData name="Venkatesh Kummari" userId="ca389c96c8ca420b" providerId="LiveId" clId="{F8A0E953-180C-4421-B9D2-1F7B4084A254}" dt="2022-08-29T23:50:45.775" v="2733" actId="26606"/>
          <ac:grpSpMkLst>
            <pc:docMk/>
            <pc:sldMk cId="1132385611" sldId="258"/>
            <ac:grpSpMk id="11" creationId="{F6E4C944-4BB6-469F-81D8-BD81B4A1B54D}"/>
          </ac:grpSpMkLst>
        </pc:grpChg>
        <pc:grpChg chg="add del">
          <ac:chgData name="Venkatesh Kummari" userId="ca389c96c8ca420b" providerId="LiveId" clId="{F8A0E953-180C-4421-B9D2-1F7B4084A254}" dt="2022-08-29T23:50:44.020" v="2730" actId="26606"/>
          <ac:grpSpMkLst>
            <pc:docMk/>
            <pc:sldMk cId="1132385611" sldId="258"/>
            <ac:grpSpMk id="29" creationId="{E9B930FD-8671-4C4C-ADCF-73AC1D0CD417}"/>
          </ac:grpSpMkLst>
        </pc:grpChg>
        <pc:grpChg chg="add del">
          <ac:chgData name="Venkatesh Kummari" userId="ca389c96c8ca420b" providerId="LiveId" clId="{F8A0E953-180C-4421-B9D2-1F7B4084A254}" dt="2022-08-29T23:50:38.980" v="2721" actId="26606"/>
          <ac:grpSpMkLst>
            <pc:docMk/>
            <pc:sldMk cId="1132385611" sldId="258"/>
            <ac:grpSpMk id="33" creationId="{F6E4C944-4BB6-469F-81D8-BD81B4A1B54D}"/>
          </ac:grpSpMkLst>
        </pc:grpChg>
        <pc:grpChg chg="add del">
          <ac:chgData name="Venkatesh Kummari" userId="ca389c96c8ca420b" providerId="LiveId" clId="{F8A0E953-180C-4421-B9D2-1F7B4084A254}" dt="2022-08-29T23:50:41.930" v="2725" actId="26606"/>
          <ac:grpSpMkLst>
            <pc:docMk/>
            <pc:sldMk cId="1132385611" sldId="258"/>
            <ac:grpSpMk id="42" creationId="{F6E4C944-4BB6-469F-81D8-BD81B4A1B54D}"/>
          </ac:grpSpMkLst>
        </pc:grpChg>
        <pc:grpChg chg="add del">
          <ac:chgData name="Venkatesh Kummari" userId="ca389c96c8ca420b" providerId="LiveId" clId="{F8A0E953-180C-4421-B9D2-1F7B4084A254}" dt="2022-08-29T23:50:44.020" v="2730" actId="26606"/>
          <ac:grpSpMkLst>
            <pc:docMk/>
            <pc:sldMk cId="1132385611" sldId="258"/>
            <ac:grpSpMk id="56" creationId="{383C2651-AE0C-4AE4-8725-E2F9414FE219}"/>
          </ac:grpSpMkLst>
        </pc:grpChg>
        <pc:grpChg chg="add">
          <ac:chgData name="Venkatesh Kummari" userId="ca389c96c8ca420b" providerId="LiveId" clId="{F8A0E953-180C-4421-B9D2-1F7B4084A254}" dt="2022-08-29T23:50:45.775" v="2733" actId="26606"/>
          <ac:grpSpMkLst>
            <pc:docMk/>
            <pc:sldMk cId="1132385611" sldId="258"/>
            <ac:grpSpMk id="69" creationId="{F6E4C944-4BB6-469F-81D8-BD81B4A1B54D}"/>
          </ac:grpSpMkLst>
        </pc:grpChg>
        <pc:picChg chg="mod ord">
          <ac:chgData name="Venkatesh Kummari" userId="ca389c96c8ca420b" providerId="LiveId" clId="{F8A0E953-180C-4421-B9D2-1F7B4084A254}" dt="2022-08-29T23:50:45.770" v="2732" actId="26606"/>
          <ac:picMkLst>
            <pc:docMk/>
            <pc:sldMk cId="1132385611" sldId="258"/>
            <ac:picMk id="7" creationId="{C7F05B86-6C69-FA92-D39D-397640B56906}"/>
          </ac:picMkLst>
        </pc:picChg>
      </pc:sldChg>
      <pc:sldChg chg="addSp delSp modSp mod modTransition">
        <pc:chgData name="Venkatesh Kummari" userId="ca389c96c8ca420b" providerId="LiveId" clId="{F8A0E953-180C-4421-B9D2-1F7B4084A254}" dt="2022-08-29T23:54:57.555" v="2812"/>
        <pc:sldMkLst>
          <pc:docMk/>
          <pc:sldMk cId="2831565389" sldId="259"/>
        </pc:sldMkLst>
        <pc:spChg chg="mod">
          <ac:chgData name="Venkatesh Kummari" userId="ca389c96c8ca420b" providerId="LiveId" clId="{F8A0E953-180C-4421-B9D2-1F7B4084A254}" dt="2022-08-29T23:43:53.177" v="2566" actId="26606"/>
          <ac:spMkLst>
            <pc:docMk/>
            <pc:sldMk cId="2831565389" sldId="259"/>
            <ac:spMk id="2" creationId="{00000000-0000-0000-0000-000000000000}"/>
          </ac:spMkLst>
        </pc:spChg>
        <pc:spChg chg="del">
          <ac:chgData name="Venkatesh Kummari" userId="ca389c96c8ca420b" providerId="LiveId" clId="{F8A0E953-180C-4421-B9D2-1F7B4084A254}" dt="2022-08-29T21:28:56.628" v="75" actId="26606"/>
          <ac:spMkLst>
            <pc:docMk/>
            <pc:sldMk cId="2831565389" sldId="259"/>
            <ac:spMk id="9" creationId="{B819A166-7571-4003-A6B8-B62034C3ED30}"/>
          </ac:spMkLst>
        </pc:spChg>
        <pc:spChg chg="add del">
          <ac:chgData name="Venkatesh Kummari" userId="ca389c96c8ca420b" providerId="LiveId" clId="{F8A0E953-180C-4421-B9D2-1F7B4084A254}" dt="2022-08-29T23:43:53.177" v="2566" actId="26606"/>
          <ac:spMkLst>
            <pc:docMk/>
            <pc:sldMk cId="2831565389" sldId="259"/>
            <ac:spMk id="14" creationId="{D55CD764-972B-4CA5-A885-53E55C63E174}"/>
          </ac:spMkLst>
        </pc:spChg>
        <pc:spChg chg="add del">
          <ac:chgData name="Venkatesh Kummari" userId="ca389c96c8ca420b" providerId="LiveId" clId="{F8A0E953-180C-4421-B9D2-1F7B4084A254}" dt="2022-08-29T23:43:53.177" v="2566" actId="26606"/>
          <ac:spMkLst>
            <pc:docMk/>
            <pc:sldMk cId="2831565389" sldId="259"/>
            <ac:spMk id="16" creationId="{34165AB3-7006-4430-BCE3-25476BE13322}"/>
          </ac:spMkLst>
        </pc:spChg>
        <pc:spChg chg="add del">
          <ac:chgData name="Venkatesh Kummari" userId="ca389c96c8ca420b" providerId="LiveId" clId="{F8A0E953-180C-4421-B9D2-1F7B4084A254}" dt="2022-08-29T23:43:53.177" v="2566" actId="26606"/>
          <ac:spMkLst>
            <pc:docMk/>
            <pc:sldMk cId="2831565389" sldId="259"/>
            <ac:spMk id="40" creationId="{E3E51905-F374-4E1A-97CF-B741584B74D5}"/>
          </ac:spMkLst>
        </pc:spChg>
        <pc:spChg chg="add del">
          <ac:chgData name="Venkatesh Kummari" userId="ca389c96c8ca420b" providerId="LiveId" clId="{F8A0E953-180C-4421-B9D2-1F7B4084A254}" dt="2022-08-29T23:46:15.446" v="2633" actId="26606"/>
          <ac:spMkLst>
            <pc:docMk/>
            <pc:sldMk cId="2831565389" sldId="259"/>
            <ac:spMk id="45" creationId="{B819A166-7571-4003-A6B8-B62034C3ED30}"/>
          </ac:spMkLst>
        </pc:spChg>
        <pc:spChg chg="add">
          <ac:chgData name="Venkatesh Kummari" userId="ca389c96c8ca420b" providerId="LiveId" clId="{F8A0E953-180C-4421-B9D2-1F7B4084A254}" dt="2022-08-29T23:46:15.446" v="2633" actId="26606"/>
          <ac:spMkLst>
            <pc:docMk/>
            <pc:sldMk cId="2831565389" sldId="259"/>
            <ac:spMk id="50" creationId="{B819A166-7571-4003-A6B8-B62034C3ED30}"/>
          </ac:spMkLst>
        </pc:spChg>
        <pc:grpChg chg="add del">
          <ac:chgData name="Venkatesh Kummari" userId="ca389c96c8ca420b" providerId="LiveId" clId="{F8A0E953-180C-4421-B9D2-1F7B4084A254}" dt="2022-08-29T23:43:53.177" v="2566" actId="26606"/>
          <ac:grpSpMkLst>
            <pc:docMk/>
            <pc:sldMk cId="2831565389" sldId="259"/>
            <ac:grpSpMk id="18" creationId="{11999B20-6058-4C55-882E-A1FB050B69DD}"/>
          </ac:grpSpMkLst>
        </pc:grpChg>
        <pc:graphicFrameChg chg="mod modGraphic">
          <ac:chgData name="Venkatesh Kummari" userId="ca389c96c8ca420b" providerId="LiveId" clId="{F8A0E953-180C-4421-B9D2-1F7B4084A254}" dt="2022-08-29T23:46:15.446" v="2633" actId="26606"/>
          <ac:graphicFrameMkLst>
            <pc:docMk/>
            <pc:sldMk cId="2831565389" sldId="259"/>
            <ac:graphicFrameMk id="5" creationId="{F6CA299D-7ABF-514A-C0C2-8CD884D9B7FD}"/>
          </ac:graphicFrameMkLst>
        </pc:graphicFrameChg>
      </pc:sldChg>
      <pc:sldChg chg="addSp delSp modSp mod modTransition setBg setClrOvrMap">
        <pc:chgData name="Venkatesh Kummari" userId="ca389c96c8ca420b" providerId="LiveId" clId="{F8A0E953-180C-4421-B9D2-1F7B4084A254}" dt="2022-08-29T23:59:48.490" v="2847" actId="255"/>
        <pc:sldMkLst>
          <pc:docMk/>
          <pc:sldMk cId="534594913" sldId="263"/>
        </pc:sldMkLst>
        <pc:spChg chg="mod">
          <ac:chgData name="Venkatesh Kummari" userId="ca389c96c8ca420b" providerId="LiveId" clId="{F8A0E953-180C-4421-B9D2-1F7B4084A254}" dt="2022-08-29T23:59:31.328" v="2844" actId="26606"/>
          <ac:spMkLst>
            <pc:docMk/>
            <pc:sldMk cId="534594913" sldId="263"/>
            <ac:spMk id="2" creationId="{00000000-0000-0000-0000-000000000000}"/>
          </ac:spMkLst>
        </pc:spChg>
        <pc:spChg chg="add del">
          <ac:chgData name="Venkatesh Kummari" userId="ca389c96c8ca420b" providerId="LiveId" clId="{F8A0E953-180C-4421-B9D2-1F7B4084A254}" dt="2022-08-29T23:59:31.328" v="2844" actId="26606"/>
          <ac:spMkLst>
            <pc:docMk/>
            <pc:sldMk cId="534594913" sldId="263"/>
            <ac:spMk id="20" creationId="{3E57A3F2-3497-430E-BCD2-151E9B57488E}"/>
          </ac:spMkLst>
        </pc:spChg>
        <pc:spChg chg="add del">
          <ac:chgData name="Venkatesh Kummari" userId="ca389c96c8ca420b" providerId="LiveId" clId="{F8A0E953-180C-4421-B9D2-1F7B4084A254}" dt="2022-08-29T23:59:31.328" v="2844" actId="26606"/>
          <ac:spMkLst>
            <pc:docMk/>
            <pc:sldMk cId="534594913" sldId="263"/>
            <ac:spMk id="22" creationId="{88B1F424-0E60-4F04-AFC7-00E1F21101FC}"/>
          </ac:spMkLst>
        </pc:spChg>
        <pc:spChg chg="add del">
          <ac:chgData name="Venkatesh Kummari" userId="ca389c96c8ca420b" providerId="LiveId" clId="{F8A0E953-180C-4421-B9D2-1F7B4084A254}" dt="2022-08-29T23:59:31.328" v="2844" actId="26606"/>
          <ac:spMkLst>
            <pc:docMk/>
            <pc:sldMk cId="534594913" sldId="263"/>
            <ac:spMk id="24" creationId="{6B509DD1-7F4E-4C4D-9B18-626473A5F76F}"/>
          </ac:spMkLst>
        </pc:spChg>
        <pc:spChg chg="add del">
          <ac:chgData name="Venkatesh Kummari" userId="ca389c96c8ca420b" providerId="LiveId" clId="{F8A0E953-180C-4421-B9D2-1F7B4084A254}" dt="2022-08-29T23:59:31.328" v="2844" actId="26606"/>
          <ac:spMkLst>
            <pc:docMk/>
            <pc:sldMk cId="534594913" sldId="263"/>
            <ac:spMk id="26" creationId="{BB89D3BB-9A77-48E3-8C98-9A0A1DD4F7A6}"/>
          </ac:spMkLst>
        </pc:spChg>
        <pc:spChg chg="add del">
          <ac:chgData name="Venkatesh Kummari" userId="ca389c96c8ca420b" providerId="LiveId" clId="{F8A0E953-180C-4421-B9D2-1F7B4084A254}" dt="2022-08-29T23:59:27.663" v="2840" actId="26606"/>
          <ac:spMkLst>
            <pc:docMk/>
            <pc:sldMk cId="534594913" sldId="263"/>
            <ac:spMk id="31" creationId="{5628E5CB-913B-4378-97CE-18C9F6410C53}"/>
          </ac:spMkLst>
        </pc:spChg>
        <pc:spChg chg="add del">
          <ac:chgData name="Venkatesh Kummari" userId="ca389c96c8ca420b" providerId="LiveId" clId="{F8A0E953-180C-4421-B9D2-1F7B4084A254}" dt="2022-08-29T23:59:26.638" v="2838" actId="26606"/>
          <ac:spMkLst>
            <pc:docMk/>
            <pc:sldMk cId="534594913" sldId="263"/>
            <ac:spMk id="32" creationId="{4F7EBAE4-9945-4473-9E34-B2C66EA0F03D}"/>
          </ac:spMkLst>
        </pc:spChg>
        <pc:spChg chg="add del">
          <ac:chgData name="Venkatesh Kummari" userId="ca389c96c8ca420b" providerId="LiveId" clId="{F8A0E953-180C-4421-B9D2-1F7B4084A254}" dt="2022-08-29T23:59:28.106" v="2842" actId="26606"/>
          <ac:spMkLst>
            <pc:docMk/>
            <pc:sldMk cId="534594913" sldId="263"/>
            <ac:spMk id="33" creationId="{7FA2962B-21B6-4689-A95D-A8FF6ADE47F1}"/>
          </ac:spMkLst>
        </pc:spChg>
        <pc:spChg chg="add del">
          <ac:chgData name="Venkatesh Kummari" userId="ca389c96c8ca420b" providerId="LiveId" clId="{F8A0E953-180C-4421-B9D2-1F7B4084A254}" dt="2022-08-29T23:59:26.638" v="2838" actId="26606"/>
          <ac:spMkLst>
            <pc:docMk/>
            <pc:sldMk cId="534594913" sldId="263"/>
            <ac:spMk id="34" creationId="{70BEB1E7-2F88-40BC-B73D-42E5B6F80BFC}"/>
          </ac:spMkLst>
        </pc:spChg>
        <pc:spChg chg="add del">
          <ac:chgData name="Venkatesh Kummari" userId="ca389c96c8ca420b" providerId="LiveId" clId="{F8A0E953-180C-4421-B9D2-1F7B4084A254}" dt="2022-08-29T23:59:26.638" v="2838" actId="26606"/>
          <ac:spMkLst>
            <pc:docMk/>
            <pc:sldMk cId="534594913" sldId="263"/>
            <ac:spMk id="36" creationId="{A7B99495-F43F-4D80-A44F-2CB4764EB90B}"/>
          </ac:spMkLst>
        </pc:spChg>
        <pc:spChg chg="add del">
          <ac:chgData name="Venkatesh Kummari" userId="ca389c96c8ca420b" providerId="LiveId" clId="{F8A0E953-180C-4421-B9D2-1F7B4084A254}" dt="2022-08-29T23:59:28.106" v="2842" actId="26606"/>
          <ac:spMkLst>
            <pc:docMk/>
            <pc:sldMk cId="534594913" sldId="263"/>
            <ac:spMk id="40" creationId="{A3EFF7B1-6CB7-47D1-AD37-B870CA2B2151}"/>
          </ac:spMkLst>
        </pc:spChg>
        <pc:spChg chg="add del">
          <ac:chgData name="Venkatesh Kummari" userId="ca389c96c8ca420b" providerId="LiveId" clId="{F8A0E953-180C-4421-B9D2-1F7B4084A254}" dt="2022-08-29T23:59:28.106" v="2842" actId="26606"/>
          <ac:spMkLst>
            <pc:docMk/>
            <pc:sldMk cId="534594913" sldId="263"/>
            <ac:spMk id="49" creationId="{A00D2CE1-35C1-46E6-BD59-CEE668BD90F4}"/>
          </ac:spMkLst>
        </pc:spChg>
        <pc:spChg chg="add del">
          <ac:chgData name="Venkatesh Kummari" userId="ca389c96c8ca420b" providerId="LiveId" clId="{F8A0E953-180C-4421-B9D2-1F7B4084A254}" dt="2022-08-29T23:59:28.106" v="2842" actId="26606"/>
          <ac:spMkLst>
            <pc:docMk/>
            <pc:sldMk cId="534594913" sldId="263"/>
            <ac:spMk id="57" creationId="{E18403B7-F2C7-4C07-8522-21C31910902C}"/>
          </ac:spMkLst>
        </pc:spChg>
        <pc:spChg chg="add del">
          <ac:chgData name="Venkatesh Kummari" userId="ca389c96c8ca420b" providerId="LiveId" clId="{F8A0E953-180C-4421-B9D2-1F7B4084A254}" dt="2022-08-29T23:59:31.328" v="2844" actId="26606"/>
          <ac:spMkLst>
            <pc:docMk/>
            <pc:sldMk cId="534594913" sldId="263"/>
            <ac:spMk id="65" creationId="{5628E5CB-913B-4378-97CE-18C9F6410C53}"/>
          </ac:spMkLst>
        </pc:spChg>
        <pc:grpChg chg="add del">
          <ac:chgData name="Venkatesh Kummari" userId="ca389c96c8ca420b" providerId="LiveId" clId="{F8A0E953-180C-4421-B9D2-1F7B4084A254}" dt="2022-08-29T23:59:28.106" v="2842" actId="26606"/>
          <ac:grpSpMkLst>
            <pc:docMk/>
            <pc:sldMk cId="534594913" sldId="263"/>
            <ac:grpSpMk id="35" creationId="{A745280D-ED36-41FE-8EB1-CE597C99CFE8}"/>
          </ac:grpSpMkLst>
        </pc:grpChg>
        <pc:grpChg chg="add del">
          <ac:chgData name="Venkatesh Kummari" userId="ca389c96c8ca420b" providerId="LiveId" clId="{F8A0E953-180C-4421-B9D2-1F7B4084A254}" dt="2022-08-29T23:59:28.106" v="2842" actId="26606"/>
          <ac:grpSpMkLst>
            <pc:docMk/>
            <pc:sldMk cId="534594913" sldId="263"/>
            <ac:grpSpMk id="41" creationId="{80E95A5C-1E97-41C3-9DEC-245FF6DEBF1F}"/>
          </ac:grpSpMkLst>
        </pc:grpChg>
        <pc:grpChg chg="add del">
          <ac:chgData name="Venkatesh Kummari" userId="ca389c96c8ca420b" providerId="LiveId" clId="{F8A0E953-180C-4421-B9D2-1F7B4084A254}" dt="2022-08-29T23:59:28.106" v="2842" actId="26606"/>
          <ac:grpSpMkLst>
            <pc:docMk/>
            <pc:sldMk cId="534594913" sldId="263"/>
            <ac:grpSpMk id="51" creationId="{A58DCE86-9AE1-46D1-96D6-04B8B3EDF6FA}"/>
          </ac:grpSpMkLst>
        </pc:grpChg>
        <pc:grpChg chg="add del">
          <ac:chgData name="Venkatesh Kummari" userId="ca389c96c8ca420b" providerId="LiveId" clId="{F8A0E953-180C-4421-B9D2-1F7B4084A254}" dt="2022-08-29T23:59:28.106" v="2842" actId="26606"/>
          <ac:grpSpMkLst>
            <pc:docMk/>
            <pc:sldMk cId="534594913" sldId="263"/>
            <ac:grpSpMk id="59" creationId="{23B58CC6-A99E-43AF-A467-256F19287FB8}"/>
          </ac:grpSpMkLst>
        </pc:grpChg>
        <pc:graphicFrameChg chg="mod modGraphic">
          <ac:chgData name="Venkatesh Kummari" userId="ca389c96c8ca420b" providerId="LiveId" clId="{F8A0E953-180C-4421-B9D2-1F7B4084A254}" dt="2022-08-29T23:59:48.490" v="2847" actId="255"/>
          <ac:graphicFrameMkLst>
            <pc:docMk/>
            <pc:sldMk cId="534594913" sldId="263"/>
            <ac:graphicFrameMk id="5" creationId="{7AA01AB2-DCD3-9A0B-65F7-AACD38A87B16}"/>
          </ac:graphicFrameMkLst>
        </pc:graphicFrameChg>
        <pc:picChg chg="add del">
          <ac:chgData name="Venkatesh Kummari" userId="ca389c96c8ca420b" providerId="LiveId" clId="{F8A0E953-180C-4421-B9D2-1F7B4084A254}" dt="2022-08-29T23:59:26.638" v="2838" actId="26606"/>
          <ac:picMkLst>
            <pc:docMk/>
            <pc:sldMk cId="534594913" sldId="263"/>
            <ac:picMk id="28" creationId="{A2BE7287-DBE9-CF95-B69E-C4D442C22BF0}"/>
          </ac:picMkLst>
        </pc:picChg>
      </pc:sldChg>
      <pc:sldChg chg="modSp mod modTransition">
        <pc:chgData name="Venkatesh Kummari" userId="ca389c96c8ca420b" providerId="LiveId" clId="{F8A0E953-180C-4421-B9D2-1F7B4084A254}" dt="2022-08-30T00:20:31.903" v="2978" actId="20577"/>
        <pc:sldMkLst>
          <pc:docMk/>
          <pc:sldMk cId="346955175" sldId="264"/>
        </pc:sldMkLst>
        <pc:spChg chg="mod">
          <ac:chgData name="Venkatesh Kummari" userId="ca389c96c8ca420b" providerId="LiveId" clId="{F8A0E953-180C-4421-B9D2-1F7B4084A254}" dt="2022-08-30T00:01:05.665" v="2857" actId="207"/>
          <ac:spMkLst>
            <pc:docMk/>
            <pc:sldMk cId="346955175" sldId="264"/>
            <ac:spMk id="2" creationId="{00000000-0000-0000-0000-000000000000}"/>
          </ac:spMkLst>
        </pc:spChg>
        <pc:spChg chg="mod">
          <ac:chgData name="Venkatesh Kummari" userId="ca389c96c8ca420b" providerId="LiveId" clId="{F8A0E953-180C-4421-B9D2-1F7B4084A254}" dt="2022-08-30T00:20:31.903" v="2978" actId="20577"/>
          <ac:spMkLst>
            <pc:docMk/>
            <pc:sldMk cId="346955175" sldId="264"/>
            <ac:spMk id="8" creationId="{DCFFC688-C90E-7487-5625-69D90CC57F7A}"/>
          </ac:spMkLst>
        </pc:spChg>
      </pc:sldChg>
      <pc:sldChg chg="modSp mod modTransition modAnim">
        <pc:chgData name="Venkatesh Kummari" userId="ca389c96c8ca420b" providerId="LiveId" clId="{F8A0E953-180C-4421-B9D2-1F7B4084A254}" dt="2022-08-30T00:17:47.935" v="2952" actId="2711"/>
        <pc:sldMkLst>
          <pc:docMk/>
          <pc:sldMk cId="1852995754" sldId="395"/>
        </pc:sldMkLst>
        <pc:spChg chg="mod">
          <ac:chgData name="Venkatesh Kummari" userId="ca389c96c8ca420b" providerId="LiveId" clId="{F8A0E953-180C-4421-B9D2-1F7B4084A254}" dt="2022-08-30T00:17:47.935" v="2952" actId="2711"/>
          <ac:spMkLst>
            <pc:docMk/>
            <pc:sldMk cId="1852995754" sldId="395"/>
            <ac:spMk id="4" creationId="{00000000-0000-0000-0000-000000000000}"/>
          </ac:spMkLst>
        </pc:spChg>
      </pc:sldChg>
      <pc:sldChg chg="addSp delSp modSp mod ord modTransition">
        <pc:chgData name="Venkatesh Kummari" userId="ca389c96c8ca420b" providerId="LiveId" clId="{F8A0E953-180C-4421-B9D2-1F7B4084A254}" dt="2022-08-29T23:54:57.555" v="2812"/>
        <pc:sldMkLst>
          <pc:docMk/>
          <pc:sldMk cId="898597352" sldId="396"/>
        </pc:sldMkLst>
        <pc:spChg chg="mod">
          <ac:chgData name="Venkatesh Kummari" userId="ca389c96c8ca420b" providerId="LiveId" clId="{F8A0E953-180C-4421-B9D2-1F7B4084A254}" dt="2022-08-29T23:54:23.218" v="2802" actId="255"/>
          <ac:spMkLst>
            <pc:docMk/>
            <pc:sldMk cId="898597352" sldId="396"/>
            <ac:spMk id="3" creationId="{00000000-0000-0000-0000-000000000000}"/>
          </ac:spMkLst>
        </pc:spChg>
        <pc:spChg chg="mod">
          <ac:chgData name="Venkatesh Kummari" userId="ca389c96c8ca420b" providerId="LiveId" clId="{F8A0E953-180C-4421-B9D2-1F7B4084A254}" dt="2022-08-29T23:54:26.723" v="2803" actId="1076"/>
          <ac:spMkLst>
            <pc:docMk/>
            <pc:sldMk cId="898597352" sldId="396"/>
            <ac:spMk id="4" creationId="{00000000-0000-0000-0000-000000000000}"/>
          </ac:spMkLst>
        </pc:spChg>
        <pc:spChg chg="add del mod topLvl">
          <ac:chgData name="Venkatesh Kummari" userId="ca389c96c8ca420b" providerId="LiveId" clId="{F8A0E953-180C-4421-B9D2-1F7B4084A254}" dt="2022-08-29T23:53:53.052" v="2797" actId="1076"/>
          <ac:spMkLst>
            <pc:docMk/>
            <pc:sldMk cId="898597352" sldId="396"/>
            <ac:spMk id="8" creationId="{00000000-0000-0000-0000-000000000000}"/>
          </ac:spMkLst>
        </pc:spChg>
        <pc:grpChg chg="add del mod">
          <ac:chgData name="Venkatesh Kummari" userId="ca389c96c8ca420b" providerId="LiveId" clId="{F8A0E953-180C-4421-B9D2-1F7B4084A254}" dt="2022-08-29T23:54:31.395" v="2805" actId="1076"/>
          <ac:grpSpMkLst>
            <pc:docMk/>
            <pc:sldMk cId="898597352" sldId="396"/>
            <ac:grpSpMk id="6" creationId="{00000000-0000-0000-0000-000000000000}"/>
          </ac:grpSpMkLst>
        </pc:grpChg>
        <pc:picChg chg="mod">
          <ac:chgData name="Venkatesh Kummari" userId="ca389c96c8ca420b" providerId="LiveId" clId="{F8A0E953-180C-4421-B9D2-1F7B4084A254}" dt="2022-08-29T23:53:30.494" v="2785" actId="14100"/>
          <ac:picMkLst>
            <pc:docMk/>
            <pc:sldMk cId="898597352" sldId="396"/>
            <ac:picMk id="5" creationId="{00000000-0000-0000-0000-000000000000}"/>
          </ac:picMkLst>
        </pc:picChg>
        <pc:picChg chg="mod topLvl">
          <ac:chgData name="Venkatesh Kummari" userId="ca389c96c8ca420b" providerId="LiveId" clId="{F8A0E953-180C-4421-B9D2-1F7B4084A254}" dt="2022-08-29T23:53:50.663" v="2796" actId="1076"/>
          <ac:picMkLst>
            <pc:docMk/>
            <pc:sldMk cId="898597352" sldId="396"/>
            <ac:picMk id="7" creationId="{00000000-0000-0000-0000-000000000000}"/>
          </ac:picMkLst>
        </pc:picChg>
      </pc:sldChg>
      <pc:sldChg chg="modTransition">
        <pc:chgData name="Venkatesh Kummari" userId="ca389c96c8ca420b" providerId="LiveId" clId="{F8A0E953-180C-4421-B9D2-1F7B4084A254}" dt="2022-08-29T23:54:57.555" v="2812"/>
        <pc:sldMkLst>
          <pc:docMk/>
          <pc:sldMk cId="2596374814" sldId="398"/>
        </pc:sldMkLst>
      </pc:sldChg>
      <pc:sldChg chg="addSp modSp mod modTransition setBg">
        <pc:chgData name="Venkatesh Kummari" userId="ca389c96c8ca420b" providerId="LiveId" clId="{F8A0E953-180C-4421-B9D2-1F7B4084A254}" dt="2022-08-29T23:58:30.182" v="2831" actId="1076"/>
        <pc:sldMkLst>
          <pc:docMk/>
          <pc:sldMk cId="3192181895" sldId="399"/>
        </pc:sldMkLst>
        <pc:spChg chg="add mod">
          <ac:chgData name="Venkatesh Kummari" userId="ca389c96c8ca420b" providerId="LiveId" clId="{F8A0E953-180C-4421-B9D2-1F7B4084A254}" dt="2022-08-29T23:58:30.182" v="2831" actId="1076"/>
          <ac:spMkLst>
            <pc:docMk/>
            <pc:sldMk cId="3192181895" sldId="399"/>
            <ac:spMk id="7" creationId="{52DB158B-6CA4-931E-361F-DCFEF94BAFD9}"/>
          </ac:spMkLst>
        </pc:spChg>
        <pc:spChg chg="add">
          <ac:chgData name="Venkatesh Kummari" userId="ca389c96c8ca420b" providerId="LiveId" clId="{F8A0E953-180C-4421-B9D2-1F7B4084A254}" dt="2022-08-29T23:57:46.539" v="2822" actId="26606"/>
          <ac:spMkLst>
            <pc:docMk/>
            <pc:sldMk cId="3192181895" sldId="399"/>
            <ac:spMk id="12" creationId="{B5FA7C47-B7C1-4D2E-AB49-ED23BA34BA83}"/>
          </ac:spMkLst>
        </pc:spChg>
        <pc:spChg chg="add">
          <ac:chgData name="Venkatesh Kummari" userId="ca389c96c8ca420b" providerId="LiveId" clId="{F8A0E953-180C-4421-B9D2-1F7B4084A254}" dt="2022-08-29T23:57:46.539" v="2822" actId="26606"/>
          <ac:spMkLst>
            <pc:docMk/>
            <pc:sldMk cId="3192181895" sldId="399"/>
            <ac:spMk id="14" creationId="{596EE156-ABF1-4329-A6BA-03B4254E0877}"/>
          </ac:spMkLst>
        </pc:spChg>
        <pc:spChg chg="add">
          <ac:chgData name="Venkatesh Kummari" userId="ca389c96c8ca420b" providerId="LiveId" clId="{F8A0E953-180C-4421-B9D2-1F7B4084A254}" dt="2022-08-29T23:57:46.539" v="2822" actId="26606"/>
          <ac:spMkLst>
            <pc:docMk/>
            <pc:sldMk cId="3192181895" sldId="399"/>
            <ac:spMk id="16" creationId="{19B9933F-AAB3-444A-8BB5-9CA194A8BC63}"/>
          </ac:spMkLst>
        </pc:spChg>
        <pc:spChg chg="add">
          <ac:chgData name="Venkatesh Kummari" userId="ca389c96c8ca420b" providerId="LiveId" clId="{F8A0E953-180C-4421-B9D2-1F7B4084A254}" dt="2022-08-29T23:57:46.539" v="2822" actId="26606"/>
          <ac:spMkLst>
            <pc:docMk/>
            <pc:sldMk cId="3192181895" sldId="399"/>
            <ac:spMk id="18" creationId="{7D20183A-0B1D-4A1F-89B1-ADBEDBC6E54E}"/>
          </ac:spMkLst>
        </pc:spChg>
        <pc:spChg chg="add">
          <ac:chgData name="Venkatesh Kummari" userId="ca389c96c8ca420b" providerId="LiveId" clId="{F8A0E953-180C-4421-B9D2-1F7B4084A254}" dt="2022-08-29T23:57:46.539" v="2822" actId="26606"/>
          <ac:spMkLst>
            <pc:docMk/>
            <pc:sldMk cId="3192181895" sldId="399"/>
            <ac:spMk id="20" creationId="{131031D3-26CD-4214-A9A4-5857EFA15A0C}"/>
          </ac:spMkLst>
        </pc:spChg>
        <pc:picChg chg="mod ord">
          <ac:chgData name="Venkatesh Kummari" userId="ca389c96c8ca420b" providerId="LiveId" clId="{F8A0E953-180C-4421-B9D2-1F7B4084A254}" dt="2022-08-29T23:57:46.539" v="2822" actId="26606"/>
          <ac:picMkLst>
            <pc:docMk/>
            <pc:sldMk cId="3192181895" sldId="399"/>
            <ac:picMk id="5" creationId="{4427B29D-CA78-B27F-6E7F-50CF99C2C557}"/>
          </ac:picMkLst>
        </pc:picChg>
      </pc:sldChg>
      <pc:sldChg chg="addSp delSp modSp new mod ord modTransition setBg modClrScheme setClrOvrMap chgLayout">
        <pc:chgData name="Venkatesh Kummari" userId="ca389c96c8ca420b" providerId="LiveId" clId="{F8A0E953-180C-4421-B9D2-1F7B4084A254}" dt="2022-08-30T00:03:53.104" v="2947" actId="20577"/>
        <pc:sldMkLst>
          <pc:docMk/>
          <pc:sldMk cId="1202109627" sldId="400"/>
        </pc:sldMkLst>
        <pc:spChg chg="add mod">
          <ac:chgData name="Venkatesh Kummari" userId="ca389c96c8ca420b" providerId="LiveId" clId="{F8A0E953-180C-4421-B9D2-1F7B4084A254}" dt="2022-08-30T00:03:09.594" v="2879" actId="20577"/>
          <ac:spMkLst>
            <pc:docMk/>
            <pc:sldMk cId="1202109627" sldId="400"/>
            <ac:spMk id="2" creationId="{3B106E17-BC90-DB47-700C-3A4002898C72}"/>
          </ac:spMkLst>
        </pc:spChg>
        <pc:spChg chg="add del mod">
          <ac:chgData name="Venkatesh Kummari" userId="ca389c96c8ca420b" providerId="LiveId" clId="{F8A0E953-180C-4421-B9D2-1F7B4084A254}" dt="2022-08-29T21:51:10.164" v="237" actId="26606"/>
          <ac:spMkLst>
            <pc:docMk/>
            <pc:sldMk cId="1202109627" sldId="400"/>
            <ac:spMk id="3" creationId="{7503FBAC-0112-C9EF-D6F2-7138FEDF5EF3}"/>
          </ac:spMkLst>
        </pc:spChg>
        <pc:spChg chg="add del mod">
          <ac:chgData name="Venkatesh Kummari" userId="ca389c96c8ca420b" providerId="LiveId" clId="{F8A0E953-180C-4421-B9D2-1F7B4084A254}" dt="2022-08-29T22:05:07.544" v="297"/>
          <ac:spMkLst>
            <pc:docMk/>
            <pc:sldMk cId="1202109627" sldId="400"/>
            <ac:spMk id="4" creationId="{30597EB3-D592-D356-A3EA-4E37AA2BA08E}"/>
          </ac:spMkLst>
        </pc:spChg>
        <pc:spChg chg="add del">
          <ac:chgData name="Venkatesh Kummari" userId="ca389c96c8ca420b" providerId="LiveId" clId="{F8A0E953-180C-4421-B9D2-1F7B4084A254}" dt="2022-08-29T21:50:58.271" v="218" actId="26606"/>
          <ac:spMkLst>
            <pc:docMk/>
            <pc:sldMk cId="1202109627" sldId="400"/>
            <ac:spMk id="9" creationId="{8CA06CD6-90CA-4C45-856C-6771339E1E22}"/>
          </ac:spMkLst>
        </pc:spChg>
        <pc:spChg chg="add del">
          <ac:chgData name="Venkatesh Kummari" userId="ca389c96c8ca420b" providerId="LiveId" clId="{F8A0E953-180C-4421-B9D2-1F7B4084A254}" dt="2022-08-29T21:51:00.060" v="220" actId="26606"/>
          <ac:spMkLst>
            <pc:docMk/>
            <pc:sldMk cId="1202109627" sldId="400"/>
            <ac:spMk id="13" creationId="{10F24D38-B79E-44B4-830E-043F45D96DC2}"/>
          </ac:spMkLst>
        </pc:spChg>
        <pc:spChg chg="add del">
          <ac:chgData name="Venkatesh Kummari" userId="ca389c96c8ca420b" providerId="LiveId" clId="{F8A0E953-180C-4421-B9D2-1F7B4084A254}" dt="2022-08-29T21:51:00.627" v="222" actId="26606"/>
          <ac:spMkLst>
            <pc:docMk/>
            <pc:sldMk cId="1202109627" sldId="400"/>
            <ac:spMk id="15" creationId="{96AAAC3B-1954-46B7-BBAC-27DFF5B5295F}"/>
          </ac:spMkLst>
        </pc:spChg>
        <pc:spChg chg="add del">
          <ac:chgData name="Venkatesh Kummari" userId="ca389c96c8ca420b" providerId="LiveId" clId="{F8A0E953-180C-4421-B9D2-1F7B4084A254}" dt="2022-08-29T21:51:00.627" v="222" actId="26606"/>
          <ac:spMkLst>
            <pc:docMk/>
            <pc:sldMk cId="1202109627" sldId="400"/>
            <ac:spMk id="16" creationId="{9F7D788E-2C1B-4EF4-8719-12613771FF98}"/>
          </ac:spMkLst>
        </pc:spChg>
        <pc:spChg chg="add del">
          <ac:chgData name="Venkatesh Kummari" userId="ca389c96c8ca420b" providerId="LiveId" clId="{F8A0E953-180C-4421-B9D2-1F7B4084A254}" dt="2022-08-29T21:51:00.627" v="222" actId="26606"/>
          <ac:spMkLst>
            <pc:docMk/>
            <pc:sldMk cId="1202109627" sldId="400"/>
            <ac:spMk id="17" creationId="{A5AD6500-BB62-4AAC-9D2F-C10DDC90CBB1}"/>
          </ac:spMkLst>
        </pc:spChg>
        <pc:spChg chg="add del">
          <ac:chgData name="Venkatesh Kummari" userId="ca389c96c8ca420b" providerId="LiveId" clId="{F8A0E953-180C-4421-B9D2-1F7B4084A254}" dt="2022-08-29T21:51:00.627" v="222" actId="26606"/>
          <ac:spMkLst>
            <pc:docMk/>
            <pc:sldMk cId="1202109627" sldId="400"/>
            <ac:spMk id="18" creationId="{7C54E824-C0F4-480B-BC88-689F50C45FBD}"/>
          </ac:spMkLst>
        </pc:spChg>
        <pc:spChg chg="add del">
          <ac:chgData name="Venkatesh Kummari" userId="ca389c96c8ca420b" providerId="LiveId" clId="{F8A0E953-180C-4421-B9D2-1F7B4084A254}" dt="2022-08-29T21:51:00.627" v="222" actId="26606"/>
          <ac:spMkLst>
            <pc:docMk/>
            <pc:sldMk cId="1202109627" sldId="400"/>
            <ac:spMk id="19" creationId="{58DEA6A1-FC5C-4E6E-BBBF-7E472949B394}"/>
          </ac:spMkLst>
        </pc:spChg>
        <pc:spChg chg="add del">
          <ac:chgData name="Venkatesh Kummari" userId="ca389c96c8ca420b" providerId="LiveId" clId="{F8A0E953-180C-4421-B9D2-1F7B4084A254}" dt="2022-08-29T22:06:26.961" v="319" actId="26606"/>
          <ac:spMkLst>
            <pc:docMk/>
            <pc:sldMk cId="1202109627" sldId="400"/>
            <ac:spMk id="20" creationId="{4C608BEB-860E-4094-8511-78603564A75E}"/>
          </ac:spMkLst>
        </pc:spChg>
        <pc:spChg chg="add del">
          <ac:chgData name="Venkatesh Kummari" userId="ca389c96c8ca420b" providerId="LiveId" clId="{F8A0E953-180C-4421-B9D2-1F7B4084A254}" dt="2022-08-29T21:51:02.552" v="224" actId="26606"/>
          <ac:spMkLst>
            <pc:docMk/>
            <pc:sldMk cId="1202109627" sldId="400"/>
            <ac:spMk id="21" creationId="{B36F400F-DF28-43BC-8D8E-4929793B392A}"/>
          </ac:spMkLst>
        </pc:spChg>
        <pc:spChg chg="add mod ord">
          <ac:chgData name="Venkatesh Kummari" userId="ca389c96c8ca420b" providerId="LiveId" clId="{F8A0E953-180C-4421-B9D2-1F7B4084A254}" dt="2022-08-30T00:03:53.104" v="2947" actId="20577"/>
          <ac:spMkLst>
            <pc:docMk/>
            <pc:sldMk cId="1202109627" sldId="400"/>
            <ac:spMk id="22" creationId="{7503FBAC-0112-C9EF-D6F2-7138FEDF5EF3}"/>
          </ac:spMkLst>
        </pc:spChg>
        <pc:spChg chg="add del">
          <ac:chgData name="Venkatesh Kummari" userId="ca389c96c8ca420b" providerId="LiveId" clId="{F8A0E953-180C-4421-B9D2-1F7B4084A254}" dt="2022-08-29T21:51:02.963" v="226" actId="26606"/>
          <ac:spMkLst>
            <pc:docMk/>
            <pc:sldMk cId="1202109627" sldId="400"/>
            <ac:spMk id="23" creationId="{428D436F-9ACD-4C92-AFC8-C934C527A6A4}"/>
          </ac:spMkLst>
        </pc:spChg>
        <pc:spChg chg="add del">
          <ac:chgData name="Venkatesh Kummari" userId="ca389c96c8ca420b" providerId="LiveId" clId="{F8A0E953-180C-4421-B9D2-1F7B4084A254}" dt="2022-08-29T21:51:02.963" v="226" actId="26606"/>
          <ac:spMkLst>
            <pc:docMk/>
            <pc:sldMk cId="1202109627" sldId="400"/>
            <ac:spMk id="24" creationId="{090538E0-A884-4E60-A6AB-77D830E2FCED}"/>
          </ac:spMkLst>
        </pc:spChg>
        <pc:spChg chg="add del">
          <ac:chgData name="Venkatesh Kummari" userId="ca389c96c8ca420b" providerId="LiveId" clId="{F8A0E953-180C-4421-B9D2-1F7B4084A254}" dt="2022-08-29T21:51:02.963" v="226" actId="26606"/>
          <ac:spMkLst>
            <pc:docMk/>
            <pc:sldMk cId="1202109627" sldId="400"/>
            <ac:spMk id="25" creationId="{DB0D7DD0-1C67-4D4C-9E06-678233DB8468}"/>
          </ac:spMkLst>
        </pc:spChg>
        <pc:spChg chg="add del">
          <ac:chgData name="Venkatesh Kummari" userId="ca389c96c8ca420b" providerId="LiveId" clId="{F8A0E953-180C-4421-B9D2-1F7B4084A254}" dt="2022-08-29T21:51:05.031" v="228" actId="26606"/>
          <ac:spMkLst>
            <pc:docMk/>
            <pc:sldMk cId="1202109627" sldId="400"/>
            <ac:spMk id="27" creationId="{E35A04CF-97D4-4FF7-B359-C546B1F62E54}"/>
          </ac:spMkLst>
        </pc:spChg>
        <pc:spChg chg="add del">
          <ac:chgData name="Venkatesh Kummari" userId="ca389c96c8ca420b" providerId="LiveId" clId="{F8A0E953-180C-4421-B9D2-1F7B4084A254}" dt="2022-08-29T21:51:05.031" v="228" actId="26606"/>
          <ac:spMkLst>
            <pc:docMk/>
            <pc:sldMk cId="1202109627" sldId="400"/>
            <ac:spMk id="28" creationId="{1DE7243B-5109-444B-8FAF-7437C66BC0E9}"/>
          </ac:spMkLst>
        </pc:spChg>
        <pc:spChg chg="add del">
          <ac:chgData name="Venkatesh Kummari" userId="ca389c96c8ca420b" providerId="LiveId" clId="{F8A0E953-180C-4421-B9D2-1F7B4084A254}" dt="2022-08-29T21:51:05.031" v="228" actId="26606"/>
          <ac:spMkLst>
            <pc:docMk/>
            <pc:sldMk cId="1202109627" sldId="400"/>
            <ac:spMk id="29" creationId="{4C5D6221-DA7B-4611-AA26-7D8E349FDE96}"/>
          </ac:spMkLst>
        </pc:spChg>
        <pc:spChg chg="add del">
          <ac:chgData name="Venkatesh Kummari" userId="ca389c96c8ca420b" providerId="LiveId" clId="{F8A0E953-180C-4421-B9D2-1F7B4084A254}" dt="2022-08-29T22:06:25.115" v="314" actId="26606"/>
          <ac:spMkLst>
            <pc:docMk/>
            <pc:sldMk cId="1202109627" sldId="400"/>
            <ac:spMk id="36" creationId="{C232B152-3720-4D3B-97ED-45CE5483F16F}"/>
          </ac:spMkLst>
        </pc:spChg>
        <pc:spChg chg="add del">
          <ac:chgData name="Venkatesh Kummari" userId="ca389c96c8ca420b" providerId="LiveId" clId="{F8A0E953-180C-4421-B9D2-1F7B4084A254}" dt="2022-08-29T22:06:25.115" v="314" actId="26606"/>
          <ac:spMkLst>
            <pc:docMk/>
            <pc:sldMk cId="1202109627" sldId="400"/>
            <ac:spMk id="38" creationId="{11BAB570-FF10-4E96-8A3F-FA9804702B89}"/>
          </ac:spMkLst>
        </pc:spChg>
        <pc:spChg chg="add del">
          <ac:chgData name="Venkatesh Kummari" userId="ca389c96c8ca420b" providerId="LiveId" clId="{F8A0E953-180C-4421-B9D2-1F7B4084A254}" dt="2022-08-29T22:06:25.115" v="314" actId="26606"/>
          <ac:spMkLst>
            <pc:docMk/>
            <pc:sldMk cId="1202109627" sldId="400"/>
            <ac:spMk id="40" creationId="{4B9FAFB2-BEB5-4848-8018-BCAD99E2E1AA}"/>
          </ac:spMkLst>
        </pc:spChg>
        <pc:spChg chg="add del">
          <ac:chgData name="Venkatesh Kummari" userId="ca389c96c8ca420b" providerId="LiveId" clId="{F8A0E953-180C-4421-B9D2-1F7B4084A254}" dt="2022-08-29T22:06:26.488" v="316" actId="26606"/>
          <ac:spMkLst>
            <pc:docMk/>
            <pc:sldMk cId="1202109627" sldId="400"/>
            <ac:spMk id="61" creationId="{9D3A9E89-033E-4C4A-8C41-416DABFFD307}"/>
          </ac:spMkLst>
        </pc:spChg>
        <pc:spChg chg="add del">
          <ac:chgData name="Venkatesh Kummari" userId="ca389c96c8ca420b" providerId="LiveId" clId="{F8A0E953-180C-4421-B9D2-1F7B4084A254}" dt="2022-08-29T22:06:26.488" v="316" actId="26606"/>
          <ac:spMkLst>
            <pc:docMk/>
            <pc:sldMk cId="1202109627" sldId="400"/>
            <ac:spMk id="62" creationId="{78907291-9D6D-4740-81DB-441477BCA279}"/>
          </ac:spMkLst>
        </pc:spChg>
        <pc:spChg chg="add del">
          <ac:chgData name="Venkatesh Kummari" userId="ca389c96c8ca420b" providerId="LiveId" clId="{F8A0E953-180C-4421-B9D2-1F7B4084A254}" dt="2022-08-29T22:06:26.488" v="316" actId="26606"/>
          <ac:spMkLst>
            <pc:docMk/>
            <pc:sldMk cId="1202109627" sldId="400"/>
            <ac:spMk id="63" creationId="{86293361-111E-427D-8E5B-256944AC8395}"/>
          </ac:spMkLst>
        </pc:spChg>
        <pc:spChg chg="add del">
          <ac:chgData name="Venkatesh Kummari" userId="ca389c96c8ca420b" providerId="LiveId" clId="{F8A0E953-180C-4421-B9D2-1F7B4084A254}" dt="2022-08-29T22:06:26.956" v="318" actId="26606"/>
          <ac:spMkLst>
            <pc:docMk/>
            <pc:sldMk cId="1202109627" sldId="400"/>
            <ac:spMk id="66" creationId="{C232B152-3720-4D3B-97ED-45CE5483F16F}"/>
          </ac:spMkLst>
        </pc:spChg>
        <pc:spChg chg="add del">
          <ac:chgData name="Venkatesh Kummari" userId="ca389c96c8ca420b" providerId="LiveId" clId="{F8A0E953-180C-4421-B9D2-1F7B4084A254}" dt="2022-08-29T22:06:26.956" v="318" actId="26606"/>
          <ac:spMkLst>
            <pc:docMk/>
            <pc:sldMk cId="1202109627" sldId="400"/>
            <ac:spMk id="67" creationId="{11BAB570-FF10-4E96-8A3F-FA9804702B89}"/>
          </ac:spMkLst>
        </pc:spChg>
        <pc:spChg chg="add del">
          <ac:chgData name="Venkatesh Kummari" userId="ca389c96c8ca420b" providerId="LiveId" clId="{F8A0E953-180C-4421-B9D2-1F7B4084A254}" dt="2022-08-29T22:06:26.956" v="318" actId="26606"/>
          <ac:spMkLst>
            <pc:docMk/>
            <pc:sldMk cId="1202109627" sldId="400"/>
            <ac:spMk id="68" creationId="{4B9FAFB2-BEB5-4848-8018-BCAD99E2E1AA}"/>
          </ac:spMkLst>
        </pc:spChg>
        <pc:spChg chg="add del">
          <ac:chgData name="Venkatesh Kummari" userId="ca389c96c8ca420b" providerId="LiveId" clId="{F8A0E953-180C-4421-B9D2-1F7B4084A254}" dt="2022-08-29T22:06:54.195" v="343" actId="26606"/>
          <ac:spMkLst>
            <pc:docMk/>
            <pc:sldMk cId="1202109627" sldId="400"/>
            <ac:spMk id="70" creationId="{32FD50D0-1315-48C4-BB87-7646B049A0FA}"/>
          </ac:spMkLst>
        </pc:spChg>
        <pc:spChg chg="add del">
          <ac:chgData name="Venkatesh Kummari" userId="ca389c96c8ca420b" providerId="LiveId" clId="{F8A0E953-180C-4421-B9D2-1F7B4084A254}" dt="2022-08-29T22:06:37.938" v="322" actId="26606"/>
          <ac:spMkLst>
            <pc:docMk/>
            <pc:sldMk cId="1202109627" sldId="400"/>
            <ac:spMk id="77" creationId="{C232B152-3720-4D3B-97ED-45CE5483F16F}"/>
          </ac:spMkLst>
        </pc:spChg>
        <pc:spChg chg="add del">
          <ac:chgData name="Venkatesh Kummari" userId="ca389c96c8ca420b" providerId="LiveId" clId="{F8A0E953-180C-4421-B9D2-1F7B4084A254}" dt="2022-08-29T22:06:37.938" v="322" actId="26606"/>
          <ac:spMkLst>
            <pc:docMk/>
            <pc:sldMk cId="1202109627" sldId="400"/>
            <ac:spMk id="79" creationId="{11BAB570-FF10-4E96-8A3F-FA9804702B89}"/>
          </ac:spMkLst>
        </pc:spChg>
        <pc:spChg chg="add del">
          <ac:chgData name="Venkatesh Kummari" userId="ca389c96c8ca420b" providerId="LiveId" clId="{F8A0E953-180C-4421-B9D2-1F7B4084A254}" dt="2022-08-29T22:06:37.938" v="322" actId="26606"/>
          <ac:spMkLst>
            <pc:docMk/>
            <pc:sldMk cId="1202109627" sldId="400"/>
            <ac:spMk id="81" creationId="{4B9FAFB2-BEB5-4848-8018-BCAD99E2E1AA}"/>
          </ac:spMkLst>
        </pc:spChg>
        <pc:spChg chg="add del">
          <ac:chgData name="Venkatesh Kummari" userId="ca389c96c8ca420b" providerId="LiveId" clId="{F8A0E953-180C-4421-B9D2-1F7B4084A254}" dt="2022-08-29T22:06:40.237" v="324" actId="26606"/>
          <ac:spMkLst>
            <pc:docMk/>
            <pc:sldMk cId="1202109627" sldId="400"/>
            <ac:spMk id="83" creationId="{17DD09DE-0DA8-44FF-9FF1-1BE6F302EA46}"/>
          </ac:spMkLst>
        </pc:spChg>
        <pc:spChg chg="add del">
          <ac:chgData name="Venkatesh Kummari" userId="ca389c96c8ca420b" providerId="LiveId" clId="{F8A0E953-180C-4421-B9D2-1F7B4084A254}" dt="2022-08-29T22:06:40.237" v="324" actId="26606"/>
          <ac:spMkLst>
            <pc:docMk/>
            <pc:sldMk cId="1202109627" sldId="400"/>
            <ac:spMk id="84" creationId="{E273CFC6-4BC9-4FFE-8361-FBFE61417A0B}"/>
          </ac:spMkLst>
        </pc:spChg>
        <pc:spChg chg="add del">
          <ac:chgData name="Venkatesh Kummari" userId="ca389c96c8ca420b" providerId="LiveId" clId="{F8A0E953-180C-4421-B9D2-1F7B4084A254}" dt="2022-08-29T22:06:40.237" v="324" actId="26606"/>
          <ac:spMkLst>
            <pc:docMk/>
            <pc:sldMk cId="1202109627" sldId="400"/>
            <ac:spMk id="85" creationId="{28ACCB42-777B-4109-A531-8C0A6CD7150C}"/>
          </ac:spMkLst>
        </pc:spChg>
        <pc:spChg chg="add del">
          <ac:chgData name="Venkatesh Kummari" userId="ca389c96c8ca420b" providerId="LiveId" clId="{F8A0E953-180C-4421-B9D2-1F7B4084A254}" dt="2022-08-29T22:06:40.237" v="324" actId="26606"/>
          <ac:spMkLst>
            <pc:docMk/>
            <pc:sldMk cId="1202109627" sldId="400"/>
            <ac:spMk id="86" creationId="{C48CB8C7-4970-4395-A8AB-5D3774D91A0A}"/>
          </ac:spMkLst>
        </pc:spChg>
        <pc:spChg chg="add del">
          <ac:chgData name="Venkatesh Kummari" userId="ca389c96c8ca420b" providerId="LiveId" clId="{F8A0E953-180C-4421-B9D2-1F7B4084A254}" dt="2022-08-29T22:06:40.237" v="324" actId="26606"/>
          <ac:spMkLst>
            <pc:docMk/>
            <pc:sldMk cId="1202109627" sldId="400"/>
            <ac:spMk id="87" creationId="{9D919DD6-6BB7-45C3-9500-A7448E149B0C}"/>
          </ac:spMkLst>
        </pc:spChg>
        <pc:spChg chg="add del">
          <ac:chgData name="Venkatesh Kummari" userId="ca389c96c8ca420b" providerId="LiveId" clId="{F8A0E953-180C-4421-B9D2-1F7B4084A254}" dt="2022-08-29T22:06:40.893" v="326" actId="26606"/>
          <ac:spMkLst>
            <pc:docMk/>
            <pc:sldMk cId="1202109627" sldId="400"/>
            <ac:spMk id="89" creationId="{61293230-B0F6-45B1-96D1-13D18E242995}"/>
          </ac:spMkLst>
        </pc:spChg>
        <pc:spChg chg="add del">
          <ac:chgData name="Venkatesh Kummari" userId="ca389c96c8ca420b" providerId="LiveId" clId="{F8A0E953-180C-4421-B9D2-1F7B4084A254}" dt="2022-08-29T22:06:40.893" v="326" actId="26606"/>
          <ac:spMkLst>
            <pc:docMk/>
            <pc:sldMk cId="1202109627" sldId="400"/>
            <ac:spMk id="90" creationId="{0A1E0707-4985-454B-ACE0-4855BB55875E}"/>
          </ac:spMkLst>
        </pc:spChg>
        <pc:spChg chg="add del">
          <ac:chgData name="Venkatesh Kummari" userId="ca389c96c8ca420b" providerId="LiveId" clId="{F8A0E953-180C-4421-B9D2-1F7B4084A254}" dt="2022-08-29T22:06:42.027" v="328" actId="26606"/>
          <ac:spMkLst>
            <pc:docMk/>
            <pc:sldMk cId="1202109627" sldId="400"/>
            <ac:spMk id="92" creationId="{2B566528-1B12-4246-9431-5C2D7D081168}"/>
          </ac:spMkLst>
        </pc:spChg>
        <pc:spChg chg="add del">
          <ac:chgData name="Venkatesh Kummari" userId="ca389c96c8ca420b" providerId="LiveId" clId="{F8A0E953-180C-4421-B9D2-1F7B4084A254}" dt="2022-08-29T22:06:42.447" v="330" actId="26606"/>
          <ac:spMkLst>
            <pc:docMk/>
            <pc:sldMk cId="1202109627" sldId="400"/>
            <ac:spMk id="99" creationId="{61293230-B0F6-45B1-96D1-13D18E242995}"/>
          </ac:spMkLst>
        </pc:spChg>
        <pc:spChg chg="add del">
          <ac:chgData name="Venkatesh Kummari" userId="ca389c96c8ca420b" providerId="LiveId" clId="{F8A0E953-180C-4421-B9D2-1F7B4084A254}" dt="2022-08-29T22:06:42.447" v="330" actId="26606"/>
          <ac:spMkLst>
            <pc:docMk/>
            <pc:sldMk cId="1202109627" sldId="400"/>
            <ac:spMk id="100" creationId="{0A1E0707-4985-454B-ACE0-4855BB55875E}"/>
          </ac:spMkLst>
        </pc:spChg>
        <pc:spChg chg="add del">
          <ac:chgData name="Venkatesh Kummari" userId="ca389c96c8ca420b" providerId="LiveId" clId="{F8A0E953-180C-4421-B9D2-1F7B4084A254}" dt="2022-08-29T22:06:42.969" v="332" actId="26606"/>
          <ac:spMkLst>
            <pc:docMk/>
            <pc:sldMk cId="1202109627" sldId="400"/>
            <ac:spMk id="102" creationId="{C3896A03-3945-419A-B66B-4EE266EDD152}"/>
          </ac:spMkLst>
        </pc:spChg>
        <pc:spChg chg="add del">
          <ac:chgData name="Venkatesh Kummari" userId="ca389c96c8ca420b" providerId="LiveId" clId="{F8A0E953-180C-4421-B9D2-1F7B4084A254}" dt="2022-08-29T22:06:42.969" v="332" actId="26606"/>
          <ac:spMkLst>
            <pc:docMk/>
            <pc:sldMk cId="1202109627" sldId="400"/>
            <ac:spMk id="103" creationId="{B34F5AD2-EDBD-4BBD-A55C-EAFFD0C7097A}"/>
          </ac:spMkLst>
        </pc:spChg>
        <pc:spChg chg="add del">
          <ac:chgData name="Venkatesh Kummari" userId="ca389c96c8ca420b" providerId="LiveId" clId="{F8A0E953-180C-4421-B9D2-1F7B4084A254}" dt="2022-08-29T22:06:42.969" v="332" actId="26606"/>
          <ac:spMkLst>
            <pc:docMk/>
            <pc:sldMk cId="1202109627" sldId="400"/>
            <ac:spMk id="104" creationId="{BA1DA2A5-942C-46AA-93BE-B542B76A3583}"/>
          </ac:spMkLst>
        </pc:spChg>
        <pc:spChg chg="add del">
          <ac:chgData name="Venkatesh Kummari" userId="ca389c96c8ca420b" providerId="LiveId" clId="{F8A0E953-180C-4421-B9D2-1F7B4084A254}" dt="2022-08-29T22:06:44.624" v="334" actId="26606"/>
          <ac:spMkLst>
            <pc:docMk/>
            <pc:sldMk cId="1202109627" sldId="400"/>
            <ac:spMk id="106" creationId="{E273CFC6-4BC9-4FFE-8361-FBFE61417A0B}"/>
          </ac:spMkLst>
        </pc:spChg>
        <pc:spChg chg="add del">
          <ac:chgData name="Venkatesh Kummari" userId="ca389c96c8ca420b" providerId="LiveId" clId="{F8A0E953-180C-4421-B9D2-1F7B4084A254}" dt="2022-08-29T22:06:44.624" v="334" actId="26606"/>
          <ac:spMkLst>
            <pc:docMk/>
            <pc:sldMk cId="1202109627" sldId="400"/>
            <ac:spMk id="107" creationId="{C48CB8C7-4970-4395-A8AB-5D3774D91A0A}"/>
          </ac:spMkLst>
        </pc:spChg>
        <pc:spChg chg="add del">
          <ac:chgData name="Venkatesh Kummari" userId="ca389c96c8ca420b" providerId="LiveId" clId="{F8A0E953-180C-4421-B9D2-1F7B4084A254}" dt="2022-08-29T22:06:44.624" v="334" actId="26606"/>
          <ac:spMkLst>
            <pc:docMk/>
            <pc:sldMk cId="1202109627" sldId="400"/>
            <ac:spMk id="108" creationId="{9D919DD6-6BB7-45C3-9500-A7448E149B0C}"/>
          </ac:spMkLst>
        </pc:spChg>
        <pc:spChg chg="add del">
          <ac:chgData name="Venkatesh Kummari" userId="ca389c96c8ca420b" providerId="LiveId" clId="{F8A0E953-180C-4421-B9D2-1F7B4084A254}" dt="2022-08-29T22:06:44.624" v="334" actId="26606"/>
          <ac:spMkLst>
            <pc:docMk/>
            <pc:sldMk cId="1202109627" sldId="400"/>
            <ac:spMk id="109" creationId="{17DD09DE-0DA8-44FF-9FF1-1BE6F302EA46}"/>
          </ac:spMkLst>
        </pc:spChg>
        <pc:spChg chg="add del">
          <ac:chgData name="Venkatesh Kummari" userId="ca389c96c8ca420b" providerId="LiveId" clId="{F8A0E953-180C-4421-B9D2-1F7B4084A254}" dt="2022-08-29T22:06:44.624" v="334" actId="26606"/>
          <ac:spMkLst>
            <pc:docMk/>
            <pc:sldMk cId="1202109627" sldId="400"/>
            <ac:spMk id="110" creationId="{28ACCB42-777B-4109-A531-8C0A6CD7150C}"/>
          </ac:spMkLst>
        </pc:spChg>
        <pc:spChg chg="add del">
          <ac:chgData name="Venkatesh Kummari" userId="ca389c96c8ca420b" providerId="LiveId" clId="{F8A0E953-180C-4421-B9D2-1F7B4084A254}" dt="2022-08-29T22:06:46.468" v="336" actId="26606"/>
          <ac:spMkLst>
            <pc:docMk/>
            <pc:sldMk cId="1202109627" sldId="400"/>
            <ac:spMk id="112" creationId="{C232B152-3720-4D3B-97ED-45CE5483F16F}"/>
          </ac:spMkLst>
        </pc:spChg>
        <pc:spChg chg="add del">
          <ac:chgData name="Venkatesh Kummari" userId="ca389c96c8ca420b" providerId="LiveId" clId="{F8A0E953-180C-4421-B9D2-1F7B4084A254}" dt="2022-08-29T22:06:46.468" v="336" actId="26606"/>
          <ac:spMkLst>
            <pc:docMk/>
            <pc:sldMk cId="1202109627" sldId="400"/>
            <ac:spMk id="113" creationId="{11BAB570-FF10-4E96-8A3F-FA9804702B89}"/>
          </ac:spMkLst>
        </pc:spChg>
        <pc:spChg chg="add del">
          <ac:chgData name="Venkatesh Kummari" userId="ca389c96c8ca420b" providerId="LiveId" clId="{F8A0E953-180C-4421-B9D2-1F7B4084A254}" dt="2022-08-29T22:06:46.468" v="336" actId="26606"/>
          <ac:spMkLst>
            <pc:docMk/>
            <pc:sldMk cId="1202109627" sldId="400"/>
            <ac:spMk id="114" creationId="{4B9FAFB2-BEB5-4848-8018-BCAD99E2E1AA}"/>
          </ac:spMkLst>
        </pc:spChg>
        <pc:spChg chg="add del">
          <ac:chgData name="Venkatesh Kummari" userId="ca389c96c8ca420b" providerId="LiveId" clId="{F8A0E953-180C-4421-B9D2-1F7B4084A254}" dt="2022-08-29T22:06:50.203" v="338" actId="26606"/>
          <ac:spMkLst>
            <pc:docMk/>
            <pc:sldMk cId="1202109627" sldId="400"/>
            <ac:spMk id="116" creationId="{32FD50D0-1315-48C4-BB87-7646B049A0FA}"/>
          </ac:spMkLst>
        </pc:spChg>
        <pc:spChg chg="add del">
          <ac:chgData name="Venkatesh Kummari" userId="ca389c96c8ca420b" providerId="LiveId" clId="{F8A0E953-180C-4421-B9D2-1F7B4084A254}" dt="2022-08-29T22:06:51.250" v="340" actId="26606"/>
          <ac:spMkLst>
            <pc:docMk/>
            <pc:sldMk cId="1202109627" sldId="400"/>
            <ac:spMk id="122" creationId="{C232B152-3720-4D3B-97ED-45CE5483F16F}"/>
          </ac:spMkLst>
        </pc:spChg>
        <pc:spChg chg="add del">
          <ac:chgData name="Venkatesh Kummari" userId="ca389c96c8ca420b" providerId="LiveId" clId="{F8A0E953-180C-4421-B9D2-1F7B4084A254}" dt="2022-08-29T22:06:51.250" v="340" actId="26606"/>
          <ac:spMkLst>
            <pc:docMk/>
            <pc:sldMk cId="1202109627" sldId="400"/>
            <ac:spMk id="123" creationId="{11BAB570-FF10-4E96-8A3F-FA9804702B89}"/>
          </ac:spMkLst>
        </pc:spChg>
        <pc:spChg chg="add del">
          <ac:chgData name="Venkatesh Kummari" userId="ca389c96c8ca420b" providerId="LiveId" clId="{F8A0E953-180C-4421-B9D2-1F7B4084A254}" dt="2022-08-29T22:06:51.250" v="340" actId="26606"/>
          <ac:spMkLst>
            <pc:docMk/>
            <pc:sldMk cId="1202109627" sldId="400"/>
            <ac:spMk id="124" creationId="{4B9FAFB2-BEB5-4848-8018-BCAD99E2E1AA}"/>
          </ac:spMkLst>
        </pc:spChg>
        <pc:spChg chg="add del">
          <ac:chgData name="Venkatesh Kummari" userId="ca389c96c8ca420b" providerId="LiveId" clId="{F8A0E953-180C-4421-B9D2-1F7B4084A254}" dt="2022-08-29T22:06:54.191" v="342" actId="26606"/>
          <ac:spMkLst>
            <pc:docMk/>
            <pc:sldMk cId="1202109627" sldId="400"/>
            <ac:spMk id="126" creationId="{32FD50D0-1315-48C4-BB87-7646B049A0FA}"/>
          </ac:spMkLst>
        </pc:spChg>
        <pc:spChg chg="add del">
          <ac:chgData name="Venkatesh Kummari" userId="ca389c96c8ca420b" providerId="LiveId" clId="{F8A0E953-180C-4421-B9D2-1F7B4084A254}" dt="2022-08-29T22:07:03.041" v="344" actId="26606"/>
          <ac:spMkLst>
            <pc:docMk/>
            <pc:sldMk cId="1202109627" sldId="400"/>
            <ac:spMk id="132" creationId="{C232B152-3720-4D3B-97ED-45CE5483F16F}"/>
          </ac:spMkLst>
        </pc:spChg>
        <pc:spChg chg="add del">
          <ac:chgData name="Venkatesh Kummari" userId="ca389c96c8ca420b" providerId="LiveId" clId="{F8A0E953-180C-4421-B9D2-1F7B4084A254}" dt="2022-08-29T22:07:03.041" v="344" actId="26606"/>
          <ac:spMkLst>
            <pc:docMk/>
            <pc:sldMk cId="1202109627" sldId="400"/>
            <ac:spMk id="133" creationId="{11BAB570-FF10-4E96-8A3F-FA9804702B89}"/>
          </ac:spMkLst>
        </pc:spChg>
        <pc:spChg chg="add del">
          <ac:chgData name="Venkatesh Kummari" userId="ca389c96c8ca420b" providerId="LiveId" clId="{F8A0E953-180C-4421-B9D2-1F7B4084A254}" dt="2022-08-29T22:07:03.041" v="344" actId="26606"/>
          <ac:spMkLst>
            <pc:docMk/>
            <pc:sldMk cId="1202109627" sldId="400"/>
            <ac:spMk id="134" creationId="{4B9FAFB2-BEB5-4848-8018-BCAD99E2E1AA}"/>
          </ac:spMkLst>
        </pc:spChg>
        <pc:spChg chg="add">
          <ac:chgData name="Venkatesh Kummari" userId="ca389c96c8ca420b" providerId="LiveId" clId="{F8A0E953-180C-4421-B9D2-1F7B4084A254}" dt="2022-08-29T22:07:03.041" v="344" actId="26606"/>
          <ac:spMkLst>
            <pc:docMk/>
            <pc:sldMk cId="1202109627" sldId="400"/>
            <ac:spMk id="139" creationId="{32FD50D0-1315-48C4-BB87-7646B049A0FA}"/>
          </ac:spMkLst>
        </pc:spChg>
        <pc:grpChg chg="add del">
          <ac:chgData name="Venkatesh Kummari" userId="ca389c96c8ca420b" providerId="LiveId" clId="{F8A0E953-180C-4421-B9D2-1F7B4084A254}" dt="2022-08-29T22:06:26.488" v="316" actId="26606"/>
          <ac:grpSpMkLst>
            <pc:docMk/>
            <pc:sldMk cId="1202109627" sldId="400"/>
            <ac:grpSpMk id="64" creationId="{A41D73DD-160B-4885-A9CF-94EADD70D421}"/>
          </ac:grpSpMkLst>
        </pc:grpChg>
        <pc:grpChg chg="add del">
          <ac:chgData name="Venkatesh Kummari" userId="ca389c96c8ca420b" providerId="LiveId" clId="{F8A0E953-180C-4421-B9D2-1F7B4084A254}" dt="2022-08-29T22:06:54.195" v="343" actId="26606"/>
          <ac:grpSpMkLst>
            <pc:docMk/>
            <pc:sldMk cId="1202109627" sldId="400"/>
            <ac:grpSpMk id="71" creationId="{CA83E95F-11F0-4EF3-B911-EC4A265F0826}"/>
          </ac:grpSpMkLst>
        </pc:grpChg>
        <pc:grpChg chg="add del">
          <ac:chgData name="Venkatesh Kummari" userId="ca389c96c8ca420b" providerId="LiveId" clId="{F8A0E953-180C-4421-B9D2-1F7B4084A254}" dt="2022-08-29T22:06:42.027" v="328" actId="26606"/>
          <ac:grpSpMkLst>
            <pc:docMk/>
            <pc:sldMk cId="1202109627" sldId="400"/>
            <ac:grpSpMk id="93" creationId="{5995D10D-E9C9-47DB-AE7E-801FEF38F5C9}"/>
          </ac:grpSpMkLst>
        </pc:grpChg>
        <pc:grpChg chg="add del">
          <ac:chgData name="Venkatesh Kummari" userId="ca389c96c8ca420b" providerId="LiveId" clId="{F8A0E953-180C-4421-B9D2-1F7B4084A254}" dt="2022-08-29T22:06:42.027" v="328" actId="26606"/>
          <ac:grpSpMkLst>
            <pc:docMk/>
            <pc:sldMk cId="1202109627" sldId="400"/>
            <ac:grpSpMk id="95" creationId="{828A5161-06F1-46CF-8AD7-844680A59E13}"/>
          </ac:grpSpMkLst>
        </pc:grpChg>
        <pc:grpChg chg="add del">
          <ac:chgData name="Venkatesh Kummari" userId="ca389c96c8ca420b" providerId="LiveId" clId="{F8A0E953-180C-4421-B9D2-1F7B4084A254}" dt="2022-08-29T22:06:50.203" v="338" actId="26606"/>
          <ac:grpSpMkLst>
            <pc:docMk/>
            <pc:sldMk cId="1202109627" sldId="400"/>
            <ac:grpSpMk id="117" creationId="{CA83E95F-11F0-4EF3-B911-EC4A265F0826}"/>
          </ac:grpSpMkLst>
        </pc:grpChg>
        <pc:grpChg chg="add del">
          <ac:chgData name="Venkatesh Kummari" userId="ca389c96c8ca420b" providerId="LiveId" clId="{F8A0E953-180C-4421-B9D2-1F7B4084A254}" dt="2022-08-29T22:06:54.191" v="342" actId="26606"/>
          <ac:grpSpMkLst>
            <pc:docMk/>
            <pc:sldMk cId="1202109627" sldId="400"/>
            <ac:grpSpMk id="127" creationId="{CA83E95F-11F0-4EF3-B911-EC4A265F0826}"/>
          </ac:grpSpMkLst>
        </pc:grpChg>
        <pc:grpChg chg="add">
          <ac:chgData name="Venkatesh Kummari" userId="ca389c96c8ca420b" providerId="LiveId" clId="{F8A0E953-180C-4421-B9D2-1F7B4084A254}" dt="2022-08-29T22:07:03.041" v="344" actId="26606"/>
          <ac:grpSpMkLst>
            <pc:docMk/>
            <pc:sldMk cId="1202109627" sldId="400"/>
            <ac:grpSpMk id="141" creationId="{CA83E95F-11F0-4EF3-B911-EC4A265F0826}"/>
          </ac:grpSpMkLst>
        </pc:grpChg>
        <pc:graphicFrameChg chg="add del">
          <ac:chgData name="Venkatesh Kummari" userId="ca389c96c8ca420b" providerId="LiveId" clId="{F8A0E953-180C-4421-B9D2-1F7B4084A254}" dt="2022-08-29T21:51:06.733" v="230" actId="26606"/>
          <ac:graphicFrameMkLst>
            <pc:docMk/>
            <pc:sldMk cId="1202109627" sldId="400"/>
            <ac:graphicFrameMk id="6" creationId="{5248A915-E71D-C94F-D81B-62B5EA4585E7}"/>
          </ac:graphicFrameMkLst>
        </pc:graphicFrameChg>
        <pc:graphicFrameChg chg="add del">
          <ac:chgData name="Venkatesh Kummari" userId="ca389c96c8ca420b" providerId="LiveId" clId="{F8A0E953-180C-4421-B9D2-1F7B4084A254}" dt="2022-08-29T21:51:07.108" v="232" actId="26606"/>
          <ac:graphicFrameMkLst>
            <pc:docMk/>
            <pc:sldMk cId="1202109627" sldId="400"/>
            <ac:graphicFrameMk id="8" creationId="{000B93AC-A3E4-A128-F881-4C4B9A2801AA}"/>
          </ac:graphicFrameMkLst>
        </pc:graphicFrameChg>
        <pc:graphicFrameChg chg="add del">
          <ac:chgData name="Venkatesh Kummari" userId="ca389c96c8ca420b" providerId="LiveId" clId="{F8A0E953-180C-4421-B9D2-1F7B4084A254}" dt="2022-08-29T21:51:07.487" v="234" actId="26606"/>
          <ac:graphicFrameMkLst>
            <pc:docMk/>
            <pc:sldMk cId="1202109627" sldId="400"/>
            <ac:graphicFrameMk id="10" creationId="{2DCE967E-4816-644D-0C98-005D43F96F26}"/>
          </ac:graphicFrameMkLst>
        </pc:graphicFrameChg>
        <pc:graphicFrameChg chg="add del">
          <ac:chgData name="Venkatesh Kummari" userId="ca389c96c8ca420b" providerId="LiveId" clId="{F8A0E953-180C-4421-B9D2-1F7B4084A254}" dt="2022-08-29T21:51:10.155" v="236" actId="26606"/>
          <ac:graphicFrameMkLst>
            <pc:docMk/>
            <pc:sldMk cId="1202109627" sldId="400"/>
            <ac:graphicFrameMk id="12" creationId="{5248A915-E71D-C94F-D81B-62B5EA4585E7}"/>
          </ac:graphicFrameMkLst>
        </pc:graphicFrameChg>
        <pc:picChg chg="add mod ord">
          <ac:chgData name="Venkatesh Kummari" userId="ca389c96c8ca420b" providerId="LiveId" clId="{F8A0E953-180C-4421-B9D2-1F7B4084A254}" dt="2022-08-29T22:07:03.041" v="344" actId="26606"/>
          <ac:picMkLst>
            <pc:docMk/>
            <pc:sldMk cId="1202109627" sldId="400"/>
            <ac:picMk id="30" creationId="{50511CA9-6A6B-A1EF-7340-C378A901179E}"/>
          </ac:picMkLst>
        </pc:picChg>
        <pc:picChg chg="add mod ord">
          <ac:chgData name="Venkatesh Kummari" userId="ca389c96c8ca420b" providerId="LiveId" clId="{F8A0E953-180C-4421-B9D2-1F7B4084A254}" dt="2022-08-29T22:07:03.041" v="344" actId="26606"/>
          <ac:picMkLst>
            <pc:docMk/>
            <pc:sldMk cId="1202109627" sldId="400"/>
            <ac:picMk id="31" creationId="{E6035DB1-6ECE-614D-A3C4-259701286420}"/>
          </ac:picMkLst>
        </pc:picChg>
        <pc:cxnChg chg="add del">
          <ac:chgData name="Venkatesh Kummari" userId="ca389c96c8ca420b" providerId="LiveId" clId="{F8A0E953-180C-4421-B9D2-1F7B4084A254}" dt="2022-08-29T21:50:58.271" v="218" actId="26606"/>
          <ac:cxnSpMkLst>
            <pc:docMk/>
            <pc:sldMk cId="1202109627" sldId="400"/>
            <ac:cxnSpMk id="11" creationId="{5021601D-2758-4B15-A31C-FDA184C51B3A}"/>
          </ac:cxnSpMkLst>
        </pc:cxnChg>
        <pc:cxnChg chg="add del">
          <ac:chgData name="Venkatesh Kummari" userId="ca389c96c8ca420b" providerId="LiveId" clId="{F8A0E953-180C-4421-B9D2-1F7B4084A254}" dt="2022-08-29T21:51:00.060" v="220" actId="26606"/>
          <ac:cxnSpMkLst>
            <pc:docMk/>
            <pc:sldMk cId="1202109627" sldId="400"/>
            <ac:cxnSpMk id="14" creationId="{FC469874-256B-45B3-A79C-7591B4BA1ECC}"/>
          </ac:cxnSpMkLst>
        </pc:cxnChg>
        <pc:cxnChg chg="add del">
          <ac:chgData name="Venkatesh Kummari" userId="ca389c96c8ca420b" providerId="LiveId" clId="{F8A0E953-180C-4421-B9D2-1F7B4084A254}" dt="2022-08-29T22:06:26.961" v="319" actId="26606"/>
          <ac:cxnSpMkLst>
            <pc:docMk/>
            <pc:sldMk cId="1202109627" sldId="400"/>
            <ac:cxnSpMk id="26" creationId="{1F16A8D4-FE87-4604-88B2-394B5D1EB437}"/>
          </ac:cxnSpMkLst>
        </pc:cxnChg>
      </pc:sldChg>
      <pc:sldChg chg="addSp delSp modSp new mod modTransition setBg">
        <pc:chgData name="Venkatesh Kummari" userId="ca389c96c8ca420b" providerId="LiveId" clId="{F8A0E953-180C-4421-B9D2-1F7B4084A254}" dt="2022-08-29T23:54:57.555" v="2812"/>
        <pc:sldMkLst>
          <pc:docMk/>
          <pc:sldMk cId="2765175404" sldId="401"/>
        </pc:sldMkLst>
        <pc:spChg chg="mod">
          <ac:chgData name="Venkatesh Kummari" userId="ca389c96c8ca420b" providerId="LiveId" clId="{F8A0E953-180C-4421-B9D2-1F7B4084A254}" dt="2022-08-29T21:30:08.327" v="94" actId="26606"/>
          <ac:spMkLst>
            <pc:docMk/>
            <pc:sldMk cId="2765175404" sldId="401"/>
            <ac:spMk id="2" creationId="{6F6C32C5-0981-0244-4845-F1BB0E1AF0D5}"/>
          </ac:spMkLst>
        </pc:spChg>
        <pc:spChg chg="add del mod">
          <ac:chgData name="Venkatesh Kummari" userId="ca389c96c8ca420b" providerId="LiveId" clId="{F8A0E953-180C-4421-B9D2-1F7B4084A254}" dt="2022-08-29T21:30:08.327" v="94" actId="26606"/>
          <ac:spMkLst>
            <pc:docMk/>
            <pc:sldMk cId="2765175404" sldId="401"/>
            <ac:spMk id="3" creationId="{81947C4B-2D87-656A-FD93-C9CF5356A583}"/>
          </ac:spMkLst>
        </pc:spChg>
        <pc:spChg chg="add del">
          <ac:chgData name="Venkatesh Kummari" userId="ca389c96c8ca420b" providerId="LiveId" clId="{F8A0E953-180C-4421-B9D2-1F7B4084A254}" dt="2022-08-29T21:30:03.101" v="87" actId="26606"/>
          <ac:spMkLst>
            <pc:docMk/>
            <pc:sldMk cId="2765175404" sldId="401"/>
            <ac:spMk id="8" creationId="{6A1473A6-3F22-483E-8A30-80B9D2B14592}"/>
          </ac:spMkLst>
        </pc:spChg>
        <pc:spChg chg="add del">
          <ac:chgData name="Venkatesh Kummari" userId="ca389c96c8ca420b" providerId="LiveId" clId="{F8A0E953-180C-4421-B9D2-1F7B4084A254}" dt="2022-08-29T21:30:04.610" v="89" actId="26606"/>
          <ac:spMkLst>
            <pc:docMk/>
            <pc:sldMk cId="2765175404" sldId="401"/>
            <ac:spMk id="9" creationId="{D55CD764-972B-4CA5-A885-53E55C63E174}"/>
          </ac:spMkLst>
        </pc:spChg>
        <pc:spChg chg="add del">
          <ac:chgData name="Venkatesh Kummari" userId="ca389c96c8ca420b" providerId="LiveId" clId="{F8A0E953-180C-4421-B9D2-1F7B4084A254}" dt="2022-08-29T21:30:05.622" v="91" actId="26606"/>
          <ac:spMkLst>
            <pc:docMk/>
            <pc:sldMk cId="2765175404" sldId="401"/>
            <ac:spMk id="11" creationId="{34165AB3-7006-4430-BCE3-25476BE13322}"/>
          </ac:spMkLst>
        </pc:spChg>
        <pc:spChg chg="add">
          <ac:chgData name="Venkatesh Kummari" userId="ca389c96c8ca420b" providerId="LiveId" clId="{F8A0E953-180C-4421-B9D2-1F7B4084A254}" dt="2022-08-29T21:30:08.327" v="94" actId="26606"/>
          <ac:spMkLst>
            <pc:docMk/>
            <pc:sldMk cId="2765175404" sldId="401"/>
            <ac:spMk id="12" creationId="{2AEBC8F2-97B1-41B4-93F1-2D289E197FBA}"/>
          </ac:spMkLst>
        </pc:spChg>
        <pc:spChg chg="add">
          <ac:chgData name="Venkatesh Kummari" userId="ca389c96c8ca420b" providerId="LiveId" clId="{F8A0E953-180C-4421-B9D2-1F7B4084A254}" dt="2022-08-29T21:30:08.327" v="94" actId="26606"/>
          <ac:spMkLst>
            <pc:docMk/>
            <pc:sldMk cId="2765175404" sldId="401"/>
            <ac:spMk id="14" creationId="{472E3A19-F5D5-48FC-BB9C-48C2F68F598B}"/>
          </ac:spMkLst>
        </pc:spChg>
        <pc:spChg chg="add">
          <ac:chgData name="Venkatesh Kummari" userId="ca389c96c8ca420b" providerId="LiveId" clId="{F8A0E953-180C-4421-B9D2-1F7B4084A254}" dt="2022-08-29T21:30:08.327" v="94" actId="26606"/>
          <ac:spMkLst>
            <pc:docMk/>
            <pc:sldMk cId="2765175404" sldId="401"/>
            <ac:spMk id="16" creationId="{7A62E32F-BB65-43A8-8EB5-92346890E549}"/>
          </ac:spMkLst>
        </pc:spChg>
        <pc:spChg chg="add">
          <ac:chgData name="Venkatesh Kummari" userId="ca389c96c8ca420b" providerId="LiveId" clId="{F8A0E953-180C-4421-B9D2-1F7B4084A254}" dt="2022-08-29T21:30:08.327" v="94" actId="26606"/>
          <ac:spMkLst>
            <pc:docMk/>
            <pc:sldMk cId="2765175404" sldId="401"/>
            <ac:spMk id="18" creationId="{14E91B64-9FCC-451E-AFB4-A827D6329367}"/>
          </ac:spMkLst>
        </pc:spChg>
        <pc:spChg chg="add del">
          <ac:chgData name="Venkatesh Kummari" userId="ca389c96c8ca420b" providerId="LiveId" clId="{F8A0E953-180C-4421-B9D2-1F7B4084A254}" dt="2022-08-29T21:30:04.610" v="89" actId="26606"/>
          <ac:spMkLst>
            <pc:docMk/>
            <pc:sldMk cId="2765175404" sldId="401"/>
            <ac:spMk id="34" creationId="{34165AB3-7006-4430-BCE3-25476BE13322}"/>
          </ac:spMkLst>
        </pc:spChg>
        <pc:spChg chg="add del">
          <ac:chgData name="Venkatesh Kummari" userId="ca389c96c8ca420b" providerId="LiveId" clId="{F8A0E953-180C-4421-B9D2-1F7B4084A254}" dt="2022-08-29T21:30:04.610" v="89" actId="26606"/>
          <ac:spMkLst>
            <pc:docMk/>
            <pc:sldMk cId="2765175404" sldId="401"/>
            <ac:spMk id="35" creationId="{E3E51905-F374-4E1A-97CF-B741584B74D5}"/>
          </ac:spMkLst>
        </pc:spChg>
        <pc:spChg chg="add del">
          <ac:chgData name="Venkatesh Kummari" userId="ca389c96c8ca420b" providerId="LiveId" clId="{F8A0E953-180C-4421-B9D2-1F7B4084A254}" dt="2022-08-29T21:30:05.622" v="91" actId="26606"/>
          <ac:spMkLst>
            <pc:docMk/>
            <pc:sldMk cId="2765175404" sldId="401"/>
            <ac:spMk id="38" creationId="{D55CD764-972B-4CA5-A885-53E55C63E174}"/>
          </ac:spMkLst>
        </pc:spChg>
        <pc:spChg chg="add del">
          <ac:chgData name="Venkatesh Kummari" userId="ca389c96c8ca420b" providerId="LiveId" clId="{F8A0E953-180C-4421-B9D2-1F7B4084A254}" dt="2022-08-29T21:30:05.622" v="91" actId="26606"/>
          <ac:spMkLst>
            <pc:docMk/>
            <pc:sldMk cId="2765175404" sldId="401"/>
            <ac:spMk id="59" creationId="{E3E51905-F374-4E1A-97CF-B741584B74D5}"/>
          </ac:spMkLst>
        </pc:spChg>
        <pc:spChg chg="add del">
          <ac:chgData name="Venkatesh Kummari" userId="ca389c96c8ca420b" providerId="LiveId" clId="{F8A0E953-180C-4421-B9D2-1F7B4084A254}" dt="2022-08-29T21:30:08.313" v="93" actId="26606"/>
          <ac:spMkLst>
            <pc:docMk/>
            <pc:sldMk cId="2765175404" sldId="401"/>
            <ac:spMk id="62" creationId="{35DB3719-6FDC-4E5D-891D-FF40B7300F64}"/>
          </ac:spMkLst>
        </pc:spChg>
        <pc:spChg chg="add del">
          <ac:chgData name="Venkatesh Kummari" userId="ca389c96c8ca420b" providerId="LiveId" clId="{F8A0E953-180C-4421-B9D2-1F7B4084A254}" dt="2022-08-29T21:30:08.313" v="93" actId="26606"/>
          <ac:spMkLst>
            <pc:docMk/>
            <pc:sldMk cId="2765175404" sldId="401"/>
            <ac:spMk id="63" creationId="{E0CBAC23-2E3F-4A90-BA59-F8299F6A5439}"/>
          </ac:spMkLst>
        </pc:spChg>
        <pc:spChg chg="add">
          <ac:chgData name="Venkatesh Kummari" userId="ca389c96c8ca420b" providerId="LiveId" clId="{F8A0E953-180C-4421-B9D2-1F7B4084A254}" dt="2022-08-29T21:30:08.327" v="94" actId="26606"/>
          <ac:spMkLst>
            <pc:docMk/>
            <pc:sldMk cId="2765175404" sldId="401"/>
            <ac:spMk id="66" creationId="{827B839B-9ADE-406B-8590-F1CAEDED45A1}"/>
          </ac:spMkLst>
        </pc:spChg>
        <pc:spChg chg="add">
          <ac:chgData name="Venkatesh Kummari" userId="ca389c96c8ca420b" providerId="LiveId" clId="{F8A0E953-180C-4421-B9D2-1F7B4084A254}" dt="2022-08-29T21:30:08.327" v="94" actId="26606"/>
          <ac:spMkLst>
            <pc:docMk/>
            <pc:sldMk cId="2765175404" sldId="401"/>
            <ac:spMk id="67" creationId="{CFE45BF0-46DB-408C-B5F7-7B11716805D4}"/>
          </ac:spMkLst>
        </pc:spChg>
        <pc:spChg chg="add mod">
          <ac:chgData name="Venkatesh Kummari" userId="ca389c96c8ca420b" providerId="LiveId" clId="{F8A0E953-180C-4421-B9D2-1F7B4084A254}" dt="2022-08-29T23:52:09.401" v="2765" actId="33524"/>
          <ac:spMkLst>
            <pc:docMk/>
            <pc:sldMk cId="2765175404" sldId="401"/>
            <ac:spMk id="68" creationId="{81947C4B-2D87-656A-FD93-C9CF5356A583}"/>
          </ac:spMkLst>
        </pc:spChg>
        <pc:grpChg chg="add del">
          <ac:chgData name="Venkatesh Kummari" userId="ca389c96c8ca420b" providerId="LiveId" clId="{F8A0E953-180C-4421-B9D2-1F7B4084A254}" dt="2022-08-29T21:30:03.101" v="87" actId="26606"/>
          <ac:grpSpMkLst>
            <pc:docMk/>
            <pc:sldMk cId="2765175404" sldId="401"/>
            <ac:grpSpMk id="10" creationId="{AA1375E3-3E53-4D75-BAB7-E5929BFCB25F}"/>
          </ac:grpSpMkLst>
        </pc:grpChg>
        <pc:grpChg chg="add del">
          <ac:chgData name="Venkatesh Kummari" userId="ca389c96c8ca420b" providerId="LiveId" clId="{F8A0E953-180C-4421-B9D2-1F7B4084A254}" dt="2022-08-29T21:30:05.622" v="91" actId="26606"/>
          <ac:grpSpMkLst>
            <pc:docMk/>
            <pc:sldMk cId="2765175404" sldId="401"/>
            <ac:grpSpMk id="13" creationId="{11999B20-6058-4C55-882E-A1FB050B69DD}"/>
          </ac:grpSpMkLst>
        </pc:grpChg>
        <pc:grpChg chg="add del">
          <ac:chgData name="Venkatesh Kummari" userId="ca389c96c8ca420b" providerId="LiveId" clId="{F8A0E953-180C-4421-B9D2-1F7B4084A254}" dt="2022-08-29T21:30:04.610" v="89" actId="26606"/>
          <ac:grpSpMkLst>
            <pc:docMk/>
            <pc:sldMk cId="2765175404" sldId="401"/>
            <ac:grpSpMk id="36" creationId="{11999B20-6058-4C55-882E-A1FB050B69DD}"/>
          </ac:grpSpMkLst>
        </pc:grpChg>
        <pc:graphicFrameChg chg="add del">
          <ac:chgData name="Venkatesh Kummari" userId="ca389c96c8ca420b" providerId="LiveId" clId="{F8A0E953-180C-4421-B9D2-1F7B4084A254}" dt="2022-08-29T21:30:04.610" v="89" actId="26606"/>
          <ac:graphicFrameMkLst>
            <pc:docMk/>
            <pc:sldMk cId="2765175404" sldId="401"/>
            <ac:graphicFrameMk id="5" creationId="{899D0F38-6911-406C-95CB-4FBC7A5BB5B0}"/>
          </ac:graphicFrameMkLst>
        </pc:graphicFrameChg>
        <pc:graphicFrameChg chg="add del">
          <ac:chgData name="Venkatesh Kummari" userId="ca389c96c8ca420b" providerId="LiveId" clId="{F8A0E953-180C-4421-B9D2-1F7B4084A254}" dt="2022-08-29T21:30:05.622" v="91" actId="26606"/>
          <ac:graphicFrameMkLst>
            <pc:docMk/>
            <pc:sldMk cId="2765175404" sldId="401"/>
            <ac:graphicFrameMk id="60" creationId="{B66A3D6A-9C47-956A-48A5-3FDA417E4137}"/>
          </ac:graphicFrameMkLst>
        </pc:graphicFrameChg>
        <pc:graphicFrameChg chg="add del">
          <ac:chgData name="Venkatesh Kummari" userId="ca389c96c8ca420b" providerId="LiveId" clId="{F8A0E953-180C-4421-B9D2-1F7B4084A254}" dt="2022-08-29T21:30:08.313" v="93" actId="26606"/>
          <ac:graphicFrameMkLst>
            <pc:docMk/>
            <pc:sldMk cId="2765175404" sldId="401"/>
            <ac:graphicFrameMk id="64" creationId="{D566F634-A0B9-36E3-C755-A34D95D2E493}"/>
          </ac:graphicFrameMkLst>
        </pc:graphicFrameChg>
      </pc:sldChg>
      <pc:sldChg chg="addSp delSp modSp new mod modTransition setBg">
        <pc:chgData name="Venkatesh Kummari" userId="ca389c96c8ca420b" providerId="LiveId" clId="{F8A0E953-180C-4421-B9D2-1F7B4084A254}" dt="2022-08-30T00:02:29.754" v="2872" actId="403"/>
        <pc:sldMkLst>
          <pc:docMk/>
          <pc:sldMk cId="2295380646" sldId="402"/>
        </pc:sldMkLst>
        <pc:spChg chg="mod">
          <ac:chgData name="Venkatesh Kummari" userId="ca389c96c8ca420b" providerId="LiveId" clId="{F8A0E953-180C-4421-B9D2-1F7B4084A254}" dt="2022-08-30T00:02:29.754" v="2872" actId="403"/>
          <ac:spMkLst>
            <pc:docMk/>
            <pc:sldMk cId="2295380646" sldId="402"/>
            <ac:spMk id="2" creationId="{65BE2215-ABF5-8034-E3CE-B05CB8D877DD}"/>
          </ac:spMkLst>
        </pc:spChg>
        <pc:spChg chg="mod ord">
          <ac:chgData name="Venkatesh Kummari" userId="ca389c96c8ca420b" providerId="LiveId" clId="{F8A0E953-180C-4421-B9D2-1F7B4084A254}" dt="2022-08-29T22:17:29.404" v="566" actId="14100"/>
          <ac:spMkLst>
            <pc:docMk/>
            <pc:sldMk cId="2295380646" sldId="402"/>
            <ac:spMk id="3" creationId="{5B3DBA9D-B2AB-91B5-9115-5225AD6F37D3}"/>
          </ac:spMkLst>
        </pc:spChg>
        <pc:spChg chg="del">
          <ac:chgData name="Venkatesh Kummari" userId="ca389c96c8ca420b" providerId="LiveId" clId="{F8A0E953-180C-4421-B9D2-1F7B4084A254}" dt="2022-08-29T22:11:31.346" v="419" actId="21"/>
          <ac:spMkLst>
            <pc:docMk/>
            <pc:sldMk cId="2295380646" sldId="402"/>
            <ac:spMk id="4" creationId="{395F7E46-C018-B9B9-BB58-30A3C0F509DD}"/>
          </ac:spMkLst>
        </pc:spChg>
        <pc:spChg chg="add del">
          <ac:chgData name="Venkatesh Kummari" userId="ca389c96c8ca420b" providerId="LiveId" clId="{F8A0E953-180C-4421-B9D2-1F7B4084A254}" dt="2022-08-29T22:16:18.402" v="517" actId="26606"/>
          <ac:spMkLst>
            <pc:docMk/>
            <pc:sldMk cId="2295380646" sldId="402"/>
            <ac:spMk id="10" creationId="{F4C0B10B-D2C4-4A54-AFAD-3D27DF88BB37}"/>
          </ac:spMkLst>
        </pc:spChg>
        <pc:spChg chg="add del">
          <ac:chgData name="Venkatesh Kummari" userId="ca389c96c8ca420b" providerId="LiveId" clId="{F8A0E953-180C-4421-B9D2-1F7B4084A254}" dt="2022-08-29T22:16:24.513" v="529" actId="26606"/>
          <ac:spMkLst>
            <pc:docMk/>
            <pc:sldMk cId="2295380646" sldId="402"/>
            <ac:spMk id="14" creationId="{BF647E38-F93D-4661-8D77-CE13EEB65B5A}"/>
          </ac:spMkLst>
        </pc:spChg>
        <pc:spChg chg="add del">
          <ac:chgData name="Venkatesh Kummari" userId="ca389c96c8ca420b" providerId="LiveId" clId="{F8A0E953-180C-4421-B9D2-1F7B4084A254}" dt="2022-08-29T22:16:19.425" v="519" actId="26606"/>
          <ac:spMkLst>
            <pc:docMk/>
            <pc:sldMk cId="2295380646" sldId="402"/>
            <ac:spMk id="19" creationId="{DD38EE57-B708-47C9-A4A4-E25F09FAB029}"/>
          </ac:spMkLst>
        </pc:spChg>
        <pc:spChg chg="add del">
          <ac:chgData name="Venkatesh Kummari" userId="ca389c96c8ca420b" providerId="LiveId" clId="{F8A0E953-180C-4421-B9D2-1F7B4084A254}" dt="2022-08-29T22:16:20.277" v="521" actId="26606"/>
          <ac:spMkLst>
            <pc:docMk/>
            <pc:sldMk cId="2295380646" sldId="402"/>
            <ac:spMk id="27" creationId="{F4C0B10B-D2C4-4A54-AFAD-3D27DF88BB37}"/>
          </ac:spMkLst>
        </pc:spChg>
        <pc:spChg chg="add del">
          <ac:chgData name="Venkatesh Kummari" userId="ca389c96c8ca420b" providerId="LiveId" clId="{F8A0E953-180C-4421-B9D2-1F7B4084A254}" dt="2022-08-29T22:16:20.836" v="523" actId="26606"/>
          <ac:spMkLst>
            <pc:docMk/>
            <pc:sldMk cId="2295380646" sldId="402"/>
            <ac:spMk id="30" creationId="{DD38EE57-B708-47C9-A4A4-E25F09FAB029}"/>
          </ac:spMkLst>
        </pc:spChg>
        <pc:spChg chg="add del">
          <ac:chgData name="Venkatesh Kummari" userId="ca389c96c8ca420b" providerId="LiveId" clId="{F8A0E953-180C-4421-B9D2-1F7B4084A254}" dt="2022-08-29T22:16:21.439" v="525" actId="26606"/>
          <ac:spMkLst>
            <pc:docMk/>
            <pc:sldMk cId="2295380646" sldId="402"/>
            <ac:spMk id="38" creationId="{F4C0B10B-D2C4-4A54-AFAD-3D27DF88BB37}"/>
          </ac:spMkLst>
        </pc:spChg>
        <pc:spChg chg="add del">
          <ac:chgData name="Venkatesh Kummari" userId="ca389c96c8ca420b" providerId="LiveId" clId="{F8A0E953-180C-4421-B9D2-1F7B4084A254}" dt="2022-08-29T22:16:22.633" v="527" actId="26606"/>
          <ac:spMkLst>
            <pc:docMk/>
            <pc:sldMk cId="2295380646" sldId="402"/>
            <ac:spMk id="46" creationId="{DD38EE57-B708-47C9-A4A4-E25F09FAB029}"/>
          </ac:spMkLst>
        </pc:spChg>
        <pc:spChg chg="add del">
          <ac:chgData name="Venkatesh Kummari" userId="ca389c96c8ca420b" providerId="LiveId" clId="{F8A0E953-180C-4421-B9D2-1F7B4084A254}" dt="2022-08-29T22:16:24.513" v="529" actId="26606"/>
          <ac:spMkLst>
            <pc:docMk/>
            <pc:sldMk cId="2295380646" sldId="402"/>
            <ac:spMk id="54" creationId="{F2AC420E-F79A-4FB7-8013-94B1E8B6320D}"/>
          </ac:spMkLst>
        </pc:spChg>
        <pc:spChg chg="add del">
          <ac:chgData name="Venkatesh Kummari" userId="ca389c96c8ca420b" providerId="LiveId" clId="{F8A0E953-180C-4421-B9D2-1F7B4084A254}" dt="2022-08-29T22:16:24.513" v="529" actId="26606"/>
          <ac:spMkLst>
            <pc:docMk/>
            <pc:sldMk cId="2295380646" sldId="402"/>
            <ac:spMk id="55" creationId="{3CD1EA40-7116-4FCB-9369-70F29FAA91EC}"/>
          </ac:spMkLst>
        </pc:spChg>
        <pc:spChg chg="add del">
          <ac:chgData name="Venkatesh Kummari" userId="ca389c96c8ca420b" providerId="LiveId" clId="{F8A0E953-180C-4421-B9D2-1F7B4084A254}" dt="2022-08-29T22:16:24.513" v="529" actId="26606"/>
          <ac:spMkLst>
            <pc:docMk/>
            <pc:sldMk cId="2295380646" sldId="402"/>
            <ac:spMk id="62" creationId="{D6C80E47-971C-437F-B030-191115B01D68}"/>
          </ac:spMkLst>
        </pc:spChg>
        <pc:spChg chg="add del">
          <ac:chgData name="Venkatesh Kummari" userId="ca389c96c8ca420b" providerId="LiveId" clId="{F8A0E953-180C-4421-B9D2-1F7B4084A254}" dt="2022-08-29T22:16:25.728" v="531" actId="26606"/>
          <ac:spMkLst>
            <pc:docMk/>
            <pc:sldMk cId="2295380646" sldId="402"/>
            <ac:spMk id="64" creationId="{35F0E358-1E49-4920-80D8-C3D138708838}"/>
          </ac:spMkLst>
        </pc:spChg>
        <pc:spChg chg="add del">
          <ac:chgData name="Venkatesh Kummari" userId="ca389c96c8ca420b" providerId="LiveId" clId="{F8A0E953-180C-4421-B9D2-1F7B4084A254}" dt="2022-08-29T22:16:25.728" v="531" actId="26606"/>
          <ac:spMkLst>
            <pc:docMk/>
            <pc:sldMk cId="2295380646" sldId="402"/>
            <ac:spMk id="65" creationId="{E2D2362D-7010-4036-B9CA-03DFC8EB3B01}"/>
          </ac:spMkLst>
        </pc:spChg>
        <pc:spChg chg="add del">
          <ac:chgData name="Venkatesh Kummari" userId="ca389c96c8ca420b" providerId="LiveId" clId="{F8A0E953-180C-4421-B9D2-1F7B4084A254}" dt="2022-08-29T22:16:25.728" v="531" actId="26606"/>
          <ac:spMkLst>
            <pc:docMk/>
            <pc:sldMk cId="2295380646" sldId="402"/>
            <ac:spMk id="66" creationId="{DC85BF5E-2BD6-4E5B-8EA3-420B45BB03FA}"/>
          </ac:spMkLst>
        </pc:spChg>
        <pc:spChg chg="add del">
          <ac:chgData name="Venkatesh Kummari" userId="ca389c96c8ca420b" providerId="LiveId" clId="{F8A0E953-180C-4421-B9D2-1F7B4084A254}" dt="2022-08-29T22:16:25.728" v="531" actId="26606"/>
          <ac:spMkLst>
            <pc:docMk/>
            <pc:sldMk cId="2295380646" sldId="402"/>
            <ac:spMk id="67" creationId="{740D8E28-91B5-42B0-9D6C-B777D8AD90C2}"/>
          </ac:spMkLst>
        </pc:spChg>
        <pc:spChg chg="add del">
          <ac:chgData name="Venkatesh Kummari" userId="ca389c96c8ca420b" providerId="LiveId" clId="{F8A0E953-180C-4421-B9D2-1F7B4084A254}" dt="2022-08-29T22:16:26.692" v="533" actId="26606"/>
          <ac:spMkLst>
            <pc:docMk/>
            <pc:sldMk cId="2295380646" sldId="402"/>
            <ac:spMk id="69" creationId="{F4C0B10B-D2C4-4A54-AFAD-3D27DF88BB37}"/>
          </ac:spMkLst>
        </pc:spChg>
        <pc:spChg chg="add del">
          <ac:chgData name="Venkatesh Kummari" userId="ca389c96c8ca420b" providerId="LiveId" clId="{F8A0E953-180C-4421-B9D2-1F7B4084A254}" dt="2022-08-29T22:16:45.724" v="551" actId="26606"/>
          <ac:spMkLst>
            <pc:docMk/>
            <pc:sldMk cId="2295380646" sldId="402"/>
            <ac:spMk id="74" creationId="{DD38EE57-B708-47C9-A4A4-E25F09FAB029}"/>
          </ac:spMkLst>
        </pc:spChg>
        <pc:spChg chg="add del">
          <ac:chgData name="Venkatesh Kummari" userId="ca389c96c8ca420b" providerId="LiveId" clId="{F8A0E953-180C-4421-B9D2-1F7B4084A254}" dt="2022-08-29T22:16:40.234" v="540" actId="26606"/>
          <ac:spMkLst>
            <pc:docMk/>
            <pc:sldMk cId="2295380646" sldId="402"/>
            <ac:spMk id="85" creationId="{DD38EE57-B708-47C9-A4A4-E25F09FAB029}"/>
          </ac:spMkLst>
        </pc:spChg>
        <pc:spChg chg="add del">
          <ac:chgData name="Venkatesh Kummari" userId="ca389c96c8ca420b" providerId="LiveId" clId="{F8A0E953-180C-4421-B9D2-1F7B4084A254}" dt="2022-08-29T22:16:40.772" v="542" actId="26606"/>
          <ac:spMkLst>
            <pc:docMk/>
            <pc:sldMk cId="2295380646" sldId="402"/>
            <ac:spMk id="94" creationId="{F4C0B10B-D2C4-4A54-AFAD-3D27DF88BB37}"/>
          </ac:spMkLst>
        </pc:spChg>
        <pc:spChg chg="add del">
          <ac:chgData name="Venkatesh Kummari" userId="ca389c96c8ca420b" providerId="LiveId" clId="{F8A0E953-180C-4421-B9D2-1F7B4084A254}" dt="2022-08-29T22:16:41.728" v="544" actId="26606"/>
          <ac:spMkLst>
            <pc:docMk/>
            <pc:sldMk cId="2295380646" sldId="402"/>
            <ac:spMk id="102" creationId="{DD38EE57-B708-47C9-A4A4-E25F09FAB029}"/>
          </ac:spMkLst>
        </pc:spChg>
        <pc:spChg chg="add del">
          <ac:chgData name="Venkatesh Kummari" userId="ca389c96c8ca420b" providerId="LiveId" clId="{F8A0E953-180C-4421-B9D2-1F7B4084A254}" dt="2022-08-29T22:16:43.585" v="546" actId="26606"/>
          <ac:spMkLst>
            <pc:docMk/>
            <pc:sldMk cId="2295380646" sldId="402"/>
            <ac:spMk id="110" creationId="{427D15F9-FBA9-45B6-A1EE-7E2610907483}"/>
          </ac:spMkLst>
        </pc:spChg>
        <pc:spChg chg="add del">
          <ac:chgData name="Venkatesh Kummari" userId="ca389c96c8ca420b" providerId="LiveId" clId="{F8A0E953-180C-4421-B9D2-1F7B4084A254}" dt="2022-08-29T22:16:45.286" v="548" actId="26606"/>
          <ac:spMkLst>
            <pc:docMk/>
            <pc:sldMk cId="2295380646" sldId="402"/>
            <ac:spMk id="118" creationId="{D1942232-83D0-49E2-AF9B-1F97E3C1EF8E}"/>
          </ac:spMkLst>
        </pc:spChg>
        <pc:spChg chg="add del">
          <ac:chgData name="Venkatesh Kummari" userId="ca389c96c8ca420b" providerId="LiveId" clId="{F8A0E953-180C-4421-B9D2-1F7B4084A254}" dt="2022-08-29T22:16:45.286" v="548" actId="26606"/>
          <ac:spMkLst>
            <pc:docMk/>
            <pc:sldMk cId="2295380646" sldId="402"/>
            <ac:spMk id="119" creationId="{E9E70D72-6E23-4015-A4A6-85C120C19167}"/>
          </ac:spMkLst>
        </pc:spChg>
        <pc:spChg chg="add del">
          <ac:chgData name="Venkatesh Kummari" userId="ca389c96c8ca420b" providerId="LiveId" clId="{F8A0E953-180C-4421-B9D2-1F7B4084A254}" dt="2022-08-29T22:16:45.708" v="550" actId="26606"/>
          <ac:spMkLst>
            <pc:docMk/>
            <pc:sldMk cId="2295380646" sldId="402"/>
            <ac:spMk id="122" creationId="{911A6C77-6109-4F77-975B-C375615A557E}"/>
          </ac:spMkLst>
        </pc:spChg>
        <pc:spChg chg="add del">
          <ac:chgData name="Venkatesh Kummari" userId="ca389c96c8ca420b" providerId="LiveId" clId="{F8A0E953-180C-4421-B9D2-1F7B4084A254}" dt="2022-08-29T22:16:54.430" v="554" actId="26606"/>
          <ac:spMkLst>
            <pc:docMk/>
            <pc:sldMk cId="2295380646" sldId="402"/>
            <ac:spMk id="129" creationId="{D1942232-83D0-49E2-AF9B-1F97E3C1EF8E}"/>
          </ac:spMkLst>
        </pc:spChg>
        <pc:spChg chg="add del">
          <ac:chgData name="Venkatesh Kummari" userId="ca389c96c8ca420b" providerId="LiveId" clId="{F8A0E953-180C-4421-B9D2-1F7B4084A254}" dt="2022-08-29T22:16:54.430" v="554" actId="26606"/>
          <ac:spMkLst>
            <pc:docMk/>
            <pc:sldMk cId="2295380646" sldId="402"/>
            <ac:spMk id="130" creationId="{E9E70D72-6E23-4015-A4A6-85C120C19167}"/>
          </ac:spMkLst>
        </pc:spChg>
        <pc:spChg chg="add del">
          <ac:chgData name="Venkatesh Kummari" userId="ca389c96c8ca420b" providerId="LiveId" clId="{F8A0E953-180C-4421-B9D2-1F7B4084A254}" dt="2022-08-29T22:16:54.424" v="553" actId="26606"/>
          <ac:spMkLst>
            <pc:docMk/>
            <pc:sldMk cId="2295380646" sldId="402"/>
            <ac:spMk id="137" creationId="{F4C0B10B-D2C4-4A54-AFAD-3D27DF88BB37}"/>
          </ac:spMkLst>
        </pc:spChg>
        <pc:spChg chg="add">
          <ac:chgData name="Venkatesh Kummari" userId="ca389c96c8ca420b" providerId="LiveId" clId="{F8A0E953-180C-4421-B9D2-1F7B4084A254}" dt="2022-08-29T22:16:54.430" v="554" actId="26606"/>
          <ac:spMkLst>
            <pc:docMk/>
            <pc:sldMk cId="2295380646" sldId="402"/>
            <ac:spMk id="146" creationId="{DD38EE57-B708-47C9-A4A4-E25F09FAB029}"/>
          </ac:spMkLst>
        </pc:spChg>
        <pc:grpChg chg="add del">
          <ac:chgData name="Venkatesh Kummari" userId="ca389c96c8ca420b" providerId="LiveId" clId="{F8A0E953-180C-4421-B9D2-1F7B4084A254}" dt="2022-08-29T22:16:18.402" v="517" actId="26606"/>
          <ac:grpSpMkLst>
            <pc:docMk/>
            <pc:sldMk cId="2295380646" sldId="402"/>
            <ac:grpSpMk id="12" creationId="{B6BADB90-C74B-40D6-86DC-503F65FCE8DC}"/>
          </ac:grpSpMkLst>
        </pc:grpChg>
        <pc:grpChg chg="add del">
          <ac:chgData name="Venkatesh Kummari" userId="ca389c96c8ca420b" providerId="LiveId" clId="{F8A0E953-180C-4421-B9D2-1F7B4084A254}" dt="2022-08-29T22:16:24.513" v="529" actId="26606"/>
          <ac:grpSpMkLst>
            <pc:docMk/>
            <pc:sldMk cId="2295380646" sldId="402"/>
            <ac:grpSpMk id="16" creationId="{8E8872B6-836E-4281-A971-D133C61875CB}"/>
          </ac:grpSpMkLst>
        </pc:grpChg>
        <pc:grpChg chg="add del">
          <ac:chgData name="Venkatesh Kummari" userId="ca389c96c8ca420b" providerId="LiveId" clId="{F8A0E953-180C-4421-B9D2-1F7B4084A254}" dt="2022-08-29T22:16:19.425" v="519" actId="26606"/>
          <ac:grpSpMkLst>
            <pc:docMk/>
            <pc:sldMk cId="2295380646" sldId="402"/>
            <ac:grpSpMk id="20" creationId="{57A28182-58A5-4DBB-8F64-BD944BCA8154}"/>
          </ac:grpSpMkLst>
        </pc:grpChg>
        <pc:grpChg chg="add del">
          <ac:chgData name="Venkatesh Kummari" userId="ca389c96c8ca420b" providerId="LiveId" clId="{F8A0E953-180C-4421-B9D2-1F7B4084A254}" dt="2022-08-29T22:16:20.277" v="521" actId="26606"/>
          <ac:grpSpMkLst>
            <pc:docMk/>
            <pc:sldMk cId="2295380646" sldId="402"/>
            <ac:grpSpMk id="28" creationId="{B6BADB90-C74B-40D6-86DC-503F65FCE8DC}"/>
          </ac:grpSpMkLst>
        </pc:grpChg>
        <pc:grpChg chg="add del">
          <ac:chgData name="Venkatesh Kummari" userId="ca389c96c8ca420b" providerId="LiveId" clId="{F8A0E953-180C-4421-B9D2-1F7B4084A254}" dt="2022-08-29T22:16:20.836" v="523" actId="26606"/>
          <ac:grpSpMkLst>
            <pc:docMk/>
            <pc:sldMk cId="2295380646" sldId="402"/>
            <ac:grpSpMk id="31" creationId="{57A28182-58A5-4DBB-8F64-BD944BCA8154}"/>
          </ac:grpSpMkLst>
        </pc:grpChg>
        <pc:grpChg chg="add del">
          <ac:chgData name="Venkatesh Kummari" userId="ca389c96c8ca420b" providerId="LiveId" clId="{F8A0E953-180C-4421-B9D2-1F7B4084A254}" dt="2022-08-29T22:16:21.439" v="525" actId="26606"/>
          <ac:grpSpMkLst>
            <pc:docMk/>
            <pc:sldMk cId="2295380646" sldId="402"/>
            <ac:grpSpMk id="39" creationId="{B6BADB90-C74B-40D6-86DC-503F65FCE8DC}"/>
          </ac:grpSpMkLst>
        </pc:grpChg>
        <pc:grpChg chg="add del">
          <ac:chgData name="Venkatesh Kummari" userId="ca389c96c8ca420b" providerId="LiveId" clId="{F8A0E953-180C-4421-B9D2-1F7B4084A254}" dt="2022-08-29T22:16:22.633" v="527" actId="26606"/>
          <ac:grpSpMkLst>
            <pc:docMk/>
            <pc:sldMk cId="2295380646" sldId="402"/>
            <ac:grpSpMk id="47" creationId="{57A28182-58A5-4DBB-8F64-BD944BCA8154}"/>
          </ac:grpSpMkLst>
        </pc:grpChg>
        <pc:grpChg chg="add del">
          <ac:chgData name="Venkatesh Kummari" userId="ca389c96c8ca420b" providerId="LiveId" clId="{F8A0E953-180C-4421-B9D2-1F7B4084A254}" dt="2022-08-29T22:16:26.692" v="533" actId="26606"/>
          <ac:grpSpMkLst>
            <pc:docMk/>
            <pc:sldMk cId="2295380646" sldId="402"/>
            <ac:grpSpMk id="70" creationId="{B6BADB90-C74B-40D6-86DC-503F65FCE8DC}"/>
          </ac:grpSpMkLst>
        </pc:grpChg>
        <pc:grpChg chg="add del">
          <ac:chgData name="Venkatesh Kummari" userId="ca389c96c8ca420b" providerId="LiveId" clId="{F8A0E953-180C-4421-B9D2-1F7B4084A254}" dt="2022-08-29T22:16:45.724" v="551" actId="26606"/>
          <ac:grpSpMkLst>
            <pc:docMk/>
            <pc:sldMk cId="2295380646" sldId="402"/>
            <ac:grpSpMk id="75" creationId="{57A28182-58A5-4DBB-8F64-BD944BCA8154}"/>
          </ac:grpSpMkLst>
        </pc:grpChg>
        <pc:grpChg chg="add del">
          <ac:chgData name="Venkatesh Kummari" userId="ca389c96c8ca420b" providerId="LiveId" clId="{F8A0E953-180C-4421-B9D2-1F7B4084A254}" dt="2022-08-29T22:16:40.234" v="540" actId="26606"/>
          <ac:grpSpMkLst>
            <pc:docMk/>
            <pc:sldMk cId="2295380646" sldId="402"/>
            <ac:grpSpMk id="87" creationId="{57A28182-58A5-4DBB-8F64-BD944BCA8154}"/>
          </ac:grpSpMkLst>
        </pc:grpChg>
        <pc:grpChg chg="add del">
          <ac:chgData name="Venkatesh Kummari" userId="ca389c96c8ca420b" providerId="LiveId" clId="{F8A0E953-180C-4421-B9D2-1F7B4084A254}" dt="2022-08-29T22:16:45.286" v="548" actId="26606"/>
          <ac:grpSpMkLst>
            <pc:docMk/>
            <pc:sldMk cId="2295380646" sldId="402"/>
            <ac:grpSpMk id="89" creationId="{C28A977F-B603-4D81-B0FC-C8DE048A7931}"/>
          </ac:grpSpMkLst>
        </pc:grpChg>
        <pc:grpChg chg="add del">
          <ac:chgData name="Venkatesh Kummari" userId="ca389c96c8ca420b" providerId="LiveId" clId="{F8A0E953-180C-4421-B9D2-1F7B4084A254}" dt="2022-08-29T22:16:40.772" v="542" actId="26606"/>
          <ac:grpSpMkLst>
            <pc:docMk/>
            <pc:sldMk cId="2295380646" sldId="402"/>
            <ac:grpSpMk id="95" creationId="{B6BADB90-C74B-40D6-86DC-503F65FCE8DC}"/>
          </ac:grpSpMkLst>
        </pc:grpChg>
        <pc:grpChg chg="add del">
          <ac:chgData name="Venkatesh Kummari" userId="ca389c96c8ca420b" providerId="LiveId" clId="{F8A0E953-180C-4421-B9D2-1F7B4084A254}" dt="2022-08-29T22:16:41.728" v="544" actId="26606"/>
          <ac:grpSpMkLst>
            <pc:docMk/>
            <pc:sldMk cId="2295380646" sldId="402"/>
            <ac:grpSpMk id="103" creationId="{57A28182-58A5-4DBB-8F64-BD944BCA8154}"/>
          </ac:grpSpMkLst>
        </pc:grpChg>
        <pc:grpChg chg="add del">
          <ac:chgData name="Venkatesh Kummari" userId="ca389c96c8ca420b" providerId="LiveId" clId="{F8A0E953-180C-4421-B9D2-1F7B4084A254}" dt="2022-08-29T22:16:43.585" v="546" actId="26606"/>
          <ac:grpSpMkLst>
            <pc:docMk/>
            <pc:sldMk cId="2295380646" sldId="402"/>
            <ac:grpSpMk id="111" creationId="{549D845D-9A57-49AC-9523-BB0D6DA6FECA}"/>
          </ac:grpSpMkLst>
        </pc:grpChg>
        <pc:grpChg chg="add del">
          <ac:chgData name="Venkatesh Kummari" userId="ca389c96c8ca420b" providerId="LiveId" clId="{F8A0E953-180C-4421-B9D2-1F7B4084A254}" dt="2022-08-29T22:16:45.286" v="548" actId="26606"/>
          <ac:grpSpMkLst>
            <pc:docMk/>
            <pc:sldMk cId="2295380646" sldId="402"/>
            <ac:grpSpMk id="120" creationId="{C78D9229-E61D-4FEE-8321-2F8B64A8CADF}"/>
          </ac:grpSpMkLst>
        </pc:grpChg>
        <pc:grpChg chg="add del">
          <ac:chgData name="Venkatesh Kummari" userId="ca389c96c8ca420b" providerId="LiveId" clId="{F8A0E953-180C-4421-B9D2-1F7B4084A254}" dt="2022-08-29T22:16:45.708" v="550" actId="26606"/>
          <ac:grpSpMkLst>
            <pc:docMk/>
            <pc:sldMk cId="2295380646" sldId="402"/>
            <ac:grpSpMk id="123" creationId="{CB343D17-9934-455E-B326-2F39206BA44A}"/>
          </ac:grpSpMkLst>
        </pc:grpChg>
        <pc:grpChg chg="add del">
          <ac:chgData name="Venkatesh Kummari" userId="ca389c96c8ca420b" providerId="LiveId" clId="{F8A0E953-180C-4421-B9D2-1F7B4084A254}" dt="2022-08-29T22:16:54.430" v="554" actId="26606"/>
          <ac:grpSpMkLst>
            <pc:docMk/>
            <pc:sldMk cId="2295380646" sldId="402"/>
            <ac:grpSpMk id="131" creationId="{C28A977F-B603-4D81-B0FC-C8DE048A7931}"/>
          </ac:grpSpMkLst>
        </pc:grpChg>
        <pc:grpChg chg="add del">
          <ac:chgData name="Venkatesh Kummari" userId="ca389c96c8ca420b" providerId="LiveId" clId="{F8A0E953-180C-4421-B9D2-1F7B4084A254}" dt="2022-08-29T22:16:54.430" v="554" actId="26606"/>
          <ac:grpSpMkLst>
            <pc:docMk/>
            <pc:sldMk cId="2295380646" sldId="402"/>
            <ac:grpSpMk id="132" creationId="{C78D9229-E61D-4FEE-8321-2F8B64A8CADF}"/>
          </ac:grpSpMkLst>
        </pc:grpChg>
        <pc:grpChg chg="add del">
          <ac:chgData name="Venkatesh Kummari" userId="ca389c96c8ca420b" providerId="LiveId" clId="{F8A0E953-180C-4421-B9D2-1F7B4084A254}" dt="2022-08-29T22:16:54.424" v="553" actId="26606"/>
          <ac:grpSpMkLst>
            <pc:docMk/>
            <pc:sldMk cId="2295380646" sldId="402"/>
            <ac:grpSpMk id="139" creationId="{B6BADB90-C74B-40D6-86DC-503F65FCE8DC}"/>
          </ac:grpSpMkLst>
        </pc:grpChg>
        <pc:grpChg chg="add">
          <ac:chgData name="Venkatesh Kummari" userId="ca389c96c8ca420b" providerId="LiveId" clId="{F8A0E953-180C-4421-B9D2-1F7B4084A254}" dt="2022-08-29T22:16:54.430" v="554" actId="26606"/>
          <ac:grpSpMkLst>
            <pc:docMk/>
            <pc:sldMk cId="2295380646" sldId="402"/>
            <ac:grpSpMk id="147" creationId="{57A28182-58A5-4DBB-8F64-BD944BCA8154}"/>
          </ac:grpSpMkLst>
        </pc:grpChg>
        <pc:picChg chg="add mod ord">
          <ac:chgData name="Venkatesh Kummari" userId="ca389c96c8ca420b" providerId="LiveId" clId="{F8A0E953-180C-4421-B9D2-1F7B4084A254}" dt="2022-08-29T22:33:58.956" v="937" actId="14100"/>
          <ac:picMkLst>
            <pc:docMk/>
            <pc:sldMk cId="2295380646" sldId="402"/>
            <ac:picMk id="5" creationId="{98EF12D5-0A07-E7F8-404E-87FDF8DE32B9}"/>
          </ac:picMkLst>
        </pc:picChg>
      </pc:sldChg>
      <pc:sldChg chg="addSp delSp modSp new mod modTransition setBg modClrScheme setClrOvrMap delDesignElem chgLayout">
        <pc:chgData name="Venkatesh Kummari" userId="ca389c96c8ca420b" providerId="LiveId" clId="{F8A0E953-180C-4421-B9D2-1F7B4084A254}" dt="2022-08-30T00:02:52.690" v="2877" actId="404"/>
        <pc:sldMkLst>
          <pc:docMk/>
          <pc:sldMk cId="2097026623" sldId="403"/>
        </pc:sldMkLst>
        <pc:spChg chg="add del mod">
          <ac:chgData name="Venkatesh Kummari" userId="ca389c96c8ca420b" providerId="LiveId" clId="{F8A0E953-180C-4421-B9D2-1F7B4084A254}" dt="2022-08-30T00:02:52.690" v="2877" actId="404"/>
          <ac:spMkLst>
            <pc:docMk/>
            <pc:sldMk cId="2097026623" sldId="403"/>
            <ac:spMk id="2" creationId="{C6F075D0-B682-404B-286D-07F7E31D6439}"/>
          </ac:spMkLst>
        </pc:spChg>
        <pc:spChg chg="mod ord">
          <ac:chgData name="Venkatesh Kummari" userId="ca389c96c8ca420b" providerId="LiveId" clId="{F8A0E953-180C-4421-B9D2-1F7B4084A254}" dt="2022-08-30T00:01:36.908" v="2861" actId="700"/>
          <ac:spMkLst>
            <pc:docMk/>
            <pc:sldMk cId="2097026623" sldId="403"/>
            <ac:spMk id="3" creationId="{890F7D59-D907-B38C-5C58-810FAD4CD8A9}"/>
          </ac:spMkLst>
        </pc:spChg>
        <pc:spChg chg="del mod">
          <ac:chgData name="Venkatesh Kummari" userId="ca389c96c8ca420b" providerId="LiveId" clId="{F8A0E953-180C-4421-B9D2-1F7B4084A254}" dt="2022-08-29T22:21:51.011" v="647" actId="21"/>
          <ac:spMkLst>
            <pc:docMk/>
            <pc:sldMk cId="2097026623" sldId="403"/>
            <ac:spMk id="4" creationId="{90A7DE92-45B1-F6EC-AF3A-C118B54E04A5}"/>
          </ac:spMkLst>
        </pc:spChg>
        <pc:spChg chg="add del">
          <ac:chgData name="Venkatesh Kummari" userId="ca389c96c8ca420b" providerId="LiveId" clId="{F8A0E953-180C-4421-B9D2-1F7B4084A254}" dt="2022-08-30T00:01:36.699" v="2860" actId="26606"/>
          <ac:spMkLst>
            <pc:docMk/>
            <pc:sldMk cId="2097026623" sldId="403"/>
            <ac:spMk id="11" creationId="{799709F6-819A-4A9B-B299-52B516DA202B}"/>
          </ac:spMkLst>
        </pc:spChg>
        <pc:spChg chg="add del">
          <ac:chgData name="Venkatesh Kummari" userId="ca389c96c8ca420b" providerId="LiveId" clId="{F8A0E953-180C-4421-B9D2-1F7B4084A254}" dt="2022-08-29T22:22:38.622" v="662" actId="26606"/>
          <ac:spMkLst>
            <pc:docMk/>
            <pc:sldMk cId="2097026623" sldId="403"/>
            <ac:spMk id="14" creationId="{799709F6-819A-4A9B-B299-52B516DA202B}"/>
          </ac:spMkLst>
        </pc:spChg>
        <pc:spChg chg="add del">
          <ac:chgData name="Venkatesh Kummari" userId="ca389c96c8ca420b" providerId="LiveId" clId="{F8A0E953-180C-4421-B9D2-1F7B4084A254}" dt="2022-08-29T22:22:40.039" v="664" actId="26606"/>
          <ac:spMkLst>
            <pc:docMk/>
            <pc:sldMk cId="2097026623" sldId="403"/>
            <ac:spMk id="22" creationId="{5F24A71D-C0A9-49AC-B2D1-5A9EA2BD383E}"/>
          </ac:spMkLst>
        </pc:spChg>
        <pc:spChg chg="add del">
          <ac:chgData name="Venkatesh Kummari" userId="ca389c96c8ca420b" providerId="LiveId" clId="{F8A0E953-180C-4421-B9D2-1F7B4084A254}" dt="2022-08-29T22:22:40.039" v="664" actId="26606"/>
          <ac:spMkLst>
            <pc:docMk/>
            <pc:sldMk cId="2097026623" sldId="403"/>
            <ac:spMk id="23" creationId="{B0A19BDA-40B6-4DE7-81A4-6B1F1E40A64B}"/>
          </ac:spMkLst>
        </pc:spChg>
        <pc:spChg chg="add del">
          <ac:chgData name="Venkatesh Kummari" userId="ca389c96c8ca420b" providerId="LiveId" clId="{F8A0E953-180C-4421-B9D2-1F7B4084A254}" dt="2022-08-29T22:22:40.039" v="664" actId="26606"/>
          <ac:spMkLst>
            <pc:docMk/>
            <pc:sldMk cId="2097026623" sldId="403"/>
            <ac:spMk id="24" creationId="{99535B11-4A49-4A02-9CB6-3F8A6012892C}"/>
          </ac:spMkLst>
        </pc:spChg>
        <pc:spChg chg="add del">
          <ac:chgData name="Venkatesh Kummari" userId="ca389c96c8ca420b" providerId="LiveId" clId="{F8A0E953-180C-4421-B9D2-1F7B4084A254}" dt="2022-08-29T22:22:40.039" v="664" actId="26606"/>
          <ac:spMkLst>
            <pc:docMk/>
            <pc:sldMk cId="2097026623" sldId="403"/>
            <ac:spMk id="25" creationId="{0A628AD8-1356-4BF5-8A59-3549B2C7C013}"/>
          </ac:spMkLst>
        </pc:spChg>
        <pc:spChg chg="add del">
          <ac:chgData name="Venkatesh Kummari" userId="ca389c96c8ca420b" providerId="LiveId" clId="{F8A0E953-180C-4421-B9D2-1F7B4084A254}" dt="2022-08-29T22:22:40.039" v="664" actId="26606"/>
          <ac:spMkLst>
            <pc:docMk/>
            <pc:sldMk cId="2097026623" sldId="403"/>
            <ac:spMk id="26" creationId="{9F2E6F73-36C2-4E56-AB0C-4D6936FF5D52}"/>
          </ac:spMkLst>
        </pc:spChg>
        <pc:spChg chg="add del">
          <ac:chgData name="Venkatesh Kummari" userId="ca389c96c8ca420b" providerId="LiveId" clId="{F8A0E953-180C-4421-B9D2-1F7B4084A254}" dt="2022-08-29T22:22:40.039" v="664" actId="26606"/>
          <ac:spMkLst>
            <pc:docMk/>
            <pc:sldMk cId="2097026623" sldId="403"/>
            <ac:spMk id="27" creationId="{8AA5DD19-98A6-4E28-999C-2C074B9CBFAC}"/>
          </ac:spMkLst>
        </pc:spChg>
        <pc:spChg chg="add del">
          <ac:chgData name="Venkatesh Kummari" userId="ca389c96c8ca420b" providerId="LiveId" clId="{F8A0E953-180C-4421-B9D2-1F7B4084A254}" dt="2022-08-29T22:22:40.924" v="666" actId="26606"/>
          <ac:spMkLst>
            <pc:docMk/>
            <pc:sldMk cId="2097026623" sldId="403"/>
            <ac:spMk id="29" creationId="{799709F6-819A-4A9B-B299-52B516DA202B}"/>
          </ac:spMkLst>
        </pc:spChg>
        <pc:spChg chg="add del">
          <ac:chgData name="Venkatesh Kummari" userId="ca389c96c8ca420b" providerId="LiveId" clId="{F8A0E953-180C-4421-B9D2-1F7B4084A254}" dt="2022-08-29T22:22:41.360" v="668" actId="26606"/>
          <ac:spMkLst>
            <pc:docMk/>
            <pc:sldMk cId="2097026623" sldId="403"/>
            <ac:spMk id="32" creationId="{85C987D2-7173-4E3E-8050-66B337EE3B32}"/>
          </ac:spMkLst>
        </pc:spChg>
        <pc:spChg chg="add del">
          <ac:chgData name="Venkatesh Kummari" userId="ca389c96c8ca420b" providerId="LiveId" clId="{F8A0E953-180C-4421-B9D2-1F7B4084A254}" dt="2022-08-29T22:22:41.360" v="668" actId="26606"/>
          <ac:spMkLst>
            <pc:docMk/>
            <pc:sldMk cId="2097026623" sldId="403"/>
            <ac:spMk id="33" creationId="{C2BE09AA-2EBF-4AE1-A44F-00DE1F46000C}"/>
          </ac:spMkLst>
        </pc:spChg>
        <pc:spChg chg="add del">
          <ac:chgData name="Venkatesh Kummari" userId="ca389c96c8ca420b" providerId="LiveId" clId="{F8A0E953-180C-4421-B9D2-1F7B4084A254}" dt="2022-08-29T22:22:41.360" v="668" actId="26606"/>
          <ac:spMkLst>
            <pc:docMk/>
            <pc:sldMk cId="2097026623" sldId="403"/>
            <ac:spMk id="34" creationId="{12CBB1B2-298B-4D88-B306-3976FCDF1E48}"/>
          </ac:spMkLst>
        </pc:spChg>
        <pc:spChg chg="add del">
          <ac:chgData name="Venkatesh Kummari" userId="ca389c96c8ca420b" providerId="LiveId" clId="{F8A0E953-180C-4421-B9D2-1F7B4084A254}" dt="2022-08-30T00:01:36.908" v="2861" actId="700"/>
          <ac:spMkLst>
            <pc:docMk/>
            <pc:sldMk cId="2097026623" sldId="403"/>
            <ac:spMk id="36" creationId="{799709F6-819A-4A9B-B299-52B516DA202B}"/>
          </ac:spMkLst>
        </pc:spChg>
        <pc:spChg chg="add del">
          <ac:chgData name="Venkatesh Kummari" userId="ca389c96c8ca420b" providerId="LiveId" clId="{F8A0E953-180C-4421-B9D2-1F7B4084A254}" dt="2022-08-29T22:37:42.303" v="1164" actId="26606"/>
          <ac:spMkLst>
            <pc:docMk/>
            <pc:sldMk cId="2097026623" sldId="403"/>
            <ac:spMk id="47" creationId="{26FF42C2-EA15-4154-B242-E98E88CED99C}"/>
          </ac:spMkLst>
        </pc:spChg>
        <pc:spChg chg="add del">
          <ac:chgData name="Venkatesh Kummari" userId="ca389c96c8ca420b" providerId="LiveId" clId="{F8A0E953-180C-4421-B9D2-1F7B4084A254}" dt="2022-08-29T22:37:42.303" v="1164" actId="26606"/>
          <ac:spMkLst>
            <pc:docMk/>
            <pc:sldMk cId="2097026623" sldId="403"/>
            <ac:spMk id="49" creationId="{D79DE9F7-28C4-4856-BA57-D696E124C137}"/>
          </ac:spMkLst>
        </pc:spChg>
        <pc:spChg chg="add del">
          <ac:chgData name="Venkatesh Kummari" userId="ca389c96c8ca420b" providerId="LiveId" clId="{F8A0E953-180C-4421-B9D2-1F7B4084A254}" dt="2022-08-29T22:37:42.303" v="1164" actId="26606"/>
          <ac:spMkLst>
            <pc:docMk/>
            <pc:sldMk cId="2097026623" sldId="403"/>
            <ac:spMk id="51" creationId="{E1F9ED9C-121B-44C6-A308-5824769C40D5}"/>
          </ac:spMkLst>
        </pc:spChg>
        <pc:spChg chg="add del">
          <ac:chgData name="Venkatesh Kummari" userId="ca389c96c8ca420b" providerId="LiveId" clId="{F8A0E953-180C-4421-B9D2-1F7B4084A254}" dt="2022-08-29T22:37:42.303" v="1164" actId="26606"/>
          <ac:spMkLst>
            <pc:docMk/>
            <pc:sldMk cId="2097026623" sldId="403"/>
            <ac:spMk id="53" creationId="{4A5F8185-F27B-4E99-A06C-007336FE3F2D}"/>
          </ac:spMkLst>
        </pc:spChg>
        <pc:spChg chg="add del">
          <ac:chgData name="Venkatesh Kummari" userId="ca389c96c8ca420b" providerId="LiveId" clId="{F8A0E953-180C-4421-B9D2-1F7B4084A254}" dt="2022-08-29T22:37:42.668" v="1166" actId="26606"/>
          <ac:spMkLst>
            <pc:docMk/>
            <pc:sldMk cId="2097026623" sldId="403"/>
            <ac:spMk id="55" creationId="{61293230-B0F6-45B1-96D1-13D18E242995}"/>
          </ac:spMkLst>
        </pc:spChg>
        <pc:spChg chg="add del">
          <ac:chgData name="Venkatesh Kummari" userId="ca389c96c8ca420b" providerId="LiveId" clId="{F8A0E953-180C-4421-B9D2-1F7B4084A254}" dt="2022-08-29T22:37:42.668" v="1166" actId="26606"/>
          <ac:spMkLst>
            <pc:docMk/>
            <pc:sldMk cId="2097026623" sldId="403"/>
            <ac:spMk id="56" creationId="{DB74BAD7-F0FC-4719-A31F-1ABDB62116DA}"/>
          </ac:spMkLst>
        </pc:spChg>
        <pc:spChg chg="add del">
          <ac:chgData name="Venkatesh Kummari" userId="ca389c96c8ca420b" providerId="LiveId" clId="{F8A0E953-180C-4421-B9D2-1F7B4084A254}" dt="2022-08-29T22:37:42.998" v="1168" actId="26606"/>
          <ac:spMkLst>
            <pc:docMk/>
            <pc:sldMk cId="2097026623" sldId="403"/>
            <ac:spMk id="57" creationId="{32248578-C6EF-47FB-8B88-AD65C27452B1}"/>
          </ac:spMkLst>
        </pc:spChg>
        <pc:spChg chg="add del">
          <ac:chgData name="Venkatesh Kummari" userId="ca389c96c8ca420b" providerId="LiveId" clId="{F8A0E953-180C-4421-B9D2-1F7B4084A254}" dt="2022-08-29T22:37:42.998" v="1168" actId="26606"/>
          <ac:spMkLst>
            <pc:docMk/>
            <pc:sldMk cId="2097026623" sldId="403"/>
            <ac:spMk id="58" creationId="{C99A8FB7-A79B-4BC9-9D56-B79587F6AA3E}"/>
          </ac:spMkLst>
        </pc:spChg>
        <pc:spChg chg="add del">
          <ac:chgData name="Venkatesh Kummari" userId="ca389c96c8ca420b" providerId="LiveId" clId="{F8A0E953-180C-4421-B9D2-1F7B4084A254}" dt="2022-08-29T22:37:42.998" v="1168" actId="26606"/>
          <ac:spMkLst>
            <pc:docMk/>
            <pc:sldMk cId="2097026623" sldId="403"/>
            <ac:spMk id="59" creationId="{B6114379-CEF2-4927-BEAC-763037C09A9E}"/>
          </ac:spMkLst>
        </pc:spChg>
        <pc:spChg chg="add del">
          <ac:chgData name="Venkatesh Kummari" userId="ca389c96c8ca420b" providerId="LiveId" clId="{F8A0E953-180C-4421-B9D2-1F7B4084A254}" dt="2022-08-29T22:37:42.998" v="1168" actId="26606"/>
          <ac:spMkLst>
            <pc:docMk/>
            <pc:sldMk cId="2097026623" sldId="403"/>
            <ac:spMk id="60" creationId="{B23893E2-3349-46D7-A7AA-B9E447957FB1}"/>
          </ac:spMkLst>
        </pc:spChg>
        <pc:spChg chg="add del">
          <ac:chgData name="Venkatesh Kummari" userId="ca389c96c8ca420b" providerId="LiveId" clId="{F8A0E953-180C-4421-B9D2-1F7B4084A254}" dt="2022-08-29T22:37:42.998" v="1168" actId="26606"/>
          <ac:spMkLst>
            <pc:docMk/>
            <pc:sldMk cId="2097026623" sldId="403"/>
            <ac:spMk id="61" creationId="{C14C23C8-0D86-4D9E-A9C7-76291675C442}"/>
          </ac:spMkLst>
        </pc:spChg>
        <pc:spChg chg="add del">
          <ac:chgData name="Venkatesh Kummari" userId="ca389c96c8ca420b" providerId="LiveId" clId="{F8A0E953-180C-4421-B9D2-1F7B4084A254}" dt="2022-08-29T22:37:42.998" v="1168" actId="26606"/>
          <ac:spMkLst>
            <pc:docMk/>
            <pc:sldMk cId="2097026623" sldId="403"/>
            <ac:spMk id="62" creationId="{2B7592FE-10D1-4664-B623-353F47C8DF7F}"/>
          </ac:spMkLst>
        </pc:spChg>
        <pc:spChg chg="add del">
          <ac:chgData name="Venkatesh Kummari" userId="ca389c96c8ca420b" providerId="LiveId" clId="{F8A0E953-180C-4421-B9D2-1F7B4084A254}" dt="2022-08-29T22:37:43.358" v="1170" actId="26606"/>
          <ac:spMkLst>
            <pc:docMk/>
            <pc:sldMk cId="2097026623" sldId="403"/>
            <ac:spMk id="64" creationId="{61293230-B0F6-45B1-96D1-13D18E242995}"/>
          </ac:spMkLst>
        </pc:spChg>
        <pc:spChg chg="add del">
          <ac:chgData name="Venkatesh Kummari" userId="ca389c96c8ca420b" providerId="LiveId" clId="{F8A0E953-180C-4421-B9D2-1F7B4084A254}" dt="2022-08-29T22:37:43.358" v="1170" actId="26606"/>
          <ac:spMkLst>
            <pc:docMk/>
            <pc:sldMk cId="2097026623" sldId="403"/>
            <ac:spMk id="65" creationId="{DB74BAD7-F0FC-4719-A31F-1ABDB62116DA}"/>
          </ac:spMkLst>
        </pc:spChg>
        <pc:spChg chg="add del">
          <ac:chgData name="Venkatesh Kummari" userId="ca389c96c8ca420b" providerId="LiveId" clId="{F8A0E953-180C-4421-B9D2-1F7B4084A254}" dt="2022-08-29T22:37:46.511" v="1172" actId="26606"/>
          <ac:spMkLst>
            <pc:docMk/>
            <pc:sldMk cId="2097026623" sldId="403"/>
            <ac:spMk id="67" creationId="{26FF42C2-EA15-4154-B242-E98E88CED99C}"/>
          </ac:spMkLst>
        </pc:spChg>
        <pc:spChg chg="add del">
          <ac:chgData name="Venkatesh Kummari" userId="ca389c96c8ca420b" providerId="LiveId" clId="{F8A0E953-180C-4421-B9D2-1F7B4084A254}" dt="2022-08-29T22:37:46.511" v="1172" actId="26606"/>
          <ac:spMkLst>
            <pc:docMk/>
            <pc:sldMk cId="2097026623" sldId="403"/>
            <ac:spMk id="68" creationId="{D79DE9F7-28C4-4856-BA57-D696E124C137}"/>
          </ac:spMkLst>
        </pc:spChg>
        <pc:spChg chg="add del">
          <ac:chgData name="Venkatesh Kummari" userId="ca389c96c8ca420b" providerId="LiveId" clId="{F8A0E953-180C-4421-B9D2-1F7B4084A254}" dt="2022-08-29T22:37:46.511" v="1172" actId="26606"/>
          <ac:spMkLst>
            <pc:docMk/>
            <pc:sldMk cId="2097026623" sldId="403"/>
            <ac:spMk id="69" creationId="{E1F9ED9C-121B-44C6-A308-5824769C40D5}"/>
          </ac:spMkLst>
        </pc:spChg>
        <pc:spChg chg="add del">
          <ac:chgData name="Venkatesh Kummari" userId="ca389c96c8ca420b" providerId="LiveId" clId="{F8A0E953-180C-4421-B9D2-1F7B4084A254}" dt="2022-08-29T22:37:46.511" v="1172" actId="26606"/>
          <ac:spMkLst>
            <pc:docMk/>
            <pc:sldMk cId="2097026623" sldId="403"/>
            <ac:spMk id="70" creationId="{4A5F8185-F27B-4E99-A06C-007336FE3F2D}"/>
          </ac:spMkLst>
        </pc:spChg>
        <pc:grpChg chg="add del">
          <ac:chgData name="Venkatesh Kummari" userId="ca389c96c8ca420b" providerId="LiveId" clId="{F8A0E953-180C-4421-B9D2-1F7B4084A254}" dt="2022-08-30T00:01:36.699" v="2860" actId="26606"/>
          <ac:grpSpMkLst>
            <pc:docMk/>
            <pc:sldMk cId="2097026623" sldId="403"/>
            <ac:grpSpMk id="12" creationId="{DE956BBB-7B91-4BF1-8CC5-4F1F5C3E0947}"/>
          </ac:grpSpMkLst>
        </pc:grpChg>
        <pc:grpChg chg="add del">
          <ac:chgData name="Venkatesh Kummari" userId="ca389c96c8ca420b" providerId="LiveId" clId="{F8A0E953-180C-4421-B9D2-1F7B4084A254}" dt="2022-08-29T22:22:38.622" v="662" actId="26606"/>
          <ac:grpSpMkLst>
            <pc:docMk/>
            <pc:sldMk cId="2097026623" sldId="403"/>
            <ac:grpSpMk id="16" creationId="{DE956BBB-7B91-4BF1-8CC5-4F1F5C3E0947}"/>
          </ac:grpSpMkLst>
        </pc:grpChg>
        <pc:grpChg chg="add del">
          <ac:chgData name="Venkatesh Kummari" userId="ca389c96c8ca420b" providerId="LiveId" clId="{F8A0E953-180C-4421-B9D2-1F7B4084A254}" dt="2022-08-29T22:22:40.924" v="666" actId="26606"/>
          <ac:grpSpMkLst>
            <pc:docMk/>
            <pc:sldMk cId="2097026623" sldId="403"/>
            <ac:grpSpMk id="30" creationId="{DE956BBB-7B91-4BF1-8CC5-4F1F5C3E0947}"/>
          </ac:grpSpMkLst>
        </pc:grpChg>
        <pc:grpChg chg="add del">
          <ac:chgData name="Venkatesh Kummari" userId="ca389c96c8ca420b" providerId="LiveId" clId="{F8A0E953-180C-4421-B9D2-1F7B4084A254}" dt="2022-08-30T00:01:36.908" v="2861" actId="700"/>
          <ac:grpSpMkLst>
            <pc:docMk/>
            <pc:sldMk cId="2097026623" sldId="403"/>
            <ac:grpSpMk id="37" creationId="{DE956BBB-7B91-4BF1-8CC5-4F1F5C3E0947}"/>
          </ac:grpSpMkLst>
        </pc:grpChg>
        <pc:picChg chg="add mod">
          <ac:chgData name="Venkatesh Kummari" userId="ca389c96c8ca420b" providerId="LiveId" clId="{F8A0E953-180C-4421-B9D2-1F7B4084A254}" dt="2022-08-29T22:37:46.511" v="1172" actId="26606"/>
          <ac:picMkLst>
            <pc:docMk/>
            <pc:sldMk cId="2097026623" sldId="403"/>
            <ac:picMk id="7" creationId="{AB91070C-3F55-6390-6A61-EF909D4CCF35}"/>
          </ac:picMkLst>
        </pc:picChg>
        <pc:picChg chg="add mod ord">
          <ac:chgData name="Venkatesh Kummari" userId="ca389c96c8ca420b" providerId="LiveId" clId="{F8A0E953-180C-4421-B9D2-1F7B4084A254}" dt="2022-08-29T22:37:46.511" v="1172" actId="26606"/>
          <ac:picMkLst>
            <pc:docMk/>
            <pc:sldMk cId="2097026623" sldId="403"/>
            <ac:picMk id="8" creationId="{BAA0D373-8A42-37B1-E64F-346B0D5F35F8}"/>
          </ac:picMkLst>
        </pc:picChg>
        <pc:picChg chg="add mod ord">
          <ac:chgData name="Venkatesh Kummari" userId="ca389c96c8ca420b" providerId="LiveId" clId="{F8A0E953-180C-4421-B9D2-1F7B4084A254}" dt="2022-08-29T22:37:46.511" v="1172" actId="26606"/>
          <ac:picMkLst>
            <pc:docMk/>
            <pc:sldMk cId="2097026623" sldId="403"/>
            <ac:picMk id="9" creationId="{8E4DCE0E-0ACD-2455-38AD-2879223D0052}"/>
          </ac:picMkLst>
        </pc:picChg>
      </pc:sldChg>
      <pc:sldChg chg="addSp delSp modSp new mod modTransition setBg modClrScheme chgLayout">
        <pc:chgData name="Venkatesh Kummari" userId="ca389c96c8ca420b" providerId="LiveId" clId="{F8A0E953-180C-4421-B9D2-1F7B4084A254}" dt="2022-08-30T00:08:08.785" v="2951" actId="1076"/>
        <pc:sldMkLst>
          <pc:docMk/>
          <pc:sldMk cId="4284265912" sldId="404"/>
        </pc:sldMkLst>
        <pc:spChg chg="add del mod ord">
          <ac:chgData name="Venkatesh Kummari" userId="ca389c96c8ca420b" providerId="LiveId" clId="{F8A0E953-180C-4421-B9D2-1F7B4084A254}" dt="2022-08-29T22:26:50.539" v="780" actId="700"/>
          <ac:spMkLst>
            <pc:docMk/>
            <pc:sldMk cId="4284265912" sldId="404"/>
            <ac:spMk id="2" creationId="{8905C204-4A59-C615-4434-96306FE48A8B}"/>
          </ac:spMkLst>
        </pc:spChg>
        <pc:spChg chg="del">
          <ac:chgData name="Venkatesh Kummari" userId="ca389c96c8ca420b" providerId="LiveId" clId="{F8A0E953-180C-4421-B9D2-1F7B4084A254}" dt="2022-08-29T22:25:37.677" v="766" actId="21"/>
          <ac:spMkLst>
            <pc:docMk/>
            <pc:sldMk cId="4284265912" sldId="404"/>
            <ac:spMk id="3" creationId="{403B438D-E1A7-EEDF-74C9-230A2B6151B9}"/>
          </ac:spMkLst>
        </pc:spChg>
        <pc:spChg chg="add del mod ord">
          <ac:chgData name="Venkatesh Kummari" userId="ca389c96c8ca420b" providerId="LiveId" clId="{F8A0E953-180C-4421-B9D2-1F7B4084A254}" dt="2022-08-29T22:42:53.090" v="1273" actId="26606"/>
          <ac:spMkLst>
            <pc:docMk/>
            <pc:sldMk cId="4284265912" sldId="404"/>
            <ac:spMk id="4" creationId="{2C879008-E8C8-017B-0CC1-BD4036E87B02}"/>
          </ac:spMkLst>
        </pc:spChg>
        <pc:spChg chg="del">
          <ac:chgData name="Venkatesh Kummari" userId="ca389c96c8ca420b" providerId="LiveId" clId="{F8A0E953-180C-4421-B9D2-1F7B4084A254}" dt="2022-08-29T22:25:27.564" v="762" actId="21"/>
          <ac:spMkLst>
            <pc:docMk/>
            <pc:sldMk cId="4284265912" sldId="404"/>
            <ac:spMk id="5" creationId="{3950B4D6-CC36-194F-1B98-052E5D2113AF}"/>
          </ac:spMkLst>
        </pc:spChg>
        <pc:spChg chg="del">
          <ac:chgData name="Venkatesh Kummari" userId="ca389c96c8ca420b" providerId="LiveId" clId="{F8A0E953-180C-4421-B9D2-1F7B4084A254}" dt="2022-08-29T22:25:29.508" v="763" actId="21"/>
          <ac:spMkLst>
            <pc:docMk/>
            <pc:sldMk cId="4284265912" sldId="404"/>
            <ac:spMk id="6" creationId="{12338958-AA53-2A4C-D39A-63EC828EB1F4}"/>
          </ac:spMkLst>
        </pc:spChg>
        <pc:spChg chg="add del mod ord">
          <ac:chgData name="Venkatesh Kummari" userId="ca389c96c8ca420b" providerId="LiveId" clId="{F8A0E953-180C-4421-B9D2-1F7B4084A254}" dt="2022-08-29T22:31:58.935" v="899" actId="21"/>
          <ac:spMkLst>
            <pc:docMk/>
            <pc:sldMk cId="4284265912" sldId="404"/>
            <ac:spMk id="9" creationId="{D05B3CD5-21A2-3954-A9DF-182CD0521D2D}"/>
          </ac:spMkLst>
        </pc:spChg>
        <pc:spChg chg="add del mod ord">
          <ac:chgData name="Venkatesh Kummari" userId="ca389c96c8ca420b" providerId="LiveId" clId="{F8A0E953-180C-4421-B9D2-1F7B4084A254}" dt="2022-08-29T22:26:57.210" v="781" actId="21"/>
          <ac:spMkLst>
            <pc:docMk/>
            <pc:sldMk cId="4284265912" sldId="404"/>
            <ac:spMk id="10" creationId="{DBB95DCA-4358-070C-51FD-17BA44205E71}"/>
          </ac:spMkLst>
        </pc:spChg>
        <pc:spChg chg="add del">
          <ac:chgData name="Venkatesh Kummari" userId="ca389c96c8ca420b" providerId="LiveId" clId="{F8A0E953-180C-4421-B9D2-1F7B4084A254}" dt="2022-08-29T22:28:16.115" v="822" actId="26606"/>
          <ac:spMkLst>
            <pc:docMk/>
            <pc:sldMk cId="4284265912" sldId="404"/>
            <ac:spMk id="19" creationId="{61293230-B0F6-45B1-96D1-13D18E242995}"/>
          </ac:spMkLst>
        </pc:spChg>
        <pc:spChg chg="add del">
          <ac:chgData name="Venkatesh Kummari" userId="ca389c96c8ca420b" providerId="LiveId" clId="{F8A0E953-180C-4421-B9D2-1F7B4084A254}" dt="2022-08-29T22:28:16.115" v="822" actId="26606"/>
          <ac:spMkLst>
            <pc:docMk/>
            <pc:sldMk cId="4284265912" sldId="404"/>
            <ac:spMk id="20" creationId="{DB74BAD7-F0FC-4719-A31F-1ABDB62116DA}"/>
          </ac:spMkLst>
        </pc:spChg>
        <pc:spChg chg="add del">
          <ac:chgData name="Venkatesh Kummari" userId="ca389c96c8ca420b" providerId="LiveId" clId="{F8A0E953-180C-4421-B9D2-1F7B4084A254}" dt="2022-08-29T22:28:00.579" v="800" actId="26606"/>
          <ac:spMkLst>
            <pc:docMk/>
            <pc:sldMk cId="4284265912" sldId="404"/>
            <ac:spMk id="22" creationId="{61293230-B0F6-45B1-96D1-13D18E242995}"/>
          </ac:spMkLst>
        </pc:spChg>
        <pc:spChg chg="add del">
          <ac:chgData name="Venkatesh Kummari" userId="ca389c96c8ca420b" providerId="LiveId" clId="{F8A0E953-180C-4421-B9D2-1F7B4084A254}" dt="2022-08-29T22:28:17.043" v="824" actId="26606"/>
          <ac:spMkLst>
            <pc:docMk/>
            <pc:sldMk cId="4284265912" sldId="404"/>
            <ac:spMk id="23" creationId="{E4D938A4-397D-4F8D-ADFF-E916F0E8C8F9}"/>
          </ac:spMkLst>
        </pc:spChg>
        <pc:spChg chg="add del">
          <ac:chgData name="Venkatesh Kummari" userId="ca389c96c8ca420b" providerId="LiveId" clId="{F8A0E953-180C-4421-B9D2-1F7B4084A254}" dt="2022-08-29T22:28:00.579" v="800" actId="26606"/>
          <ac:spMkLst>
            <pc:docMk/>
            <pc:sldMk cId="4284265912" sldId="404"/>
            <ac:spMk id="24" creationId="{DB74BAD7-F0FC-4719-A31F-1ABDB62116DA}"/>
          </ac:spMkLst>
        </pc:spChg>
        <pc:spChg chg="add del">
          <ac:chgData name="Venkatesh Kummari" userId="ca389c96c8ca420b" providerId="LiveId" clId="{F8A0E953-180C-4421-B9D2-1F7B4084A254}" dt="2022-08-29T22:28:17.043" v="824" actId="26606"/>
          <ac:spMkLst>
            <pc:docMk/>
            <pc:sldMk cId="4284265912" sldId="404"/>
            <ac:spMk id="25" creationId="{CB147A70-DC29-4DDF-A34C-2B82C6E2295E}"/>
          </ac:spMkLst>
        </pc:spChg>
        <pc:spChg chg="add del">
          <ac:chgData name="Venkatesh Kummari" userId="ca389c96c8ca420b" providerId="LiveId" clId="{F8A0E953-180C-4421-B9D2-1F7B4084A254}" dt="2022-08-29T22:28:02.186" v="802" actId="26606"/>
          <ac:spMkLst>
            <pc:docMk/>
            <pc:sldMk cId="4284265912" sldId="404"/>
            <ac:spMk id="27" creationId="{E4D938A4-397D-4F8D-ADFF-E916F0E8C8F9}"/>
          </ac:spMkLst>
        </pc:spChg>
        <pc:spChg chg="add del">
          <ac:chgData name="Venkatesh Kummari" userId="ca389c96c8ca420b" providerId="LiveId" clId="{F8A0E953-180C-4421-B9D2-1F7B4084A254}" dt="2022-08-29T22:28:02.186" v="802" actId="26606"/>
          <ac:spMkLst>
            <pc:docMk/>
            <pc:sldMk cId="4284265912" sldId="404"/>
            <ac:spMk id="28" creationId="{6C077334-5571-4B83-A83E-4CCCFA7B5E8A}"/>
          </ac:spMkLst>
        </pc:spChg>
        <pc:spChg chg="add del">
          <ac:chgData name="Venkatesh Kummari" userId="ca389c96c8ca420b" providerId="LiveId" clId="{F8A0E953-180C-4421-B9D2-1F7B4084A254}" dt="2022-08-29T22:28:02.186" v="802" actId="26606"/>
          <ac:spMkLst>
            <pc:docMk/>
            <pc:sldMk cId="4284265912" sldId="404"/>
            <ac:spMk id="29" creationId="{CB147A70-DC29-4DDF-A34C-2B82C6E2295E}"/>
          </ac:spMkLst>
        </pc:spChg>
        <pc:spChg chg="add del">
          <ac:chgData name="Venkatesh Kummari" userId="ca389c96c8ca420b" providerId="LiveId" clId="{F8A0E953-180C-4421-B9D2-1F7B4084A254}" dt="2022-08-29T22:28:02.186" v="802" actId="26606"/>
          <ac:spMkLst>
            <pc:docMk/>
            <pc:sldMk cId="4284265912" sldId="404"/>
            <ac:spMk id="30" creationId="{3B438362-1E1E-4C62-A99E-4134CB16366C}"/>
          </ac:spMkLst>
        </pc:spChg>
        <pc:spChg chg="add del">
          <ac:chgData name="Venkatesh Kummari" userId="ca389c96c8ca420b" providerId="LiveId" clId="{F8A0E953-180C-4421-B9D2-1F7B4084A254}" dt="2022-08-29T22:28:02.186" v="802" actId="26606"/>
          <ac:spMkLst>
            <pc:docMk/>
            <pc:sldMk cId="4284265912" sldId="404"/>
            <ac:spMk id="32" creationId="{0F646DF8-223D-47DD-95B1-F2654229E56C}"/>
          </ac:spMkLst>
        </pc:spChg>
        <pc:spChg chg="add del">
          <ac:chgData name="Venkatesh Kummari" userId="ca389c96c8ca420b" providerId="LiveId" clId="{F8A0E953-180C-4421-B9D2-1F7B4084A254}" dt="2022-08-29T22:28:17.043" v="824" actId="26606"/>
          <ac:spMkLst>
            <pc:docMk/>
            <pc:sldMk cId="4284265912" sldId="404"/>
            <ac:spMk id="33" creationId="{6C077334-5571-4B83-A83E-4CCCFA7B5E8A}"/>
          </ac:spMkLst>
        </pc:spChg>
        <pc:spChg chg="add del">
          <ac:chgData name="Venkatesh Kummari" userId="ca389c96c8ca420b" providerId="LiveId" clId="{F8A0E953-180C-4421-B9D2-1F7B4084A254}" dt="2022-08-29T22:28:02.186" v="802" actId="26606"/>
          <ac:spMkLst>
            <pc:docMk/>
            <pc:sldMk cId="4284265912" sldId="404"/>
            <ac:spMk id="34" creationId="{4D3DC50D-CA0F-48F9-B17E-20D8669AA4E0}"/>
          </ac:spMkLst>
        </pc:spChg>
        <pc:spChg chg="add del">
          <ac:chgData name="Venkatesh Kummari" userId="ca389c96c8ca420b" providerId="LiveId" clId="{F8A0E953-180C-4421-B9D2-1F7B4084A254}" dt="2022-08-29T22:28:17.043" v="824" actId="26606"/>
          <ac:spMkLst>
            <pc:docMk/>
            <pc:sldMk cId="4284265912" sldId="404"/>
            <ac:spMk id="35" creationId="{3B438362-1E1E-4C62-A99E-4134CB16366C}"/>
          </ac:spMkLst>
        </pc:spChg>
        <pc:spChg chg="add del">
          <ac:chgData name="Venkatesh Kummari" userId="ca389c96c8ca420b" providerId="LiveId" clId="{F8A0E953-180C-4421-B9D2-1F7B4084A254}" dt="2022-08-29T22:28:04.740" v="804" actId="26606"/>
          <ac:spMkLst>
            <pc:docMk/>
            <pc:sldMk cId="4284265912" sldId="404"/>
            <ac:spMk id="36" creationId="{231598CC-E9D8-46F1-A31D-21527BFD635F}"/>
          </ac:spMkLst>
        </pc:spChg>
        <pc:spChg chg="add del">
          <ac:chgData name="Venkatesh Kummari" userId="ca389c96c8ca420b" providerId="LiveId" clId="{F8A0E953-180C-4421-B9D2-1F7B4084A254}" dt="2022-08-29T22:28:04.740" v="804" actId="26606"/>
          <ac:spMkLst>
            <pc:docMk/>
            <pc:sldMk cId="4284265912" sldId="404"/>
            <ac:spMk id="37" creationId="{CB147A70-DC29-4DDF-A34C-2B82C6E2295E}"/>
          </ac:spMkLst>
        </pc:spChg>
        <pc:spChg chg="add del">
          <ac:chgData name="Venkatesh Kummari" userId="ca389c96c8ca420b" providerId="LiveId" clId="{F8A0E953-180C-4421-B9D2-1F7B4084A254}" dt="2022-08-29T22:28:04.740" v="804" actId="26606"/>
          <ac:spMkLst>
            <pc:docMk/>
            <pc:sldMk cId="4284265912" sldId="404"/>
            <ac:spMk id="38" creationId="{3B438362-1E1E-4C62-A99E-4134CB16366C}"/>
          </ac:spMkLst>
        </pc:spChg>
        <pc:spChg chg="add del">
          <ac:chgData name="Venkatesh Kummari" userId="ca389c96c8ca420b" providerId="LiveId" clId="{F8A0E953-180C-4421-B9D2-1F7B4084A254}" dt="2022-08-29T22:28:04.740" v="804" actId="26606"/>
          <ac:spMkLst>
            <pc:docMk/>
            <pc:sldMk cId="4284265912" sldId="404"/>
            <ac:spMk id="39" creationId="{6C077334-5571-4B83-A83E-4CCCFA7B5E8A}"/>
          </ac:spMkLst>
        </pc:spChg>
        <pc:spChg chg="add del">
          <ac:chgData name="Venkatesh Kummari" userId="ca389c96c8ca420b" providerId="LiveId" clId="{F8A0E953-180C-4421-B9D2-1F7B4084A254}" dt="2022-08-29T22:28:04.740" v="804" actId="26606"/>
          <ac:spMkLst>
            <pc:docMk/>
            <pc:sldMk cId="4284265912" sldId="404"/>
            <ac:spMk id="41" creationId="{0F646DF8-223D-47DD-95B1-F2654229E56C}"/>
          </ac:spMkLst>
        </pc:spChg>
        <pc:spChg chg="add del">
          <ac:chgData name="Venkatesh Kummari" userId="ca389c96c8ca420b" providerId="LiveId" clId="{F8A0E953-180C-4421-B9D2-1F7B4084A254}" dt="2022-08-29T22:28:04.740" v="804" actId="26606"/>
          <ac:spMkLst>
            <pc:docMk/>
            <pc:sldMk cId="4284265912" sldId="404"/>
            <ac:spMk id="42" creationId="{4D3DC50D-CA0F-48F9-B17E-20D8669AA4E0}"/>
          </ac:spMkLst>
        </pc:spChg>
        <pc:spChg chg="add del">
          <ac:chgData name="Venkatesh Kummari" userId="ca389c96c8ca420b" providerId="LiveId" clId="{F8A0E953-180C-4421-B9D2-1F7B4084A254}" dt="2022-08-29T22:28:17.043" v="824" actId="26606"/>
          <ac:spMkLst>
            <pc:docMk/>
            <pc:sldMk cId="4284265912" sldId="404"/>
            <ac:spMk id="43" creationId="{0F646DF8-223D-47DD-95B1-F2654229E56C}"/>
          </ac:spMkLst>
        </pc:spChg>
        <pc:spChg chg="add del">
          <ac:chgData name="Venkatesh Kummari" userId="ca389c96c8ca420b" providerId="LiveId" clId="{F8A0E953-180C-4421-B9D2-1F7B4084A254}" dt="2022-08-29T22:28:05.583" v="806" actId="26606"/>
          <ac:spMkLst>
            <pc:docMk/>
            <pc:sldMk cId="4284265912" sldId="404"/>
            <ac:spMk id="44" creationId="{E4D938A4-397D-4F8D-ADFF-E916F0E8C8F9}"/>
          </ac:spMkLst>
        </pc:spChg>
        <pc:spChg chg="add del">
          <ac:chgData name="Venkatesh Kummari" userId="ca389c96c8ca420b" providerId="LiveId" clId="{F8A0E953-180C-4421-B9D2-1F7B4084A254}" dt="2022-08-29T22:28:05.583" v="806" actId="26606"/>
          <ac:spMkLst>
            <pc:docMk/>
            <pc:sldMk cId="4284265912" sldId="404"/>
            <ac:spMk id="45" creationId="{CB147A70-DC29-4DDF-A34C-2B82C6E2295E}"/>
          </ac:spMkLst>
        </pc:spChg>
        <pc:spChg chg="add del">
          <ac:chgData name="Venkatesh Kummari" userId="ca389c96c8ca420b" providerId="LiveId" clId="{F8A0E953-180C-4421-B9D2-1F7B4084A254}" dt="2022-08-29T22:28:05.583" v="806" actId="26606"/>
          <ac:spMkLst>
            <pc:docMk/>
            <pc:sldMk cId="4284265912" sldId="404"/>
            <ac:spMk id="47" creationId="{6C077334-5571-4B83-A83E-4CCCFA7B5E8A}"/>
          </ac:spMkLst>
        </pc:spChg>
        <pc:spChg chg="add del">
          <ac:chgData name="Venkatesh Kummari" userId="ca389c96c8ca420b" providerId="LiveId" clId="{F8A0E953-180C-4421-B9D2-1F7B4084A254}" dt="2022-08-29T22:28:05.583" v="806" actId="26606"/>
          <ac:spMkLst>
            <pc:docMk/>
            <pc:sldMk cId="4284265912" sldId="404"/>
            <ac:spMk id="48" creationId="{3B438362-1E1E-4C62-A99E-4134CB16366C}"/>
          </ac:spMkLst>
        </pc:spChg>
        <pc:spChg chg="add del">
          <ac:chgData name="Venkatesh Kummari" userId="ca389c96c8ca420b" providerId="LiveId" clId="{F8A0E953-180C-4421-B9D2-1F7B4084A254}" dt="2022-08-29T22:28:05.583" v="806" actId="26606"/>
          <ac:spMkLst>
            <pc:docMk/>
            <pc:sldMk cId="4284265912" sldId="404"/>
            <ac:spMk id="49" creationId="{0F646DF8-223D-47DD-95B1-F2654229E56C}"/>
          </ac:spMkLst>
        </pc:spChg>
        <pc:spChg chg="add del">
          <ac:chgData name="Venkatesh Kummari" userId="ca389c96c8ca420b" providerId="LiveId" clId="{F8A0E953-180C-4421-B9D2-1F7B4084A254}" dt="2022-08-29T22:28:05.583" v="806" actId="26606"/>
          <ac:spMkLst>
            <pc:docMk/>
            <pc:sldMk cId="4284265912" sldId="404"/>
            <ac:spMk id="50" creationId="{4D3DC50D-CA0F-48F9-B17E-20D8669AA4E0}"/>
          </ac:spMkLst>
        </pc:spChg>
        <pc:spChg chg="add del">
          <ac:chgData name="Venkatesh Kummari" userId="ca389c96c8ca420b" providerId="LiveId" clId="{F8A0E953-180C-4421-B9D2-1F7B4084A254}" dt="2022-08-29T22:28:17.043" v="824" actId="26606"/>
          <ac:spMkLst>
            <pc:docMk/>
            <pc:sldMk cId="4284265912" sldId="404"/>
            <ac:spMk id="51" creationId="{4D3DC50D-CA0F-48F9-B17E-20D8669AA4E0}"/>
          </ac:spMkLst>
        </pc:spChg>
        <pc:spChg chg="add del">
          <ac:chgData name="Venkatesh Kummari" userId="ca389c96c8ca420b" providerId="LiveId" clId="{F8A0E953-180C-4421-B9D2-1F7B4084A254}" dt="2022-08-29T22:28:06.529" v="808" actId="26606"/>
          <ac:spMkLst>
            <pc:docMk/>
            <pc:sldMk cId="4284265912" sldId="404"/>
            <ac:spMk id="52" creationId="{61293230-B0F6-45B1-96D1-13D18E242995}"/>
          </ac:spMkLst>
        </pc:spChg>
        <pc:spChg chg="add del">
          <ac:chgData name="Venkatesh Kummari" userId="ca389c96c8ca420b" providerId="LiveId" clId="{F8A0E953-180C-4421-B9D2-1F7B4084A254}" dt="2022-08-29T22:28:06.529" v="808" actId="26606"/>
          <ac:spMkLst>
            <pc:docMk/>
            <pc:sldMk cId="4284265912" sldId="404"/>
            <ac:spMk id="53" creationId="{DB74BAD7-F0FC-4719-A31F-1ABDB62116DA}"/>
          </ac:spMkLst>
        </pc:spChg>
        <pc:spChg chg="add del">
          <ac:chgData name="Venkatesh Kummari" userId="ca389c96c8ca420b" providerId="LiveId" clId="{F8A0E953-180C-4421-B9D2-1F7B4084A254}" dt="2022-08-29T22:28:17.420" v="826" actId="26606"/>
          <ac:spMkLst>
            <pc:docMk/>
            <pc:sldMk cId="4284265912" sldId="404"/>
            <ac:spMk id="54" creationId="{61293230-B0F6-45B1-96D1-13D18E242995}"/>
          </ac:spMkLst>
        </pc:spChg>
        <pc:spChg chg="add del">
          <ac:chgData name="Venkatesh Kummari" userId="ca389c96c8ca420b" providerId="LiveId" clId="{F8A0E953-180C-4421-B9D2-1F7B4084A254}" dt="2022-08-29T22:28:08.244" v="810" actId="26606"/>
          <ac:spMkLst>
            <pc:docMk/>
            <pc:sldMk cId="4284265912" sldId="404"/>
            <ac:spMk id="55" creationId="{E4D938A4-397D-4F8D-ADFF-E916F0E8C8F9}"/>
          </ac:spMkLst>
        </pc:spChg>
        <pc:spChg chg="add del">
          <ac:chgData name="Venkatesh Kummari" userId="ca389c96c8ca420b" providerId="LiveId" clId="{F8A0E953-180C-4421-B9D2-1F7B4084A254}" dt="2022-08-29T22:28:08.244" v="810" actId="26606"/>
          <ac:spMkLst>
            <pc:docMk/>
            <pc:sldMk cId="4284265912" sldId="404"/>
            <ac:spMk id="56" creationId="{CB147A70-DC29-4DDF-A34C-2B82C6E2295E}"/>
          </ac:spMkLst>
        </pc:spChg>
        <pc:spChg chg="add del">
          <ac:chgData name="Venkatesh Kummari" userId="ca389c96c8ca420b" providerId="LiveId" clId="{F8A0E953-180C-4421-B9D2-1F7B4084A254}" dt="2022-08-29T22:28:08.244" v="810" actId="26606"/>
          <ac:spMkLst>
            <pc:docMk/>
            <pc:sldMk cId="4284265912" sldId="404"/>
            <ac:spMk id="58" creationId="{6C077334-5571-4B83-A83E-4CCCFA7B5E8A}"/>
          </ac:spMkLst>
        </pc:spChg>
        <pc:spChg chg="add del">
          <ac:chgData name="Venkatesh Kummari" userId="ca389c96c8ca420b" providerId="LiveId" clId="{F8A0E953-180C-4421-B9D2-1F7B4084A254}" dt="2022-08-29T22:28:08.244" v="810" actId="26606"/>
          <ac:spMkLst>
            <pc:docMk/>
            <pc:sldMk cId="4284265912" sldId="404"/>
            <ac:spMk id="59" creationId="{3B438362-1E1E-4C62-A99E-4134CB16366C}"/>
          </ac:spMkLst>
        </pc:spChg>
        <pc:spChg chg="add del">
          <ac:chgData name="Venkatesh Kummari" userId="ca389c96c8ca420b" providerId="LiveId" clId="{F8A0E953-180C-4421-B9D2-1F7B4084A254}" dt="2022-08-29T22:28:08.244" v="810" actId="26606"/>
          <ac:spMkLst>
            <pc:docMk/>
            <pc:sldMk cId="4284265912" sldId="404"/>
            <ac:spMk id="60" creationId="{0F646DF8-223D-47DD-95B1-F2654229E56C}"/>
          </ac:spMkLst>
        </pc:spChg>
        <pc:spChg chg="add del">
          <ac:chgData name="Venkatesh Kummari" userId="ca389c96c8ca420b" providerId="LiveId" clId="{F8A0E953-180C-4421-B9D2-1F7B4084A254}" dt="2022-08-29T22:28:08.244" v="810" actId="26606"/>
          <ac:spMkLst>
            <pc:docMk/>
            <pc:sldMk cId="4284265912" sldId="404"/>
            <ac:spMk id="61" creationId="{4D3DC50D-CA0F-48F9-B17E-20D8669AA4E0}"/>
          </ac:spMkLst>
        </pc:spChg>
        <pc:spChg chg="add del">
          <ac:chgData name="Venkatesh Kummari" userId="ca389c96c8ca420b" providerId="LiveId" clId="{F8A0E953-180C-4421-B9D2-1F7B4084A254}" dt="2022-08-29T22:28:17.420" v="826" actId="26606"/>
          <ac:spMkLst>
            <pc:docMk/>
            <pc:sldMk cId="4284265912" sldId="404"/>
            <ac:spMk id="62" creationId="{DB74BAD7-F0FC-4719-A31F-1ABDB62116DA}"/>
          </ac:spMkLst>
        </pc:spChg>
        <pc:spChg chg="add del">
          <ac:chgData name="Venkatesh Kummari" userId="ca389c96c8ca420b" providerId="LiveId" clId="{F8A0E953-180C-4421-B9D2-1F7B4084A254}" dt="2022-08-29T22:28:18.605" v="828" actId="26606"/>
          <ac:spMkLst>
            <pc:docMk/>
            <pc:sldMk cId="4284265912" sldId="404"/>
            <ac:spMk id="64" creationId="{E4D938A4-397D-4F8D-ADFF-E916F0E8C8F9}"/>
          </ac:spMkLst>
        </pc:spChg>
        <pc:spChg chg="add del">
          <ac:chgData name="Venkatesh Kummari" userId="ca389c96c8ca420b" providerId="LiveId" clId="{F8A0E953-180C-4421-B9D2-1F7B4084A254}" dt="2022-08-29T22:28:18.605" v="828" actId="26606"/>
          <ac:spMkLst>
            <pc:docMk/>
            <pc:sldMk cId="4284265912" sldId="404"/>
            <ac:spMk id="65" creationId="{CB147A70-DC29-4DDF-A34C-2B82C6E2295E}"/>
          </ac:spMkLst>
        </pc:spChg>
        <pc:spChg chg="add del">
          <ac:chgData name="Venkatesh Kummari" userId="ca389c96c8ca420b" providerId="LiveId" clId="{F8A0E953-180C-4421-B9D2-1F7B4084A254}" dt="2022-08-29T22:28:18.605" v="828" actId="26606"/>
          <ac:spMkLst>
            <pc:docMk/>
            <pc:sldMk cId="4284265912" sldId="404"/>
            <ac:spMk id="67" creationId="{6C077334-5571-4B83-A83E-4CCCFA7B5E8A}"/>
          </ac:spMkLst>
        </pc:spChg>
        <pc:spChg chg="add del">
          <ac:chgData name="Venkatesh Kummari" userId="ca389c96c8ca420b" providerId="LiveId" clId="{F8A0E953-180C-4421-B9D2-1F7B4084A254}" dt="2022-08-29T22:28:18.605" v="828" actId="26606"/>
          <ac:spMkLst>
            <pc:docMk/>
            <pc:sldMk cId="4284265912" sldId="404"/>
            <ac:spMk id="68" creationId="{3B438362-1E1E-4C62-A99E-4134CB16366C}"/>
          </ac:spMkLst>
        </pc:spChg>
        <pc:spChg chg="add del">
          <ac:chgData name="Venkatesh Kummari" userId="ca389c96c8ca420b" providerId="LiveId" clId="{F8A0E953-180C-4421-B9D2-1F7B4084A254}" dt="2022-08-29T22:28:18.605" v="828" actId="26606"/>
          <ac:spMkLst>
            <pc:docMk/>
            <pc:sldMk cId="4284265912" sldId="404"/>
            <ac:spMk id="69" creationId="{0F646DF8-223D-47DD-95B1-F2654229E56C}"/>
          </ac:spMkLst>
        </pc:spChg>
        <pc:spChg chg="add del">
          <ac:chgData name="Venkatesh Kummari" userId="ca389c96c8ca420b" providerId="LiveId" clId="{F8A0E953-180C-4421-B9D2-1F7B4084A254}" dt="2022-08-29T22:28:18.605" v="828" actId="26606"/>
          <ac:spMkLst>
            <pc:docMk/>
            <pc:sldMk cId="4284265912" sldId="404"/>
            <ac:spMk id="70" creationId="{4D3DC50D-CA0F-48F9-B17E-20D8669AA4E0}"/>
          </ac:spMkLst>
        </pc:spChg>
        <pc:spChg chg="add del">
          <ac:chgData name="Venkatesh Kummari" userId="ca389c96c8ca420b" providerId="LiveId" clId="{F8A0E953-180C-4421-B9D2-1F7B4084A254}" dt="2022-08-29T22:28:18.907" v="830" actId="26606"/>
          <ac:spMkLst>
            <pc:docMk/>
            <pc:sldMk cId="4284265912" sldId="404"/>
            <ac:spMk id="72" creationId="{E4D938A4-397D-4F8D-ADFF-E916F0E8C8F9}"/>
          </ac:spMkLst>
        </pc:spChg>
        <pc:spChg chg="add del">
          <ac:chgData name="Venkatesh Kummari" userId="ca389c96c8ca420b" providerId="LiveId" clId="{F8A0E953-180C-4421-B9D2-1F7B4084A254}" dt="2022-08-29T22:28:18.907" v="830" actId="26606"/>
          <ac:spMkLst>
            <pc:docMk/>
            <pc:sldMk cId="4284265912" sldId="404"/>
            <ac:spMk id="73" creationId="{CB147A70-DC29-4DDF-A34C-2B82C6E2295E}"/>
          </ac:spMkLst>
        </pc:spChg>
        <pc:spChg chg="add del">
          <ac:chgData name="Venkatesh Kummari" userId="ca389c96c8ca420b" providerId="LiveId" clId="{F8A0E953-180C-4421-B9D2-1F7B4084A254}" dt="2022-08-29T22:28:18.907" v="830" actId="26606"/>
          <ac:spMkLst>
            <pc:docMk/>
            <pc:sldMk cId="4284265912" sldId="404"/>
            <ac:spMk id="75" creationId="{6C077334-5571-4B83-A83E-4CCCFA7B5E8A}"/>
          </ac:spMkLst>
        </pc:spChg>
        <pc:spChg chg="add del">
          <ac:chgData name="Venkatesh Kummari" userId="ca389c96c8ca420b" providerId="LiveId" clId="{F8A0E953-180C-4421-B9D2-1F7B4084A254}" dt="2022-08-29T22:28:18.907" v="830" actId="26606"/>
          <ac:spMkLst>
            <pc:docMk/>
            <pc:sldMk cId="4284265912" sldId="404"/>
            <ac:spMk id="76" creationId="{3B438362-1E1E-4C62-A99E-4134CB16366C}"/>
          </ac:spMkLst>
        </pc:spChg>
        <pc:spChg chg="add del">
          <ac:chgData name="Venkatesh Kummari" userId="ca389c96c8ca420b" providerId="LiveId" clId="{F8A0E953-180C-4421-B9D2-1F7B4084A254}" dt="2022-08-29T22:28:18.907" v="830" actId="26606"/>
          <ac:spMkLst>
            <pc:docMk/>
            <pc:sldMk cId="4284265912" sldId="404"/>
            <ac:spMk id="77" creationId="{0F646DF8-223D-47DD-95B1-F2654229E56C}"/>
          </ac:spMkLst>
        </pc:spChg>
        <pc:spChg chg="add del">
          <ac:chgData name="Venkatesh Kummari" userId="ca389c96c8ca420b" providerId="LiveId" clId="{F8A0E953-180C-4421-B9D2-1F7B4084A254}" dt="2022-08-29T22:28:18.907" v="830" actId="26606"/>
          <ac:spMkLst>
            <pc:docMk/>
            <pc:sldMk cId="4284265912" sldId="404"/>
            <ac:spMk id="78" creationId="{4D3DC50D-CA0F-48F9-B17E-20D8669AA4E0}"/>
          </ac:spMkLst>
        </pc:spChg>
        <pc:spChg chg="add del">
          <ac:chgData name="Venkatesh Kummari" userId="ca389c96c8ca420b" providerId="LiveId" clId="{F8A0E953-180C-4421-B9D2-1F7B4084A254}" dt="2022-08-29T22:28:20.125" v="832" actId="26606"/>
          <ac:spMkLst>
            <pc:docMk/>
            <pc:sldMk cId="4284265912" sldId="404"/>
            <ac:spMk id="80" creationId="{61293230-B0F6-45B1-96D1-13D18E242995}"/>
          </ac:spMkLst>
        </pc:spChg>
        <pc:spChg chg="add del">
          <ac:chgData name="Venkatesh Kummari" userId="ca389c96c8ca420b" providerId="LiveId" clId="{F8A0E953-180C-4421-B9D2-1F7B4084A254}" dt="2022-08-29T22:28:20.125" v="832" actId="26606"/>
          <ac:spMkLst>
            <pc:docMk/>
            <pc:sldMk cId="4284265912" sldId="404"/>
            <ac:spMk id="81" creationId="{DB74BAD7-F0FC-4719-A31F-1ABDB62116DA}"/>
          </ac:spMkLst>
        </pc:spChg>
        <pc:spChg chg="add del">
          <ac:chgData name="Venkatesh Kummari" userId="ca389c96c8ca420b" providerId="LiveId" clId="{F8A0E953-180C-4421-B9D2-1F7B4084A254}" dt="2022-08-29T22:28:22.251" v="834" actId="26606"/>
          <ac:spMkLst>
            <pc:docMk/>
            <pc:sldMk cId="4284265912" sldId="404"/>
            <ac:spMk id="83" creationId="{231598CC-E9D8-46F1-A31D-21527BFD635F}"/>
          </ac:spMkLst>
        </pc:spChg>
        <pc:spChg chg="add del">
          <ac:chgData name="Venkatesh Kummari" userId="ca389c96c8ca420b" providerId="LiveId" clId="{F8A0E953-180C-4421-B9D2-1F7B4084A254}" dt="2022-08-29T22:28:22.251" v="834" actId="26606"/>
          <ac:spMkLst>
            <pc:docMk/>
            <pc:sldMk cId="4284265912" sldId="404"/>
            <ac:spMk id="84" creationId="{CB147A70-DC29-4DDF-A34C-2B82C6E2295E}"/>
          </ac:spMkLst>
        </pc:spChg>
        <pc:spChg chg="add del">
          <ac:chgData name="Venkatesh Kummari" userId="ca389c96c8ca420b" providerId="LiveId" clId="{F8A0E953-180C-4421-B9D2-1F7B4084A254}" dt="2022-08-29T22:28:22.251" v="834" actId="26606"/>
          <ac:spMkLst>
            <pc:docMk/>
            <pc:sldMk cId="4284265912" sldId="404"/>
            <ac:spMk id="85" creationId="{3B438362-1E1E-4C62-A99E-4134CB16366C}"/>
          </ac:spMkLst>
        </pc:spChg>
        <pc:spChg chg="add del">
          <ac:chgData name="Venkatesh Kummari" userId="ca389c96c8ca420b" providerId="LiveId" clId="{F8A0E953-180C-4421-B9D2-1F7B4084A254}" dt="2022-08-29T22:28:22.251" v="834" actId="26606"/>
          <ac:spMkLst>
            <pc:docMk/>
            <pc:sldMk cId="4284265912" sldId="404"/>
            <ac:spMk id="86" creationId="{6C077334-5571-4B83-A83E-4CCCFA7B5E8A}"/>
          </ac:spMkLst>
        </pc:spChg>
        <pc:spChg chg="add del">
          <ac:chgData name="Venkatesh Kummari" userId="ca389c96c8ca420b" providerId="LiveId" clId="{F8A0E953-180C-4421-B9D2-1F7B4084A254}" dt="2022-08-29T22:28:22.251" v="834" actId="26606"/>
          <ac:spMkLst>
            <pc:docMk/>
            <pc:sldMk cId="4284265912" sldId="404"/>
            <ac:spMk id="88" creationId="{0F646DF8-223D-47DD-95B1-F2654229E56C}"/>
          </ac:spMkLst>
        </pc:spChg>
        <pc:spChg chg="add del">
          <ac:chgData name="Venkatesh Kummari" userId="ca389c96c8ca420b" providerId="LiveId" clId="{F8A0E953-180C-4421-B9D2-1F7B4084A254}" dt="2022-08-29T22:28:22.251" v="834" actId="26606"/>
          <ac:spMkLst>
            <pc:docMk/>
            <pc:sldMk cId="4284265912" sldId="404"/>
            <ac:spMk id="89" creationId="{4D3DC50D-CA0F-48F9-B17E-20D8669AA4E0}"/>
          </ac:spMkLst>
        </pc:spChg>
        <pc:spChg chg="add del">
          <ac:chgData name="Venkatesh Kummari" userId="ca389c96c8ca420b" providerId="LiveId" clId="{F8A0E953-180C-4421-B9D2-1F7B4084A254}" dt="2022-08-29T22:28:22.621" v="836" actId="26606"/>
          <ac:spMkLst>
            <pc:docMk/>
            <pc:sldMk cId="4284265912" sldId="404"/>
            <ac:spMk id="91" creationId="{E4D938A4-397D-4F8D-ADFF-E916F0E8C8F9}"/>
          </ac:spMkLst>
        </pc:spChg>
        <pc:spChg chg="add del">
          <ac:chgData name="Venkatesh Kummari" userId="ca389c96c8ca420b" providerId="LiveId" clId="{F8A0E953-180C-4421-B9D2-1F7B4084A254}" dt="2022-08-29T22:28:22.621" v="836" actId="26606"/>
          <ac:spMkLst>
            <pc:docMk/>
            <pc:sldMk cId="4284265912" sldId="404"/>
            <ac:spMk id="92" creationId="{CB147A70-DC29-4DDF-A34C-2B82C6E2295E}"/>
          </ac:spMkLst>
        </pc:spChg>
        <pc:spChg chg="add del">
          <ac:chgData name="Venkatesh Kummari" userId="ca389c96c8ca420b" providerId="LiveId" clId="{F8A0E953-180C-4421-B9D2-1F7B4084A254}" dt="2022-08-29T22:28:22.621" v="836" actId="26606"/>
          <ac:spMkLst>
            <pc:docMk/>
            <pc:sldMk cId="4284265912" sldId="404"/>
            <ac:spMk id="94" creationId="{6C077334-5571-4B83-A83E-4CCCFA7B5E8A}"/>
          </ac:spMkLst>
        </pc:spChg>
        <pc:spChg chg="add del">
          <ac:chgData name="Venkatesh Kummari" userId="ca389c96c8ca420b" providerId="LiveId" clId="{F8A0E953-180C-4421-B9D2-1F7B4084A254}" dt="2022-08-29T22:28:22.621" v="836" actId="26606"/>
          <ac:spMkLst>
            <pc:docMk/>
            <pc:sldMk cId="4284265912" sldId="404"/>
            <ac:spMk id="95" creationId="{3B438362-1E1E-4C62-A99E-4134CB16366C}"/>
          </ac:spMkLst>
        </pc:spChg>
        <pc:spChg chg="add del">
          <ac:chgData name="Venkatesh Kummari" userId="ca389c96c8ca420b" providerId="LiveId" clId="{F8A0E953-180C-4421-B9D2-1F7B4084A254}" dt="2022-08-29T22:28:22.621" v="836" actId="26606"/>
          <ac:spMkLst>
            <pc:docMk/>
            <pc:sldMk cId="4284265912" sldId="404"/>
            <ac:spMk id="96" creationId="{0F646DF8-223D-47DD-95B1-F2654229E56C}"/>
          </ac:spMkLst>
        </pc:spChg>
        <pc:spChg chg="add del">
          <ac:chgData name="Venkatesh Kummari" userId="ca389c96c8ca420b" providerId="LiveId" clId="{F8A0E953-180C-4421-B9D2-1F7B4084A254}" dt="2022-08-29T22:28:22.621" v="836" actId="26606"/>
          <ac:spMkLst>
            <pc:docMk/>
            <pc:sldMk cId="4284265912" sldId="404"/>
            <ac:spMk id="97" creationId="{4D3DC50D-CA0F-48F9-B17E-20D8669AA4E0}"/>
          </ac:spMkLst>
        </pc:spChg>
        <pc:spChg chg="add del">
          <ac:chgData name="Venkatesh Kummari" userId="ca389c96c8ca420b" providerId="LiveId" clId="{F8A0E953-180C-4421-B9D2-1F7B4084A254}" dt="2022-08-29T22:28:26.457" v="838" actId="26606"/>
          <ac:spMkLst>
            <pc:docMk/>
            <pc:sldMk cId="4284265912" sldId="404"/>
            <ac:spMk id="99" creationId="{61293230-B0F6-45B1-96D1-13D18E242995}"/>
          </ac:spMkLst>
        </pc:spChg>
        <pc:spChg chg="add del">
          <ac:chgData name="Venkatesh Kummari" userId="ca389c96c8ca420b" providerId="LiveId" clId="{F8A0E953-180C-4421-B9D2-1F7B4084A254}" dt="2022-08-29T22:28:26.457" v="838" actId="26606"/>
          <ac:spMkLst>
            <pc:docMk/>
            <pc:sldMk cId="4284265912" sldId="404"/>
            <ac:spMk id="100" creationId="{DB74BAD7-F0FC-4719-A31F-1ABDB62116DA}"/>
          </ac:spMkLst>
        </pc:spChg>
        <pc:graphicFrameChg chg="add del">
          <ac:chgData name="Venkatesh Kummari" userId="ca389c96c8ca420b" providerId="LiveId" clId="{F8A0E953-180C-4421-B9D2-1F7B4084A254}" dt="2022-08-29T22:27:30.140" v="793" actId="26606"/>
          <ac:graphicFrameMkLst>
            <pc:docMk/>
            <pc:sldMk cId="4284265912" sldId="404"/>
            <ac:graphicFrameMk id="11" creationId="{7A491D8A-97D3-F2D6-BB0F-8C23C1113ED0}"/>
          </ac:graphicFrameMkLst>
        </pc:graphicFrameChg>
        <pc:graphicFrameChg chg="add del">
          <ac:chgData name="Venkatesh Kummari" userId="ca389c96c8ca420b" providerId="LiveId" clId="{F8A0E953-180C-4421-B9D2-1F7B4084A254}" dt="2022-08-29T22:27:30.781" v="795" actId="26606"/>
          <ac:graphicFrameMkLst>
            <pc:docMk/>
            <pc:sldMk cId="4284265912" sldId="404"/>
            <ac:graphicFrameMk id="13" creationId="{A6551054-4B27-D76E-3CAC-B309306429BD}"/>
          </ac:graphicFrameMkLst>
        </pc:graphicFrameChg>
        <pc:graphicFrameChg chg="add del">
          <ac:chgData name="Venkatesh Kummari" userId="ca389c96c8ca420b" providerId="LiveId" clId="{F8A0E953-180C-4421-B9D2-1F7B4084A254}" dt="2022-08-29T22:27:34.089" v="797" actId="26606"/>
          <ac:graphicFrameMkLst>
            <pc:docMk/>
            <pc:sldMk cId="4284265912" sldId="404"/>
            <ac:graphicFrameMk id="15" creationId="{737162DE-494A-A4EA-E226-C09448B3E4AF}"/>
          </ac:graphicFrameMkLst>
        </pc:graphicFrameChg>
        <pc:graphicFrameChg chg="add del mod ord modGraphic">
          <ac:chgData name="Venkatesh Kummari" userId="ca389c96c8ca420b" providerId="LiveId" clId="{F8A0E953-180C-4421-B9D2-1F7B4084A254}" dt="2022-08-29T22:31:05.543" v="873" actId="26606"/>
          <ac:graphicFrameMkLst>
            <pc:docMk/>
            <pc:sldMk cId="4284265912" sldId="404"/>
            <ac:graphicFrameMk id="17" creationId="{CF374D0F-4668-F9B4-CAF9-81E7A8B58579}"/>
          </ac:graphicFrameMkLst>
        </pc:graphicFrameChg>
        <pc:graphicFrameChg chg="add del">
          <ac:chgData name="Venkatesh Kummari" userId="ca389c96c8ca420b" providerId="LiveId" clId="{F8A0E953-180C-4421-B9D2-1F7B4084A254}" dt="2022-08-29T22:32:35.663" v="910" actId="26606"/>
          <ac:graphicFrameMkLst>
            <pc:docMk/>
            <pc:sldMk cId="4284265912" sldId="404"/>
            <ac:graphicFrameMk id="98" creationId="{B61AC477-D0BE-AF2C-0C0A-004674BAFDAA}"/>
          </ac:graphicFrameMkLst>
        </pc:graphicFrameChg>
        <pc:graphicFrameChg chg="add del">
          <ac:chgData name="Venkatesh Kummari" userId="ca389c96c8ca420b" providerId="LiveId" clId="{F8A0E953-180C-4421-B9D2-1F7B4084A254}" dt="2022-08-29T22:32:36.552" v="912" actId="26606"/>
          <ac:graphicFrameMkLst>
            <pc:docMk/>
            <pc:sldMk cId="4284265912" sldId="404"/>
            <ac:graphicFrameMk id="101" creationId="{CEC45975-62A3-BE0E-5FC3-95016E8CB024}"/>
          </ac:graphicFrameMkLst>
        </pc:graphicFrameChg>
        <pc:graphicFrameChg chg="add del">
          <ac:chgData name="Venkatesh Kummari" userId="ca389c96c8ca420b" providerId="LiveId" clId="{F8A0E953-180C-4421-B9D2-1F7B4084A254}" dt="2022-08-29T22:35:27.971" v="941" actId="26606"/>
          <ac:graphicFrameMkLst>
            <pc:docMk/>
            <pc:sldMk cId="4284265912" sldId="404"/>
            <ac:graphicFrameMk id="102" creationId="{EC29912E-D0E1-7FCE-EC4B-496B511694CE}"/>
          </ac:graphicFrameMkLst>
        </pc:graphicFrameChg>
        <pc:graphicFrameChg chg="add del">
          <ac:chgData name="Venkatesh Kummari" userId="ca389c96c8ca420b" providerId="LiveId" clId="{F8A0E953-180C-4421-B9D2-1F7B4084A254}" dt="2022-08-29T22:32:38.072" v="914" actId="26606"/>
          <ac:graphicFrameMkLst>
            <pc:docMk/>
            <pc:sldMk cId="4284265912" sldId="404"/>
            <ac:graphicFrameMk id="103" creationId="{5006234A-8172-9C13-ACB5-EA6CB858224D}"/>
          </ac:graphicFrameMkLst>
        </pc:graphicFrameChg>
        <pc:graphicFrameChg chg="add del mod">
          <ac:chgData name="Venkatesh Kummari" userId="ca389c96c8ca420b" providerId="LiveId" clId="{F8A0E953-180C-4421-B9D2-1F7B4084A254}" dt="2022-08-29T22:40:50.065" v="1193" actId="26606"/>
          <ac:graphicFrameMkLst>
            <pc:docMk/>
            <pc:sldMk cId="4284265912" sldId="404"/>
            <ac:graphicFrameMk id="104" creationId="{A96FB8BB-CEAD-7692-2693-95EFC5FC94BF}"/>
          </ac:graphicFrameMkLst>
        </pc:graphicFrameChg>
        <pc:graphicFrameChg chg="add del">
          <ac:chgData name="Venkatesh Kummari" userId="ca389c96c8ca420b" providerId="LiveId" clId="{F8A0E953-180C-4421-B9D2-1F7B4084A254}" dt="2022-08-29T22:32:38.793" v="916" actId="26606"/>
          <ac:graphicFrameMkLst>
            <pc:docMk/>
            <pc:sldMk cId="4284265912" sldId="404"/>
            <ac:graphicFrameMk id="105" creationId="{557697DA-6B48-B460-3472-AB4C4C8DDA13}"/>
          </ac:graphicFrameMkLst>
        </pc:graphicFrameChg>
        <pc:graphicFrameChg chg="add del">
          <ac:chgData name="Venkatesh Kummari" userId="ca389c96c8ca420b" providerId="LiveId" clId="{F8A0E953-180C-4421-B9D2-1F7B4084A254}" dt="2022-08-29T22:32:39.355" v="918" actId="26606"/>
          <ac:graphicFrameMkLst>
            <pc:docMk/>
            <pc:sldMk cId="4284265912" sldId="404"/>
            <ac:graphicFrameMk id="107" creationId="{CEC45975-62A3-BE0E-5FC3-95016E8CB024}"/>
          </ac:graphicFrameMkLst>
        </pc:graphicFrameChg>
        <pc:graphicFrameChg chg="add del">
          <ac:chgData name="Venkatesh Kummari" userId="ca389c96c8ca420b" providerId="LiveId" clId="{F8A0E953-180C-4421-B9D2-1F7B4084A254}" dt="2022-08-29T22:32:44.740" v="920" actId="26606"/>
          <ac:graphicFrameMkLst>
            <pc:docMk/>
            <pc:sldMk cId="4284265912" sldId="404"/>
            <ac:graphicFrameMk id="109" creationId="{B61AC477-D0BE-AF2C-0C0A-004674BAFDAA}"/>
          </ac:graphicFrameMkLst>
        </pc:graphicFrameChg>
        <pc:graphicFrameChg chg="add del">
          <ac:chgData name="Venkatesh Kummari" userId="ca389c96c8ca420b" providerId="LiveId" clId="{F8A0E953-180C-4421-B9D2-1F7B4084A254}" dt="2022-08-29T22:42:48.470" v="1268" actId="26606"/>
          <ac:graphicFrameMkLst>
            <pc:docMk/>
            <pc:sldMk cId="4284265912" sldId="404"/>
            <ac:graphicFrameMk id="110" creationId="{62102284-991F-2FD2-993F-C0CD434B1D0D}"/>
          </ac:graphicFrameMkLst>
        </pc:graphicFrameChg>
        <pc:graphicFrameChg chg="add del">
          <ac:chgData name="Venkatesh Kummari" userId="ca389c96c8ca420b" providerId="LiveId" clId="{F8A0E953-180C-4421-B9D2-1F7B4084A254}" dt="2022-08-29T22:32:46.260" v="922" actId="26606"/>
          <ac:graphicFrameMkLst>
            <pc:docMk/>
            <pc:sldMk cId="4284265912" sldId="404"/>
            <ac:graphicFrameMk id="111" creationId="{CEC45975-62A3-BE0E-5FC3-95016E8CB024}"/>
          </ac:graphicFrameMkLst>
        </pc:graphicFrameChg>
        <pc:graphicFrameChg chg="add del">
          <ac:chgData name="Venkatesh Kummari" userId="ca389c96c8ca420b" providerId="LiveId" clId="{F8A0E953-180C-4421-B9D2-1F7B4084A254}" dt="2022-08-29T22:42:48.935" v="1270" actId="26606"/>
          <ac:graphicFrameMkLst>
            <pc:docMk/>
            <pc:sldMk cId="4284265912" sldId="404"/>
            <ac:graphicFrameMk id="112" creationId="{E2DBAAD2-DF3E-B70A-F321-0E3994E7AD00}"/>
          </ac:graphicFrameMkLst>
        </pc:graphicFrameChg>
        <pc:graphicFrameChg chg="add del">
          <ac:chgData name="Venkatesh Kummari" userId="ca389c96c8ca420b" providerId="LiveId" clId="{F8A0E953-180C-4421-B9D2-1F7B4084A254}" dt="2022-08-29T22:32:49.731" v="924" actId="26606"/>
          <ac:graphicFrameMkLst>
            <pc:docMk/>
            <pc:sldMk cId="4284265912" sldId="404"/>
            <ac:graphicFrameMk id="113" creationId="{5006234A-8172-9C13-ACB5-EA6CB858224D}"/>
          </ac:graphicFrameMkLst>
        </pc:graphicFrameChg>
        <pc:graphicFrameChg chg="add del">
          <ac:chgData name="Venkatesh Kummari" userId="ca389c96c8ca420b" providerId="LiveId" clId="{F8A0E953-180C-4421-B9D2-1F7B4084A254}" dt="2022-08-29T22:42:53.071" v="1272" actId="26606"/>
          <ac:graphicFrameMkLst>
            <pc:docMk/>
            <pc:sldMk cId="4284265912" sldId="404"/>
            <ac:graphicFrameMk id="114" creationId="{CCB5F79B-0EA6-265B-9C7B-4E1E3A82971A}"/>
          </ac:graphicFrameMkLst>
        </pc:graphicFrameChg>
        <pc:graphicFrameChg chg="add del">
          <ac:chgData name="Venkatesh Kummari" userId="ca389c96c8ca420b" providerId="LiveId" clId="{F8A0E953-180C-4421-B9D2-1F7B4084A254}" dt="2022-08-29T22:32:54.517" v="929" actId="26606"/>
          <ac:graphicFrameMkLst>
            <pc:docMk/>
            <pc:sldMk cId="4284265912" sldId="404"/>
            <ac:graphicFrameMk id="115" creationId="{B61AC477-D0BE-AF2C-0C0A-004674BAFDAA}"/>
          </ac:graphicFrameMkLst>
        </pc:graphicFrameChg>
        <pc:graphicFrameChg chg="add mod modGraphic">
          <ac:chgData name="Venkatesh Kummari" userId="ca389c96c8ca420b" providerId="LiveId" clId="{F8A0E953-180C-4421-B9D2-1F7B4084A254}" dt="2022-08-30T00:08:08.785" v="2951" actId="1076"/>
          <ac:graphicFrameMkLst>
            <pc:docMk/>
            <pc:sldMk cId="4284265912" sldId="404"/>
            <ac:graphicFrameMk id="116" creationId="{D6E982F6-F526-EB30-35E5-E32BC0225A9D}"/>
          </ac:graphicFrameMkLst>
        </pc:graphicFrameChg>
        <pc:picChg chg="add mod">
          <ac:chgData name="Venkatesh Kummari" userId="ca389c96c8ca420b" providerId="LiveId" clId="{F8A0E953-180C-4421-B9D2-1F7B4084A254}" dt="2022-08-29T22:41:39.800" v="1245" actId="14100"/>
          <ac:picMkLst>
            <pc:docMk/>
            <pc:sldMk cId="4284265912" sldId="404"/>
            <ac:picMk id="7" creationId="{5E7FC15A-CBE4-2C67-CA60-2A027B64A333}"/>
          </ac:picMkLst>
        </pc:picChg>
        <pc:picChg chg="add mod">
          <ac:chgData name="Venkatesh Kummari" userId="ca389c96c8ca420b" providerId="LiveId" clId="{F8A0E953-180C-4421-B9D2-1F7B4084A254}" dt="2022-08-29T22:41:52.233" v="1252" actId="1076"/>
          <ac:picMkLst>
            <pc:docMk/>
            <pc:sldMk cId="4284265912" sldId="404"/>
            <ac:picMk id="8" creationId="{510FD134-A92C-8114-24ED-3AED79467E0D}"/>
          </ac:picMkLst>
        </pc:picChg>
        <pc:picChg chg="add mod ord">
          <ac:chgData name="Venkatesh Kummari" userId="ca389c96c8ca420b" providerId="LiveId" clId="{F8A0E953-180C-4421-B9D2-1F7B4084A254}" dt="2022-08-29T22:41:49.747" v="1250" actId="1076"/>
          <ac:picMkLst>
            <pc:docMk/>
            <pc:sldMk cId="4284265912" sldId="404"/>
            <ac:picMk id="90" creationId="{0B4935E6-FA63-57FB-23BF-7E429E84598A}"/>
          </ac:picMkLst>
        </pc:picChg>
        <pc:picChg chg="add mod">
          <ac:chgData name="Venkatesh Kummari" userId="ca389c96c8ca420b" providerId="LiveId" clId="{F8A0E953-180C-4421-B9D2-1F7B4084A254}" dt="2022-08-29T22:40:49.500" v="1192"/>
          <ac:picMkLst>
            <pc:docMk/>
            <pc:sldMk cId="4284265912" sldId="404"/>
            <ac:picMk id="106" creationId="{AA88B81E-E0EE-BAAB-89A2-935BA4119006}"/>
          </ac:picMkLst>
        </pc:picChg>
        <pc:picChg chg="add mod">
          <ac:chgData name="Venkatesh Kummari" userId="ca389c96c8ca420b" providerId="LiveId" clId="{F8A0E953-180C-4421-B9D2-1F7B4084A254}" dt="2022-08-29T22:42:09.034" v="1255" actId="14100"/>
          <ac:picMkLst>
            <pc:docMk/>
            <pc:sldMk cId="4284265912" sldId="404"/>
            <ac:picMk id="108" creationId="{4BA259A8-F4A6-4D34-F832-3061A8D8394D}"/>
          </ac:picMkLst>
        </pc:picChg>
        <pc:cxnChg chg="add del">
          <ac:chgData name="Venkatesh Kummari" userId="ca389c96c8ca420b" providerId="LiveId" clId="{F8A0E953-180C-4421-B9D2-1F7B4084A254}" dt="2022-08-29T22:28:02.186" v="802" actId="26606"/>
          <ac:cxnSpMkLst>
            <pc:docMk/>
            <pc:sldMk cId="4284265912" sldId="404"/>
            <ac:cxnSpMk id="26" creationId="{2F61ABFD-DE05-41FD-A6B7-6D40196C1570}"/>
          </ac:cxnSpMkLst>
        </pc:cxnChg>
        <pc:cxnChg chg="add del">
          <ac:chgData name="Venkatesh Kummari" userId="ca389c96c8ca420b" providerId="LiveId" clId="{F8A0E953-180C-4421-B9D2-1F7B4084A254}" dt="2022-08-29T22:28:17.043" v="824" actId="26606"/>
          <ac:cxnSpMkLst>
            <pc:docMk/>
            <pc:sldMk cId="4284265912" sldId="404"/>
            <ac:cxnSpMk id="31" creationId="{2F61ABFD-DE05-41FD-A6B7-6D40196C1570}"/>
          </ac:cxnSpMkLst>
        </pc:cxnChg>
        <pc:cxnChg chg="add del">
          <ac:chgData name="Venkatesh Kummari" userId="ca389c96c8ca420b" providerId="LiveId" clId="{F8A0E953-180C-4421-B9D2-1F7B4084A254}" dt="2022-08-29T22:28:04.740" v="804" actId="26606"/>
          <ac:cxnSpMkLst>
            <pc:docMk/>
            <pc:sldMk cId="4284265912" sldId="404"/>
            <ac:cxnSpMk id="40" creationId="{2F61ABFD-DE05-41FD-A6B7-6D40196C1570}"/>
          </ac:cxnSpMkLst>
        </pc:cxnChg>
        <pc:cxnChg chg="add del">
          <ac:chgData name="Venkatesh Kummari" userId="ca389c96c8ca420b" providerId="LiveId" clId="{F8A0E953-180C-4421-B9D2-1F7B4084A254}" dt="2022-08-29T22:28:05.583" v="806" actId="26606"/>
          <ac:cxnSpMkLst>
            <pc:docMk/>
            <pc:sldMk cId="4284265912" sldId="404"/>
            <ac:cxnSpMk id="46" creationId="{2F61ABFD-DE05-41FD-A6B7-6D40196C1570}"/>
          </ac:cxnSpMkLst>
        </pc:cxnChg>
        <pc:cxnChg chg="add del">
          <ac:chgData name="Venkatesh Kummari" userId="ca389c96c8ca420b" providerId="LiveId" clId="{F8A0E953-180C-4421-B9D2-1F7B4084A254}" dt="2022-08-29T22:28:08.244" v="810" actId="26606"/>
          <ac:cxnSpMkLst>
            <pc:docMk/>
            <pc:sldMk cId="4284265912" sldId="404"/>
            <ac:cxnSpMk id="57" creationId="{2F61ABFD-DE05-41FD-A6B7-6D40196C1570}"/>
          </ac:cxnSpMkLst>
        </pc:cxnChg>
        <pc:cxnChg chg="add del">
          <ac:chgData name="Venkatesh Kummari" userId="ca389c96c8ca420b" providerId="LiveId" clId="{F8A0E953-180C-4421-B9D2-1F7B4084A254}" dt="2022-08-29T22:28:18.605" v="828" actId="26606"/>
          <ac:cxnSpMkLst>
            <pc:docMk/>
            <pc:sldMk cId="4284265912" sldId="404"/>
            <ac:cxnSpMk id="66" creationId="{2F61ABFD-DE05-41FD-A6B7-6D40196C1570}"/>
          </ac:cxnSpMkLst>
        </pc:cxnChg>
        <pc:cxnChg chg="add del">
          <ac:chgData name="Venkatesh Kummari" userId="ca389c96c8ca420b" providerId="LiveId" clId="{F8A0E953-180C-4421-B9D2-1F7B4084A254}" dt="2022-08-29T22:28:18.907" v="830" actId="26606"/>
          <ac:cxnSpMkLst>
            <pc:docMk/>
            <pc:sldMk cId="4284265912" sldId="404"/>
            <ac:cxnSpMk id="74" creationId="{2F61ABFD-DE05-41FD-A6B7-6D40196C1570}"/>
          </ac:cxnSpMkLst>
        </pc:cxnChg>
        <pc:cxnChg chg="add del">
          <ac:chgData name="Venkatesh Kummari" userId="ca389c96c8ca420b" providerId="LiveId" clId="{F8A0E953-180C-4421-B9D2-1F7B4084A254}" dt="2022-08-29T22:28:22.251" v="834" actId="26606"/>
          <ac:cxnSpMkLst>
            <pc:docMk/>
            <pc:sldMk cId="4284265912" sldId="404"/>
            <ac:cxnSpMk id="87" creationId="{2F61ABFD-DE05-41FD-A6B7-6D40196C1570}"/>
          </ac:cxnSpMkLst>
        </pc:cxnChg>
        <pc:cxnChg chg="add del">
          <ac:chgData name="Venkatesh Kummari" userId="ca389c96c8ca420b" providerId="LiveId" clId="{F8A0E953-180C-4421-B9D2-1F7B4084A254}" dt="2022-08-29T22:28:22.621" v="836" actId="26606"/>
          <ac:cxnSpMkLst>
            <pc:docMk/>
            <pc:sldMk cId="4284265912" sldId="404"/>
            <ac:cxnSpMk id="93" creationId="{2F61ABFD-DE05-41FD-A6B7-6D40196C1570}"/>
          </ac:cxnSpMkLst>
        </pc:cxnChg>
      </pc:sldChg>
      <pc:sldChg chg="new del">
        <pc:chgData name="Venkatesh Kummari" userId="ca389c96c8ca420b" providerId="LiveId" clId="{F8A0E953-180C-4421-B9D2-1F7B4084A254}" dt="2022-08-29T22:40:45.513" v="1188" actId="680"/>
        <pc:sldMkLst>
          <pc:docMk/>
          <pc:sldMk cId="1143838752" sldId="405"/>
        </pc:sldMkLst>
      </pc:sldChg>
      <pc:sldChg chg="addSp delSp modSp new mod modTransition setBg setClrOvrMap">
        <pc:chgData name="Venkatesh Kummari" userId="ca389c96c8ca420b" providerId="LiveId" clId="{F8A0E953-180C-4421-B9D2-1F7B4084A254}" dt="2022-08-29T23:54:57.555" v="2812"/>
        <pc:sldMkLst>
          <pc:docMk/>
          <pc:sldMk cId="1682000940" sldId="405"/>
        </pc:sldMkLst>
        <pc:spChg chg="mod">
          <ac:chgData name="Venkatesh Kummari" userId="ca389c96c8ca420b" providerId="LiveId" clId="{F8A0E953-180C-4421-B9D2-1F7B4084A254}" dt="2022-08-29T22:49:06.987" v="1502" actId="26606"/>
          <ac:spMkLst>
            <pc:docMk/>
            <pc:sldMk cId="1682000940" sldId="405"/>
            <ac:spMk id="2" creationId="{2CCF6A2B-0AC1-DA60-7D24-773921CCA8F0}"/>
          </ac:spMkLst>
        </pc:spChg>
        <pc:spChg chg="add del mod">
          <ac:chgData name="Venkatesh Kummari" userId="ca389c96c8ca420b" providerId="LiveId" clId="{F8A0E953-180C-4421-B9D2-1F7B4084A254}" dt="2022-08-29T22:49:06.987" v="1502" actId="26606"/>
          <ac:spMkLst>
            <pc:docMk/>
            <pc:sldMk cId="1682000940" sldId="405"/>
            <ac:spMk id="3" creationId="{5C01C11B-24AB-4CBE-B3B3-BC2816FC51BD}"/>
          </ac:spMkLst>
        </pc:spChg>
        <pc:spChg chg="mod">
          <ac:chgData name="Venkatesh Kummari" userId="ca389c96c8ca420b" providerId="LiveId" clId="{F8A0E953-180C-4421-B9D2-1F7B4084A254}" dt="2022-08-29T23:13:46.261" v="2147" actId="20577"/>
          <ac:spMkLst>
            <pc:docMk/>
            <pc:sldMk cId="1682000940" sldId="405"/>
            <ac:spMk id="4" creationId="{8A8874E6-FC0F-0FB3-6A5A-94B1BA9ADE61}"/>
          </ac:spMkLst>
        </pc:spChg>
        <pc:spChg chg="add del">
          <ac:chgData name="Venkatesh Kummari" userId="ca389c96c8ca420b" providerId="LiveId" clId="{F8A0E953-180C-4421-B9D2-1F7B4084A254}" dt="2022-08-29T22:48:50.541" v="1475" actId="26606"/>
          <ac:spMkLst>
            <pc:docMk/>
            <pc:sldMk cId="1682000940" sldId="405"/>
            <ac:spMk id="9" creationId="{10F24D38-B79E-44B4-830E-043F45D96DC2}"/>
          </ac:spMkLst>
        </pc:spChg>
        <pc:spChg chg="add del">
          <ac:chgData name="Venkatesh Kummari" userId="ca389c96c8ca420b" providerId="LiveId" clId="{F8A0E953-180C-4421-B9D2-1F7B4084A254}" dt="2022-08-29T22:48:54.361" v="1477" actId="26606"/>
          <ac:spMkLst>
            <pc:docMk/>
            <pc:sldMk cId="1682000940" sldId="405"/>
            <ac:spMk id="13" creationId="{2A6B319F-86FE-4754-878E-06F0804D882B}"/>
          </ac:spMkLst>
        </pc:spChg>
        <pc:spChg chg="add del">
          <ac:chgData name="Venkatesh Kummari" userId="ca389c96c8ca420b" providerId="LiveId" clId="{F8A0E953-180C-4421-B9D2-1F7B4084A254}" dt="2022-08-29T22:48:54.361" v="1477" actId="26606"/>
          <ac:spMkLst>
            <pc:docMk/>
            <pc:sldMk cId="1682000940" sldId="405"/>
            <ac:spMk id="14" creationId="{DCF7D1B5-3477-499F-ACC5-2C8B07F4EDB3}"/>
          </ac:spMkLst>
        </pc:spChg>
        <pc:spChg chg="add del">
          <ac:chgData name="Venkatesh Kummari" userId="ca389c96c8ca420b" providerId="LiveId" clId="{F8A0E953-180C-4421-B9D2-1F7B4084A254}" dt="2022-08-29T22:48:55.380" v="1479" actId="26606"/>
          <ac:spMkLst>
            <pc:docMk/>
            <pc:sldMk cId="1682000940" sldId="405"/>
            <ac:spMk id="16" creationId="{10F24D38-B79E-44B4-830E-043F45D96DC2}"/>
          </ac:spMkLst>
        </pc:spChg>
        <pc:spChg chg="add del">
          <ac:chgData name="Venkatesh Kummari" userId="ca389c96c8ca420b" providerId="LiveId" clId="{F8A0E953-180C-4421-B9D2-1F7B4084A254}" dt="2022-08-29T22:48:55.967" v="1481" actId="26606"/>
          <ac:spMkLst>
            <pc:docMk/>
            <pc:sldMk cId="1682000940" sldId="405"/>
            <ac:spMk id="19" creationId="{1E214AA7-F028-4A0D-8698-61AEC754D1BC}"/>
          </ac:spMkLst>
        </pc:spChg>
        <pc:spChg chg="add">
          <ac:chgData name="Venkatesh Kummari" userId="ca389c96c8ca420b" providerId="LiveId" clId="{F8A0E953-180C-4421-B9D2-1F7B4084A254}" dt="2022-08-29T22:49:06.987" v="1502" actId="26606"/>
          <ac:spMkLst>
            <pc:docMk/>
            <pc:sldMk cId="1682000940" sldId="405"/>
            <ac:spMk id="21" creationId="{10F24D38-B79E-44B4-830E-043F45D96DC2}"/>
          </ac:spMkLst>
        </pc:spChg>
        <pc:spChg chg="add del">
          <ac:chgData name="Venkatesh Kummari" userId="ca389c96c8ca420b" providerId="LiveId" clId="{F8A0E953-180C-4421-B9D2-1F7B4084A254}" dt="2022-08-29T22:48:57.029" v="1483" actId="26606"/>
          <ac:spMkLst>
            <pc:docMk/>
            <pc:sldMk cId="1682000940" sldId="405"/>
            <ac:spMk id="22" creationId="{2A6B319F-86FE-4754-878E-06F0804D882B}"/>
          </ac:spMkLst>
        </pc:spChg>
        <pc:spChg chg="add del">
          <ac:chgData name="Venkatesh Kummari" userId="ca389c96c8ca420b" providerId="LiveId" clId="{F8A0E953-180C-4421-B9D2-1F7B4084A254}" dt="2022-08-29T22:48:57.029" v="1483" actId="26606"/>
          <ac:spMkLst>
            <pc:docMk/>
            <pc:sldMk cId="1682000940" sldId="405"/>
            <ac:spMk id="23" creationId="{DCF7D1B5-3477-499F-ACC5-2C8B07F4EDB3}"/>
          </ac:spMkLst>
        </pc:spChg>
        <pc:spChg chg="add">
          <ac:chgData name="Venkatesh Kummari" userId="ca389c96c8ca420b" providerId="LiveId" clId="{F8A0E953-180C-4421-B9D2-1F7B4084A254}" dt="2022-08-29T22:49:06.987" v="1502" actId="26606"/>
          <ac:spMkLst>
            <pc:docMk/>
            <pc:sldMk cId="1682000940" sldId="405"/>
            <ac:spMk id="25" creationId="{5C01C11B-24AB-4CBE-B3B3-BC2816FC51BD}"/>
          </ac:spMkLst>
        </pc:spChg>
        <pc:graphicFrameChg chg="add del">
          <ac:chgData name="Venkatesh Kummari" userId="ca389c96c8ca420b" providerId="LiveId" clId="{F8A0E953-180C-4421-B9D2-1F7B4084A254}" dt="2022-08-29T22:48:58.295" v="1486" actId="26606"/>
          <ac:graphicFrameMkLst>
            <pc:docMk/>
            <pc:sldMk cId="1682000940" sldId="405"/>
            <ac:graphicFrameMk id="6" creationId="{93C119E5-38B7-C87B-8A49-B27C7A974A7B}"/>
          </ac:graphicFrameMkLst>
        </pc:graphicFrameChg>
        <pc:graphicFrameChg chg="add del">
          <ac:chgData name="Venkatesh Kummari" userId="ca389c96c8ca420b" providerId="LiveId" clId="{F8A0E953-180C-4421-B9D2-1F7B4084A254}" dt="2022-08-29T22:48:58.772" v="1489" actId="26606"/>
          <ac:graphicFrameMkLst>
            <pc:docMk/>
            <pc:sldMk cId="1682000940" sldId="405"/>
            <ac:graphicFrameMk id="8" creationId="{9A4C469B-7CC1-0419-4A8E-EA642DE12E22}"/>
          </ac:graphicFrameMkLst>
        </pc:graphicFrameChg>
        <pc:graphicFrameChg chg="add del">
          <ac:chgData name="Venkatesh Kummari" userId="ca389c96c8ca420b" providerId="LiveId" clId="{F8A0E953-180C-4421-B9D2-1F7B4084A254}" dt="2022-08-29T22:49:00.541" v="1492" actId="26606"/>
          <ac:graphicFrameMkLst>
            <pc:docMk/>
            <pc:sldMk cId="1682000940" sldId="405"/>
            <ac:graphicFrameMk id="10" creationId="{8F89F6F3-7EB5-A4FA-EF27-6C6F103D48AC}"/>
          </ac:graphicFrameMkLst>
        </pc:graphicFrameChg>
        <pc:graphicFrameChg chg="add del">
          <ac:chgData name="Venkatesh Kummari" userId="ca389c96c8ca420b" providerId="LiveId" clId="{F8A0E953-180C-4421-B9D2-1F7B4084A254}" dt="2022-08-29T22:49:01.746" v="1495" actId="26606"/>
          <ac:graphicFrameMkLst>
            <pc:docMk/>
            <pc:sldMk cId="1682000940" sldId="405"/>
            <ac:graphicFrameMk id="12" creationId="{9A4C469B-7CC1-0419-4A8E-EA642DE12E22}"/>
          </ac:graphicFrameMkLst>
        </pc:graphicFrameChg>
        <pc:graphicFrameChg chg="add del">
          <ac:chgData name="Venkatesh Kummari" userId="ca389c96c8ca420b" providerId="LiveId" clId="{F8A0E953-180C-4421-B9D2-1F7B4084A254}" dt="2022-08-29T22:49:02.113" v="1498" actId="26606"/>
          <ac:graphicFrameMkLst>
            <pc:docMk/>
            <pc:sldMk cId="1682000940" sldId="405"/>
            <ac:graphicFrameMk id="15" creationId="{8F89F6F3-7EB5-A4FA-EF27-6C6F103D48AC}"/>
          </ac:graphicFrameMkLst>
        </pc:graphicFrameChg>
        <pc:graphicFrameChg chg="add del">
          <ac:chgData name="Venkatesh Kummari" userId="ca389c96c8ca420b" providerId="LiveId" clId="{F8A0E953-180C-4421-B9D2-1F7B4084A254}" dt="2022-08-29T22:49:06.975" v="1501" actId="26606"/>
          <ac:graphicFrameMkLst>
            <pc:docMk/>
            <pc:sldMk cId="1682000940" sldId="405"/>
            <ac:graphicFrameMk id="18" creationId="{9A4C469B-7CC1-0419-4A8E-EA642DE12E22}"/>
          </ac:graphicFrameMkLst>
        </pc:graphicFrameChg>
        <pc:cxnChg chg="add del">
          <ac:chgData name="Venkatesh Kummari" userId="ca389c96c8ca420b" providerId="LiveId" clId="{F8A0E953-180C-4421-B9D2-1F7B4084A254}" dt="2022-08-29T22:48:50.541" v="1475" actId="26606"/>
          <ac:cxnSpMkLst>
            <pc:docMk/>
            <pc:sldMk cId="1682000940" sldId="405"/>
            <ac:cxnSpMk id="11" creationId="{FC469874-256B-45B3-A79C-7591B4BA1ECC}"/>
          </ac:cxnSpMkLst>
        </pc:cxnChg>
        <pc:cxnChg chg="add del">
          <ac:chgData name="Venkatesh Kummari" userId="ca389c96c8ca420b" providerId="LiveId" clId="{F8A0E953-180C-4421-B9D2-1F7B4084A254}" dt="2022-08-29T22:48:55.380" v="1479" actId="26606"/>
          <ac:cxnSpMkLst>
            <pc:docMk/>
            <pc:sldMk cId="1682000940" sldId="405"/>
            <ac:cxnSpMk id="17" creationId="{FC469874-256B-45B3-A79C-7591B4BA1ECC}"/>
          </ac:cxnSpMkLst>
        </pc:cxnChg>
        <pc:cxnChg chg="add del">
          <ac:chgData name="Venkatesh Kummari" userId="ca389c96c8ca420b" providerId="LiveId" clId="{F8A0E953-180C-4421-B9D2-1F7B4084A254}" dt="2022-08-29T22:48:55.967" v="1481" actId="26606"/>
          <ac:cxnSpMkLst>
            <pc:docMk/>
            <pc:sldMk cId="1682000940" sldId="405"/>
            <ac:cxnSpMk id="20" creationId="{D6206FDC-2777-4D7F-AF9C-73413DA664C9}"/>
          </ac:cxnSpMkLst>
        </pc:cxnChg>
        <pc:cxnChg chg="add">
          <ac:chgData name="Venkatesh Kummari" userId="ca389c96c8ca420b" providerId="LiveId" clId="{F8A0E953-180C-4421-B9D2-1F7B4084A254}" dt="2022-08-29T22:49:06.987" v="1502" actId="26606"/>
          <ac:cxnSpMkLst>
            <pc:docMk/>
            <pc:sldMk cId="1682000940" sldId="405"/>
            <ac:cxnSpMk id="24" creationId="{FC469874-256B-45B3-A79C-7591B4BA1ECC}"/>
          </ac:cxnSpMkLst>
        </pc:cxnChg>
      </pc:sldChg>
      <pc:sldChg chg="new del">
        <pc:chgData name="Venkatesh Kummari" userId="ca389c96c8ca420b" providerId="LiveId" clId="{F8A0E953-180C-4421-B9D2-1F7B4084A254}" dt="2022-08-29T22:35:27.322" v="940" actId="680"/>
        <pc:sldMkLst>
          <pc:docMk/>
          <pc:sldMk cId="4102498384" sldId="405"/>
        </pc:sldMkLst>
      </pc:sldChg>
      <pc:sldChg chg="addSp delSp modSp new mod modTransition setBg">
        <pc:chgData name="Venkatesh Kummari" userId="ca389c96c8ca420b" providerId="LiveId" clId="{F8A0E953-180C-4421-B9D2-1F7B4084A254}" dt="2022-08-29T23:54:57.555" v="2812"/>
        <pc:sldMkLst>
          <pc:docMk/>
          <pc:sldMk cId="223052619" sldId="406"/>
        </pc:sldMkLst>
        <pc:spChg chg="add del mod">
          <ac:chgData name="Venkatesh Kummari" userId="ca389c96c8ca420b" providerId="LiveId" clId="{F8A0E953-180C-4421-B9D2-1F7B4084A254}" dt="2022-08-29T23:01:28.232" v="1900" actId="21"/>
          <ac:spMkLst>
            <pc:docMk/>
            <pc:sldMk cId="223052619" sldId="406"/>
            <ac:spMk id="2" creationId="{B5E4E2B0-7102-1DD8-552E-8F20A4640B39}"/>
          </ac:spMkLst>
        </pc:spChg>
        <pc:spChg chg="add del mod ord">
          <ac:chgData name="Venkatesh Kummari" userId="ca389c96c8ca420b" providerId="LiveId" clId="{F8A0E953-180C-4421-B9D2-1F7B4084A254}" dt="2022-08-29T23:17:01.871" v="2174" actId="403"/>
          <ac:spMkLst>
            <pc:docMk/>
            <pc:sldMk cId="223052619" sldId="406"/>
            <ac:spMk id="3" creationId="{A453EC27-CB69-E10B-F109-4A84BCC93C3F}"/>
          </ac:spMkLst>
        </pc:spChg>
        <pc:spChg chg="del mod">
          <ac:chgData name="Venkatesh Kummari" userId="ca389c96c8ca420b" providerId="LiveId" clId="{F8A0E953-180C-4421-B9D2-1F7B4084A254}" dt="2022-08-29T22:54:05.193" v="1650"/>
          <ac:spMkLst>
            <pc:docMk/>
            <pc:sldMk cId="223052619" sldId="406"/>
            <ac:spMk id="4" creationId="{3507697D-F948-16D6-7462-79A121D0496C}"/>
          </ac:spMkLst>
        </pc:spChg>
        <pc:spChg chg="add del">
          <ac:chgData name="Venkatesh Kummari" userId="ca389c96c8ca420b" providerId="LiveId" clId="{F8A0E953-180C-4421-B9D2-1F7B4084A254}" dt="2022-08-29T22:54:18.676" v="1655" actId="26606"/>
          <ac:spMkLst>
            <pc:docMk/>
            <pc:sldMk cId="223052619" sldId="406"/>
            <ac:spMk id="10" creationId="{2EB492CD-616E-47F8-933B-5E2D952A0593}"/>
          </ac:spMkLst>
        </pc:spChg>
        <pc:spChg chg="add del">
          <ac:chgData name="Venkatesh Kummari" userId="ca389c96c8ca420b" providerId="LiveId" clId="{F8A0E953-180C-4421-B9D2-1F7B4084A254}" dt="2022-08-29T22:54:18.676" v="1655" actId="26606"/>
          <ac:spMkLst>
            <pc:docMk/>
            <pc:sldMk cId="223052619" sldId="406"/>
            <ac:spMk id="12" creationId="{59383CF9-23B5-4335-9B21-1791C4CF1C75}"/>
          </ac:spMkLst>
        </pc:spChg>
        <pc:spChg chg="add del">
          <ac:chgData name="Venkatesh Kummari" userId="ca389c96c8ca420b" providerId="LiveId" clId="{F8A0E953-180C-4421-B9D2-1F7B4084A254}" dt="2022-08-29T22:54:18.676" v="1655" actId="26606"/>
          <ac:spMkLst>
            <pc:docMk/>
            <pc:sldMk cId="223052619" sldId="406"/>
            <ac:spMk id="14" creationId="{0007FE00-9498-4706-B255-6437B0252C02}"/>
          </ac:spMkLst>
        </pc:spChg>
        <pc:spChg chg="add del">
          <ac:chgData name="Venkatesh Kummari" userId="ca389c96c8ca420b" providerId="LiveId" clId="{F8A0E953-180C-4421-B9D2-1F7B4084A254}" dt="2022-08-29T22:54:20.835" v="1657" actId="26606"/>
          <ac:spMkLst>
            <pc:docMk/>
            <pc:sldMk cId="223052619" sldId="406"/>
            <ac:spMk id="16" creationId="{3873B707-463F-40B0-8227-E8CC6C67EB25}"/>
          </ac:spMkLst>
        </pc:spChg>
        <pc:spChg chg="add del">
          <ac:chgData name="Venkatesh Kummari" userId="ca389c96c8ca420b" providerId="LiveId" clId="{F8A0E953-180C-4421-B9D2-1F7B4084A254}" dt="2022-08-29T22:54:20.835" v="1657" actId="26606"/>
          <ac:spMkLst>
            <pc:docMk/>
            <pc:sldMk cId="223052619" sldId="406"/>
            <ac:spMk id="17" creationId="{201CC55D-ED54-4C5C-95E6-10947BD1103B}"/>
          </ac:spMkLst>
        </pc:spChg>
        <pc:spChg chg="add del">
          <ac:chgData name="Venkatesh Kummari" userId="ca389c96c8ca420b" providerId="LiveId" clId="{F8A0E953-180C-4421-B9D2-1F7B4084A254}" dt="2022-08-29T22:54:20.835" v="1657" actId="26606"/>
          <ac:spMkLst>
            <pc:docMk/>
            <pc:sldMk cId="223052619" sldId="406"/>
            <ac:spMk id="18" creationId="{C13237C8-E62C-4F0D-A318-BD6FB6C2D138}"/>
          </ac:spMkLst>
        </pc:spChg>
        <pc:spChg chg="add del">
          <ac:chgData name="Venkatesh Kummari" userId="ca389c96c8ca420b" providerId="LiveId" clId="{F8A0E953-180C-4421-B9D2-1F7B4084A254}" dt="2022-08-29T22:54:20.835" v="1657" actId="26606"/>
          <ac:spMkLst>
            <pc:docMk/>
            <pc:sldMk cId="223052619" sldId="406"/>
            <ac:spMk id="20" creationId="{19C9EAEA-39D0-4B0E-A0EB-51E7B26740B1}"/>
          </ac:spMkLst>
        </pc:spChg>
        <pc:spChg chg="add del">
          <ac:chgData name="Venkatesh Kummari" userId="ca389c96c8ca420b" providerId="LiveId" clId="{F8A0E953-180C-4421-B9D2-1F7B4084A254}" dt="2022-08-29T22:54:23.440" v="1659" actId="26606"/>
          <ac:spMkLst>
            <pc:docMk/>
            <pc:sldMk cId="223052619" sldId="406"/>
            <ac:spMk id="23" creationId="{04812C46-200A-4DEB-A05E-3ED6C68C2387}"/>
          </ac:spMkLst>
        </pc:spChg>
        <pc:spChg chg="add del">
          <ac:chgData name="Venkatesh Kummari" userId="ca389c96c8ca420b" providerId="LiveId" clId="{F8A0E953-180C-4421-B9D2-1F7B4084A254}" dt="2022-08-29T22:54:23.440" v="1659" actId="26606"/>
          <ac:spMkLst>
            <pc:docMk/>
            <pc:sldMk cId="223052619" sldId="406"/>
            <ac:spMk id="24" creationId="{D1EA859B-E555-4109-94F3-6700E046E008}"/>
          </ac:spMkLst>
        </pc:spChg>
        <pc:spChg chg="add del">
          <ac:chgData name="Venkatesh Kummari" userId="ca389c96c8ca420b" providerId="LiveId" clId="{F8A0E953-180C-4421-B9D2-1F7B4084A254}" dt="2022-08-29T22:54:23.882" v="1661" actId="26606"/>
          <ac:spMkLst>
            <pc:docMk/>
            <pc:sldMk cId="223052619" sldId="406"/>
            <ac:spMk id="26" creationId="{2B566528-1B12-4246-9431-5C2D7D081168}"/>
          </ac:spMkLst>
        </pc:spChg>
        <pc:spChg chg="add del">
          <ac:chgData name="Venkatesh Kummari" userId="ca389c96c8ca420b" providerId="LiveId" clId="{F8A0E953-180C-4421-B9D2-1F7B4084A254}" dt="2022-08-29T22:54:24.684" v="1663" actId="26606"/>
          <ac:spMkLst>
            <pc:docMk/>
            <pc:sldMk cId="223052619" sldId="406"/>
            <ac:spMk id="33" creationId="{04812C46-200A-4DEB-A05E-3ED6C68C2387}"/>
          </ac:spMkLst>
        </pc:spChg>
        <pc:spChg chg="add del">
          <ac:chgData name="Venkatesh Kummari" userId="ca389c96c8ca420b" providerId="LiveId" clId="{F8A0E953-180C-4421-B9D2-1F7B4084A254}" dt="2022-08-29T22:54:24.684" v="1663" actId="26606"/>
          <ac:spMkLst>
            <pc:docMk/>
            <pc:sldMk cId="223052619" sldId="406"/>
            <ac:spMk id="34" creationId="{D1EA859B-E555-4109-94F3-6700E046E008}"/>
          </ac:spMkLst>
        </pc:spChg>
        <pc:spChg chg="add del">
          <ac:chgData name="Venkatesh Kummari" userId="ca389c96c8ca420b" providerId="LiveId" clId="{F8A0E953-180C-4421-B9D2-1F7B4084A254}" dt="2022-08-29T22:54:25.290" v="1665" actId="26606"/>
          <ac:spMkLst>
            <pc:docMk/>
            <pc:sldMk cId="223052619" sldId="406"/>
            <ac:spMk id="36" creationId="{F13C74B1-5B17-4795-BED0-7140497B445A}"/>
          </ac:spMkLst>
        </pc:spChg>
        <pc:spChg chg="add del">
          <ac:chgData name="Venkatesh Kummari" userId="ca389c96c8ca420b" providerId="LiveId" clId="{F8A0E953-180C-4421-B9D2-1F7B4084A254}" dt="2022-08-29T22:54:25.290" v="1665" actId="26606"/>
          <ac:spMkLst>
            <pc:docMk/>
            <pc:sldMk cId="223052619" sldId="406"/>
            <ac:spMk id="37" creationId="{D4974D33-8DC5-464E-8C6D-BE58F0669C17}"/>
          </ac:spMkLst>
        </pc:spChg>
        <pc:spChg chg="add del">
          <ac:chgData name="Venkatesh Kummari" userId="ca389c96c8ca420b" providerId="LiveId" clId="{F8A0E953-180C-4421-B9D2-1F7B4084A254}" dt="2022-08-29T22:54:33.429" v="1675" actId="26606"/>
          <ac:spMkLst>
            <pc:docMk/>
            <pc:sldMk cId="223052619" sldId="406"/>
            <ac:spMk id="38" creationId="{D9F5512A-48E1-4C07-B75E-3CCC517B6804}"/>
          </ac:spMkLst>
        </pc:spChg>
        <pc:spChg chg="add del">
          <ac:chgData name="Venkatesh Kummari" userId="ca389c96c8ca420b" providerId="LiveId" clId="{F8A0E953-180C-4421-B9D2-1F7B4084A254}" dt="2022-08-29T22:54:25.740" v="1667" actId="26606"/>
          <ac:spMkLst>
            <pc:docMk/>
            <pc:sldMk cId="223052619" sldId="406"/>
            <ac:spMk id="39" creationId="{2B566528-1B12-4246-9431-5C2D7D081168}"/>
          </ac:spMkLst>
        </pc:spChg>
        <pc:spChg chg="add del">
          <ac:chgData name="Venkatesh Kummari" userId="ca389c96c8ca420b" providerId="LiveId" clId="{F8A0E953-180C-4421-B9D2-1F7B4084A254}" dt="2022-08-29T22:54:27.310" v="1669" actId="26606"/>
          <ac:spMkLst>
            <pc:docMk/>
            <pc:sldMk cId="223052619" sldId="406"/>
            <ac:spMk id="47" creationId="{04812C46-200A-4DEB-A05E-3ED6C68C2387}"/>
          </ac:spMkLst>
        </pc:spChg>
        <pc:spChg chg="add del">
          <ac:chgData name="Venkatesh Kummari" userId="ca389c96c8ca420b" providerId="LiveId" clId="{F8A0E953-180C-4421-B9D2-1F7B4084A254}" dt="2022-08-29T22:54:27.310" v="1669" actId="26606"/>
          <ac:spMkLst>
            <pc:docMk/>
            <pc:sldMk cId="223052619" sldId="406"/>
            <ac:spMk id="48" creationId="{D1EA859B-E555-4109-94F3-6700E046E008}"/>
          </ac:spMkLst>
        </pc:spChg>
        <pc:spChg chg="add del">
          <ac:chgData name="Venkatesh Kummari" userId="ca389c96c8ca420b" providerId="LiveId" clId="{F8A0E953-180C-4421-B9D2-1F7B4084A254}" dt="2022-08-29T22:54:29.190" v="1671" actId="26606"/>
          <ac:spMkLst>
            <pc:docMk/>
            <pc:sldMk cId="223052619" sldId="406"/>
            <ac:spMk id="50" creationId="{201CC55D-ED54-4C5C-95E6-10947BD1103B}"/>
          </ac:spMkLst>
        </pc:spChg>
        <pc:spChg chg="add del">
          <ac:chgData name="Venkatesh Kummari" userId="ca389c96c8ca420b" providerId="LiveId" clId="{F8A0E953-180C-4421-B9D2-1F7B4084A254}" dt="2022-08-29T22:54:29.190" v="1671" actId="26606"/>
          <ac:spMkLst>
            <pc:docMk/>
            <pc:sldMk cId="223052619" sldId="406"/>
            <ac:spMk id="53" creationId="{3873B707-463F-40B0-8227-E8CC6C67EB25}"/>
          </ac:spMkLst>
        </pc:spChg>
        <pc:spChg chg="add del">
          <ac:chgData name="Venkatesh Kummari" userId="ca389c96c8ca420b" providerId="LiveId" clId="{F8A0E953-180C-4421-B9D2-1F7B4084A254}" dt="2022-08-29T22:54:29.190" v="1671" actId="26606"/>
          <ac:spMkLst>
            <pc:docMk/>
            <pc:sldMk cId="223052619" sldId="406"/>
            <ac:spMk id="54" creationId="{C13237C8-E62C-4F0D-A318-BD6FB6C2D138}"/>
          </ac:spMkLst>
        </pc:spChg>
        <pc:spChg chg="add del">
          <ac:chgData name="Venkatesh Kummari" userId="ca389c96c8ca420b" providerId="LiveId" clId="{F8A0E953-180C-4421-B9D2-1F7B4084A254}" dt="2022-08-29T22:54:29.190" v="1671" actId="26606"/>
          <ac:spMkLst>
            <pc:docMk/>
            <pc:sldMk cId="223052619" sldId="406"/>
            <ac:spMk id="55" creationId="{19C9EAEA-39D0-4B0E-A0EB-51E7B26740B1}"/>
          </ac:spMkLst>
        </pc:spChg>
        <pc:spChg chg="add del">
          <ac:chgData name="Venkatesh Kummari" userId="ca389c96c8ca420b" providerId="LiveId" clId="{F8A0E953-180C-4421-B9D2-1F7B4084A254}" dt="2022-08-29T22:54:31.541" v="1673" actId="26606"/>
          <ac:spMkLst>
            <pc:docMk/>
            <pc:sldMk cId="223052619" sldId="406"/>
            <ac:spMk id="57" creationId="{2EB492CD-616E-47F8-933B-5E2D952A0593}"/>
          </ac:spMkLst>
        </pc:spChg>
        <pc:spChg chg="add del">
          <ac:chgData name="Venkatesh Kummari" userId="ca389c96c8ca420b" providerId="LiveId" clId="{F8A0E953-180C-4421-B9D2-1F7B4084A254}" dt="2022-08-29T22:54:31.541" v="1673" actId="26606"/>
          <ac:spMkLst>
            <pc:docMk/>
            <pc:sldMk cId="223052619" sldId="406"/>
            <ac:spMk id="58" creationId="{59383CF9-23B5-4335-9B21-1791C4CF1C75}"/>
          </ac:spMkLst>
        </pc:spChg>
        <pc:spChg chg="add del">
          <ac:chgData name="Venkatesh Kummari" userId="ca389c96c8ca420b" providerId="LiveId" clId="{F8A0E953-180C-4421-B9D2-1F7B4084A254}" dt="2022-08-29T22:54:31.541" v="1673" actId="26606"/>
          <ac:spMkLst>
            <pc:docMk/>
            <pc:sldMk cId="223052619" sldId="406"/>
            <ac:spMk id="59" creationId="{0007FE00-9498-4706-B255-6437B0252C02}"/>
          </ac:spMkLst>
        </pc:spChg>
        <pc:spChg chg="add del">
          <ac:chgData name="Venkatesh Kummari" userId="ca389c96c8ca420b" providerId="LiveId" clId="{F8A0E953-180C-4421-B9D2-1F7B4084A254}" dt="2022-08-29T22:54:33.429" v="1675" actId="26606"/>
          <ac:spMkLst>
            <pc:docMk/>
            <pc:sldMk cId="223052619" sldId="406"/>
            <ac:spMk id="61" creationId="{A81E7530-396C-45F0-92F4-A885648D1631}"/>
          </ac:spMkLst>
        </pc:spChg>
        <pc:spChg chg="add del">
          <ac:chgData name="Venkatesh Kummari" userId="ca389c96c8ca420b" providerId="LiveId" clId="{F8A0E953-180C-4421-B9D2-1F7B4084A254}" dt="2022-08-29T22:54:33.429" v="1675" actId="26606"/>
          <ac:spMkLst>
            <pc:docMk/>
            <pc:sldMk cId="223052619" sldId="406"/>
            <ac:spMk id="62" creationId="{7316481C-0A49-4796-812B-0D64F063B720}"/>
          </ac:spMkLst>
        </pc:spChg>
        <pc:spChg chg="add del">
          <ac:chgData name="Venkatesh Kummari" userId="ca389c96c8ca420b" providerId="LiveId" clId="{F8A0E953-180C-4421-B9D2-1F7B4084A254}" dt="2022-08-29T22:54:33.429" v="1675" actId="26606"/>
          <ac:spMkLst>
            <pc:docMk/>
            <pc:sldMk cId="223052619" sldId="406"/>
            <ac:spMk id="63" creationId="{A5271697-90F1-4A23-8EF2-0179F2EAFACB}"/>
          </ac:spMkLst>
        </pc:spChg>
        <pc:spChg chg="add del">
          <ac:chgData name="Venkatesh Kummari" userId="ca389c96c8ca420b" providerId="LiveId" clId="{F8A0E953-180C-4421-B9D2-1F7B4084A254}" dt="2022-08-29T22:54:35.460" v="1677" actId="26606"/>
          <ac:spMkLst>
            <pc:docMk/>
            <pc:sldMk cId="223052619" sldId="406"/>
            <ac:spMk id="78" creationId="{5E39A796-BE83-48B1-B33F-35C4A32AAB57}"/>
          </ac:spMkLst>
        </pc:spChg>
        <pc:spChg chg="add del">
          <ac:chgData name="Venkatesh Kummari" userId="ca389c96c8ca420b" providerId="LiveId" clId="{F8A0E953-180C-4421-B9D2-1F7B4084A254}" dt="2022-08-29T22:54:35.460" v="1677" actId="26606"/>
          <ac:spMkLst>
            <pc:docMk/>
            <pc:sldMk cId="223052619" sldId="406"/>
            <ac:spMk id="79" creationId="{72F84B47-E267-4194-8194-831DB7B5547F}"/>
          </ac:spMkLst>
        </pc:spChg>
        <pc:spChg chg="add del">
          <ac:chgData name="Venkatesh Kummari" userId="ca389c96c8ca420b" providerId="LiveId" clId="{F8A0E953-180C-4421-B9D2-1F7B4084A254}" dt="2022-08-29T22:54:37.683" v="1679" actId="26606"/>
          <ac:spMkLst>
            <pc:docMk/>
            <pc:sldMk cId="223052619" sldId="406"/>
            <ac:spMk id="81" creationId="{A81E7530-396C-45F0-92F4-A885648D1631}"/>
          </ac:spMkLst>
        </pc:spChg>
        <pc:spChg chg="add del">
          <ac:chgData name="Venkatesh Kummari" userId="ca389c96c8ca420b" providerId="LiveId" clId="{F8A0E953-180C-4421-B9D2-1F7B4084A254}" dt="2022-08-29T22:54:37.683" v="1679" actId="26606"/>
          <ac:spMkLst>
            <pc:docMk/>
            <pc:sldMk cId="223052619" sldId="406"/>
            <ac:spMk id="82" creationId="{7316481C-0A49-4796-812B-0D64F063B720}"/>
          </ac:spMkLst>
        </pc:spChg>
        <pc:spChg chg="add del">
          <ac:chgData name="Venkatesh Kummari" userId="ca389c96c8ca420b" providerId="LiveId" clId="{F8A0E953-180C-4421-B9D2-1F7B4084A254}" dt="2022-08-29T22:54:37.683" v="1679" actId="26606"/>
          <ac:spMkLst>
            <pc:docMk/>
            <pc:sldMk cId="223052619" sldId="406"/>
            <ac:spMk id="83" creationId="{A5271697-90F1-4A23-8EF2-0179F2EAFACB}"/>
          </ac:spMkLst>
        </pc:spChg>
        <pc:spChg chg="add del">
          <ac:chgData name="Venkatesh Kummari" userId="ca389c96c8ca420b" providerId="LiveId" clId="{F8A0E953-180C-4421-B9D2-1F7B4084A254}" dt="2022-08-29T22:54:37.683" v="1679" actId="26606"/>
          <ac:spMkLst>
            <pc:docMk/>
            <pc:sldMk cId="223052619" sldId="406"/>
            <ac:spMk id="97" creationId="{D9F5512A-48E1-4C07-B75E-3CCC517B6804}"/>
          </ac:spMkLst>
        </pc:spChg>
        <pc:spChg chg="add del">
          <ac:chgData name="Venkatesh Kummari" userId="ca389c96c8ca420b" providerId="LiveId" clId="{F8A0E953-180C-4421-B9D2-1F7B4084A254}" dt="2022-08-29T22:54:40.027" v="1681" actId="26606"/>
          <ac:spMkLst>
            <pc:docMk/>
            <pc:sldMk cId="223052619" sldId="406"/>
            <ac:spMk id="99" creationId="{2EB492CD-616E-47F8-933B-5E2D952A0593}"/>
          </ac:spMkLst>
        </pc:spChg>
        <pc:spChg chg="add del">
          <ac:chgData name="Venkatesh Kummari" userId="ca389c96c8ca420b" providerId="LiveId" clId="{F8A0E953-180C-4421-B9D2-1F7B4084A254}" dt="2022-08-29T22:54:40.027" v="1681" actId="26606"/>
          <ac:spMkLst>
            <pc:docMk/>
            <pc:sldMk cId="223052619" sldId="406"/>
            <ac:spMk id="100" creationId="{59383CF9-23B5-4335-9B21-1791C4CF1C75}"/>
          </ac:spMkLst>
        </pc:spChg>
        <pc:spChg chg="add del">
          <ac:chgData name="Venkatesh Kummari" userId="ca389c96c8ca420b" providerId="LiveId" clId="{F8A0E953-180C-4421-B9D2-1F7B4084A254}" dt="2022-08-29T22:54:40.027" v="1681" actId="26606"/>
          <ac:spMkLst>
            <pc:docMk/>
            <pc:sldMk cId="223052619" sldId="406"/>
            <ac:spMk id="101" creationId="{0007FE00-9498-4706-B255-6437B0252C02}"/>
          </ac:spMkLst>
        </pc:spChg>
        <pc:spChg chg="add del">
          <ac:chgData name="Venkatesh Kummari" userId="ca389c96c8ca420b" providerId="LiveId" clId="{F8A0E953-180C-4421-B9D2-1F7B4084A254}" dt="2022-08-29T22:54:40.453" v="1683" actId="26606"/>
          <ac:spMkLst>
            <pc:docMk/>
            <pc:sldMk cId="223052619" sldId="406"/>
            <ac:spMk id="103" creationId="{86C7B4A1-154A-4DF0-AC46-F88D75A2E0FD}"/>
          </ac:spMkLst>
        </pc:spChg>
        <pc:spChg chg="add del">
          <ac:chgData name="Venkatesh Kummari" userId="ca389c96c8ca420b" providerId="LiveId" clId="{F8A0E953-180C-4421-B9D2-1F7B4084A254}" dt="2022-08-29T22:54:41.400" v="1685" actId="26606"/>
          <ac:spMkLst>
            <pc:docMk/>
            <pc:sldMk cId="223052619" sldId="406"/>
            <ac:spMk id="105" creationId="{F13C74B1-5B17-4795-BED0-7140497B445A}"/>
          </ac:spMkLst>
        </pc:spChg>
        <pc:spChg chg="add del">
          <ac:chgData name="Venkatesh Kummari" userId="ca389c96c8ca420b" providerId="LiveId" clId="{F8A0E953-180C-4421-B9D2-1F7B4084A254}" dt="2022-08-29T22:54:41.400" v="1685" actId="26606"/>
          <ac:spMkLst>
            <pc:docMk/>
            <pc:sldMk cId="223052619" sldId="406"/>
            <ac:spMk id="106" creationId="{D4974D33-8DC5-464E-8C6D-BE58F0669C17}"/>
          </ac:spMkLst>
        </pc:spChg>
        <pc:spChg chg="add del">
          <ac:chgData name="Venkatesh Kummari" userId="ca389c96c8ca420b" providerId="LiveId" clId="{F8A0E953-180C-4421-B9D2-1F7B4084A254}" dt="2022-08-29T22:55:50.240" v="1740" actId="26606"/>
          <ac:spMkLst>
            <pc:docMk/>
            <pc:sldMk cId="223052619" sldId="406"/>
            <ac:spMk id="108" creationId="{2B566528-1B12-4246-9431-5C2D7D081168}"/>
          </ac:spMkLst>
        </pc:spChg>
        <pc:spChg chg="add del">
          <ac:chgData name="Venkatesh Kummari" userId="ca389c96c8ca420b" providerId="LiveId" clId="{F8A0E953-180C-4421-B9D2-1F7B4084A254}" dt="2022-08-29T22:55:50.231" v="1739" actId="26606"/>
          <ac:spMkLst>
            <pc:docMk/>
            <pc:sldMk cId="223052619" sldId="406"/>
            <ac:spMk id="118" creationId="{2B566528-1B12-4246-9431-5C2D7D081168}"/>
          </ac:spMkLst>
        </pc:spChg>
        <pc:spChg chg="add">
          <ac:chgData name="Venkatesh Kummari" userId="ca389c96c8ca420b" providerId="LiveId" clId="{F8A0E953-180C-4421-B9D2-1F7B4084A254}" dt="2022-08-29T22:55:50.240" v="1740" actId="26606"/>
          <ac:spMkLst>
            <pc:docMk/>
            <pc:sldMk cId="223052619" sldId="406"/>
            <ac:spMk id="128" creationId="{2B566528-1B12-4246-9431-5C2D7D081168}"/>
          </ac:spMkLst>
        </pc:spChg>
        <pc:grpChg chg="add del">
          <ac:chgData name="Venkatesh Kummari" userId="ca389c96c8ca420b" providerId="LiveId" clId="{F8A0E953-180C-4421-B9D2-1F7B4084A254}" dt="2022-08-29T22:54:20.835" v="1657" actId="26606"/>
          <ac:grpSpMkLst>
            <pc:docMk/>
            <pc:sldMk cId="223052619" sldId="406"/>
            <ac:grpSpMk id="19" creationId="{1DE889C7-FAD6-4397-98E2-05D503484459}"/>
          </ac:grpSpMkLst>
        </pc:grpChg>
        <pc:grpChg chg="add del">
          <ac:chgData name="Venkatesh Kummari" userId="ca389c96c8ca420b" providerId="LiveId" clId="{F8A0E953-180C-4421-B9D2-1F7B4084A254}" dt="2022-08-29T22:54:23.882" v="1661" actId="26606"/>
          <ac:grpSpMkLst>
            <pc:docMk/>
            <pc:sldMk cId="223052619" sldId="406"/>
            <ac:grpSpMk id="27" creationId="{828A5161-06F1-46CF-8AD7-844680A59E13}"/>
          </ac:grpSpMkLst>
        </pc:grpChg>
        <pc:grpChg chg="add del">
          <ac:chgData name="Venkatesh Kummari" userId="ca389c96c8ca420b" providerId="LiveId" clId="{F8A0E953-180C-4421-B9D2-1F7B4084A254}" dt="2022-08-29T22:54:23.882" v="1661" actId="26606"/>
          <ac:grpSpMkLst>
            <pc:docMk/>
            <pc:sldMk cId="223052619" sldId="406"/>
            <ac:grpSpMk id="29" creationId="{5995D10D-E9C9-47DB-AE7E-801FEF38F5C9}"/>
          </ac:grpSpMkLst>
        </pc:grpChg>
        <pc:grpChg chg="add del">
          <ac:chgData name="Venkatesh Kummari" userId="ca389c96c8ca420b" providerId="LiveId" clId="{F8A0E953-180C-4421-B9D2-1F7B4084A254}" dt="2022-08-29T22:54:25.740" v="1667" actId="26606"/>
          <ac:grpSpMkLst>
            <pc:docMk/>
            <pc:sldMk cId="223052619" sldId="406"/>
            <ac:grpSpMk id="40" creationId="{828A5161-06F1-46CF-8AD7-844680A59E13}"/>
          </ac:grpSpMkLst>
        </pc:grpChg>
        <pc:grpChg chg="add del">
          <ac:chgData name="Venkatesh Kummari" userId="ca389c96c8ca420b" providerId="LiveId" clId="{F8A0E953-180C-4421-B9D2-1F7B4084A254}" dt="2022-08-29T22:54:25.740" v="1667" actId="26606"/>
          <ac:grpSpMkLst>
            <pc:docMk/>
            <pc:sldMk cId="223052619" sldId="406"/>
            <ac:grpSpMk id="43" creationId="{5995D10D-E9C9-47DB-AE7E-801FEF38F5C9}"/>
          </ac:grpSpMkLst>
        </pc:grpChg>
        <pc:grpChg chg="add del">
          <ac:chgData name="Venkatesh Kummari" userId="ca389c96c8ca420b" providerId="LiveId" clId="{F8A0E953-180C-4421-B9D2-1F7B4084A254}" dt="2022-08-29T22:54:29.190" v="1671" actId="26606"/>
          <ac:grpSpMkLst>
            <pc:docMk/>
            <pc:sldMk cId="223052619" sldId="406"/>
            <ac:grpSpMk id="51" creationId="{1DE889C7-FAD6-4397-98E2-05D503484459}"/>
          </ac:grpSpMkLst>
        </pc:grpChg>
        <pc:grpChg chg="add del">
          <ac:chgData name="Venkatesh Kummari" userId="ca389c96c8ca420b" providerId="LiveId" clId="{F8A0E953-180C-4421-B9D2-1F7B4084A254}" dt="2022-08-29T22:54:33.429" v="1675" actId="26606"/>
          <ac:grpSpMkLst>
            <pc:docMk/>
            <pc:sldMk cId="223052619" sldId="406"/>
            <ac:grpSpMk id="64" creationId="{81DE8B58-F373-409E-A253-4380A66091D4}"/>
          </ac:grpSpMkLst>
        </pc:grpChg>
        <pc:grpChg chg="add del">
          <ac:chgData name="Venkatesh Kummari" userId="ca389c96c8ca420b" providerId="LiveId" clId="{F8A0E953-180C-4421-B9D2-1F7B4084A254}" dt="2022-08-29T22:54:37.683" v="1679" actId="26606"/>
          <ac:grpSpMkLst>
            <pc:docMk/>
            <pc:sldMk cId="223052619" sldId="406"/>
            <ac:grpSpMk id="84" creationId="{81DE8B58-F373-409E-A253-4380A66091D4}"/>
          </ac:grpSpMkLst>
        </pc:grpChg>
        <pc:grpChg chg="add del">
          <ac:chgData name="Venkatesh Kummari" userId="ca389c96c8ca420b" providerId="LiveId" clId="{F8A0E953-180C-4421-B9D2-1F7B4084A254}" dt="2022-08-29T22:55:50.240" v="1740" actId="26606"/>
          <ac:grpSpMkLst>
            <pc:docMk/>
            <pc:sldMk cId="223052619" sldId="406"/>
            <ac:grpSpMk id="109" creationId="{828A5161-06F1-46CF-8AD7-844680A59E13}"/>
          </ac:grpSpMkLst>
        </pc:grpChg>
        <pc:grpChg chg="add del">
          <ac:chgData name="Venkatesh Kummari" userId="ca389c96c8ca420b" providerId="LiveId" clId="{F8A0E953-180C-4421-B9D2-1F7B4084A254}" dt="2022-08-29T22:55:50.240" v="1740" actId="26606"/>
          <ac:grpSpMkLst>
            <pc:docMk/>
            <pc:sldMk cId="223052619" sldId="406"/>
            <ac:grpSpMk id="111" creationId="{5995D10D-E9C9-47DB-AE7E-801FEF38F5C9}"/>
          </ac:grpSpMkLst>
        </pc:grpChg>
        <pc:grpChg chg="add del">
          <ac:chgData name="Venkatesh Kummari" userId="ca389c96c8ca420b" providerId="LiveId" clId="{F8A0E953-180C-4421-B9D2-1F7B4084A254}" dt="2022-08-29T22:55:50.231" v="1739" actId="26606"/>
          <ac:grpSpMkLst>
            <pc:docMk/>
            <pc:sldMk cId="223052619" sldId="406"/>
            <ac:grpSpMk id="120" creationId="{828A5161-06F1-46CF-8AD7-844680A59E13}"/>
          </ac:grpSpMkLst>
        </pc:grpChg>
        <pc:grpChg chg="add del">
          <ac:chgData name="Venkatesh Kummari" userId="ca389c96c8ca420b" providerId="LiveId" clId="{F8A0E953-180C-4421-B9D2-1F7B4084A254}" dt="2022-08-29T22:55:50.231" v="1739" actId="26606"/>
          <ac:grpSpMkLst>
            <pc:docMk/>
            <pc:sldMk cId="223052619" sldId="406"/>
            <ac:grpSpMk id="124" creationId="{5995D10D-E9C9-47DB-AE7E-801FEF38F5C9}"/>
          </ac:grpSpMkLst>
        </pc:grpChg>
        <pc:grpChg chg="add">
          <ac:chgData name="Venkatesh Kummari" userId="ca389c96c8ca420b" providerId="LiveId" clId="{F8A0E953-180C-4421-B9D2-1F7B4084A254}" dt="2022-08-29T22:55:50.240" v="1740" actId="26606"/>
          <ac:grpSpMkLst>
            <pc:docMk/>
            <pc:sldMk cId="223052619" sldId="406"/>
            <ac:grpSpMk id="129" creationId="{287F69AB-2350-44E3-9076-00265B93F313}"/>
          </ac:grpSpMkLst>
        </pc:grpChg>
        <pc:grpChg chg="add">
          <ac:chgData name="Venkatesh Kummari" userId="ca389c96c8ca420b" providerId="LiveId" clId="{F8A0E953-180C-4421-B9D2-1F7B4084A254}" dt="2022-08-29T22:55:50.240" v="1740" actId="26606"/>
          <ac:grpSpMkLst>
            <pc:docMk/>
            <pc:sldMk cId="223052619" sldId="406"/>
            <ac:grpSpMk id="132" creationId="{3EA7D759-6BEF-4CBD-A325-BCFA77832B3F}"/>
          </ac:grpSpMkLst>
        </pc:grpChg>
        <pc:graphicFrameChg chg="add del">
          <ac:chgData name="Venkatesh Kummari" userId="ca389c96c8ca420b" providerId="LiveId" clId="{F8A0E953-180C-4421-B9D2-1F7B4084A254}" dt="2022-08-29T23:00:39.931" v="1865" actId="26606"/>
          <ac:graphicFrameMkLst>
            <pc:docMk/>
            <pc:sldMk cId="223052619" sldId="406"/>
            <ac:graphicFrameMk id="136" creationId="{19764E89-FA7D-647A-3C10-67507818719D}"/>
          </ac:graphicFrameMkLst>
        </pc:graphicFrameChg>
        <pc:picChg chg="add mod ord">
          <ac:chgData name="Venkatesh Kummari" userId="ca389c96c8ca420b" providerId="LiveId" clId="{F8A0E953-180C-4421-B9D2-1F7B4084A254}" dt="2022-08-29T23:01:58.134" v="1906" actId="14100"/>
          <ac:picMkLst>
            <pc:docMk/>
            <pc:sldMk cId="223052619" sldId="406"/>
            <ac:picMk id="5" creationId="{96B83E4B-227C-E28D-3693-0BC71C30A670}"/>
          </ac:picMkLst>
        </pc:picChg>
      </pc:sldChg>
      <pc:sldChg chg="addSp delSp modSp new mod modTransition setBg delDesignElem chgLayout">
        <pc:chgData name="Venkatesh Kummari" userId="ca389c96c8ca420b" providerId="LiveId" clId="{F8A0E953-180C-4421-B9D2-1F7B4084A254}" dt="2022-08-29T23:54:57.555" v="2812"/>
        <pc:sldMkLst>
          <pc:docMk/>
          <pc:sldMk cId="3022996272" sldId="407"/>
        </pc:sldMkLst>
        <pc:spChg chg="del mod">
          <ac:chgData name="Venkatesh Kummari" userId="ca389c96c8ca420b" providerId="LiveId" clId="{F8A0E953-180C-4421-B9D2-1F7B4084A254}" dt="2022-08-29T22:58:35.218" v="1817" actId="21"/>
          <ac:spMkLst>
            <pc:docMk/>
            <pc:sldMk cId="3022996272" sldId="407"/>
            <ac:spMk id="2" creationId="{A554B7EB-D78D-95D2-A5BE-720742057E0B}"/>
          </ac:spMkLst>
        </pc:spChg>
        <pc:spChg chg="add del mod ord">
          <ac:chgData name="Venkatesh Kummari" userId="ca389c96c8ca420b" providerId="LiveId" clId="{F8A0E953-180C-4421-B9D2-1F7B4084A254}" dt="2022-08-29T22:58:49.866" v="1828" actId="26606"/>
          <ac:spMkLst>
            <pc:docMk/>
            <pc:sldMk cId="3022996272" sldId="407"/>
            <ac:spMk id="3" creationId="{56C2EC05-9867-7EC6-027D-339A1C6D3C32}"/>
          </ac:spMkLst>
        </pc:spChg>
        <pc:spChg chg="del mod">
          <ac:chgData name="Venkatesh Kummari" userId="ca389c96c8ca420b" providerId="LiveId" clId="{F8A0E953-180C-4421-B9D2-1F7B4084A254}" dt="2022-08-29T22:56:28.361" v="1749"/>
          <ac:spMkLst>
            <pc:docMk/>
            <pc:sldMk cId="3022996272" sldId="407"/>
            <ac:spMk id="4" creationId="{8F03B1C8-12CB-0B53-1E5C-8E791417EF87}"/>
          </ac:spMkLst>
        </pc:spChg>
        <pc:spChg chg="add del mod">
          <ac:chgData name="Venkatesh Kummari" userId="ca389c96c8ca420b" providerId="LiveId" clId="{F8A0E953-180C-4421-B9D2-1F7B4084A254}" dt="2022-08-29T23:01:23.310" v="1893" actId="21"/>
          <ac:spMkLst>
            <pc:docMk/>
            <pc:sldMk cId="3022996272" sldId="407"/>
            <ac:spMk id="7" creationId="{7731F810-A7A6-0BF7-14F6-B56961DE8417}"/>
          </ac:spMkLst>
        </pc:spChg>
        <pc:spChg chg="add del mod">
          <ac:chgData name="Venkatesh Kummari" userId="ca389c96c8ca420b" providerId="LiveId" clId="{F8A0E953-180C-4421-B9D2-1F7B4084A254}" dt="2022-08-29T23:05:29.070" v="1959" actId="21"/>
          <ac:spMkLst>
            <pc:docMk/>
            <pc:sldMk cId="3022996272" sldId="407"/>
            <ac:spMk id="9" creationId="{CF102ABF-EDC7-B417-49FF-291E01C88080}"/>
          </ac:spMkLst>
        </pc:spChg>
        <pc:spChg chg="add del">
          <ac:chgData name="Venkatesh Kummari" userId="ca389c96c8ca420b" providerId="LiveId" clId="{F8A0E953-180C-4421-B9D2-1F7B4084A254}" dt="2022-08-29T22:58:14.347" v="1811" actId="26606"/>
          <ac:spMkLst>
            <pc:docMk/>
            <pc:sldMk cId="3022996272" sldId="407"/>
            <ac:spMk id="10" creationId="{2B566528-1B12-4246-9431-5C2D7D081168}"/>
          </ac:spMkLst>
        </pc:spChg>
        <pc:spChg chg="add del mod ord">
          <ac:chgData name="Venkatesh Kummari" userId="ca389c96c8ca420b" providerId="LiveId" clId="{F8A0E953-180C-4421-B9D2-1F7B4084A254}" dt="2022-08-29T23:06:19.528" v="1975" actId="700"/>
          <ac:spMkLst>
            <pc:docMk/>
            <pc:sldMk cId="3022996272" sldId="407"/>
            <ac:spMk id="11" creationId="{120DCFF3-CDDA-ED3B-F502-DF36EFC19558}"/>
          </ac:spMkLst>
        </pc:spChg>
        <pc:spChg chg="add mod">
          <ac:chgData name="Venkatesh Kummari" userId="ca389c96c8ca420b" providerId="LiveId" clId="{F8A0E953-180C-4421-B9D2-1F7B4084A254}" dt="2022-08-29T23:17:12.658" v="2176" actId="27636"/>
          <ac:spMkLst>
            <pc:docMk/>
            <pc:sldMk cId="3022996272" sldId="407"/>
            <ac:spMk id="19" creationId="{E33FFBB1-E735-E311-B9FF-65B19527F0AF}"/>
          </ac:spMkLst>
        </pc:spChg>
        <pc:spChg chg="add del">
          <ac:chgData name="Venkatesh Kummari" userId="ca389c96c8ca420b" providerId="LiveId" clId="{F8A0E953-180C-4421-B9D2-1F7B4084A254}" dt="2022-08-29T23:06:19.528" v="1975" actId="700"/>
          <ac:spMkLst>
            <pc:docMk/>
            <pc:sldMk cId="3022996272" sldId="407"/>
            <ac:spMk id="23" creationId="{2B566528-1B12-4246-9431-5C2D7D081168}"/>
          </ac:spMkLst>
        </pc:spChg>
        <pc:spChg chg="add del">
          <ac:chgData name="Venkatesh Kummari" userId="ca389c96c8ca420b" providerId="LiveId" clId="{F8A0E953-180C-4421-B9D2-1F7B4084A254}" dt="2022-08-29T23:05:37.980" v="1962" actId="26606"/>
          <ac:spMkLst>
            <pc:docMk/>
            <pc:sldMk cId="3022996272" sldId="407"/>
            <ac:spMk id="48" creationId="{2B566528-1B12-4246-9431-5C2D7D081168}"/>
          </ac:spMkLst>
        </pc:spChg>
        <pc:spChg chg="add del">
          <ac:chgData name="Venkatesh Kummari" userId="ca389c96c8ca420b" providerId="LiveId" clId="{F8A0E953-180C-4421-B9D2-1F7B4084A254}" dt="2022-08-29T23:05:39.381" v="1966" actId="26606"/>
          <ac:spMkLst>
            <pc:docMk/>
            <pc:sldMk cId="3022996272" sldId="407"/>
            <ac:spMk id="52" creationId="{4B9FAFB2-BEB5-4848-8018-BCAD99E2E1AA}"/>
          </ac:spMkLst>
        </pc:spChg>
        <pc:spChg chg="add del">
          <ac:chgData name="Venkatesh Kummari" userId="ca389c96c8ca420b" providerId="LiveId" clId="{F8A0E953-180C-4421-B9D2-1F7B4084A254}" dt="2022-08-29T23:05:38.912" v="1964" actId="26606"/>
          <ac:spMkLst>
            <pc:docMk/>
            <pc:sldMk cId="3022996272" sldId="407"/>
            <ac:spMk id="58" creationId="{B50AB553-2A96-4A92-96F2-93548E096954}"/>
          </ac:spMkLst>
        </pc:spChg>
        <pc:spChg chg="add del">
          <ac:chgData name="Venkatesh Kummari" userId="ca389c96c8ca420b" providerId="LiveId" clId="{F8A0E953-180C-4421-B9D2-1F7B4084A254}" dt="2022-08-29T23:05:39.381" v="1966" actId="26606"/>
          <ac:spMkLst>
            <pc:docMk/>
            <pc:sldMk cId="3022996272" sldId="407"/>
            <ac:spMk id="60" creationId="{C232B152-3720-4D3B-97ED-45CE5483F16F}"/>
          </ac:spMkLst>
        </pc:spChg>
        <pc:spChg chg="add del">
          <ac:chgData name="Venkatesh Kummari" userId="ca389c96c8ca420b" providerId="LiveId" clId="{F8A0E953-180C-4421-B9D2-1F7B4084A254}" dt="2022-08-29T23:05:39.381" v="1966" actId="26606"/>
          <ac:spMkLst>
            <pc:docMk/>
            <pc:sldMk cId="3022996272" sldId="407"/>
            <ac:spMk id="61" creationId="{11BAB570-FF10-4E96-8A3F-FA9804702B89}"/>
          </ac:spMkLst>
        </pc:spChg>
        <pc:spChg chg="add del">
          <ac:chgData name="Venkatesh Kummari" userId="ca389c96c8ca420b" providerId="LiveId" clId="{F8A0E953-180C-4421-B9D2-1F7B4084A254}" dt="2022-08-29T23:06:19.228" v="1974" actId="26606"/>
          <ac:spMkLst>
            <pc:docMk/>
            <pc:sldMk cId="3022996272" sldId="407"/>
            <ac:spMk id="63" creationId="{D462EE7E-14DF-497D-AE08-F6623DB88E99}"/>
          </ac:spMkLst>
        </pc:spChg>
        <pc:spChg chg="add del">
          <ac:chgData name="Venkatesh Kummari" userId="ca389c96c8ca420b" providerId="LiveId" clId="{F8A0E953-180C-4421-B9D2-1F7B4084A254}" dt="2022-08-29T23:06:19.228" v="1974" actId="26606"/>
          <ac:spMkLst>
            <pc:docMk/>
            <pc:sldMk cId="3022996272" sldId="407"/>
            <ac:spMk id="64" creationId="{820E2AEF-4B9A-4866-A6A9-9503A847DDEA}"/>
          </ac:spMkLst>
        </pc:spChg>
        <pc:grpChg chg="add del">
          <ac:chgData name="Venkatesh Kummari" userId="ca389c96c8ca420b" providerId="LiveId" clId="{F8A0E953-180C-4421-B9D2-1F7B4084A254}" dt="2022-08-29T22:58:14.347" v="1811" actId="26606"/>
          <ac:grpSpMkLst>
            <pc:docMk/>
            <pc:sldMk cId="3022996272" sldId="407"/>
            <ac:grpSpMk id="12" creationId="{828A5161-06F1-46CF-8AD7-844680A59E13}"/>
          </ac:grpSpMkLst>
        </pc:grpChg>
        <pc:grpChg chg="add del">
          <ac:chgData name="Venkatesh Kummari" userId="ca389c96c8ca420b" providerId="LiveId" clId="{F8A0E953-180C-4421-B9D2-1F7B4084A254}" dt="2022-08-29T22:58:14.347" v="1811" actId="26606"/>
          <ac:grpSpMkLst>
            <pc:docMk/>
            <pc:sldMk cId="3022996272" sldId="407"/>
            <ac:grpSpMk id="16" creationId="{5995D10D-E9C9-47DB-AE7E-801FEF38F5C9}"/>
          </ac:grpSpMkLst>
        </pc:grpChg>
        <pc:grpChg chg="add del">
          <ac:chgData name="Venkatesh Kummari" userId="ca389c96c8ca420b" providerId="LiveId" clId="{F8A0E953-180C-4421-B9D2-1F7B4084A254}" dt="2022-08-29T23:06:19.528" v="1975" actId="700"/>
          <ac:grpSpMkLst>
            <pc:docMk/>
            <pc:sldMk cId="3022996272" sldId="407"/>
            <ac:grpSpMk id="25" creationId="{287F69AB-2350-44E3-9076-00265B93F313}"/>
          </ac:grpSpMkLst>
        </pc:grpChg>
        <pc:grpChg chg="add del">
          <ac:chgData name="Venkatesh Kummari" userId="ca389c96c8ca420b" providerId="LiveId" clId="{F8A0E953-180C-4421-B9D2-1F7B4084A254}" dt="2022-08-29T23:06:19.528" v="1975" actId="700"/>
          <ac:grpSpMkLst>
            <pc:docMk/>
            <pc:sldMk cId="3022996272" sldId="407"/>
            <ac:grpSpMk id="29" creationId="{3EA7D759-6BEF-4CBD-A325-BCFA77832B3F}"/>
          </ac:grpSpMkLst>
        </pc:grpChg>
        <pc:grpChg chg="add del">
          <ac:chgData name="Venkatesh Kummari" userId="ca389c96c8ca420b" providerId="LiveId" clId="{F8A0E953-180C-4421-B9D2-1F7B4084A254}" dt="2022-08-29T23:05:37.980" v="1962" actId="26606"/>
          <ac:grpSpMkLst>
            <pc:docMk/>
            <pc:sldMk cId="3022996272" sldId="407"/>
            <ac:grpSpMk id="50" creationId="{828A5161-06F1-46CF-8AD7-844680A59E13}"/>
          </ac:grpSpMkLst>
        </pc:grpChg>
        <pc:grpChg chg="add del">
          <ac:chgData name="Venkatesh Kummari" userId="ca389c96c8ca420b" providerId="LiveId" clId="{F8A0E953-180C-4421-B9D2-1F7B4084A254}" dt="2022-08-29T23:05:37.980" v="1962" actId="26606"/>
          <ac:grpSpMkLst>
            <pc:docMk/>
            <pc:sldMk cId="3022996272" sldId="407"/>
            <ac:grpSpMk id="54" creationId="{5995D10D-E9C9-47DB-AE7E-801FEF38F5C9}"/>
          </ac:grpSpMkLst>
        </pc:grpChg>
        <pc:graphicFrameChg chg="add del">
          <ac:chgData name="Venkatesh Kummari" userId="ca389c96c8ca420b" providerId="LiveId" clId="{F8A0E953-180C-4421-B9D2-1F7B4084A254}" dt="2022-08-29T22:58:43" v="1819" actId="26606"/>
          <ac:graphicFrameMkLst>
            <pc:docMk/>
            <pc:sldMk cId="3022996272" sldId="407"/>
            <ac:graphicFrameMk id="33" creationId="{235A55F9-5CEC-9E49-300B-78B26A81E353}"/>
          </ac:graphicFrameMkLst>
        </pc:graphicFrameChg>
        <pc:graphicFrameChg chg="add del">
          <ac:chgData name="Venkatesh Kummari" userId="ca389c96c8ca420b" providerId="LiveId" clId="{F8A0E953-180C-4421-B9D2-1F7B4084A254}" dt="2022-08-29T22:58:44.846" v="1821" actId="26606"/>
          <ac:graphicFrameMkLst>
            <pc:docMk/>
            <pc:sldMk cId="3022996272" sldId="407"/>
            <ac:graphicFrameMk id="35" creationId="{256E8CB8-EA66-F159-CFEA-C1F92CCD031B}"/>
          </ac:graphicFrameMkLst>
        </pc:graphicFrameChg>
        <pc:graphicFrameChg chg="add del">
          <ac:chgData name="Venkatesh Kummari" userId="ca389c96c8ca420b" providerId="LiveId" clId="{F8A0E953-180C-4421-B9D2-1F7B4084A254}" dt="2022-08-29T22:58:45.782" v="1823" actId="26606"/>
          <ac:graphicFrameMkLst>
            <pc:docMk/>
            <pc:sldMk cId="3022996272" sldId="407"/>
            <ac:graphicFrameMk id="37" creationId="{A6CE998A-6AF8-0206-A31D-7D2CF41829C6}"/>
          </ac:graphicFrameMkLst>
        </pc:graphicFrameChg>
        <pc:graphicFrameChg chg="add del">
          <ac:chgData name="Venkatesh Kummari" userId="ca389c96c8ca420b" providerId="LiveId" clId="{F8A0E953-180C-4421-B9D2-1F7B4084A254}" dt="2022-08-29T22:58:47.018" v="1825" actId="26606"/>
          <ac:graphicFrameMkLst>
            <pc:docMk/>
            <pc:sldMk cId="3022996272" sldId="407"/>
            <ac:graphicFrameMk id="39" creationId="{256E8CB8-EA66-F159-CFEA-C1F92CCD031B}"/>
          </ac:graphicFrameMkLst>
        </pc:graphicFrameChg>
        <pc:graphicFrameChg chg="add del">
          <ac:chgData name="Venkatesh Kummari" userId="ca389c96c8ca420b" providerId="LiveId" clId="{F8A0E953-180C-4421-B9D2-1F7B4084A254}" dt="2022-08-29T22:58:49.822" v="1827" actId="26606"/>
          <ac:graphicFrameMkLst>
            <pc:docMk/>
            <pc:sldMk cId="3022996272" sldId="407"/>
            <ac:graphicFrameMk id="41" creationId="{235A55F9-5CEC-9E49-300B-78B26A81E353}"/>
          </ac:graphicFrameMkLst>
        </pc:graphicFrameChg>
        <pc:graphicFrameChg chg="add del mod ord modGraphic">
          <ac:chgData name="Venkatesh Kummari" userId="ca389c96c8ca420b" providerId="LiveId" clId="{F8A0E953-180C-4421-B9D2-1F7B4084A254}" dt="2022-08-29T23:06:54.794" v="1988" actId="21"/>
          <ac:graphicFrameMkLst>
            <pc:docMk/>
            <pc:sldMk cId="3022996272" sldId="407"/>
            <ac:graphicFrameMk id="43" creationId="{256E8CB8-EA66-F159-CFEA-C1F92CCD031B}"/>
          </ac:graphicFrameMkLst>
        </pc:graphicFrameChg>
        <pc:picChg chg="add mod ord">
          <ac:chgData name="Venkatesh Kummari" userId="ca389c96c8ca420b" providerId="LiveId" clId="{F8A0E953-180C-4421-B9D2-1F7B4084A254}" dt="2022-08-29T23:09:09.258" v="2038" actId="1076"/>
          <ac:picMkLst>
            <pc:docMk/>
            <pc:sldMk cId="3022996272" sldId="407"/>
            <ac:picMk id="5" creationId="{40957BEE-8629-79EE-2F82-B485CBA4DE8F}"/>
          </ac:picMkLst>
        </pc:picChg>
      </pc:sldChg>
      <pc:sldChg chg="addSp delSp modSp new mod modTransition">
        <pc:chgData name="Venkatesh Kummari" userId="ca389c96c8ca420b" providerId="LiveId" clId="{F8A0E953-180C-4421-B9D2-1F7B4084A254}" dt="2022-08-29T23:54:57.555" v="2812"/>
        <pc:sldMkLst>
          <pc:docMk/>
          <pc:sldMk cId="2002711733" sldId="408"/>
        </pc:sldMkLst>
        <pc:spChg chg="del">
          <ac:chgData name="Venkatesh Kummari" userId="ca389c96c8ca420b" providerId="LiveId" clId="{F8A0E953-180C-4421-B9D2-1F7B4084A254}" dt="2022-08-29T23:12:29.693" v="2110" actId="21"/>
          <ac:spMkLst>
            <pc:docMk/>
            <pc:sldMk cId="2002711733" sldId="408"/>
            <ac:spMk id="2" creationId="{B4CD0E73-AD99-D026-B839-D7F990DB309A}"/>
          </ac:spMkLst>
        </pc:spChg>
        <pc:spChg chg="mod">
          <ac:chgData name="Venkatesh Kummari" userId="ca389c96c8ca420b" providerId="LiveId" clId="{F8A0E953-180C-4421-B9D2-1F7B4084A254}" dt="2022-08-29T23:19:28.145" v="2182" actId="1076"/>
          <ac:spMkLst>
            <pc:docMk/>
            <pc:sldMk cId="2002711733" sldId="408"/>
            <ac:spMk id="3" creationId="{C8CF9A9A-715C-0B0D-5C3A-D66C9ABEE752}"/>
          </ac:spMkLst>
        </pc:spChg>
        <pc:spChg chg="del mod">
          <ac:chgData name="Venkatesh Kummari" userId="ca389c96c8ca420b" providerId="LiveId" clId="{F8A0E953-180C-4421-B9D2-1F7B4084A254}" dt="2022-08-29T23:12:18.395" v="2107"/>
          <ac:spMkLst>
            <pc:docMk/>
            <pc:sldMk cId="2002711733" sldId="408"/>
            <ac:spMk id="4" creationId="{73FA4E9C-1740-EFCB-CD9F-AC191A7A95F3}"/>
          </ac:spMkLst>
        </pc:spChg>
        <pc:picChg chg="add mod">
          <ac:chgData name="Venkatesh Kummari" userId="ca389c96c8ca420b" providerId="LiveId" clId="{F8A0E953-180C-4421-B9D2-1F7B4084A254}" dt="2022-08-29T23:16:01.431" v="2168" actId="1076"/>
          <ac:picMkLst>
            <pc:docMk/>
            <pc:sldMk cId="2002711733" sldId="408"/>
            <ac:picMk id="5" creationId="{1E75DA40-7941-A710-D824-5D6BCC01D3FB}"/>
          </ac:picMkLst>
        </pc:picChg>
        <pc:picChg chg="add mod">
          <ac:chgData name="Venkatesh Kummari" userId="ca389c96c8ca420b" providerId="LiveId" clId="{F8A0E953-180C-4421-B9D2-1F7B4084A254}" dt="2022-08-29T23:16:22.982" v="2173" actId="14100"/>
          <ac:picMkLst>
            <pc:docMk/>
            <pc:sldMk cId="2002711733" sldId="408"/>
            <ac:picMk id="6" creationId="{17076FD3-CC47-FF91-CAAC-F7CA70B50B7B}"/>
          </ac:picMkLst>
        </pc:picChg>
      </pc:sldChg>
      <pc:sldChg chg="add del">
        <pc:chgData name="Venkatesh Kummari" userId="ca389c96c8ca420b" providerId="LiveId" clId="{F8A0E953-180C-4421-B9D2-1F7B4084A254}" dt="2022-08-29T23:06:21.173" v="1977" actId="2890"/>
        <pc:sldMkLst>
          <pc:docMk/>
          <pc:sldMk cId="2265061477" sldId="409"/>
        </pc:sldMkLst>
      </pc:sldChg>
      <pc:sldChg chg="addSp delSp modSp new mod modTransition setBg">
        <pc:chgData name="Venkatesh Kummari" userId="ca389c96c8ca420b" providerId="LiveId" clId="{F8A0E953-180C-4421-B9D2-1F7B4084A254}" dt="2022-08-29T23:54:57.555" v="2812"/>
        <pc:sldMkLst>
          <pc:docMk/>
          <pc:sldMk cId="3633407474" sldId="409"/>
        </pc:sldMkLst>
        <pc:spChg chg="mod">
          <ac:chgData name="Venkatesh Kummari" userId="ca389c96c8ca420b" providerId="LiveId" clId="{F8A0E953-180C-4421-B9D2-1F7B4084A254}" dt="2022-08-29T23:25:00.787" v="2291" actId="20577"/>
          <ac:spMkLst>
            <pc:docMk/>
            <pc:sldMk cId="3633407474" sldId="409"/>
            <ac:spMk id="2" creationId="{29CAF92A-357B-3D98-CEBD-718E6F0B13C8}"/>
          </ac:spMkLst>
        </pc:spChg>
        <pc:spChg chg="mod">
          <ac:chgData name="Venkatesh Kummari" userId="ca389c96c8ca420b" providerId="LiveId" clId="{F8A0E953-180C-4421-B9D2-1F7B4084A254}" dt="2022-08-29T23:25:26.897" v="2296" actId="27636"/>
          <ac:spMkLst>
            <pc:docMk/>
            <pc:sldMk cId="3633407474" sldId="409"/>
            <ac:spMk id="3" creationId="{F64EA6FB-A541-E41C-1531-154DB2C46B33}"/>
          </ac:spMkLst>
        </pc:spChg>
        <pc:spChg chg="del mod">
          <ac:chgData name="Venkatesh Kummari" userId="ca389c96c8ca420b" providerId="LiveId" clId="{F8A0E953-180C-4421-B9D2-1F7B4084A254}" dt="2022-08-29T23:24:01.044" v="2264"/>
          <ac:spMkLst>
            <pc:docMk/>
            <pc:sldMk cId="3633407474" sldId="409"/>
            <ac:spMk id="4" creationId="{8A9AF32B-9BC9-4BE0-CC95-C6B57AA2C7B3}"/>
          </ac:spMkLst>
        </pc:spChg>
        <pc:spChg chg="add del">
          <ac:chgData name="Venkatesh Kummari" userId="ca389c96c8ca420b" providerId="LiveId" clId="{F8A0E953-180C-4421-B9D2-1F7B4084A254}" dt="2022-08-29T23:25:11.545" v="2292" actId="26606"/>
          <ac:spMkLst>
            <pc:docMk/>
            <pc:sldMk cId="3633407474" sldId="409"/>
            <ac:spMk id="10" creationId="{2B566528-1B12-4246-9431-5C2D7D081168}"/>
          </ac:spMkLst>
        </pc:spChg>
        <pc:spChg chg="add">
          <ac:chgData name="Venkatesh Kummari" userId="ca389c96c8ca420b" providerId="LiveId" clId="{F8A0E953-180C-4421-B9D2-1F7B4084A254}" dt="2022-08-29T23:25:11.545" v="2292" actId="26606"/>
          <ac:spMkLst>
            <pc:docMk/>
            <pc:sldMk cId="3633407474" sldId="409"/>
            <ac:spMk id="23" creationId="{2B566528-1B12-4246-9431-5C2D7D081168}"/>
          </ac:spMkLst>
        </pc:spChg>
        <pc:grpChg chg="add del">
          <ac:chgData name="Venkatesh Kummari" userId="ca389c96c8ca420b" providerId="LiveId" clId="{F8A0E953-180C-4421-B9D2-1F7B4084A254}" dt="2022-08-29T23:25:11.545" v="2292" actId="26606"/>
          <ac:grpSpMkLst>
            <pc:docMk/>
            <pc:sldMk cId="3633407474" sldId="409"/>
            <ac:grpSpMk id="12" creationId="{828A5161-06F1-46CF-8AD7-844680A59E13}"/>
          </ac:grpSpMkLst>
        </pc:grpChg>
        <pc:grpChg chg="add del">
          <ac:chgData name="Venkatesh Kummari" userId="ca389c96c8ca420b" providerId="LiveId" clId="{F8A0E953-180C-4421-B9D2-1F7B4084A254}" dt="2022-08-29T23:25:11.545" v="2292" actId="26606"/>
          <ac:grpSpMkLst>
            <pc:docMk/>
            <pc:sldMk cId="3633407474" sldId="409"/>
            <ac:grpSpMk id="16" creationId="{5995D10D-E9C9-47DB-AE7E-801FEF38F5C9}"/>
          </ac:grpSpMkLst>
        </pc:grpChg>
        <pc:grpChg chg="add">
          <ac:chgData name="Venkatesh Kummari" userId="ca389c96c8ca420b" providerId="LiveId" clId="{F8A0E953-180C-4421-B9D2-1F7B4084A254}" dt="2022-08-29T23:25:11.545" v="2292" actId="26606"/>
          <ac:grpSpMkLst>
            <pc:docMk/>
            <pc:sldMk cId="3633407474" sldId="409"/>
            <ac:grpSpMk id="25" creationId="{828A5161-06F1-46CF-8AD7-844680A59E13}"/>
          </ac:grpSpMkLst>
        </pc:grpChg>
        <pc:grpChg chg="add">
          <ac:chgData name="Venkatesh Kummari" userId="ca389c96c8ca420b" providerId="LiveId" clId="{F8A0E953-180C-4421-B9D2-1F7B4084A254}" dt="2022-08-29T23:25:11.545" v="2292" actId="26606"/>
          <ac:grpSpMkLst>
            <pc:docMk/>
            <pc:sldMk cId="3633407474" sldId="409"/>
            <ac:grpSpMk id="29" creationId="{5995D10D-E9C9-47DB-AE7E-801FEF38F5C9}"/>
          </ac:grpSpMkLst>
        </pc:grpChg>
        <pc:picChg chg="add mod">
          <ac:chgData name="Venkatesh Kummari" userId="ca389c96c8ca420b" providerId="LiveId" clId="{F8A0E953-180C-4421-B9D2-1F7B4084A254}" dt="2022-08-29T23:25:35.970" v="2298" actId="14100"/>
          <ac:picMkLst>
            <pc:docMk/>
            <pc:sldMk cId="3633407474" sldId="409"/>
            <ac:picMk id="5" creationId="{6C966A18-7251-EA35-A1CB-DB3E3A5CED48}"/>
          </ac:picMkLst>
        </pc:picChg>
      </pc:sldChg>
      <pc:sldChg chg="addSp delSp modSp new mod modTransition setBg">
        <pc:chgData name="Venkatesh Kummari" userId="ca389c96c8ca420b" providerId="LiveId" clId="{F8A0E953-180C-4421-B9D2-1F7B4084A254}" dt="2022-08-29T23:54:57.555" v="2812"/>
        <pc:sldMkLst>
          <pc:docMk/>
          <pc:sldMk cId="1387270296" sldId="410"/>
        </pc:sldMkLst>
        <pc:spChg chg="del mod">
          <ac:chgData name="Venkatesh Kummari" userId="ca389c96c8ca420b" providerId="LiveId" clId="{F8A0E953-180C-4421-B9D2-1F7B4084A254}" dt="2022-08-29T23:26:48.607" v="2305" actId="21"/>
          <ac:spMkLst>
            <pc:docMk/>
            <pc:sldMk cId="1387270296" sldId="410"/>
            <ac:spMk id="2" creationId="{5F2EB578-C3E0-1C13-A847-C990ECC1E7D1}"/>
          </ac:spMkLst>
        </pc:spChg>
        <pc:spChg chg="mod">
          <ac:chgData name="Venkatesh Kummari" userId="ca389c96c8ca420b" providerId="LiveId" clId="{F8A0E953-180C-4421-B9D2-1F7B4084A254}" dt="2022-08-29T23:33:07.317" v="2383" actId="1076"/>
          <ac:spMkLst>
            <pc:docMk/>
            <pc:sldMk cId="1387270296" sldId="410"/>
            <ac:spMk id="3" creationId="{E69B2F8B-FF98-8CF4-7DC7-E11123C61695}"/>
          </ac:spMkLst>
        </pc:spChg>
        <pc:spChg chg="del mod">
          <ac:chgData name="Venkatesh Kummari" userId="ca389c96c8ca420b" providerId="LiveId" clId="{F8A0E953-180C-4421-B9D2-1F7B4084A254}" dt="2022-08-29T23:26:41.720" v="2303"/>
          <ac:spMkLst>
            <pc:docMk/>
            <pc:sldMk cId="1387270296" sldId="410"/>
            <ac:spMk id="4" creationId="{CCC25ED6-2699-1D19-C3FC-1880A8B6FA1E}"/>
          </ac:spMkLst>
        </pc:spChg>
        <pc:spChg chg="add">
          <ac:chgData name="Venkatesh Kummari" userId="ca389c96c8ca420b" providerId="LiveId" clId="{F8A0E953-180C-4421-B9D2-1F7B4084A254}" dt="2022-08-29T23:26:43.811" v="2304" actId="26606"/>
          <ac:spMkLst>
            <pc:docMk/>
            <pc:sldMk cId="1387270296" sldId="410"/>
            <ac:spMk id="10" creationId="{2B566528-1B12-4246-9431-5C2D7D081168}"/>
          </ac:spMkLst>
        </pc:spChg>
        <pc:grpChg chg="add">
          <ac:chgData name="Venkatesh Kummari" userId="ca389c96c8ca420b" providerId="LiveId" clId="{F8A0E953-180C-4421-B9D2-1F7B4084A254}" dt="2022-08-29T23:26:43.811" v="2304" actId="26606"/>
          <ac:grpSpMkLst>
            <pc:docMk/>
            <pc:sldMk cId="1387270296" sldId="410"/>
            <ac:grpSpMk id="12" creationId="{828A5161-06F1-46CF-8AD7-844680A59E13}"/>
          </ac:grpSpMkLst>
        </pc:grpChg>
        <pc:grpChg chg="add">
          <ac:chgData name="Venkatesh Kummari" userId="ca389c96c8ca420b" providerId="LiveId" clId="{F8A0E953-180C-4421-B9D2-1F7B4084A254}" dt="2022-08-29T23:26:43.811" v="2304" actId="26606"/>
          <ac:grpSpMkLst>
            <pc:docMk/>
            <pc:sldMk cId="1387270296" sldId="410"/>
            <ac:grpSpMk id="16" creationId="{5995D10D-E9C9-47DB-AE7E-801FEF38F5C9}"/>
          </ac:grpSpMkLst>
        </pc:grpChg>
        <pc:picChg chg="add mod">
          <ac:chgData name="Venkatesh Kummari" userId="ca389c96c8ca420b" providerId="LiveId" clId="{F8A0E953-180C-4421-B9D2-1F7B4084A254}" dt="2022-08-29T23:28:33.535" v="2328" actId="1076"/>
          <ac:picMkLst>
            <pc:docMk/>
            <pc:sldMk cId="1387270296" sldId="410"/>
            <ac:picMk id="5" creationId="{A522BB57-BE44-4051-1B08-5B87B1281465}"/>
          </ac:picMkLst>
        </pc:picChg>
      </pc:sldChg>
      <pc:sldChg chg="addSp delSp modSp new mod modTransition">
        <pc:chgData name="Venkatesh Kummari" userId="ca389c96c8ca420b" providerId="LiveId" clId="{F8A0E953-180C-4421-B9D2-1F7B4084A254}" dt="2022-08-29T23:54:57.555" v="2812"/>
        <pc:sldMkLst>
          <pc:docMk/>
          <pc:sldMk cId="3512207244" sldId="411"/>
        </pc:sldMkLst>
        <pc:spChg chg="del">
          <ac:chgData name="Venkatesh Kummari" userId="ca389c96c8ca420b" providerId="LiveId" clId="{F8A0E953-180C-4421-B9D2-1F7B4084A254}" dt="2022-08-29T23:29:26.488" v="2333" actId="21"/>
          <ac:spMkLst>
            <pc:docMk/>
            <pc:sldMk cId="3512207244" sldId="411"/>
            <ac:spMk id="2" creationId="{91FF6B0F-DCCF-5F66-A536-FAD1DFF065A3}"/>
          </ac:spMkLst>
        </pc:spChg>
        <pc:spChg chg="mod">
          <ac:chgData name="Venkatesh Kummari" userId="ca389c96c8ca420b" providerId="LiveId" clId="{F8A0E953-180C-4421-B9D2-1F7B4084A254}" dt="2022-08-29T23:33:00.600" v="2382" actId="14100"/>
          <ac:spMkLst>
            <pc:docMk/>
            <pc:sldMk cId="3512207244" sldId="411"/>
            <ac:spMk id="3" creationId="{AC474150-26ED-6071-A7E1-9B61ED2F2214}"/>
          </ac:spMkLst>
        </pc:spChg>
        <pc:spChg chg="del">
          <ac:chgData name="Venkatesh Kummari" userId="ca389c96c8ca420b" providerId="LiveId" clId="{F8A0E953-180C-4421-B9D2-1F7B4084A254}" dt="2022-08-29T23:29:40.551" v="2335"/>
          <ac:spMkLst>
            <pc:docMk/>
            <pc:sldMk cId="3512207244" sldId="411"/>
            <ac:spMk id="4" creationId="{E7734D1F-9601-8A96-5FC4-CEEC9BE9DA35}"/>
          </ac:spMkLst>
        </pc:spChg>
        <pc:picChg chg="add mod">
          <ac:chgData name="Venkatesh Kummari" userId="ca389c96c8ca420b" providerId="LiveId" clId="{F8A0E953-180C-4421-B9D2-1F7B4084A254}" dt="2022-08-29T23:30:50.833" v="2349" actId="14100"/>
          <ac:picMkLst>
            <pc:docMk/>
            <pc:sldMk cId="3512207244" sldId="411"/>
            <ac:picMk id="5" creationId="{488EBBCE-F9A3-6392-9181-173DEA5C3FEA}"/>
          </ac:picMkLst>
        </pc:picChg>
        <pc:picChg chg="add mod">
          <ac:chgData name="Venkatesh Kummari" userId="ca389c96c8ca420b" providerId="LiveId" clId="{F8A0E953-180C-4421-B9D2-1F7B4084A254}" dt="2022-08-29T23:30:57.960" v="2351" actId="14100"/>
          <ac:picMkLst>
            <pc:docMk/>
            <pc:sldMk cId="3512207244" sldId="411"/>
            <ac:picMk id="6" creationId="{5A6B4487-78BF-29FF-6FE2-186EA2E09DDF}"/>
          </ac:picMkLst>
        </pc:picChg>
      </pc:sldChg>
      <pc:sldChg chg="addSp delSp modSp new mod modTransition">
        <pc:chgData name="Venkatesh Kummari" userId="ca389c96c8ca420b" providerId="LiveId" clId="{F8A0E953-180C-4421-B9D2-1F7B4084A254}" dt="2022-08-29T23:54:57.555" v="2812"/>
        <pc:sldMkLst>
          <pc:docMk/>
          <pc:sldMk cId="4044263359" sldId="412"/>
        </pc:sldMkLst>
        <pc:spChg chg="add mod">
          <ac:chgData name="Venkatesh Kummari" userId="ca389c96c8ca420b" providerId="LiveId" clId="{F8A0E953-180C-4421-B9D2-1F7B4084A254}" dt="2022-08-29T23:40:13.487" v="2499" actId="1076"/>
          <ac:spMkLst>
            <pc:docMk/>
            <pc:sldMk cId="4044263359" sldId="412"/>
            <ac:spMk id="3" creationId="{B56EC1F4-47A9-6D88-8B5D-9065D93AE647}"/>
          </ac:spMkLst>
        </pc:spChg>
        <pc:graphicFrameChg chg="add del mod">
          <ac:chgData name="Venkatesh Kummari" userId="ca389c96c8ca420b" providerId="LiveId" clId="{F8A0E953-180C-4421-B9D2-1F7B4084A254}" dt="2022-08-29T23:36:38.394" v="2437" actId="21"/>
          <ac:graphicFrameMkLst>
            <pc:docMk/>
            <pc:sldMk cId="4044263359" sldId="412"/>
            <ac:graphicFrameMk id="2" creationId="{3EB6DFB0-AEBC-87BF-799F-8A7B7DBEFD3F}"/>
          </ac:graphicFrameMkLst>
        </pc:graphicFrameChg>
        <pc:graphicFrameChg chg="add del">
          <ac:chgData name="Venkatesh Kummari" userId="ca389c96c8ca420b" providerId="LiveId" clId="{F8A0E953-180C-4421-B9D2-1F7B4084A254}" dt="2022-08-29T23:36:36.350" v="2436" actId="21"/>
          <ac:graphicFrameMkLst>
            <pc:docMk/>
            <pc:sldMk cId="4044263359" sldId="412"/>
            <ac:graphicFrameMk id="4" creationId="{86195567-BCB7-B858-397B-59BAD906B2E8}"/>
          </ac:graphicFrameMkLst>
        </pc:graphicFrameChg>
        <pc:graphicFrameChg chg="add mod">
          <ac:chgData name="Venkatesh Kummari" userId="ca389c96c8ca420b" providerId="LiveId" clId="{F8A0E953-180C-4421-B9D2-1F7B4084A254}" dt="2022-08-29T23:37:47.843" v="2444" actId="14100"/>
          <ac:graphicFrameMkLst>
            <pc:docMk/>
            <pc:sldMk cId="4044263359" sldId="412"/>
            <ac:graphicFrameMk id="5" creationId="{E3835CD9-FD33-AC7C-E5B6-D205A0E40641}"/>
          </ac:graphicFrameMkLst>
        </pc:graphicFrameChg>
        <pc:graphicFrameChg chg="add del mod">
          <ac:chgData name="Venkatesh Kummari" userId="ca389c96c8ca420b" providerId="LiveId" clId="{F8A0E953-180C-4421-B9D2-1F7B4084A254}" dt="2022-08-29T23:37:09.400" v="2441" actId="21"/>
          <ac:graphicFrameMkLst>
            <pc:docMk/>
            <pc:sldMk cId="4044263359" sldId="412"/>
            <ac:graphicFrameMk id="6" creationId="{19D9D7B1-F79C-6A68-A530-7760A7552D88}"/>
          </ac:graphicFrameMkLst>
        </pc:graphicFrameChg>
      </pc:sldChg>
      <pc:sldChg chg="addSp modSp new mod modTransition">
        <pc:chgData name="Venkatesh Kummari" userId="ca389c96c8ca420b" providerId="LiveId" clId="{F8A0E953-180C-4421-B9D2-1F7B4084A254}" dt="2022-08-29T23:54:57.555" v="2812"/>
        <pc:sldMkLst>
          <pc:docMk/>
          <pc:sldMk cId="1297413832" sldId="413"/>
        </pc:sldMkLst>
        <pc:spChg chg="mod">
          <ac:chgData name="Venkatesh Kummari" userId="ca389c96c8ca420b" providerId="LiveId" clId="{F8A0E953-180C-4421-B9D2-1F7B4084A254}" dt="2022-08-29T23:43:05.233" v="2517" actId="27636"/>
          <ac:spMkLst>
            <pc:docMk/>
            <pc:sldMk cId="1297413832" sldId="413"/>
            <ac:spMk id="2" creationId="{4BEEBBD1-0717-D76B-6EEC-DDA3636935C0}"/>
          </ac:spMkLst>
        </pc:spChg>
        <pc:graphicFrameChg chg="add mod">
          <ac:chgData name="Venkatesh Kummari" userId="ca389c96c8ca420b" providerId="LiveId" clId="{F8A0E953-180C-4421-B9D2-1F7B4084A254}" dt="2022-08-29T23:41:52.053" v="2512" actId="14100"/>
          <ac:graphicFrameMkLst>
            <pc:docMk/>
            <pc:sldMk cId="1297413832" sldId="413"/>
            <ac:graphicFrameMk id="3" creationId="{929651BC-9256-7EA4-F1CF-1045544E4510}"/>
          </ac:graphicFrameMkLst>
        </pc:graphicFrameChg>
      </pc:sldChg>
      <pc:sldChg chg="addSp delSp modSp new mod modTransition setBg addAnim delAnim">
        <pc:chgData name="Venkatesh Kummari" userId="ca389c96c8ca420b" providerId="LiveId" clId="{F8A0E953-180C-4421-B9D2-1F7B4084A254}" dt="2022-08-29T23:54:57.555" v="2812"/>
        <pc:sldMkLst>
          <pc:docMk/>
          <pc:sldMk cId="1803707701" sldId="414"/>
        </pc:sldMkLst>
        <pc:spChg chg="mod">
          <ac:chgData name="Venkatesh Kummari" userId="ca389c96c8ca420b" providerId="LiveId" clId="{F8A0E953-180C-4421-B9D2-1F7B4084A254}" dt="2022-08-29T23:50:05.913" v="2717" actId="26606"/>
          <ac:spMkLst>
            <pc:docMk/>
            <pc:sldMk cId="1803707701" sldId="414"/>
            <ac:spMk id="2" creationId="{82042C20-0DF4-AD61-6391-36496746AC5C}"/>
          </ac:spMkLst>
        </pc:spChg>
        <pc:spChg chg="add del">
          <ac:chgData name="Venkatesh Kummari" userId="ca389c96c8ca420b" providerId="LiveId" clId="{F8A0E953-180C-4421-B9D2-1F7B4084A254}" dt="2022-08-29T23:49:45.616" v="2696" actId="26606"/>
          <ac:spMkLst>
            <pc:docMk/>
            <pc:sldMk cId="1803707701" sldId="414"/>
            <ac:spMk id="7" creationId="{4A70F4F6-8761-4016-931A-4535464E4C26}"/>
          </ac:spMkLst>
        </pc:spChg>
        <pc:spChg chg="add del">
          <ac:chgData name="Venkatesh Kummari" userId="ca389c96c8ca420b" providerId="LiveId" clId="{F8A0E953-180C-4421-B9D2-1F7B4084A254}" dt="2022-08-29T23:49:45.616" v="2696" actId="26606"/>
          <ac:spMkLst>
            <pc:docMk/>
            <pc:sldMk cId="1803707701" sldId="414"/>
            <ac:spMk id="9" creationId="{A5271697-90F1-4A23-8EF2-0179F2EAFACB}"/>
          </ac:spMkLst>
        </pc:spChg>
        <pc:spChg chg="add del">
          <ac:chgData name="Venkatesh Kummari" userId="ca389c96c8ca420b" providerId="LiveId" clId="{F8A0E953-180C-4421-B9D2-1F7B4084A254}" dt="2022-08-29T23:49:45.616" v="2696" actId="26606"/>
          <ac:spMkLst>
            <pc:docMk/>
            <pc:sldMk cId="1803707701" sldId="414"/>
            <ac:spMk id="33" creationId="{D9F5512A-48E1-4C07-B75E-3CCC517B6804}"/>
          </ac:spMkLst>
        </pc:spChg>
        <pc:spChg chg="add del">
          <ac:chgData name="Venkatesh Kummari" userId="ca389c96c8ca420b" providerId="LiveId" clId="{F8A0E953-180C-4421-B9D2-1F7B4084A254}" dt="2022-08-29T23:49:46.382" v="2699" actId="26606"/>
          <ac:spMkLst>
            <pc:docMk/>
            <pc:sldMk cId="1803707701" sldId="414"/>
            <ac:spMk id="35" creationId="{26355CF0-422E-4E6A-95EA-261971F670F4}"/>
          </ac:spMkLst>
        </pc:spChg>
        <pc:spChg chg="add del">
          <ac:chgData name="Venkatesh Kummari" userId="ca389c96c8ca420b" providerId="LiveId" clId="{F8A0E953-180C-4421-B9D2-1F7B4084A254}" dt="2022-08-29T23:49:46.382" v="2699" actId="26606"/>
          <ac:spMkLst>
            <pc:docMk/>
            <pc:sldMk cId="1803707701" sldId="414"/>
            <ac:spMk id="36" creationId="{8AA5B50B-519E-4763-9EFB-2C80373D1F75}"/>
          </ac:spMkLst>
        </pc:spChg>
        <pc:spChg chg="add del">
          <ac:chgData name="Venkatesh Kummari" userId="ca389c96c8ca420b" providerId="LiveId" clId="{F8A0E953-180C-4421-B9D2-1F7B4084A254}" dt="2022-08-29T23:49:46.382" v="2699" actId="26606"/>
          <ac:spMkLst>
            <pc:docMk/>
            <pc:sldMk cId="1803707701" sldId="414"/>
            <ac:spMk id="37" creationId="{298FD7FF-CB14-4A07-B879-0731A18473E7}"/>
          </ac:spMkLst>
        </pc:spChg>
        <pc:spChg chg="add del">
          <ac:chgData name="Venkatesh Kummari" userId="ca389c96c8ca420b" providerId="LiveId" clId="{F8A0E953-180C-4421-B9D2-1F7B4084A254}" dt="2022-08-29T23:49:46.382" v="2699" actId="26606"/>
          <ac:spMkLst>
            <pc:docMk/>
            <pc:sldMk cId="1803707701" sldId="414"/>
            <ac:spMk id="38" creationId="{CA0D5741-1590-4555-A7A7-DC9B4E2EE457}"/>
          </ac:spMkLst>
        </pc:spChg>
        <pc:spChg chg="add del">
          <ac:chgData name="Venkatesh Kummari" userId="ca389c96c8ca420b" providerId="LiveId" clId="{F8A0E953-180C-4421-B9D2-1F7B4084A254}" dt="2022-08-29T23:49:46.382" v="2699" actId="26606"/>
          <ac:spMkLst>
            <pc:docMk/>
            <pc:sldMk cId="1803707701" sldId="414"/>
            <ac:spMk id="39" creationId="{3E9C0339-B0D3-40BA-96EF-3C1DB738AE2C}"/>
          </ac:spMkLst>
        </pc:spChg>
        <pc:spChg chg="add del">
          <ac:chgData name="Venkatesh Kummari" userId="ca389c96c8ca420b" providerId="LiveId" clId="{F8A0E953-180C-4421-B9D2-1F7B4084A254}" dt="2022-08-29T23:49:46.382" v="2699" actId="26606"/>
          <ac:spMkLst>
            <pc:docMk/>
            <pc:sldMk cId="1803707701" sldId="414"/>
            <ac:spMk id="40" creationId="{A4B9A42A-C5B8-4470-8743-670E34420507}"/>
          </ac:spMkLst>
        </pc:spChg>
        <pc:spChg chg="add del">
          <ac:chgData name="Venkatesh Kummari" userId="ca389c96c8ca420b" providerId="LiveId" clId="{F8A0E953-180C-4421-B9D2-1F7B4084A254}" dt="2022-08-29T23:49:46.382" v="2699" actId="26606"/>
          <ac:spMkLst>
            <pc:docMk/>
            <pc:sldMk cId="1803707701" sldId="414"/>
            <ac:spMk id="41" creationId="{EDB12AFC-55F8-4AE8-9351-0F38D0C5DDA4}"/>
          </ac:spMkLst>
        </pc:spChg>
        <pc:spChg chg="add del">
          <ac:chgData name="Venkatesh Kummari" userId="ca389c96c8ca420b" providerId="LiveId" clId="{F8A0E953-180C-4421-B9D2-1F7B4084A254}" dt="2022-08-29T23:49:46.382" v="2699" actId="26606"/>
          <ac:spMkLst>
            <pc:docMk/>
            <pc:sldMk cId="1803707701" sldId="414"/>
            <ac:spMk id="42" creationId="{C58506DD-7B3D-4594-846B-F78590BE9FA3}"/>
          </ac:spMkLst>
        </pc:spChg>
        <pc:spChg chg="add del">
          <ac:chgData name="Venkatesh Kummari" userId="ca389c96c8ca420b" providerId="LiveId" clId="{F8A0E953-180C-4421-B9D2-1F7B4084A254}" dt="2022-08-29T23:49:48.782" v="2702" actId="26606"/>
          <ac:spMkLst>
            <pc:docMk/>
            <pc:sldMk cId="1803707701" sldId="414"/>
            <ac:spMk id="44" creationId="{4A70F4F6-8761-4016-931A-4535464E4C26}"/>
          </ac:spMkLst>
        </pc:spChg>
        <pc:spChg chg="add del">
          <ac:chgData name="Venkatesh Kummari" userId="ca389c96c8ca420b" providerId="LiveId" clId="{F8A0E953-180C-4421-B9D2-1F7B4084A254}" dt="2022-08-29T23:49:48.782" v="2702" actId="26606"/>
          <ac:spMkLst>
            <pc:docMk/>
            <pc:sldMk cId="1803707701" sldId="414"/>
            <ac:spMk id="45" creationId="{A5271697-90F1-4A23-8EF2-0179F2EAFACB}"/>
          </ac:spMkLst>
        </pc:spChg>
        <pc:spChg chg="add del">
          <ac:chgData name="Venkatesh Kummari" userId="ca389c96c8ca420b" providerId="LiveId" clId="{F8A0E953-180C-4421-B9D2-1F7B4084A254}" dt="2022-08-29T23:49:48.782" v="2702" actId="26606"/>
          <ac:spMkLst>
            <pc:docMk/>
            <pc:sldMk cId="1803707701" sldId="414"/>
            <ac:spMk id="47" creationId="{D9F5512A-48E1-4C07-B75E-3CCC517B6804}"/>
          </ac:spMkLst>
        </pc:spChg>
        <pc:spChg chg="add del">
          <ac:chgData name="Venkatesh Kummari" userId="ca389c96c8ca420b" providerId="LiveId" clId="{F8A0E953-180C-4421-B9D2-1F7B4084A254}" dt="2022-08-29T23:50:05.913" v="2717" actId="26606"/>
          <ac:spMkLst>
            <pc:docMk/>
            <pc:sldMk cId="1803707701" sldId="414"/>
            <ac:spMk id="49" creationId="{A3363022-C969-41E9-8EB2-E4C94908C1FA}"/>
          </ac:spMkLst>
        </pc:spChg>
        <pc:spChg chg="add del">
          <ac:chgData name="Venkatesh Kummari" userId="ca389c96c8ca420b" providerId="LiveId" clId="{F8A0E953-180C-4421-B9D2-1F7B4084A254}" dt="2022-08-29T23:50:05.913" v="2717" actId="26606"/>
          <ac:spMkLst>
            <pc:docMk/>
            <pc:sldMk cId="1803707701" sldId="414"/>
            <ac:spMk id="50" creationId="{8D1AD6B3-BE88-4CEB-BA17-790657CC4729}"/>
          </ac:spMkLst>
        </pc:spChg>
        <pc:spChg chg="add del">
          <ac:chgData name="Venkatesh Kummari" userId="ca389c96c8ca420b" providerId="LiveId" clId="{F8A0E953-180C-4421-B9D2-1F7B4084A254}" dt="2022-08-29T23:50:00.334" v="2706" actId="26606"/>
          <ac:spMkLst>
            <pc:docMk/>
            <pc:sldMk cId="1803707701" sldId="414"/>
            <ac:spMk id="59" creationId="{3E443FD7-A66B-4AA0-872D-B088B9BC5F17}"/>
          </ac:spMkLst>
        </pc:spChg>
        <pc:spChg chg="add del">
          <ac:chgData name="Venkatesh Kummari" userId="ca389c96c8ca420b" providerId="LiveId" clId="{F8A0E953-180C-4421-B9D2-1F7B4084A254}" dt="2022-08-29T23:50:00.334" v="2706" actId="26606"/>
          <ac:spMkLst>
            <pc:docMk/>
            <pc:sldMk cId="1803707701" sldId="414"/>
            <ac:spMk id="61" creationId="{C04BE0EF-3561-49B4-9A29-F283168A91C7}"/>
          </ac:spMkLst>
        </pc:spChg>
        <pc:spChg chg="add del">
          <ac:chgData name="Venkatesh Kummari" userId="ca389c96c8ca420b" providerId="LiveId" clId="{F8A0E953-180C-4421-B9D2-1F7B4084A254}" dt="2022-08-29T23:50:01.270" v="2708" actId="26606"/>
          <ac:spMkLst>
            <pc:docMk/>
            <pc:sldMk cId="1803707701" sldId="414"/>
            <ac:spMk id="63" creationId="{9CBEA7DB-1BAC-4A39-817B-82928B7F8873}"/>
          </ac:spMkLst>
        </pc:spChg>
        <pc:spChg chg="add del">
          <ac:chgData name="Venkatesh Kummari" userId="ca389c96c8ca420b" providerId="LiveId" clId="{F8A0E953-180C-4421-B9D2-1F7B4084A254}" dt="2022-08-29T23:50:01.270" v="2708" actId="26606"/>
          <ac:spMkLst>
            <pc:docMk/>
            <pc:sldMk cId="1803707701" sldId="414"/>
            <ac:spMk id="64" creationId="{72BC1CF5-415C-4DAE-B2C2-A8BF9A1D5AEB}"/>
          </ac:spMkLst>
        </pc:spChg>
        <pc:spChg chg="add del">
          <ac:chgData name="Venkatesh Kummari" userId="ca389c96c8ca420b" providerId="LiveId" clId="{F8A0E953-180C-4421-B9D2-1F7B4084A254}" dt="2022-08-29T23:50:01.270" v="2708" actId="26606"/>
          <ac:spMkLst>
            <pc:docMk/>
            <pc:sldMk cId="1803707701" sldId="414"/>
            <ac:spMk id="65" creationId="{EADF9EA0-3A2A-4F0A-9C86-FBAB53E9C6C3}"/>
          </ac:spMkLst>
        </pc:spChg>
        <pc:spChg chg="add del">
          <ac:chgData name="Venkatesh Kummari" userId="ca389c96c8ca420b" providerId="LiveId" clId="{F8A0E953-180C-4421-B9D2-1F7B4084A254}" dt="2022-08-29T23:50:01.270" v="2708" actId="26606"/>
          <ac:spMkLst>
            <pc:docMk/>
            <pc:sldMk cId="1803707701" sldId="414"/>
            <ac:spMk id="66" creationId="{6C651D0D-A2E7-46B3-BEEA-71161FCA9735}"/>
          </ac:spMkLst>
        </pc:spChg>
        <pc:spChg chg="add del">
          <ac:chgData name="Venkatesh Kummari" userId="ca389c96c8ca420b" providerId="LiveId" clId="{F8A0E953-180C-4421-B9D2-1F7B4084A254}" dt="2022-08-29T23:50:01.270" v="2708" actId="26606"/>
          <ac:spMkLst>
            <pc:docMk/>
            <pc:sldMk cId="1803707701" sldId="414"/>
            <ac:spMk id="67" creationId="{A30A2C81-7CE8-4A85-9E15-548E7F466F4A}"/>
          </ac:spMkLst>
        </pc:spChg>
        <pc:spChg chg="add del">
          <ac:chgData name="Venkatesh Kummari" userId="ca389c96c8ca420b" providerId="LiveId" clId="{F8A0E953-180C-4421-B9D2-1F7B4084A254}" dt="2022-08-29T23:50:02.064" v="2710" actId="26606"/>
          <ac:spMkLst>
            <pc:docMk/>
            <pc:sldMk cId="1803707701" sldId="414"/>
            <ac:spMk id="69" creationId="{A3363022-C969-41E9-8EB2-E4C94908C1FA}"/>
          </ac:spMkLst>
        </pc:spChg>
        <pc:spChg chg="add del">
          <ac:chgData name="Venkatesh Kummari" userId="ca389c96c8ca420b" providerId="LiveId" clId="{F8A0E953-180C-4421-B9D2-1F7B4084A254}" dt="2022-08-29T23:50:02.064" v="2710" actId="26606"/>
          <ac:spMkLst>
            <pc:docMk/>
            <pc:sldMk cId="1803707701" sldId="414"/>
            <ac:spMk id="70" creationId="{8D1AD6B3-BE88-4CEB-BA17-790657CC4729}"/>
          </ac:spMkLst>
        </pc:spChg>
        <pc:spChg chg="add del">
          <ac:chgData name="Venkatesh Kummari" userId="ca389c96c8ca420b" providerId="LiveId" clId="{F8A0E953-180C-4421-B9D2-1F7B4084A254}" dt="2022-08-29T23:50:04.994" v="2712" actId="26606"/>
          <ac:spMkLst>
            <pc:docMk/>
            <pc:sldMk cId="1803707701" sldId="414"/>
            <ac:spMk id="76" creationId="{72BC1CF5-415C-4DAE-B2C2-A8BF9A1D5AEB}"/>
          </ac:spMkLst>
        </pc:spChg>
        <pc:spChg chg="add del">
          <ac:chgData name="Venkatesh Kummari" userId="ca389c96c8ca420b" providerId="LiveId" clId="{F8A0E953-180C-4421-B9D2-1F7B4084A254}" dt="2022-08-29T23:50:04.994" v="2712" actId="26606"/>
          <ac:spMkLst>
            <pc:docMk/>
            <pc:sldMk cId="1803707701" sldId="414"/>
            <ac:spMk id="77" creationId="{6C651D0D-A2E7-46B3-BEEA-71161FCA9735}"/>
          </ac:spMkLst>
        </pc:spChg>
        <pc:spChg chg="add del">
          <ac:chgData name="Venkatesh Kummari" userId="ca389c96c8ca420b" providerId="LiveId" clId="{F8A0E953-180C-4421-B9D2-1F7B4084A254}" dt="2022-08-29T23:50:04.994" v="2712" actId="26606"/>
          <ac:spMkLst>
            <pc:docMk/>
            <pc:sldMk cId="1803707701" sldId="414"/>
            <ac:spMk id="78" creationId="{9CBEA7DB-1BAC-4A39-817B-82928B7F8873}"/>
          </ac:spMkLst>
        </pc:spChg>
        <pc:spChg chg="add del">
          <ac:chgData name="Venkatesh Kummari" userId="ca389c96c8ca420b" providerId="LiveId" clId="{F8A0E953-180C-4421-B9D2-1F7B4084A254}" dt="2022-08-29T23:50:04.994" v="2712" actId="26606"/>
          <ac:spMkLst>
            <pc:docMk/>
            <pc:sldMk cId="1803707701" sldId="414"/>
            <ac:spMk id="79" creationId="{EADF9EA0-3A2A-4F0A-9C86-FBAB53E9C6C3}"/>
          </ac:spMkLst>
        </pc:spChg>
        <pc:spChg chg="add del">
          <ac:chgData name="Venkatesh Kummari" userId="ca389c96c8ca420b" providerId="LiveId" clId="{F8A0E953-180C-4421-B9D2-1F7B4084A254}" dt="2022-08-29T23:50:04.994" v="2712" actId="26606"/>
          <ac:spMkLst>
            <pc:docMk/>
            <pc:sldMk cId="1803707701" sldId="414"/>
            <ac:spMk id="80" creationId="{A30A2C81-7CE8-4A85-9E15-548E7F466F4A}"/>
          </ac:spMkLst>
        </pc:spChg>
        <pc:spChg chg="add del">
          <ac:chgData name="Venkatesh Kummari" userId="ca389c96c8ca420b" providerId="LiveId" clId="{F8A0E953-180C-4421-B9D2-1F7B4084A254}" dt="2022-08-29T23:50:05.479" v="2714" actId="26606"/>
          <ac:spMkLst>
            <pc:docMk/>
            <pc:sldMk cId="1803707701" sldId="414"/>
            <ac:spMk id="82" creationId="{A3363022-C969-41E9-8EB2-E4C94908C1FA}"/>
          </ac:spMkLst>
        </pc:spChg>
        <pc:spChg chg="add del">
          <ac:chgData name="Venkatesh Kummari" userId="ca389c96c8ca420b" providerId="LiveId" clId="{F8A0E953-180C-4421-B9D2-1F7B4084A254}" dt="2022-08-29T23:50:05.479" v="2714" actId="26606"/>
          <ac:spMkLst>
            <pc:docMk/>
            <pc:sldMk cId="1803707701" sldId="414"/>
            <ac:spMk id="83" creationId="{8D1AD6B3-BE88-4CEB-BA17-790657CC4729}"/>
          </ac:spMkLst>
        </pc:spChg>
        <pc:spChg chg="add del">
          <ac:chgData name="Venkatesh Kummari" userId="ca389c96c8ca420b" providerId="LiveId" clId="{F8A0E953-180C-4421-B9D2-1F7B4084A254}" dt="2022-08-29T23:50:05.902" v="2716" actId="26606"/>
          <ac:spMkLst>
            <pc:docMk/>
            <pc:sldMk cId="1803707701" sldId="414"/>
            <ac:spMk id="89" creationId="{3E443FD7-A66B-4AA0-872D-B088B9BC5F17}"/>
          </ac:spMkLst>
        </pc:spChg>
        <pc:spChg chg="add del">
          <ac:chgData name="Venkatesh Kummari" userId="ca389c96c8ca420b" providerId="LiveId" clId="{F8A0E953-180C-4421-B9D2-1F7B4084A254}" dt="2022-08-29T23:50:05.902" v="2716" actId="26606"/>
          <ac:spMkLst>
            <pc:docMk/>
            <pc:sldMk cId="1803707701" sldId="414"/>
            <ac:spMk id="90" creationId="{C04BE0EF-3561-49B4-9A29-F283168A91C7}"/>
          </ac:spMkLst>
        </pc:spChg>
        <pc:spChg chg="add">
          <ac:chgData name="Venkatesh Kummari" userId="ca389c96c8ca420b" providerId="LiveId" clId="{F8A0E953-180C-4421-B9D2-1F7B4084A254}" dt="2022-08-29T23:50:05.913" v="2717" actId="26606"/>
          <ac:spMkLst>
            <pc:docMk/>
            <pc:sldMk cId="1803707701" sldId="414"/>
            <ac:spMk id="92" creationId="{72BC1CF5-415C-4DAE-B2C2-A8BF9A1D5AEB}"/>
          </ac:spMkLst>
        </pc:spChg>
        <pc:spChg chg="add">
          <ac:chgData name="Venkatesh Kummari" userId="ca389c96c8ca420b" providerId="LiveId" clId="{F8A0E953-180C-4421-B9D2-1F7B4084A254}" dt="2022-08-29T23:50:05.913" v="2717" actId="26606"/>
          <ac:spMkLst>
            <pc:docMk/>
            <pc:sldMk cId="1803707701" sldId="414"/>
            <ac:spMk id="93" creationId="{6C651D0D-A2E7-46B3-BEEA-71161FCA9735}"/>
          </ac:spMkLst>
        </pc:spChg>
        <pc:spChg chg="add">
          <ac:chgData name="Venkatesh Kummari" userId="ca389c96c8ca420b" providerId="LiveId" clId="{F8A0E953-180C-4421-B9D2-1F7B4084A254}" dt="2022-08-29T23:50:05.913" v="2717" actId="26606"/>
          <ac:spMkLst>
            <pc:docMk/>
            <pc:sldMk cId="1803707701" sldId="414"/>
            <ac:spMk id="94" creationId="{9CBEA7DB-1BAC-4A39-817B-82928B7F8873}"/>
          </ac:spMkLst>
        </pc:spChg>
        <pc:spChg chg="add">
          <ac:chgData name="Venkatesh Kummari" userId="ca389c96c8ca420b" providerId="LiveId" clId="{F8A0E953-180C-4421-B9D2-1F7B4084A254}" dt="2022-08-29T23:50:05.913" v="2717" actId="26606"/>
          <ac:spMkLst>
            <pc:docMk/>
            <pc:sldMk cId="1803707701" sldId="414"/>
            <ac:spMk id="95" creationId="{EADF9EA0-3A2A-4F0A-9C86-FBAB53E9C6C3}"/>
          </ac:spMkLst>
        </pc:spChg>
        <pc:spChg chg="add">
          <ac:chgData name="Venkatesh Kummari" userId="ca389c96c8ca420b" providerId="LiveId" clId="{F8A0E953-180C-4421-B9D2-1F7B4084A254}" dt="2022-08-29T23:50:05.913" v="2717" actId="26606"/>
          <ac:spMkLst>
            <pc:docMk/>
            <pc:sldMk cId="1803707701" sldId="414"/>
            <ac:spMk id="96" creationId="{A30A2C81-7CE8-4A85-9E15-548E7F466F4A}"/>
          </ac:spMkLst>
        </pc:spChg>
        <pc:grpChg chg="add del">
          <ac:chgData name="Venkatesh Kummari" userId="ca389c96c8ca420b" providerId="LiveId" clId="{F8A0E953-180C-4421-B9D2-1F7B4084A254}" dt="2022-08-29T23:49:45.616" v="2696" actId="26606"/>
          <ac:grpSpMkLst>
            <pc:docMk/>
            <pc:sldMk cId="1803707701" sldId="414"/>
            <ac:grpSpMk id="11" creationId="{B4C49FD3-CD95-4BA4-8BD3-B4A4C6844FCC}"/>
          </ac:grpSpMkLst>
        </pc:grpChg>
        <pc:grpChg chg="add del">
          <ac:chgData name="Venkatesh Kummari" userId="ca389c96c8ca420b" providerId="LiveId" clId="{F8A0E953-180C-4421-B9D2-1F7B4084A254}" dt="2022-08-29T23:49:48.782" v="2702" actId="26606"/>
          <ac:grpSpMkLst>
            <pc:docMk/>
            <pc:sldMk cId="1803707701" sldId="414"/>
            <ac:grpSpMk id="46" creationId="{B4C49FD3-CD95-4BA4-8BD3-B4A4C6844FCC}"/>
          </ac:grpSpMkLst>
        </pc:grpChg>
        <pc:grpChg chg="add del">
          <ac:chgData name="Venkatesh Kummari" userId="ca389c96c8ca420b" providerId="LiveId" clId="{F8A0E953-180C-4421-B9D2-1F7B4084A254}" dt="2022-08-29T23:50:05.913" v="2717" actId="26606"/>
          <ac:grpSpMkLst>
            <pc:docMk/>
            <pc:sldMk cId="1803707701" sldId="414"/>
            <ac:grpSpMk id="51" creationId="{89D1390B-7E13-4B4F-9CB2-391063412E54}"/>
          </ac:grpSpMkLst>
        </pc:grpChg>
        <pc:grpChg chg="add del">
          <ac:chgData name="Venkatesh Kummari" userId="ca389c96c8ca420b" providerId="LiveId" clId="{F8A0E953-180C-4421-B9D2-1F7B4084A254}" dt="2022-08-29T23:50:02.064" v="2710" actId="26606"/>
          <ac:grpSpMkLst>
            <pc:docMk/>
            <pc:sldMk cId="1803707701" sldId="414"/>
            <ac:grpSpMk id="71" creationId="{89D1390B-7E13-4B4F-9CB2-391063412E54}"/>
          </ac:grpSpMkLst>
        </pc:grpChg>
        <pc:grpChg chg="add del">
          <ac:chgData name="Venkatesh Kummari" userId="ca389c96c8ca420b" providerId="LiveId" clId="{F8A0E953-180C-4421-B9D2-1F7B4084A254}" dt="2022-08-29T23:50:05.479" v="2714" actId="26606"/>
          <ac:grpSpMkLst>
            <pc:docMk/>
            <pc:sldMk cId="1803707701" sldId="414"/>
            <ac:grpSpMk id="84" creationId="{89D1390B-7E13-4B4F-9CB2-391063412E54}"/>
          </ac:grpSpMkLst>
        </pc:grpChg>
        <pc:picChg chg="add mod">
          <ac:chgData name="Venkatesh Kummari" userId="ca389c96c8ca420b" providerId="LiveId" clId="{F8A0E953-180C-4421-B9D2-1F7B4084A254}" dt="2022-08-29T23:50:05.913" v="2717" actId="26606"/>
          <ac:picMkLst>
            <pc:docMk/>
            <pc:sldMk cId="1803707701" sldId="414"/>
            <ac:picMk id="6" creationId="{FB31F369-C10B-C703-6689-BAEB7A9418F3}"/>
          </ac:picMkLst>
        </pc:picChg>
      </pc:sldChg>
      <pc:sldMasterChg chg="modTransition modSldLayout">
        <pc:chgData name="Venkatesh Kummari" userId="ca389c96c8ca420b" providerId="LiveId" clId="{F8A0E953-180C-4421-B9D2-1F7B4084A254}" dt="2022-08-29T23:54:57.555" v="2812"/>
        <pc:sldMasterMkLst>
          <pc:docMk/>
          <pc:sldMasterMk cId="2788093333" sldId="2147483692"/>
        </pc:sldMasterMkLst>
        <pc:sldLayoutChg chg="modTransition">
          <pc:chgData name="Venkatesh Kummari" userId="ca389c96c8ca420b" providerId="LiveId" clId="{F8A0E953-180C-4421-B9D2-1F7B4084A254}" dt="2022-08-29T23:54:57.555" v="2812"/>
          <pc:sldLayoutMkLst>
            <pc:docMk/>
            <pc:sldMasterMk cId="2788093333" sldId="2147483692"/>
            <pc:sldLayoutMk cId="1431062399" sldId="2147483693"/>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3093550061" sldId="2147483694"/>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304652180" sldId="2147483695"/>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3903560394" sldId="2147483696"/>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1670134497" sldId="2147483697"/>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2277222329" sldId="2147483698"/>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810193204" sldId="2147483699"/>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1032895072" sldId="2147483700"/>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119110318" sldId="2147483701"/>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4286530604" sldId="2147483702"/>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2826409707" sldId="2147483703"/>
          </pc:sldLayoutMkLst>
        </pc:sldLayoutChg>
        <pc:sldLayoutChg chg="modTransition">
          <pc:chgData name="Venkatesh Kummari" userId="ca389c96c8ca420b" providerId="LiveId" clId="{F8A0E953-180C-4421-B9D2-1F7B4084A254}" dt="2022-08-29T23:54:57.555" v="2812"/>
          <pc:sldLayoutMkLst>
            <pc:docMk/>
            <pc:sldMasterMk cId="2788093333" sldId="2147483692"/>
            <pc:sldLayoutMk cId="978594527" sldId="2147483704"/>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02DE-8993-4FFA-B7C9-247C39C0BB2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F8AB32-5364-45F6-9B99-571BEBA05264}">
      <dgm:prSet/>
      <dgm:spPr/>
      <dgm:t>
        <a:bodyPr/>
        <a:lstStyle/>
        <a:p>
          <a:pPr>
            <a:lnSpc>
              <a:spcPct val="100000"/>
            </a:lnSpc>
          </a:pPr>
          <a:r>
            <a:rPr lang="en-US" dirty="0"/>
            <a:t>Definition</a:t>
          </a:r>
        </a:p>
      </dgm:t>
    </dgm:pt>
    <dgm:pt modelId="{F73A18F8-EDC1-4C14-AC2D-EC9D226C04C5}" type="parTrans" cxnId="{5027760D-D97D-429F-B7FE-1B8078431577}">
      <dgm:prSet/>
      <dgm:spPr/>
      <dgm:t>
        <a:bodyPr/>
        <a:lstStyle/>
        <a:p>
          <a:endParaRPr lang="en-US"/>
        </a:p>
      </dgm:t>
    </dgm:pt>
    <dgm:pt modelId="{D600D055-B64F-49FF-AACF-37A376B7BF2A}" type="sibTrans" cxnId="{5027760D-D97D-429F-B7FE-1B8078431577}">
      <dgm:prSet/>
      <dgm:spPr/>
      <dgm:t>
        <a:bodyPr/>
        <a:lstStyle/>
        <a:p>
          <a:endParaRPr lang="en-US"/>
        </a:p>
      </dgm:t>
    </dgm:pt>
    <dgm:pt modelId="{AE7F0A81-2E7A-4153-8D33-D841D3EF7E35}">
      <dgm:prSet/>
      <dgm:spPr/>
      <dgm:t>
        <a:bodyPr/>
        <a:lstStyle/>
        <a:p>
          <a:pPr>
            <a:lnSpc>
              <a:spcPct val="100000"/>
            </a:lnSpc>
          </a:pPr>
          <a:r>
            <a:rPr lang="en-US" dirty="0"/>
            <a:t>Architecture</a:t>
          </a:r>
        </a:p>
      </dgm:t>
    </dgm:pt>
    <dgm:pt modelId="{6DD0EBF3-B076-4C0B-BAE5-281BD27F15B4}" type="parTrans" cxnId="{0CF87C56-9E58-4235-B3A2-EFD42EE0BA0F}">
      <dgm:prSet/>
      <dgm:spPr/>
      <dgm:t>
        <a:bodyPr/>
        <a:lstStyle/>
        <a:p>
          <a:endParaRPr lang="en-US"/>
        </a:p>
      </dgm:t>
    </dgm:pt>
    <dgm:pt modelId="{7EC2CAD0-E043-415B-AEDE-7602B73BBDF5}" type="sibTrans" cxnId="{0CF87C56-9E58-4235-B3A2-EFD42EE0BA0F}">
      <dgm:prSet/>
      <dgm:spPr/>
      <dgm:t>
        <a:bodyPr/>
        <a:lstStyle/>
        <a:p>
          <a:endParaRPr lang="en-US"/>
        </a:p>
      </dgm:t>
    </dgm:pt>
    <dgm:pt modelId="{8F2E0E15-099E-4FB0-8BE6-EAC7A6600E90}">
      <dgm:prSet/>
      <dgm:spPr/>
      <dgm:t>
        <a:bodyPr/>
        <a:lstStyle/>
        <a:p>
          <a:pPr>
            <a:lnSpc>
              <a:spcPct val="100000"/>
            </a:lnSpc>
          </a:pPr>
          <a:r>
            <a:rPr lang="en-US" dirty="0"/>
            <a:t>Data</a:t>
          </a:r>
        </a:p>
      </dgm:t>
    </dgm:pt>
    <dgm:pt modelId="{6AA30B0D-F69A-4CD0-9CCA-1F2CF9C26287}" type="parTrans" cxnId="{736F8BC3-A46E-49A7-9839-B8205C3A9334}">
      <dgm:prSet/>
      <dgm:spPr/>
      <dgm:t>
        <a:bodyPr/>
        <a:lstStyle/>
        <a:p>
          <a:endParaRPr lang="en-US"/>
        </a:p>
      </dgm:t>
    </dgm:pt>
    <dgm:pt modelId="{9016EB56-5F8E-43B2-91D5-3F7B6FDD19AF}" type="sibTrans" cxnId="{736F8BC3-A46E-49A7-9839-B8205C3A9334}">
      <dgm:prSet/>
      <dgm:spPr/>
      <dgm:t>
        <a:bodyPr/>
        <a:lstStyle/>
        <a:p>
          <a:endParaRPr lang="en-US"/>
        </a:p>
      </dgm:t>
    </dgm:pt>
    <dgm:pt modelId="{193741CC-8C38-402D-A92E-546493B01AB5}">
      <dgm:prSet/>
      <dgm:spPr/>
      <dgm:t>
        <a:bodyPr/>
        <a:lstStyle/>
        <a:p>
          <a:pPr>
            <a:lnSpc>
              <a:spcPct val="100000"/>
            </a:lnSpc>
          </a:pPr>
          <a:r>
            <a:rPr lang="en-US" dirty="0"/>
            <a:t>Power BI Desktop Software</a:t>
          </a:r>
        </a:p>
      </dgm:t>
    </dgm:pt>
    <dgm:pt modelId="{A6BA31E9-1180-4FE0-85B5-B286432587D4}" type="parTrans" cxnId="{962CF392-4763-4610-A0C9-D63F96A91D7C}">
      <dgm:prSet/>
      <dgm:spPr/>
      <dgm:t>
        <a:bodyPr/>
        <a:lstStyle/>
        <a:p>
          <a:endParaRPr lang="en-US"/>
        </a:p>
      </dgm:t>
    </dgm:pt>
    <dgm:pt modelId="{6B953A6A-72E6-43E0-ABD0-04B994C35C15}" type="sibTrans" cxnId="{962CF392-4763-4610-A0C9-D63F96A91D7C}">
      <dgm:prSet/>
      <dgm:spPr/>
      <dgm:t>
        <a:bodyPr/>
        <a:lstStyle/>
        <a:p>
          <a:endParaRPr lang="en-US"/>
        </a:p>
      </dgm:t>
    </dgm:pt>
    <dgm:pt modelId="{91A39CE1-A5FA-4BF9-8A76-F4529CA5E649}">
      <dgm:prSet/>
      <dgm:spPr/>
      <dgm:t>
        <a:bodyPr/>
        <a:lstStyle/>
        <a:p>
          <a:pPr>
            <a:lnSpc>
              <a:spcPct val="100000"/>
            </a:lnSpc>
          </a:pPr>
          <a:r>
            <a:rPr lang="en-US" dirty="0"/>
            <a:t>Live Demo Of AB Retail</a:t>
          </a:r>
        </a:p>
      </dgm:t>
    </dgm:pt>
    <dgm:pt modelId="{DA9ECCFB-C90B-42CE-8E90-A0E0477693BD}" type="parTrans" cxnId="{3E31F0C1-21FC-4EE2-A3DF-32BAC377CBF9}">
      <dgm:prSet/>
      <dgm:spPr/>
      <dgm:t>
        <a:bodyPr/>
        <a:lstStyle/>
        <a:p>
          <a:endParaRPr lang="en-US"/>
        </a:p>
      </dgm:t>
    </dgm:pt>
    <dgm:pt modelId="{161B85F2-612F-46C3-9C76-40E75A38C02E}" type="sibTrans" cxnId="{3E31F0C1-21FC-4EE2-A3DF-32BAC377CBF9}">
      <dgm:prSet/>
      <dgm:spPr/>
      <dgm:t>
        <a:bodyPr/>
        <a:lstStyle/>
        <a:p>
          <a:endParaRPr lang="en-US"/>
        </a:p>
      </dgm:t>
    </dgm:pt>
    <dgm:pt modelId="{1967D6A6-F35C-4746-B7E8-CF584E9868F9}">
      <dgm:prSet/>
      <dgm:spPr/>
      <dgm:t>
        <a:bodyPr/>
        <a:lstStyle/>
        <a:p>
          <a:pPr>
            <a:lnSpc>
              <a:spcPct val="100000"/>
            </a:lnSpc>
          </a:pPr>
          <a:r>
            <a:rPr lang="en-US" dirty="0"/>
            <a:t>Power BI Services </a:t>
          </a:r>
        </a:p>
      </dgm:t>
    </dgm:pt>
    <dgm:pt modelId="{B7AF66C3-AD46-4A89-8830-810592A0BE49}" type="parTrans" cxnId="{0E2B2924-FAED-42F6-9556-37C70EB1D2EB}">
      <dgm:prSet/>
      <dgm:spPr/>
      <dgm:t>
        <a:bodyPr/>
        <a:lstStyle/>
        <a:p>
          <a:endParaRPr lang="en-IN"/>
        </a:p>
      </dgm:t>
    </dgm:pt>
    <dgm:pt modelId="{265A07EC-FB0B-4777-8410-7FE7A2A94D39}" type="sibTrans" cxnId="{0E2B2924-FAED-42F6-9556-37C70EB1D2EB}">
      <dgm:prSet/>
      <dgm:spPr/>
      <dgm:t>
        <a:bodyPr/>
        <a:lstStyle/>
        <a:p>
          <a:endParaRPr lang="en-IN"/>
        </a:p>
      </dgm:t>
    </dgm:pt>
    <dgm:pt modelId="{92036A6C-0234-4FA9-9B05-7BFBAA304990}">
      <dgm:prSet/>
      <dgm:spPr/>
      <dgm:t>
        <a:bodyPr/>
        <a:lstStyle/>
        <a:p>
          <a:pPr>
            <a:lnSpc>
              <a:spcPct val="100000"/>
            </a:lnSpc>
          </a:pPr>
          <a:r>
            <a:rPr lang="en-US" dirty="0"/>
            <a:t>History</a:t>
          </a:r>
        </a:p>
      </dgm:t>
    </dgm:pt>
    <dgm:pt modelId="{215FBEF3-9069-4462-9AED-DC7F5F9023B3}" type="parTrans" cxnId="{DC07287E-0E0E-420B-A5B1-0862E6D5713D}">
      <dgm:prSet/>
      <dgm:spPr/>
      <dgm:t>
        <a:bodyPr/>
        <a:lstStyle/>
        <a:p>
          <a:endParaRPr lang="en-IN"/>
        </a:p>
      </dgm:t>
    </dgm:pt>
    <dgm:pt modelId="{6A5A1FF4-7E7B-41A4-9B89-69FF18E66684}" type="sibTrans" cxnId="{DC07287E-0E0E-420B-A5B1-0862E6D5713D}">
      <dgm:prSet/>
      <dgm:spPr/>
      <dgm:t>
        <a:bodyPr/>
        <a:lstStyle/>
        <a:p>
          <a:endParaRPr lang="en-IN"/>
        </a:p>
      </dgm:t>
    </dgm:pt>
    <dgm:pt modelId="{F695B8F9-D0D3-495F-A97B-FBA94A374A53}" type="pres">
      <dgm:prSet presAssocID="{73D002DE-8993-4FFA-B7C9-247C39C0BB22}" presName="root" presStyleCnt="0">
        <dgm:presLayoutVars>
          <dgm:dir/>
          <dgm:resizeHandles val="exact"/>
        </dgm:presLayoutVars>
      </dgm:prSet>
      <dgm:spPr/>
    </dgm:pt>
    <dgm:pt modelId="{F794F626-8F8D-4DEA-9F20-0681561D769B}" type="pres">
      <dgm:prSet presAssocID="{92036A6C-0234-4FA9-9B05-7BFBAA304990}" presName="compNode" presStyleCnt="0"/>
      <dgm:spPr/>
    </dgm:pt>
    <dgm:pt modelId="{5F8078D3-5CCF-4BF1-AF19-1CB61B3CF443}" type="pres">
      <dgm:prSet presAssocID="{92036A6C-0234-4FA9-9B05-7BFBAA30499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07C5D32-340D-4691-9E2C-E4C0063F94E3}" type="pres">
      <dgm:prSet presAssocID="{92036A6C-0234-4FA9-9B05-7BFBAA304990}" presName="spaceRect" presStyleCnt="0"/>
      <dgm:spPr/>
    </dgm:pt>
    <dgm:pt modelId="{9CD4D25E-04B3-49AA-9684-595C784CD8F1}" type="pres">
      <dgm:prSet presAssocID="{92036A6C-0234-4FA9-9B05-7BFBAA304990}" presName="textRect" presStyleLbl="revTx" presStyleIdx="0" presStyleCnt="7">
        <dgm:presLayoutVars>
          <dgm:chMax val="1"/>
          <dgm:chPref val="1"/>
        </dgm:presLayoutVars>
      </dgm:prSet>
      <dgm:spPr/>
    </dgm:pt>
    <dgm:pt modelId="{082CB7DF-10A5-4B09-8345-DAD3AC5C6AE5}" type="pres">
      <dgm:prSet presAssocID="{6A5A1FF4-7E7B-41A4-9B89-69FF18E66684}" presName="sibTrans" presStyleCnt="0"/>
      <dgm:spPr/>
    </dgm:pt>
    <dgm:pt modelId="{6C413FD9-F40E-44EE-8B4A-A5D793F9518D}" type="pres">
      <dgm:prSet presAssocID="{41F8AB32-5364-45F6-9B99-571BEBA05264}" presName="compNode" presStyleCnt="0"/>
      <dgm:spPr/>
    </dgm:pt>
    <dgm:pt modelId="{886EC5A0-2FCF-4907-AB3E-771A937AB2DC}" type="pres">
      <dgm:prSet presAssocID="{41F8AB32-5364-45F6-9B99-571BEBA0526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8EC0CA1D-5D5F-4932-9676-E29AD688C2D1}" type="pres">
      <dgm:prSet presAssocID="{41F8AB32-5364-45F6-9B99-571BEBA05264}" presName="spaceRect" presStyleCnt="0"/>
      <dgm:spPr/>
    </dgm:pt>
    <dgm:pt modelId="{EB4D6582-8563-41FA-AEA0-C5358B6969CD}" type="pres">
      <dgm:prSet presAssocID="{41F8AB32-5364-45F6-9B99-571BEBA05264}" presName="textRect" presStyleLbl="revTx" presStyleIdx="1" presStyleCnt="7">
        <dgm:presLayoutVars>
          <dgm:chMax val="1"/>
          <dgm:chPref val="1"/>
        </dgm:presLayoutVars>
      </dgm:prSet>
      <dgm:spPr/>
    </dgm:pt>
    <dgm:pt modelId="{43B83A4F-7F03-4218-9104-71437FFBC957}" type="pres">
      <dgm:prSet presAssocID="{D600D055-B64F-49FF-AACF-37A376B7BF2A}" presName="sibTrans" presStyleCnt="0"/>
      <dgm:spPr/>
    </dgm:pt>
    <dgm:pt modelId="{C1357222-764F-40D8-9CCC-41820C10DC90}" type="pres">
      <dgm:prSet presAssocID="{AE7F0A81-2E7A-4153-8D33-D841D3EF7E35}" presName="compNode" presStyleCnt="0"/>
      <dgm:spPr/>
    </dgm:pt>
    <dgm:pt modelId="{A57C394D-D3AB-42E5-B0A5-24D51CF4E8C5}" type="pres">
      <dgm:prSet presAssocID="{AE7F0A81-2E7A-4153-8D33-D841D3EF7E3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1DB5A7D-C598-4C80-AB93-CD64B49B195E}" type="pres">
      <dgm:prSet presAssocID="{AE7F0A81-2E7A-4153-8D33-D841D3EF7E35}" presName="spaceRect" presStyleCnt="0"/>
      <dgm:spPr/>
    </dgm:pt>
    <dgm:pt modelId="{02AF6E47-93E3-42FD-BD2C-B2B4EA03E70A}" type="pres">
      <dgm:prSet presAssocID="{AE7F0A81-2E7A-4153-8D33-D841D3EF7E35}" presName="textRect" presStyleLbl="revTx" presStyleIdx="2" presStyleCnt="7">
        <dgm:presLayoutVars>
          <dgm:chMax val="1"/>
          <dgm:chPref val="1"/>
        </dgm:presLayoutVars>
      </dgm:prSet>
      <dgm:spPr/>
    </dgm:pt>
    <dgm:pt modelId="{10E762F4-F12A-448E-A66A-22C2053B1C40}" type="pres">
      <dgm:prSet presAssocID="{7EC2CAD0-E043-415B-AEDE-7602B73BBDF5}" presName="sibTrans" presStyleCnt="0"/>
      <dgm:spPr/>
    </dgm:pt>
    <dgm:pt modelId="{371BE410-C110-4451-B11E-8E67E42B4C3E}" type="pres">
      <dgm:prSet presAssocID="{8F2E0E15-099E-4FB0-8BE6-EAC7A6600E90}" presName="compNode" presStyleCnt="0"/>
      <dgm:spPr/>
    </dgm:pt>
    <dgm:pt modelId="{E1E32292-624C-4923-97FC-5EA67A1D6FC2}" type="pres">
      <dgm:prSet presAssocID="{8F2E0E15-099E-4FB0-8BE6-EAC7A6600E9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6182B1D5-300E-4E5D-8B3B-92B80007C86A}" type="pres">
      <dgm:prSet presAssocID="{8F2E0E15-099E-4FB0-8BE6-EAC7A6600E90}" presName="spaceRect" presStyleCnt="0"/>
      <dgm:spPr/>
    </dgm:pt>
    <dgm:pt modelId="{DBFF6FB3-3563-42D3-8FE8-11A00958475E}" type="pres">
      <dgm:prSet presAssocID="{8F2E0E15-099E-4FB0-8BE6-EAC7A6600E90}" presName="textRect" presStyleLbl="revTx" presStyleIdx="3" presStyleCnt="7">
        <dgm:presLayoutVars>
          <dgm:chMax val="1"/>
          <dgm:chPref val="1"/>
        </dgm:presLayoutVars>
      </dgm:prSet>
      <dgm:spPr/>
    </dgm:pt>
    <dgm:pt modelId="{5DA7C53D-BE15-4E1F-855C-B74256C6597F}" type="pres">
      <dgm:prSet presAssocID="{9016EB56-5F8E-43B2-91D5-3F7B6FDD19AF}" presName="sibTrans" presStyleCnt="0"/>
      <dgm:spPr/>
    </dgm:pt>
    <dgm:pt modelId="{95E139E7-70BB-4435-B0BB-C0AC21AECC4F}" type="pres">
      <dgm:prSet presAssocID="{193741CC-8C38-402D-A92E-546493B01AB5}" presName="compNode" presStyleCnt="0"/>
      <dgm:spPr/>
    </dgm:pt>
    <dgm:pt modelId="{8A11CB50-65AD-43F1-9215-8E7CB82B8566}" type="pres">
      <dgm:prSet presAssocID="{193741CC-8C38-402D-A92E-546493B01AB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itor"/>
        </a:ext>
      </dgm:extLst>
    </dgm:pt>
    <dgm:pt modelId="{861ADC8E-1DBE-44CF-A4ED-CECF4B684930}" type="pres">
      <dgm:prSet presAssocID="{193741CC-8C38-402D-A92E-546493B01AB5}" presName="spaceRect" presStyleCnt="0"/>
      <dgm:spPr/>
    </dgm:pt>
    <dgm:pt modelId="{57EA08D9-04B3-49BA-B127-0D28560853A2}" type="pres">
      <dgm:prSet presAssocID="{193741CC-8C38-402D-A92E-546493B01AB5}" presName="textRect" presStyleLbl="revTx" presStyleIdx="4" presStyleCnt="7">
        <dgm:presLayoutVars>
          <dgm:chMax val="1"/>
          <dgm:chPref val="1"/>
        </dgm:presLayoutVars>
      </dgm:prSet>
      <dgm:spPr/>
    </dgm:pt>
    <dgm:pt modelId="{B24E7EEB-9B94-48AD-879B-4494B066FB02}" type="pres">
      <dgm:prSet presAssocID="{6B953A6A-72E6-43E0-ABD0-04B994C35C15}" presName="sibTrans" presStyleCnt="0"/>
      <dgm:spPr/>
    </dgm:pt>
    <dgm:pt modelId="{53D746E0-17AF-4D39-98CC-E367DEF37391}" type="pres">
      <dgm:prSet presAssocID="{1967D6A6-F35C-4746-B7E8-CF584E9868F9}" presName="compNode" presStyleCnt="0"/>
      <dgm:spPr/>
    </dgm:pt>
    <dgm:pt modelId="{A98EAEDE-F94F-47C8-8D78-38704CDBB7C6}" type="pres">
      <dgm:prSet presAssocID="{1967D6A6-F35C-4746-B7E8-CF584E9868F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26FED2AC-D79E-4FE5-B6FB-DC1E81D84495}" type="pres">
      <dgm:prSet presAssocID="{1967D6A6-F35C-4746-B7E8-CF584E9868F9}" presName="spaceRect" presStyleCnt="0"/>
      <dgm:spPr/>
    </dgm:pt>
    <dgm:pt modelId="{560A3D55-3FA2-4AAF-8002-8FCF15F96738}" type="pres">
      <dgm:prSet presAssocID="{1967D6A6-F35C-4746-B7E8-CF584E9868F9}" presName="textRect" presStyleLbl="revTx" presStyleIdx="5" presStyleCnt="7">
        <dgm:presLayoutVars>
          <dgm:chMax val="1"/>
          <dgm:chPref val="1"/>
        </dgm:presLayoutVars>
      </dgm:prSet>
      <dgm:spPr/>
    </dgm:pt>
    <dgm:pt modelId="{1302EA2D-D5B2-4669-9F9F-A8E80CC5F655}" type="pres">
      <dgm:prSet presAssocID="{265A07EC-FB0B-4777-8410-7FE7A2A94D39}" presName="sibTrans" presStyleCnt="0"/>
      <dgm:spPr/>
    </dgm:pt>
    <dgm:pt modelId="{1091346C-2E76-4726-A7BA-5831A2615E5E}" type="pres">
      <dgm:prSet presAssocID="{91A39CE1-A5FA-4BF9-8A76-F4529CA5E649}" presName="compNode" presStyleCnt="0"/>
      <dgm:spPr/>
    </dgm:pt>
    <dgm:pt modelId="{8F7A5ED6-E85F-421B-B774-B65245179A94}" type="pres">
      <dgm:prSet presAssocID="{91A39CE1-A5FA-4BF9-8A76-F4529CA5E64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ourglass"/>
        </a:ext>
      </dgm:extLst>
    </dgm:pt>
    <dgm:pt modelId="{57C807E2-54EA-414B-9DEF-E120D5FF49E8}" type="pres">
      <dgm:prSet presAssocID="{91A39CE1-A5FA-4BF9-8A76-F4529CA5E649}" presName="spaceRect" presStyleCnt="0"/>
      <dgm:spPr/>
    </dgm:pt>
    <dgm:pt modelId="{2100905B-1A67-4709-A1A2-46DBCBD66E8D}" type="pres">
      <dgm:prSet presAssocID="{91A39CE1-A5FA-4BF9-8A76-F4529CA5E649}" presName="textRect" presStyleLbl="revTx" presStyleIdx="6" presStyleCnt="7">
        <dgm:presLayoutVars>
          <dgm:chMax val="1"/>
          <dgm:chPref val="1"/>
        </dgm:presLayoutVars>
      </dgm:prSet>
      <dgm:spPr/>
    </dgm:pt>
  </dgm:ptLst>
  <dgm:cxnLst>
    <dgm:cxn modelId="{5027760D-D97D-429F-B7FE-1B8078431577}" srcId="{73D002DE-8993-4FFA-B7C9-247C39C0BB22}" destId="{41F8AB32-5364-45F6-9B99-571BEBA05264}" srcOrd="1" destOrd="0" parTransId="{F73A18F8-EDC1-4C14-AC2D-EC9D226C04C5}" sibTransId="{D600D055-B64F-49FF-AACF-37A376B7BF2A}"/>
    <dgm:cxn modelId="{9811DC1A-C0F0-4FA4-AC05-0872F8C0568B}" type="presOf" srcId="{41F8AB32-5364-45F6-9B99-571BEBA05264}" destId="{EB4D6582-8563-41FA-AEA0-C5358B6969CD}" srcOrd="0" destOrd="0" presId="urn:microsoft.com/office/officeart/2018/2/layout/IconLabelList"/>
    <dgm:cxn modelId="{0E2B2924-FAED-42F6-9556-37C70EB1D2EB}" srcId="{73D002DE-8993-4FFA-B7C9-247C39C0BB22}" destId="{1967D6A6-F35C-4746-B7E8-CF584E9868F9}" srcOrd="5" destOrd="0" parTransId="{B7AF66C3-AD46-4A89-8830-810592A0BE49}" sibTransId="{265A07EC-FB0B-4777-8410-7FE7A2A94D39}"/>
    <dgm:cxn modelId="{7E2D3B45-746D-40E4-B175-FE00A4C44CBB}" type="presOf" srcId="{8F2E0E15-099E-4FB0-8BE6-EAC7A6600E90}" destId="{DBFF6FB3-3563-42D3-8FE8-11A00958475E}" srcOrd="0" destOrd="0" presId="urn:microsoft.com/office/officeart/2018/2/layout/IconLabelList"/>
    <dgm:cxn modelId="{EDBC7969-E66E-44D5-B723-8F18472EED45}" type="presOf" srcId="{73D002DE-8993-4FFA-B7C9-247C39C0BB22}" destId="{F695B8F9-D0D3-495F-A97B-FBA94A374A53}" srcOrd="0" destOrd="0" presId="urn:microsoft.com/office/officeart/2018/2/layout/IconLabelList"/>
    <dgm:cxn modelId="{0CF87C56-9E58-4235-B3A2-EFD42EE0BA0F}" srcId="{73D002DE-8993-4FFA-B7C9-247C39C0BB22}" destId="{AE7F0A81-2E7A-4153-8D33-D841D3EF7E35}" srcOrd="2" destOrd="0" parTransId="{6DD0EBF3-B076-4C0B-BAE5-281BD27F15B4}" sibTransId="{7EC2CAD0-E043-415B-AEDE-7602B73BBDF5}"/>
    <dgm:cxn modelId="{DC07287E-0E0E-420B-A5B1-0862E6D5713D}" srcId="{73D002DE-8993-4FFA-B7C9-247C39C0BB22}" destId="{92036A6C-0234-4FA9-9B05-7BFBAA304990}" srcOrd="0" destOrd="0" parTransId="{215FBEF3-9069-4462-9AED-DC7F5F9023B3}" sibTransId="{6A5A1FF4-7E7B-41A4-9B89-69FF18E66684}"/>
    <dgm:cxn modelId="{962CF392-4763-4610-A0C9-D63F96A91D7C}" srcId="{73D002DE-8993-4FFA-B7C9-247C39C0BB22}" destId="{193741CC-8C38-402D-A92E-546493B01AB5}" srcOrd="4" destOrd="0" parTransId="{A6BA31E9-1180-4FE0-85B5-B286432587D4}" sibTransId="{6B953A6A-72E6-43E0-ABD0-04B994C35C15}"/>
    <dgm:cxn modelId="{66CE98B1-6D15-4377-8628-5C773027224C}" type="presOf" srcId="{92036A6C-0234-4FA9-9B05-7BFBAA304990}" destId="{9CD4D25E-04B3-49AA-9684-595C784CD8F1}" srcOrd="0" destOrd="0" presId="urn:microsoft.com/office/officeart/2018/2/layout/IconLabelList"/>
    <dgm:cxn modelId="{B3E79ABE-9964-4930-8574-107612DD8CF7}" type="presOf" srcId="{AE7F0A81-2E7A-4153-8D33-D841D3EF7E35}" destId="{02AF6E47-93E3-42FD-BD2C-B2B4EA03E70A}" srcOrd="0" destOrd="0" presId="urn:microsoft.com/office/officeart/2018/2/layout/IconLabelList"/>
    <dgm:cxn modelId="{3E31F0C1-21FC-4EE2-A3DF-32BAC377CBF9}" srcId="{73D002DE-8993-4FFA-B7C9-247C39C0BB22}" destId="{91A39CE1-A5FA-4BF9-8A76-F4529CA5E649}" srcOrd="6" destOrd="0" parTransId="{DA9ECCFB-C90B-42CE-8E90-A0E0477693BD}" sibTransId="{161B85F2-612F-46C3-9C76-40E75A38C02E}"/>
    <dgm:cxn modelId="{736F8BC3-A46E-49A7-9839-B8205C3A9334}" srcId="{73D002DE-8993-4FFA-B7C9-247C39C0BB22}" destId="{8F2E0E15-099E-4FB0-8BE6-EAC7A6600E90}" srcOrd="3" destOrd="0" parTransId="{6AA30B0D-F69A-4CD0-9CCA-1F2CF9C26287}" sibTransId="{9016EB56-5F8E-43B2-91D5-3F7B6FDD19AF}"/>
    <dgm:cxn modelId="{A93660E3-5396-414B-BF67-B1B59EB8A67E}" type="presOf" srcId="{91A39CE1-A5FA-4BF9-8A76-F4529CA5E649}" destId="{2100905B-1A67-4709-A1A2-46DBCBD66E8D}" srcOrd="0" destOrd="0" presId="urn:microsoft.com/office/officeart/2018/2/layout/IconLabelList"/>
    <dgm:cxn modelId="{8C0195E6-85A0-4E07-9CBA-A31BFBBEC625}" type="presOf" srcId="{193741CC-8C38-402D-A92E-546493B01AB5}" destId="{57EA08D9-04B3-49BA-B127-0D28560853A2}" srcOrd="0" destOrd="0" presId="urn:microsoft.com/office/officeart/2018/2/layout/IconLabelList"/>
    <dgm:cxn modelId="{311ED8FB-54B0-4303-B541-B67AD05E88A9}" type="presOf" srcId="{1967D6A6-F35C-4746-B7E8-CF584E9868F9}" destId="{560A3D55-3FA2-4AAF-8002-8FCF15F96738}" srcOrd="0" destOrd="0" presId="urn:microsoft.com/office/officeart/2018/2/layout/IconLabelList"/>
    <dgm:cxn modelId="{A0489175-8E2E-4B43-8950-3073E12F2F2F}" type="presParOf" srcId="{F695B8F9-D0D3-495F-A97B-FBA94A374A53}" destId="{F794F626-8F8D-4DEA-9F20-0681561D769B}" srcOrd="0" destOrd="0" presId="urn:microsoft.com/office/officeart/2018/2/layout/IconLabelList"/>
    <dgm:cxn modelId="{59B69342-44CC-46FE-B30A-6D46990352B8}" type="presParOf" srcId="{F794F626-8F8D-4DEA-9F20-0681561D769B}" destId="{5F8078D3-5CCF-4BF1-AF19-1CB61B3CF443}" srcOrd="0" destOrd="0" presId="urn:microsoft.com/office/officeart/2018/2/layout/IconLabelList"/>
    <dgm:cxn modelId="{522A8786-206A-421D-A485-9D1A941CDB68}" type="presParOf" srcId="{F794F626-8F8D-4DEA-9F20-0681561D769B}" destId="{407C5D32-340D-4691-9E2C-E4C0063F94E3}" srcOrd="1" destOrd="0" presId="urn:microsoft.com/office/officeart/2018/2/layout/IconLabelList"/>
    <dgm:cxn modelId="{2C6ADA7E-6235-4CEF-AC4E-A333133F3B3D}" type="presParOf" srcId="{F794F626-8F8D-4DEA-9F20-0681561D769B}" destId="{9CD4D25E-04B3-49AA-9684-595C784CD8F1}" srcOrd="2" destOrd="0" presId="urn:microsoft.com/office/officeart/2018/2/layout/IconLabelList"/>
    <dgm:cxn modelId="{6D1EF3F4-9BFE-41BB-A6C4-87A9CDE5670C}" type="presParOf" srcId="{F695B8F9-D0D3-495F-A97B-FBA94A374A53}" destId="{082CB7DF-10A5-4B09-8345-DAD3AC5C6AE5}" srcOrd="1" destOrd="0" presId="urn:microsoft.com/office/officeart/2018/2/layout/IconLabelList"/>
    <dgm:cxn modelId="{BE47A2EA-537F-41E9-9FD3-A97E969EA177}" type="presParOf" srcId="{F695B8F9-D0D3-495F-A97B-FBA94A374A53}" destId="{6C413FD9-F40E-44EE-8B4A-A5D793F9518D}" srcOrd="2" destOrd="0" presId="urn:microsoft.com/office/officeart/2018/2/layout/IconLabelList"/>
    <dgm:cxn modelId="{803D78EC-D3D8-4D53-9BC4-F6ABCA8E11F4}" type="presParOf" srcId="{6C413FD9-F40E-44EE-8B4A-A5D793F9518D}" destId="{886EC5A0-2FCF-4907-AB3E-771A937AB2DC}" srcOrd="0" destOrd="0" presId="urn:microsoft.com/office/officeart/2018/2/layout/IconLabelList"/>
    <dgm:cxn modelId="{734CF487-CF0C-41C2-AF1D-BC8550760916}" type="presParOf" srcId="{6C413FD9-F40E-44EE-8B4A-A5D793F9518D}" destId="{8EC0CA1D-5D5F-4932-9676-E29AD688C2D1}" srcOrd="1" destOrd="0" presId="urn:microsoft.com/office/officeart/2018/2/layout/IconLabelList"/>
    <dgm:cxn modelId="{A2F7A3C1-9022-4AE7-83E4-018D4B37A701}" type="presParOf" srcId="{6C413FD9-F40E-44EE-8B4A-A5D793F9518D}" destId="{EB4D6582-8563-41FA-AEA0-C5358B6969CD}" srcOrd="2" destOrd="0" presId="urn:microsoft.com/office/officeart/2018/2/layout/IconLabelList"/>
    <dgm:cxn modelId="{5EACBAF9-A390-419C-8052-880D4854C43D}" type="presParOf" srcId="{F695B8F9-D0D3-495F-A97B-FBA94A374A53}" destId="{43B83A4F-7F03-4218-9104-71437FFBC957}" srcOrd="3" destOrd="0" presId="urn:microsoft.com/office/officeart/2018/2/layout/IconLabelList"/>
    <dgm:cxn modelId="{AFE93B32-EA43-4C71-BAB4-F75A07EDA1CD}" type="presParOf" srcId="{F695B8F9-D0D3-495F-A97B-FBA94A374A53}" destId="{C1357222-764F-40D8-9CCC-41820C10DC90}" srcOrd="4" destOrd="0" presId="urn:microsoft.com/office/officeart/2018/2/layout/IconLabelList"/>
    <dgm:cxn modelId="{F7A75AEB-6F00-4C97-A63C-1B58F18E992E}" type="presParOf" srcId="{C1357222-764F-40D8-9CCC-41820C10DC90}" destId="{A57C394D-D3AB-42E5-B0A5-24D51CF4E8C5}" srcOrd="0" destOrd="0" presId="urn:microsoft.com/office/officeart/2018/2/layout/IconLabelList"/>
    <dgm:cxn modelId="{C7072930-E708-4EA0-97B7-B412CF5A811A}" type="presParOf" srcId="{C1357222-764F-40D8-9CCC-41820C10DC90}" destId="{A1DB5A7D-C598-4C80-AB93-CD64B49B195E}" srcOrd="1" destOrd="0" presId="urn:microsoft.com/office/officeart/2018/2/layout/IconLabelList"/>
    <dgm:cxn modelId="{4E93D6B9-37B9-470F-A6A5-DEFCA0456D56}" type="presParOf" srcId="{C1357222-764F-40D8-9CCC-41820C10DC90}" destId="{02AF6E47-93E3-42FD-BD2C-B2B4EA03E70A}" srcOrd="2" destOrd="0" presId="urn:microsoft.com/office/officeart/2018/2/layout/IconLabelList"/>
    <dgm:cxn modelId="{3532440D-B455-4DFD-B590-557C06CB5311}" type="presParOf" srcId="{F695B8F9-D0D3-495F-A97B-FBA94A374A53}" destId="{10E762F4-F12A-448E-A66A-22C2053B1C40}" srcOrd="5" destOrd="0" presId="urn:microsoft.com/office/officeart/2018/2/layout/IconLabelList"/>
    <dgm:cxn modelId="{F99A0DA4-BFB7-482C-836F-0258FAF12A03}" type="presParOf" srcId="{F695B8F9-D0D3-495F-A97B-FBA94A374A53}" destId="{371BE410-C110-4451-B11E-8E67E42B4C3E}" srcOrd="6" destOrd="0" presId="urn:microsoft.com/office/officeart/2018/2/layout/IconLabelList"/>
    <dgm:cxn modelId="{F65F9219-F068-4C21-8337-024D87E80880}" type="presParOf" srcId="{371BE410-C110-4451-B11E-8E67E42B4C3E}" destId="{E1E32292-624C-4923-97FC-5EA67A1D6FC2}" srcOrd="0" destOrd="0" presId="urn:microsoft.com/office/officeart/2018/2/layout/IconLabelList"/>
    <dgm:cxn modelId="{DE455FC5-2731-4B66-90D7-9DF4364883C2}" type="presParOf" srcId="{371BE410-C110-4451-B11E-8E67E42B4C3E}" destId="{6182B1D5-300E-4E5D-8B3B-92B80007C86A}" srcOrd="1" destOrd="0" presId="urn:microsoft.com/office/officeart/2018/2/layout/IconLabelList"/>
    <dgm:cxn modelId="{A4C3BB44-284D-4EF6-92C7-F5DED7896368}" type="presParOf" srcId="{371BE410-C110-4451-B11E-8E67E42B4C3E}" destId="{DBFF6FB3-3563-42D3-8FE8-11A00958475E}" srcOrd="2" destOrd="0" presId="urn:microsoft.com/office/officeart/2018/2/layout/IconLabelList"/>
    <dgm:cxn modelId="{F5170920-3D99-4DF7-9A70-8399ADAAEC8E}" type="presParOf" srcId="{F695B8F9-D0D3-495F-A97B-FBA94A374A53}" destId="{5DA7C53D-BE15-4E1F-855C-B74256C6597F}" srcOrd="7" destOrd="0" presId="urn:microsoft.com/office/officeart/2018/2/layout/IconLabelList"/>
    <dgm:cxn modelId="{2B288083-A31B-4C9F-AE9B-41DD02DAD2A3}" type="presParOf" srcId="{F695B8F9-D0D3-495F-A97B-FBA94A374A53}" destId="{95E139E7-70BB-4435-B0BB-C0AC21AECC4F}" srcOrd="8" destOrd="0" presId="urn:microsoft.com/office/officeart/2018/2/layout/IconLabelList"/>
    <dgm:cxn modelId="{03986D8D-5160-42CE-8470-D88CDD0D2D40}" type="presParOf" srcId="{95E139E7-70BB-4435-B0BB-C0AC21AECC4F}" destId="{8A11CB50-65AD-43F1-9215-8E7CB82B8566}" srcOrd="0" destOrd="0" presId="urn:microsoft.com/office/officeart/2018/2/layout/IconLabelList"/>
    <dgm:cxn modelId="{BED6D4A7-F975-4E45-BD5D-02DAD1E80976}" type="presParOf" srcId="{95E139E7-70BB-4435-B0BB-C0AC21AECC4F}" destId="{861ADC8E-1DBE-44CF-A4ED-CECF4B684930}" srcOrd="1" destOrd="0" presId="urn:microsoft.com/office/officeart/2018/2/layout/IconLabelList"/>
    <dgm:cxn modelId="{F2C417F3-878A-4BFD-AB50-6C22F21FD9CE}" type="presParOf" srcId="{95E139E7-70BB-4435-B0BB-C0AC21AECC4F}" destId="{57EA08D9-04B3-49BA-B127-0D28560853A2}" srcOrd="2" destOrd="0" presId="urn:microsoft.com/office/officeart/2018/2/layout/IconLabelList"/>
    <dgm:cxn modelId="{54C501F0-A07E-4503-91EF-8ABC7A91C7F4}" type="presParOf" srcId="{F695B8F9-D0D3-495F-A97B-FBA94A374A53}" destId="{B24E7EEB-9B94-48AD-879B-4494B066FB02}" srcOrd="9" destOrd="0" presId="urn:microsoft.com/office/officeart/2018/2/layout/IconLabelList"/>
    <dgm:cxn modelId="{E4F3D8A4-7750-4A7B-8DC0-598A3AE6175E}" type="presParOf" srcId="{F695B8F9-D0D3-495F-A97B-FBA94A374A53}" destId="{53D746E0-17AF-4D39-98CC-E367DEF37391}" srcOrd="10" destOrd="0" presId="urn:microsoft.com/office/officeart/2018/2/layout/IconLabelList"/>
    <dgm:cxn modelId="{09F3EB1D-E4A0-4041-B606-7B6A23C756BD}" type="presParOf" srcId="{53D746E0-17AF-4D39-98CC-E367DEF37391}" destId="{A98EAEDE-F94F-47C8-8D78-38704CDBB7C6}" srcOrd="0" destOrd="0" presId="urn:microsoft.com/office/officeart/2018/2/layout/IconLabelList"/>
    <dgm:cxn modelId="{3269AE85-526A-4FB8-BF73-D08CC66F46E2}" type="presParOf" srcId="{53D746E0-17AF-4D39-98CC-E367DEF37391}" destId="{26FED2AC-D79E-4FE5-B6FB-DC1E81D84495}" srcOrd="1" destOrd="0" presId="urn:microsoft.com/office/officeart/2018/2/layout/IconLabelList"/>
    <dgm:cxn modelId="{74AD5CB7-CE77-4726-AEA3-007F24324D44}" type="presParOf" srcId="{53D746E0-17AF-4D39-98CC-E367DEF37391}" destId="{560A3D55-3FA2-4AAF-8002-8FCF15F96738}" srcOrd="2" destOrd="0" presId="urn:microsoft.com/office/officeart/2018/2/layout/IconLabelList"/>
    <dgm:cxn modelId="{A9AAD3D9-AA2E-4B5F-8613-6B74459C0029}" type="presParOf" srcId="{F695B8F9-D0D3-495F-A97B-FBA94A374A53}" destId="{1302EA2D-D5B2-4669-9F9F-A8E80CC5F655}" srcOrd="11" destOrd="0" presId="urn:microsoft.com/office/officeart/2018/2/layout/IconLabelList"/>
    <dgm:cxn modelId="{0B375017-2F78-465D-A3E9-CA2B21B7DAA1}" type="presParOf" srcId="{F695B8F9-D0D3-495F-A97B-FBA94A374A53}" destId="{1091346C-2E76-4726-A7BA-5831A2615E5E}" srcOrd="12" destOrd="0" presId="urn:microsoft.com/office/officeart/2018/2/layout/IconLabelList"/>
    <dgm:cxn modelId="{F3BDF089-B08F-4EF4-ADD3-5D3F9773699D}" type="presParOf" srcId="{1091346C-2E76-4726-A7BA-5831A2615E5E}" destId="{8F7A5ED6-E85F-421B-B774-B65245179A94}" srcOrd="0" destOrd="0" presId="urn:microsoft.com/office/officeart/2018/2/layout/IconLabelList"/>
    <dgm:cxn modelId="{C50DC63D-B785-497A-892A-66B4B3830EBE}" type="presParOf" srcId="{1091346C-2E76-4726-A7BA-5831A2615E5E}" destId="{57C807E2-54EA-414B-9DEF-E120D5FF49E8}" srcOrd="1" destOrd="0" presId="urn:microsoft.com/office/officeart/2018/2/layout/IconLabelList"/>
    <dgm:cxn modelId="{01A163C0-4899-4070-8CDA-53C8C4FF2513}" type="presParOf" srcId="{1091346C-2E76-4726-A7BA-5831A2615E5E}" destId="{2100905B-1A67-4709-A1A2-46DBCBD66E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BABA14-45BE-43CE-B749-711AE9B61FFE}"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5839451D-3583-40FE-903B-5F1B272C5E75}">
      <dgm:prSet custT="1"/>
      <dgm:spPr/>
      <dgm:t>
        <a:bodyPr/>
        <a:lstStyle/>
        <a:p>
          <a:r>
            <a:rPr lang="en-US" sz="1500" b="0" i="0" dirty="0">
              <a:latin typeface="+mn-lt"/>
            </a:rPr>
            <a:t>This comprehensive retail dashboard created with Power BI encompasses all-important analytics and metrics that are of great value to the retail business and offers enhanced visibility. Categorized in different segments like sales, profit, order, and shipping, the live dashboard depicts drill down details offering better forecasting and timesaving efficacy.</a:t>
          </a:r>
          <a:endParaRPr lang="en-US" sz="1500" dirty="0">
            <a:latin typeface="+mn-lt"/>
          </a:endParaRPr>
        </a:p>
      </dgm:t>
    </dgm:pt>
    <dgm:pt modelId="{DC26F85E-E0CC-4FF9-B0FD-2AFBA4C81EDF}" type="parTrans" cxnId="{4C946C25-22AC-4A96-8619-BCB8CC645AAD}">
      <dgm:prSet/>
      <dgm:spPr/>
      <dgm:t>
        <a:bodyPr/>
        <a:lstStyle/>
        <a:p>
          <a:endParaRPr lang="en-US"/>
        </a:p>
      </dgm:t>
    </dgm:pt>
    <dgm:pt modelId="{AFA387FC-E48E-4985-A22D-36FDAD763696}" type="sibTrans" cxnId="{4C946C25-22AC-4A96-8619-BCB8CC645AAD}">
      <dgm:prSet/>
      <dgm:spPr/>
      <dgm:t>
        <a:bodyPr/>
        <a:lstStyle/>
        <a:p>
          <a:endParaRPr lang="en-US"/>
        </a:p>
      </dgm:t>
    </dgm:pt>
    <dgm:pt modelId="{FF61E4FA-EBB9-414B-AA91-B5177FB69EB9}">
      <dgm:prSet custT="1"/>
      <dgm:spPr/>
      <dgm:t>
        <a:bodyPr/>
        <a:lstStyle/>
        <a:p>
          <a:r>
            <a:rPr lang="en-US" sz="1500" b="0" i="0" dirty="0">
              <a:latin typeface="+mn-lt"/>
            </a:rPr>
            <a:t>The enriched retail dashboard overview offers a detailed, real-time view into the summary of major parameters like gross sales and profit, total countries served, the best month for receiving orders, and items sold in a particular year. The retail analytics dashboards offer an effective data visualization experience, with all required information in a single go, based on category, sub-category, and product.</a:t>
          </a:r>
          <a:endParaRPr lang="en-US" sz="1500" dirty="0">
            <a:latin typeface="+mn-lt"/>
          </a:endParaRPr>
        </a:p>
      </dgm:t>
    </dgm:pt>
    <dgm:pt modelId="{20F495F4-4CB1-41AF-8313-BA9C57786404}" type="parTrans" cxnId="{06383737-AA08-4578-98DA-60460DF317B7}">
      <dgm:prSet/>
      <dgm:spPr/>
      <dgm:t>
        <a:bodyPr/>
        <a:lstStyle/>
        <a:p>
          <a:endParaRPr lang="en-US"/>
        </a:p>
      </dgm:t>
    </dgm:pt>
    <dgm:pt modelId="{D9BE12E0-A4E6-4026-A25B-D1D22B481A51}" type="sibTrans" cxnId="{06383737-AA08-4578-98DA-60460DF317B7}">
      <dgm:prSet/>
      <dgm:spPr/>
      <dgm:t>
        <a:bodyPr/>
        <a:lstStyle/>
        <a:p>
          <a:endParaRPr lang="en-US"/>
        </a:p>
      </dgm:t>
    </dgm:pt>
    <dgm:pt modelId="{56CAE078-12E3-448A-AF86-1F38906B0610}">
      <dgm:prSet custT="1"/>
      <dgm:spPr/>
      <dgm:t>
        <a:bodyPr/>
        <a:lstStyle/>
        <a:p>
          <a:r>
            <a:rPr lang="en-US" sz="1500" b="0" i="0" dirty="0">
              <a:latin typeface="+mn-lt"/>
            </a:rPr>
            <a:t>The dashboard offers robust Power BI row-level security features that control the access to rows and implements restrictions, based on user privileges and authentication. Specific security roles and role-based filters can be defined within the dashboard, to ensure effective row-level security.</a:t>
          </a:r>
          <a:endParaRPr lang="en-US" sz="1500" dirty="0">
            <a:latin typeface="+mn-lt"/>
          </a:endParaRPr>
        </a:p>
      </dgm:t>
    </dgm:pt>
    <dgm:pt modelId="{D8D1780F-9EE4-451B-84BC-A7EAD161C4A1}" type="parTrans" cxnId="{82E659B2-3926-4454-9D7A-8116F12D3F20}">
      <dgm:prSet/>
      <dgm:spPr/>
      <dgm:t>
        <a:bodyPr/>
        <a:lstStyle/>
        <a:p>
          <a:endParaRPr lang="en-US"/>
        </a:p>
      </dgm:t>
    </dgm:pt>
    <dgm:pt modelId="{0E8B56BD-9756-498D-93A2-0186BA11A497}" type="sibTrans" cxnId="{82E659B2-3926-4454-9D7A-8116F12D3F20}">
      <dgm:prSet/>
      <dgm:spPr/>
      <dgm:t>
        <a:bodyPr/>
        <a:lstStyle/>
        <a:p>
          <a:endParaRPr lang="en-US"/>
        </a:p>
      </dgm:t>
    </dgm:pt>
    <dgm:pt modelId="{54DF21B0-4B4A-4F86-A449-DAB2DC406156}" type="pres">
      <dgm:prSet presAssocID="{9BBABA14-45BE-43CE-B749-711AE9B61FFE}" presName="vert0" presStyleCnt="0">
        <dgm:presLayoutVars>
          <dgm:dir/>
          <dgm:animOne val="branch"/>
          <dgm:animLvl val="lvl"/>
        </dgm:presLayoutVars>
      </dgm:prSet>
      <dgm:spPr/>
    </dgm:pt>
    <dgm:pt modelId="{4A4F3E53-B0B8-4D75-BE33-E969F094441A}" type="pres">
      <dgm:prSet presAssocID="{5839451D-3583-40FE-903B-5F1B272C5E75}" presName="thickLine" presStyleLbl="alignNode1" presStyleIdx="0" presStyleCnt="3"/>
      <dgm:spPr/>
    </dgm:pt>
    <dgm:pt modelId="{B20FF030-6EAC-4F40-A652-E72BBBFA5CE6}" type="pres">
      <dgm:prSet presAssocID="{5839451D-3583-40FE-903B-5F1B272C5E75}" presName="horz1" presStyleCnt="0"/>
      <dgm:spPr/>
    </dgm:pt>
    <dgm:pt modelId="{FA6DC1B5-54E0-42F8-891C-F71BA64B4640}" type="pres">
      <dgm:prSet presAssocID="{5839451D-3583-40FE-903B-5F1B272C5E75}" presName="tx1" presStyleLbl="revTx" presStyleIdx="0" presStyleCnt="3"/>
      <dgm:spPr/>
    </dgm:pt>
    <dgm:pt modelId="{480BD9D6-8637-4F76-A5AD-99B944DDB540}" type="pres">
      <dgm:prSet presAssocID="{5839451D-3583-40FE-903B-5F1B272C5E75}" presName="vert1" presStyleCnt="0"/>
      <dgm:spPr/>
    </dgm:pt>
    <dgm:pt modelId="{77CD9C9C-B52D-451F-AB33-F761D58BED6F}" type="pres">
      <dgm:prSet presAssocID="{FF61E4FA-EBB9-414B-AA91-B5177FB69EB9}" presName="thickLine" presStyleLbl="alignNode1" presStyleIdx="1" presStyleCnt="3"/>
      <dgm:spPr/>
    </dgm:pt>
    <dgm:pt modelId="{D683B860-97BB-41BA-AA1F-B676831771CA}" type="pres">
      <dgm:prSet presAssocID="{FF61E4FA-EBB9-414B-AA91-B5177FB69EB9}" presName="horz1" presStyleCnt="0"/>
      <dgm:spPr/>
    </dgm:pt>
    <dgm:pt modelId="{66CDFB65-155D-4DDC-9B09-DC573D681978}" type="pres">
      <dgm:prSet presAssocID="{FF61E4FA-EBB9-414B-AA91-B5177FB69EB9}" presName="tx1" presStyleLbl="revTx" presStyleIdx="1" presStyleCnt="3"/>
      <dgm:spPr/>
    </dgm:pt>
    <dgm:pt modelId="{C05854E0-EC50-4F39-9AF9-27ADD817F8B7}" type="pres">
      <dgm:prSet presAssocID="{FF61E4FA-EBB9-414B-AA91-B5177FB69EB9}" presName="vert1" presStyleCnt="0"/>
      <dgm:spPr/>
    </dgm:pt>
    <dgm:pt modelId="{075CF19C-480C-47C1-9692-73C49263AFCD}" type="pres">
      <dgm:prSet presAssocID="{56CAE078-12E3-448A-AF86-1F38906B0610}" presName="thickLine" presStyleLbl="alignNode1" presStyleIdx="2" presStyleCnt="3"/>
      <dgm:spPr/>
    </dgm:pt>
    <dgm:pt modelId="{4BC2173C-8708-429F-93F5-4A5B2004803A}" type="pres">
      <dgm:prSet presAssocID="{56CAE078-12E3-448A-AF86-1F38906B0610}" presName="horz1" presStyleCnt="0"/>
      <dgm:spPr/>
    </dgm:pt>
    <dgm:pt modelId="{B25901B6-1AFA-402A-8A11-21591EDAB2CA}" type="pres">
      <dgm:prSet presAssocID="{56CAE078-12E3-448A-AF86-1F38906B0610}" presName="tx1" presStyleLbl="revTx" presStyleIdx="2" presStyleCnt="3"/>
      <dgm:spPr/>
    </dgm:pt>
    <dgm:pt modelId="{133D8DB7-C196-4219-9D0C-F594CCACAD03}" type="pres">
      <dgm:prSet presAssocID="{56CAE078-12E3-448A-AF86-1F38906B0610}" presName="vert1" presStyleCnt="0"/>
      <dgm:spPr/>
    </dgm:pt>
  </dgm:ptLst>
  <dgm:cxnLst>
    <dgm:cxn modelId="{4C946C25-22AC-4A96-8619-BCB8CC645AAD}" srcId="{9BBABA14-45BE-43CE-B749-711AE9B61FFE}" destId="{5839451D-3583-40FE-903B-5F1B272C5E75}" srcOrd="0" destOrd="0" parTransId="{DC26F85E-E0CC-4FF9-B0FD-2AFBA4C81EDF}" sibTransId="{AFA387FC-E48E-4985-A22D-36FDAD763696}"/>
    <dgm:cxn modelId="{06383737-AA08-4578-98DA-60460DF317B7}" srcId="{9BBABA14-45BE-43CE-B749-711AE9B61FFE}" destId="{FF61E4FA-EBB9-414B-AA91-B5177FB69EB9}" srcOrd="1" destOrd="0" parTransId="{20F495F4-4CB1-41AF-8313-BA9C57786404}" sibTransId="{D9BE12E0-A4E6-4026-A25B-D1D22B481A51}"/>
    <dgm:cxn modelId="{82B5F640-9C2D-463E-B8CD-78902D404447}" type="presOf" srcId="{9BBABA14-45BE-43CE-B749-711AE9B61FFE}" destId="{54DF21B0-4B4A-4F86-A449-DAB2DC406156}" srcOrd="0" destOrd="0" presId="urn:microsoft.com/office/officeart/2008/layout/LinedList"/>
    <dgm:cxn modelId="{8461EE78-4657-4ADF-BF92-75776D2109F3}" type="presOf" srcId="{56CAE078-12E3-448A-AF86-1F38906B0610}" destId="{B25901B6-1AFA-402A-8A11-21591EDAB2CA}" srcOrd="0" destOrd="0" presId="urn:microsoft.com/office/officeart/2008/layout/LinedList"/>
    <dgm:cxn modelId="{2513148D-D429-4670-8DD5-E7827A5F6C19}" type="presOf" srcId="{FF61E4FA-EBB9-414B-AA91-B5177FB69EB9}" destId="{66CDFB65-155D-4DDC-9B09-DC573D681978}" srcOrd="0" destOrd="0" presId="urn:microsoft.com/office/officeart/2008/layout/LinedList"/>
    <dgm:cxn modelId="{9A181093-0383-4DFA-9BF1-0667CD92502F}" type="presOf" srcId="{5839451D-3583-40FE-903B-5F1B272C5E75}" destId="{FA6DC1B5-54E0-42F8-891C-F71BA64B4640}" srcOrd="0" destOrd="0" presId="urn:microsoft.com/office/officeart/2008/layout/LinedList"/>
    <dgm:cxn modelId="{82E659B2-3926-4454-9D7A-8116F12D3F20}" srcId="{9BBABA14-45BE-43CE-B749-711AE9B61FFE}" destId="{56CAE078-12E3-448A-AF86-1F38906B0610}" srcOrd="2" destOrd="0" parTransId="{D8D1780F-9EE4-451B-84BC-A7EAD161C4A1}" sibTransId="{0E8B56BD-9756-498D-93A2-0186BA11A497}"/>
    <dgm:cxn modelId="{9447F7FC-750A-460D-A92E-D70C01662B21}" type="presParOf" srcId="{54DF21B0-4B4A-4F86-A449-DAB2DC406156}" destId="{4A4F3E53-B0B8-4D75-BE33-E969F094441A}" srcOrd="0" destOrd="0" presId="urn:microsoft.com/office/officeart/2008/layout/LinedList"/>
    <dgm:cxn modelId="{C6F6C215-E21C-4358-A1B2-537DFFD5870E}" type="presParOf" srcId="{54DF21B0-4B4A-4F86-A449-DAB2DC406156}" destId="{B20FF030-6EAC-4F40-A652-E72BBBFA5CE6}" srcOrd="1" destOrd="0" presId="urn:microsoft.com/office/officeart/2008/layout/LinedList"/>
    <dgm:cxn modelId="{E0445C3D-F473-4403-983E-0E092AD00A45}" type="presParOf" srcId="{B20FF030-6EAC-4F40-A652-E72BBBFA5CE6}" destId="{FA6DC1B5-54E0-42F8-891C-F71BA64B4640}" srcOrd="0" destOrd="0" presId="urn:microsoft.com/office/officeart/2008/layout/LinedList"/>
    <dgm:cxn modelId="{BFD56155-918A-42DD-BBC6-B6DBA0D37272}" type="presParOf" srcId="{B20FF030-6EAC-4F40-A652-E72BBBFA5CE6}" destId="{480BD9D6-8637-4F76-A5AD-99B944DDB540}" srcOrd="1" destOrd="0" presId="urn:microsoft.com/office/officeart/2008/layout/LinedList"/>
    <dgm:cxn modelId="{7C50D069-5B5D-4D79-9088-45878FE17133}" type="presParOf" srcId="{54DF21B0-4B4A-4F86-A449-DAB2DC406156}" destId="{77CD9C9C-B52D-451F-AB33-F761D58BED6F}" srcOrd="2" destOrd="0" presId="urn:microsoft.com/office/officeart/2008/layout/LinedList"/>
    <dgm:cxn modelId="{4CE6F5FD-BC2E-4902-9414-468996032A5B}" type="presParOf" srcId="{54DF21B0-4B4A-4F86-A449-DAB2DC406156}" destId="{D683B860-97BB-41BA-AA1F-B676831771CA}" srcOrd="3" destOrd="0" presId="urn:microsoft.com/office/officeart/2008/layout/LinedList"/>
    <dgm:cxn modelId="{77E766A1-A543-470A-817D-53FC18A7106B}" type="presParOf" srcId="{D683B860-97BB-41BA-AA1F-B676831771CA}" destId="{66CDFB65-155D-4DDC-9B09-DC573D681978}" srcOrd="0" destOrd="0" presId="urn:microsoft.com/office/officeart/2008/layout/LinedList"/>
    <dgm:cxn modelId="{AE08BD2D-442B-48E7-99D1-FBB6772927E3}" type="presParOf" srcId="{D683B860-97BB-41BA-AA1F-B676831771CA}" destId="{C05854E0-EC50-4F39-9AF9-27ADD817F8B7}" srcOrd="1" destOrd="0" presId="urn:microsoft.com/office/officeart/2008/layout/LinedList"/>
    <dgm:cxn modelId="{BFEA00CA-8391-4650-9D5B-A79246854084}" type="presParOf" srcId="{54DF21B0-4B4A-4F86-A449-DAB2DC406156}" destId="{075CF19C-480C-47C1-9692-73C49263AFCD}" srcOrd="4" destOrd="0" presId="urn:microsoft.com/office/officeart/2008/layout/LinedList"/>
    <dgm:cxn modelId="{4AC00831-EF3F-49E9-A2D3-16D8CBC07436}" type="presParOf" srcId="{54DF21B0-4B4A-4F86-A449-DAB2DC406156}" destId="{4BC2173C-8708-429F-93F5-4A5B2004803A}" srcOrd="5" destOrd="0" presId="urn:microsoft.com/office/officeart/2008/layout/LinedList"/>
    <dgm:cxn modelId="{F1E4197C-A3B7-429B-A3FD-1086E764B047}" type="presParOf" srcId="{4BC2173C-8708-429F-93F5-4A5B2004803A}" destId="{B25901B6-1AFA-402A-8A11-21591EDAB2CA}" srcOrd="0" destOrd="0" presId="urn:microsoft.com/office/officeart/2008/layout/LinedList"/>
    <dgm:cxn modelId="{BC85DD26-A5CB-4556-9DE3-9B08FE1FA80B}" type="presParOf" srcId="{4BC2173C-8708-429F-93F5-4A5B2004803A}" destId="{133D8DB7-C196-4219-9D0C-F594CCACAD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5A90C8-2EE9-44D4-B402-F4CD90AC2B4B}"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337900B7-B8E5-4DFA-8731-92C6EC69BACF}">
      <dgm:prSet/>
      <dgm:spPr/>
      <dgm:t>
        <a:bodyPr/>
        <a:lstStyle/>
        <a:p>
          <a:r>
            <a:rPr lang="en-IN"/>
            <a:t>In Date Table Derive the FY-Year Column (Month Need to Start With “April” and ends with “March”) Using DAX Functions.</a:t>
          </a:r>
          <a:endParaRPr lang="en-US"/>
        </a:p>
      </dgm:t>
    </dgm:pt>
    <dgm:pt modelId="{07D28A72-6B2E-4157-9BD1-6947FC0C2091}" type="parTrans" cxnId="{88A5C479-7531-4455-90DE-326F434FEFF2}">
      <dgm:prSet/>
      <dgm:spPr/>
      <dgm:t>
        <a:bodyPr/>
        <a:lstStyle/>
        <a:p>
          <a:endParaRPr lang="en-US"/>
        </a:p>
      </dgm:t>
    </dgm:pt>
    <dgm:pt modelId="{B241F583-C1E7-438F-BA35-B90B3CC8809D}" type="sibTrans" cxnId="{88A5C479-7531-4455-90DE-326F434FEFF2}">
      <dgm:prSet/>
      <dgm:spPr/>
      <dgm:t>
        <a:bodyPr/>
        <a:lstStyle/>
        <a:p>
          <a:endParaRPr lang="en-US"/>
        </a:p>
      </dgm:t>
    </dgm:pt>
    <dgm:pt modelId="{F23C65FC-FA59-4FE1-9201-9534753C1955}">
      <dgm:prSet/>
      <dgm:spPr/>
      <dgm:t>
        <a:bodyPr/>
        <a:lstStyle/>
        <a:p>
          <a:r>
            <a:rPr lang="en-IN"/>
            <a:t>In the same Way Derive The FY-Qtr Column (Qtr1=April-June, Qtr2=July-sept, Qtr3=Oct-Dec, Qtr4 Jan-March) Using DAX Functions.</a:t>
          </a:r>
          <a:endParaRPr lang="en-US"/>
        </a:p>
      </dgm:t>
    </dgm:pt>
    <dgm:pt modelId="{6A22CE1F-C1AF-43BF-8694-8FF6CC867D2F}" type="parTrans" cxnId="{1DA7FBD0-9006-4E61-A967-F23EAD36F4D7}">
      <dgm:prSet/>
      <dgm:spPr/>
      <dgm:t>
        <a:bodyPr/>
        <a:lstStyle/>
        <a:p>
          <a:endParaRPr lang="en-US"/>
        </a:p>
      </dgm:t>
    </dgm:pt>
    <dgm:pt modelId="{310CD659-9DF8-4BEC-9192-312936E0E3A7}" type="sibTrans" cxnId="{1DA7FBD0-9006-4E61-A967-F23EAD36F4D7}">
      <dgm:prSet/>
      <dgm:spPr/>
      <dgm:t>
        <a:bodyPr/>
        <a:lstStyle/>
        <a:p>
          <a:endParaRPr lang="en-US"/>
        </a:p>
      </dgm:t>
    </dgm:pt>
    <dgm:pt modelId="{F38848D3-0CF2-4CD2-96A6-26CE3DED1354}">
      <dgm:prSet/>
      <dgm:spPr/>
      <dgm:t>
        <a:bodyPr/>
        <a:lstStyle/>
        <a:p>
          <a:r>
            <a:rPr lang="en-IN"/>
            <a:t>You Need to short the Month Name Column by MonthNum Column</a:t>
          </a:r>
          <a:endParaRPr lang="en-US"/>
        </a:p>
      </dgm:t>
    </dgm:pt>
    <dgm:pt modelId="{460884D5-61A6-49D6-8EDE-2BF215F8933A}" type="parTrans" cxnId="{FABC1940-C6F2-40F1-8393-5A6C802B438A}">
      <dgm:prSet/>
      <dgm:spPr/>
      <dgm:t>
        <a:bodyPr/>
        <a:lstStyle/>
        <a:p>
          <a:endParaRPr lang="en-US"/>
        </a:p>
      </dgm:t>
    </dgm:pt>
    <dgm:pt modelId="{D23268DC-C60A-4FD3-A9AD-AD51254B7437}" type="sibTrans" cxnId="{FABC1940-C6F2-40F1-8393-5A6C802B438A}">
      <dgm:prSet/>
      <dgm:spPr/>
      <dgm:t>
        <a:bodyPr/>
        <a:lstStyle/>
        <a:p>
          <a:endParaRPr lang="en-US"/>
        </a:p>
      </dgm:t>
    </dgm:pt>
    <dgm:pt modelId="{0F9B4D84-5AEA-49D3-8851-BB13970FA8E5}">
      <dgm:prSet/>
      <dgm:spPr/>
      <dgm:t>
        <a:bodyPr/>
        <a:lstStyle/>
        <a:p>
          <a:r>
            <a:rPr lang="en-IN"/>
            <a:t>Declare This as date Table			</a:t>
          </a:r>
          <a:endParaRPr lang="en-US"/>
        </a:p>
      </dgm:t>
    </dgm:pt>
    <dgm:pt modelId="{B72085A6-0591-46D7-B429-8F6561DC1E15}" type="parTrans" cxnId="{1659E5E5-3EF6-480B-89D1-07B76A77F5E8}">
      <dgm:prSet/>
      <dgm:spPr/>
      <dgm:t>
        <a:bodyPr/>
        <a:lstStyle/>
        <a:p>
          <a:endParaRPr lang="en-US"/>
        </a:p>
      </dgm:t>
    </dgm:pt>
    <dgm:pt modelId="{00268198-38B9-4843-A6B5-DC57361D10D6}" type="sibTrans" cxnId="{1659E5E5-3EF6-480B-89D1-07B76A77F5E8}">
      <dgm:prSet/>
      <dgm:spPr/>
      <dgm:t>
        <a:bodyPr/>
        <a:lstStyle/>
        <a:p>
          <a:endParaRPr lang="en-US"/>
        </a:p>
      </dgm:t>
    </dgm:pt>
    <dgm:pt modelId="{5A8BC15A-31F4-4523-AE5E-B14BFD74AC67}">
      <dgm:prSet/>
      <dgm:spPr/>
      <dgm:t>
        <a:bodyPr/>
        <a:lstStyle/>
        <a:p>
          <a:r>
            <a:rPr lang="en-IN"/>
            <a:t>Related this DATE Table with Transactions Table.</a:t>
          </a:r>
          <a:endParaRPr lang="en-US"/>
        </a:p>
      </dgm:t>
    </dgm:pt>
    <dgm:pt modelId="{13CF28F5-D11A-4078-8EB4-15D9C9CFA7C7}" type="parTrans" cxnId="{2D150C6E-2A82-4FCA-AFF7-EB93A48EE29D}">
      <dgm:prSet/>
      <dgm:spPr/>
      <dgm:t>
        <a:bodyPr/>
        <a:lstStyle/>
        <a:p>
          <a:endParaRPr lang="en-US"/>
        </a:p>
      </dgm:t>
    </dgm:pt>
    <dgm:pt modelId="{A61965B3-2273-4AA5-BC5A-4688931E8258}" type="sibTrans" cxnId="{2D150C6E-2A82-4FCA-AFF7-EB93A48EE29D}">
      <dgm:prSet/>
      <dgm:spPr/>
      <dgm:t>
        <a:bodyPr/>
        <a:lstStyle/>
        <a:p>
          <a:endParaRPr lang="en-US"/>
        </a:p>
      </dgm:t>
    </dgm:pt>
    <dgm:pt modelId="{2F5A1D83-3780-444F-877F-1CEC524E49C6}">
      <dgm:prSet/>
      <dgm:spPr/>
      <dgm:t>
        <a:bodyPr/>
        <a:lstStyle/>
        <a:p>
          <a:r>
            <a:rPr lang="en-US"/>
            <a:t>Derived the Cost Price Column Using Sales, Quantity, Profits Columns as shown in the Figure</a:t>
          </a:r>
          <a:r>
            <a:rPr lang="en-IN"/>
            <a:t>.</a:t>
          </a:r>
          <a:endParaRPr lang="en-US"/>
        </a:p>
      </dgm:t>
    </dgm:pt>
    <dgm:pt modelId="{B916C6DB-9B63-49E4-AEC0-792399CBB957}" type="parTrans" cxnId="{D3D80303-2CCF-4D65-ABE0-C51DA1B8C5AF}">
      <dgm:prSet/>
      <dgm:spPr/>
      <dgm:t>
        <a:bodyPr/>
        <a:lstStyle/>
        <a:p>
          <a:endParaRPr lang="en-US"/>
        </a:p>
      </dgm:t>
    </dgm:pt>
    <dgm:pt modelId="{AEB22723-F127-430E-A9DE-0FE748F4D14D}" type="sibTrans" cxnId="{D3D80303-2CCF-4D65-ABE0-C51DA1B8C5AF}">
      <dgm:prSet/>
      <dgm:spPr/>
      <dgm:t>
        <a:bodyPr/>
        <a:lstStyle/>
        <a:p>
          <a:endParaRPr lang="en-US"/>
        </a:p>
      </dgm:t>
    </dgm:pt>
    <dgm:pt modelId="{E01FB3B5-A778-4CD5-82D6-1BAD85A79BF4}">
      <dgm:prSet/>
      <dgm:spPr/>
      <dgm:t>
        <a:bodyPr/>
        <a:lstStyle/>
        <a:p>
          <a:r>
            <a:rPr lang="en-IN"/>
            <a:t>Created New Table which is supposed to act as a </a:t>
          </a:r>
          <a:r>
            <a:rPr lang="en-IN" b="1"/>
            <a:t>Parking Table</a:t>
          </a:r>
          <a:r>
            <a:rPr lang="en-IN"/>
            <a:t> for all Measures and Renamed It as “</a:t>
          </a:r>
          <a:r>
            <a:rPr lang="en-IN" b="1"/>
            <a:t>ALLMEASURES</a:t>
          </a:r>
          <a:r>
            <a:rPr lang="en-IN"/>
            <a:t>” to understand what it holds.</a:t>
          </a:r>
          <a:endParaRPr lang="en-US"/>
        </a:p>
      </dgm:t>
    </dgm:pt>
    <dgm:pt modelId="{65751463-9DAE-4A8A-8EA0-34B03D95B56F}" type="parTrans" cxnId="{7703AD6B-0CC4-4DBE-A641-D790C54E8CE0}">
      <dgm:prSet/>
      <dgm:spPr/>
      <dgm:t>
        <a:bodyPr/>
        <a:lstStyle/>
        <a:p>
          <a:endParaRPr lang="en-US"/>
        </a:p>
      </dgm:t>
    </dgm:pt>
    <dgm:pt modelId="{93E8BA49-B72A-4159-B243-C09E8F919331}" type="sibTrans" cxnId="{7703AD6B-0CC4-4DBE-A641-D790C54E8CE0}">
      <dgm:prSet/>
      <dgm:spPr/>
      <dgm:t>
        <a:bodyPr/>
        <a:lstStyle/>
        <a:p>
          <a:endParaRPr lang="en-US"/>
        </a:p>
      </dgm:t>
    </dgm:pt>
    <dgm:pt modelId="{3AD3A903-6E9F-4A2C-B10C-7DE520745B42}">
      <dgm:prSet/>
      <dgm:spPr/>
      <dgm:t>
        <a:bodyPr/>
        <a:lstStyle/>
        <a:p>
          <a:r>
            <a:rPr lang="en-US"/>
            <a:t>Create The Measures Using Existing Fact Columns In The Sales Table</a:t>
          </a:r>
        </a:p>
      </dgm:t>
    </dgm:pt>
    <dgm:pt modelId="{CE37A8EB-C8AD-4DBB-AEF5-D3CCA1FD125F}" type="parTrans" cxnId="{8440A9A1-B6AB-4103-8293-9543DDF72E00}">
      <dgm:prSet/>
      <dgm:spPr/>
      <dgm:t>
        <a:bodyPr/>
        <a:lstStyle/>
        <a:p>
          <a:endParaRPr lang="en-US"/>
        </a:p>
      </dgm:t>
    </dgm:pt>
    <dgm:pt modelId="{9916F71A-02D3-42F8-8E83-FCFD5C151E31}" type="sibTrans" cxnId="{8440A9A1-B6AB-4103-8293-9543DDF72E00}">
      <dgm:prSet/>
      <dgm:spPr/>
      <dgm:t>
        <a:bodyPr/>
        <a:lstStyle/>
        <a:p>
          <a:endParaRPr lang="en-US"/>
        </a:p>
      </dgm:t>
    </dgm:pt>
    <dgm:pt modelId="{F95D4A2E-2B68-45B4-AA41-D966258F5C5F}">
      <dgm:prSet/>
      <dgm:spPr/>
      <dgm:t>
        <a:bodyPr/>
        <a:lstStyle/>
        <a:p>
          <a:r>
            <a:rPr lang="en-US"/>
            <a:t>Ex:- Sum Of Sales, Total Quantity, Total Discount, Total Profits.</a:t>
          </a:r>
        </a:p>
      </dgm:t>
    </dgm:pt>
    <dgm:pt modelId="{1981F991-07FD-4A89-9050-1B3D8CD61BF4}" type="parTrans" cxnId="{B8F87369-A4D7-47B7-B6F5-4039CCE9F6C8}">
      <dgm:prSet/>
      <dgm:spPr/>
      <dgm:t>
        <a:bodyPr/>
        <a:lstStyle/>
        <a:p>
          <a:endParaRPr lang="en-US"/>
        </a:p>
      </dgm:t>
    </dgm:pt>
    <dgm:pt modelId="{AFE6F3EB-CBFD-43E5-8FDB-5F110E8C5CD8}" type="sibTrans" cxnId="{B8F87369-A4D7-47B7-B6F5-4039CCE9F6C8}">
      <dgm:prSet/>
      <dgm:spPr/>
      <dgm:t>
        <a:bodyPr/>
        <a:lstStyle/>
        <a:p>
          <a:endParaRPr lang="en-US"/>
        </a:p>
      </dgm:t>
    </dgm:pt>
    <dgm:pt modelId="{6E787148-8663-4905-A8C5-7F27FA160761}" type="pres">
      <dgm:prSet presAssocID="{115A90C8-2EE9-44D4-B402-F4CD90AC2B4B}" presName="Name0" presStyleCnt="0">
        <dgm:presLayoutVars>
          <dgm:dir/>
          <dgm:resizeHandles val="exact"/>
        </dgm:presLayoutVars>
      </dgm:prSet>
      <dgm:spPr/>
    </dgm:pt>
    <dgm:pt modelId="{75E03C56-BED9-4655-8420-12480EC3B491}" type="pres">
      <dgm:prSet presAssocID="{337900B7-B8E5-4DFA-8731-92C6EC69BACF}" presName="node" presStyleLbl="node1" presStyleIdx="0" presStyleCnt="9">
        <dgm:presLayoutVars>
          <dgm:bulletEnabled val="1"/>
        </dgm:presLayoutVars>
      </dgm:prSet>
      <dgm:spPr/>
    </dgm:pt>
    <dgm:pt modelId="{1B747B4F-8E16-4C30-9B53-7B9440AC5562}" type="pres">
      <dgm:prSet presAssocID="{B241F583-C1E7-438F-BA35-B90B3CC8809D}" presName="sibTrans" presStyleLbl="sibTrans1D1" presStyleIdx="0" presStyleCnt="8"/>
      <dgm:spPr/>
    </dgm:pt>
    <dgm:pt modelId="{1C34808C-9FFA-4C95-8B69-EC4CD9DBB535}" type="pres">
      <dgm:prSet presAssocID="{B241F583-C1E7-438F-BA35-B90B3CC8809D}" presName="connectorText" presStyleLbl="sibTrans1D1" presStyleIdx="0" presStyleCnt="8"/>
      <dgm:spPr/>
    </dgm:pt>
    <dgm:pt modelId="{F6093BC4-D188-4DBA-98D8-31A6E9E24DF9}" type="pres">
      <dgm:prSet presAssocID="{F23C65FC-FA59-4FE1-9201-9534753C1955}" presName="node" presStyleLbl="node1" presStyleIdx="1" presStyleCnt="9">
        <dgm:presLayoutVars>
          <dgm:bulletEnabled val="1"/>
        </dgm:presLayoutVars>
      </dgm:prSet>
      <dgm:spPr/>
    </dgm:pt>
    <dgm:pt modelId="{4EB8B73B-974E-4785-AE35-3B44BA2271BF}" type="pres">
      <dgm:prSet presAssocID="{310CD659-9DF8-4BEC-9192-312936E0E3A7}" presName="sibTrans" presStyleLbl="sibTrans1D1" presStyleIdx="1" presStyleCnt="8"/>
      <dgm:spPr/>
    </dgm:pt>
    <dgm:pt modelId="{BE831079-2209-4860-8284-F2DB357956FA}" type="pres">
      <dgm:prSet presAssocID="{310CD659-9DF8-4BEC-9192-312936E0E3A7}" presName="connectorText" presStyleLbl="sibTrans1D1" presStyleIdx="1" presStyleCnt="8"/>
      <dgm:spPr/>
    </dgm:pt>
    <dgm:pt modelId="{4DCB60EB-427A-477B-B6EC-F3186B606873}" type="pres">
      <dgm:prSet presAssocID="{F38848D3-0CF2-4CD2-96A6-26CE3DED1354}" presName="node" presStyleLbl="node1" presStyleIdx="2" presStyleCnt="9">
        <dgm:presLayoutVars>
          <dgm:bulletEnabled val="1"/>
        </dgm:presLayoutVars>
      </dgm:prSet>
      <dgm:spPr/>
    </dgm:pt>
    <dgm:pt modelId="{7CA984FD-31B5-42B9-832E-61D9EB0E99E7}" type="pres">
      <dgm:prSet presAssocID="{D23268DC-C60A-4FD3-A9AD-AD51254B7437}" presName="sibTrans" presStyleLbl="sibTrans1D1" presStyleIdx="2" presStyleCnt="8"/>
      <dgm:spPr/>
    </dgm:pt>
    <dgm:pt modelId="{D41764AF-E195-4F92-B08C-D377ACEC8D37}" type="pres">
      <dgm:prSet presAssocID="{D23268DC-C60A-4FD3-A9AD-AD51254B7437}" presName="connectorText" presStyleLbl="sibTrans1D1" presStyleIdx="2" presStyleCnt="8"/>
      <dgm:spPr/>
    </dgm:pt>
    <dgm:pt modelId="{C8C0D473-D33C-4502-95A3-53D568FB0BCD}" type="pres">
      <dgm:prSet presAssocID="{0F9B4D84-5AEA-49D3-8851-BB13970FA8E5}" presName="node" presStyleLbl="node1" presStyleIdx="3" presStyleCnt="9">
        <dgm:presLayoutVars>
          <dgm:bulletEnabled val="1"/>
        </dgm:presLayoutVars>
      </dgm:prSet>
      <dgm:spPr/>
    </dgm:pt>
    <dgm:pt modelId="{D54FF61A-3268-4250-8C22-936B6B41D00A}" type="pres">
      <dgm:prSet presAssocID="{00268198-38B9-4843-A6B5-DC57361D10D6}" presName="sibTrans" presStyleLbl="sibTrans1D1" presStyleIdx="3" presStyleCnt="8"/>
      <dgm:spPr/>
    </dgm:pt>
    <dgm:pt modelId="{88391D52-61FC-42C1-8CDF-A0BB8077DE1E}" type="pres">
      <dgm:prSet presAssocID="{00268198-38B9-4843-A6B5-DC57361D10D6}" presName="connectorText" presStyleLbl="sibTrans1D1" presStyleIdx="3" presStyleCnt="8"/>
      <dgm:spPr/>
    </dgm:pt>
    <dgm:pt modelId="{657796C2-883D-4E56-A3F0-DD6E851E25F8}" type="pres">
      <dgm:prSet presAssocID="{5A8BC15A-31F4-4523-AE5E-B14BFD74AC67}" presName="node" presStyleLbl="node1" presStyleIdx="4" presStyleCnt="9">
        <dgm:presLayoutVars>
          <dgm:bulletEnabled val="1"/>
        </dgm:presLayoutVars>
      </dgm:prSet>
      <dgm:spPr/>
    </dgm:pt>
    <dgm:pt modelId="{8D841520-AE16-4BBA-B124-D218E9C5343B}" type="pres">
      <dgm:prSet presAssocID="{A61965B3-2273-4AA5-BC5A-4688931E8258}" presName="sibTrans" presStyleLbl="sibTrans1D1" presStyleIdx="4" presStyleCnt="8"/>
      <dgm:spPr/>
    </dgm:pt>
    <dgm:pt modelId="{D352BBAC-3F2F-4CEA-A43F-B44A16A94373}" type="pres">
      <dgm:prSet presAssocID="{A61965B3-2273-4AA5-BC5A-4688931E8258}" presName="connectorText" presStyleLbl="sibTrans1D1" presStyleIdx="4" presStyleCnt="8"/>
      <dgm:spPr/>
    </dgm:pt>
    <dgm:pt modelId="{CADF7C67-AE11-4C85-8D6B-3AD4F254B3CE}" type="pres">
      <dgm:prSet presAssocID="{2F5A1D83-3780-444F-877F-1CEC524E49C6}" presName="node" presStyleLbl="node1" presStyleIdx="5" presStyleCnt="9">
        <dgm:presLayoutVars>
          <dgm:bulletEnabled val="1"/>
        </dgm:presLayoutVars>
      </dgm:prSet>
      <dgm:spPr/>
    </dgm:pt>
    <dgm:pt modelId="{43E25AAD-7550-48F7-A05A-A7E01402DFFC}" type="pres">
      <dgm:prSet presAssocID="{AEB22723-F127-430E-A9DE-0FE748F4D14D}" presName="sibTrans" presStyleLbl="sibTrans1D1" presStyleIdx="5" presStyleCnt="8"/>
      <dgm:spPr/>
    </dgm:pt>
    <dgm:pt modelId="{659D6247-02F7-44DF-9B35-8B8748BB99F0}" type="pres">
      <dgm:prSet presAssocID="{AEB22723-F127-430E-A9DE-0FE748F4D14D}" presName="connectorText" presStyleLbl="sibTrans1D1" presStyleIdx="5" presStyleCnt="8"/>
      <dgm:spPr/>
    </dgm:pt>
    <dgm:pt modelId="{7C4440FA-ED82-457D-B310-911201022BAE}" type="pres">
      <dgm:prSet presAssocID="{E01FB3B5-A778-4CD5-82D6-1BAD85A79BF4}" presName="node" presStyleLbl="node1" presStyleIdx="6" presStyleCnt="9">
        <dgm:presLayoutVars>
          <dgm:bulletEnabled val="1"/>
        </dgm:presLayoutVars>
      </dgm:prSet>
      <dgm:spPr/>
    </dgm:pt>
    <dgm:pt modelId="{CD8CE103-6C0E-4B63-844D-1A7CF5F1B218}" type="pres">
      <dgm:prSet presAssocID="{93E8BA49-B72A-4159-B243-C09E8F919331}" presName="sibTrans" presStyleLbl="sibTrans1D1" presStyleIdx="6" presStyleCnt="8"/>
      <dgm:spPr/>
    </dgm:pt>
    <dgm:pt modelId="{0D79B093-298A-4B1A-8A8C-6D3C9FC1F626}" type="pres">
      <dgm:prSet presAssocID="{93E8BA49-B72A-4159-B243-C09E8F919331}" presName="connectorText" presStyleLbl="sibTrans1D1" presStyleIdx="6" presStyleCnt="8"/>
      <dgm:spPr/>
    </dgm:pt>
    <dgm:pt modelId="{7DFC2FF3-12BA-4508-AD84-1F000FFB5578}" type="pres">
      <dgm:prSet presAssocID="{3AD3A903-6E9F-4A2C-B10C-7DE520745B42}" presName="node" presStyleLbl="node1" presStyleIdx="7" presStyleCnt="9">
        <dgm:presLayoutVars>
          <dgm:bulletEnabled val="1"/>
        </dgm:presLayoutVars>
      </dgm:prSet>
      <dgm:spPr/>
    </dgm:pt>
    <dgm:pt modelId="{15D0A081-7700-42AB-8422-867E32150483}" type="pres">
      <dgm:prSet presAssocID="{9916F71A-02D3-42F8-8E83-FCFD5C151E31}" presName="sibTrans" presStyleLbl="sibTrans1D1" presStyleIdx="7" presStyleCnt="8"/>
      <dgm:spPr/>
    </dgm:pt>
    <dgm:pt modelId="{D4BDE426-783E-4389-9CF8-8570C3460C33}" type="pres">
      <dgm:prSet presAssocID="{9916F71A-02D3-42F8-8E83-FCFD5C151E31}" presName="connectorText" presStyleLbl="sibTrans1D1" presStyleIdx="7" presStyleCnt="8"/>
      <dgm:spPr/>
    </dgm:pt>
    <dgm:pt modelId="{1EE05AB9-A484-4B26-9DB8-E006101D6138}" type="pres">
      <dgm:prSet presAssocID="{F95D4A2E-2B68-45B4-AA41-D966258F5C5F}" presName="node" presStyleLbl="node1" presStyleIdx="8" presStyleCnt="9">
        <dgm:presLayoutVars>
          <dgm:bulletEnabled val="1"/>
        </dgm:presLayoutVars>
      </dgm:prSet>
      <dgm:spPr/>
    </dgm:pt>
  </dgm:ptLst>
  <dgm:cxnLst>
    <dgm:cxn modelId="{D3D80303-2CCF-4D65-ABE0-C51DA1B8C5AF}" srcId="{115A90C8-2EE9-44D4-B402-F4CD90AC2B4B}" destId="{2F5A1D83-3780-444F-877F-1CEC524E49C6}" srcOrd="5" destOrd="0" parTransId="{B916C6DB-9B63-49E4-AEC0-792399CBB957}" sibTransId="{AEB22723-F127-430E-A9DE-0FE748F4D14D}"/>
    <dgm:cxn modelId="{7F3F2C18-B81D-44BB-93FD-0DACAEA7389F}" type="presOf" srcId="{93E8BA49-B72A-4159-B243-C09E8F919331}" destId="{CD8CE103-6C0E-4B63-844D-1A7CF5F1B218}" srcOrd="0" destOrd="0" presId="urn:microsoft.com/office/officeart/2016/7/layout/RepeatingBendingProcessNew"/>
    <dgm:cxn modelId="{FD4D9D1B-E860-4E21-BE5B-B8A493DCEC82}" type="presOf" srcId="{00268198-38B9-4843-A6B5-DC57361D10D6}" destId="{88391D52-61FC-42C1-8CDF-A0BB8077DE1E}" srcOrd="1" destOrd="0" presId="urn:microsoft.com/office/officeart/2016/7/layout/RepeatingBendingProcessNew"/>
    <dgm:cxn modelId="{17F11222-C620-45A2-9586-5A2B11FE1C8F}" type="presOf" srcId="{9916F71A-02D3-42F8-8E83-FCFD5C151E31}" destId="{15D0A081-7700-42AB-8422-867E32150483}" srcOrd="0" destOrd="0" presId="urn:microsoft.com/office/officeart/2016/7/layout/RepeatingBendingProcessNew"/>
    <dgm:cxn modelId="{E44FE626-504B-45EF-A03F-AB1B6220022B}" type="presOf" srcId="{115A90C8-2EE9-44D4-B402-F4CD90AC2B4B}" destId="{6E787148-8663-4905-A8C5-7F27FA160761}" srcOrd="0" destOrd="0" presId="urn:microsoft.com/office/officeart/2016/7/layout/RepeatingBendingProcessNew"/>
    <dgm:cxn modelId="{B2AA2536-EC46-48B1-AB16-7D8DFB0E3C90}" type="presOf" srcId="{310CD659-9DF8-4BEC-9192-312936E0E3A7}" destId="{BE831079-2209-4860-8284-F2DB357956FA}" srcOrd="1" destOrd="0" presId="urn:microsoft.com/office/officeart/2016/7/layout/RepeatingBendingProcessNew"/>
    <dgm:cxn modelId="{FABC1940-C6F2-40F1-8393-5A6C802B438A}" srcId="{115A90C8-2EE9-44D4-B402-F4CD90AC2B4B}" destId="{F38848D3-0CF2-4CD2-96A6-26CE3DED1354}" srcOrd="2" destOrd="0" parTransId="{460884D5-61A6-49D6-8EDE-2BF215F8933A}" sibTransId="{D23268DC-C60A-4FD3-A9AD-AD51254B7437}"/>
    <dgm:cxn modelId="{92293E64-CE52-44E5-B23A-9DB3712DC1F0}" type="presOf" srcId="{310CD659-9DF8-4BEC-9192-312936E0E3A7}" destId="{4EB8B73B-974E-4785-AE35-3B44BA2271BF}" srcOrd="0" destOrd="0" presId="urn:microsoft.com/office/officeart/2016/7/layout/RepeatingBendingProcessNew"/>
    <dgm:cxn modelId="{86150569-A7C8-4FD7-8635-03CB0B6F0C03}" type="presOf" srcId="{AEB22723-F127-430E-A9DE-0FE748F4D14D}" destId="{659D6247-02F7-44DF-9B35-8B8748BB99F0}" srcOrd="1" destOrd="0" presId="urn:microsoft.com/office/officeart/2016/7/layout/RepeatingBendingProcessNew"/>
    <dgm:cxn modelId="{3E950A69-A13B-4409-8485-5D0DAF1D71CB}" type="presOf" srcId="{337900B7-B8E5-4DFA-8731-92C6EC69BACF}" destId="{75E03C56-BED9-4655-8420-12480EC3B491}" srcOrd="0" destOrd="0" presId="urn:microsoft.com/office/officeart/2016/7/layout/RepeatingBendingProcessNew"/>
    <dgm:cxn modelId="{B8F87369-A4D7-47B7-B6F5-4039CCE9F6C8}" srcId="{115A90C8-2EE9-44D4-B402-F4CD90AC2B4B}" destId="{F95D4A2E-2B68-45B4-AA41-D966258F5C5F}" srcOrd="8" destOrd="0" parTransId="{1981F991-07FD-4A89-9050-1B3D8CD61BF4}" sibTransId="{AFE6F3EB-CBFD-43E5-8FDB-5F110E8C5CD8}"/>
    <dgm:cxn modelId="{008FC54A-B12F-44A0-A4ED-22A1B0E418B2}" type="presOf" srcId="{D23268DC-C60A-4FD3-A9AD-AD51254B7437}" destId="{D41764AF-E195-4F92-B08C-D377ACEC8D37}" srcOrd="1" destOrd="0" presId="urn:microsoft.com/office/officeart/2016/7/layout/RepeatingBendingProcessNew"/>
    <dgm:cxn modelId="{7703AD6B-0CC4-4DBE-A641-D790C54E8CE0}" srcId="{115A90C8-2EE9-44D4-B402-F4CD90AC2B4B}" destId="{E01FB3B5-A778-4CD5-82D6-1BAD85A79BF4}" srcOrd="6" destOrd="0" parTransId="{65751463-9DAE-4A8A-8EA0-34B03D95B56F}" sibTransId="{93E8BA49-B72A-4159-B243-C09E8F919331}"/>
    <dgm:cxn modelId="{2D150C6E-2A82-4FCA-AFF7-EB93A48EE29D}" srcId="{115A90C8-2EE9-44D4-B402-F4CD90AC2B4B}" destId="{5A8BC15A-31F4-4523-AE5E-B14BFD74AC67}" srcOrd="4" destOrd="0" parTransId="{13CF28F5-D11A-4078-8EB4-15D9C9CFA7C7}" sibTransId="{A61965B3-2273-4AA5-BC5A-4688931E8258}"/>
    <dgm:cxn modelId="{F73AA374-7F65-44D4-9FE6-0A12C71E62A2}" type="presOf" srcId="{0F9B4D84-5AEA-49D3-8851-BB13970FA8E5}" destId="{C8C0D473-D33C-4502-95A3-53D568FB0BCD}" srcOrd="0" destOrd="0" presId="urn:microsoft.com/office/officeart/2016/7/layout/RepeatingBendingProcessNew"/>
    <dgm:cxn modelId="{D1894C76-31F1-4CEF-A25D-50CC33BC5B5D}" type="presOf" srcId="{93E8BA49-B72A-4159-B243-C09E8F919331}" destId="{0D79B093-298A-4B1A-8A8C-6D3C9FC1F626}" srcOrd="1" destOrd="0" presId="urn:microsoft.com/office/officeart/2016/7/layout/RepeatingBendingProcessNew"/>
    <dgm:cxn modelId="{3D4CB559-1E3E-4B12-81EE-F59C59624054}" type="presOf" srcId="{E01FB3B5-A778-4CD5-82D6-1BAD85A79BF4}" destId="{7C4440FA-ED82-457D-B310-911201022BAE}" srcOrd="0" destOrd="0" presId="urn:microsoft.com/office/officeart/2016/7/layout/RepeatingBendingProcessNew"/>
    <dgm:cxn modelId="{88A5C479-7531-4455-90DE-326F434FEFF2}" srcId="{115A90C8-2EE9-44D4-B402-F4CD90AC2B4B}" destId="{337900B7-B8E5-4DFA-8731-92C6EC69BACF}" srcOrd="0" destOrd="0" parTransId="{07D28A72-6B2E-4157-9BD1-6947FC0C2091}" sibTransId="{B241F583-C1E7-438F-BA35-B90B3CC8809D}"/>
    <dgm:cxn modelId="{A5E4775A-5D7C-4FB8-88D8-4BECDC0D28CF}" type="presOf" srcId="{F23C65FC-FA59-4FE1-9201-9534753C1955}" destId="{F6093BC4-D188-4DBA-98D8-31A6E9E24DF9}" srcOrd="0" destOrd="0" presId="urn:microsoft.com/office/officeart/2016/7/layout/RepeatingBendingProcessNew"/>
    <dgm:cxn modelId="{6DC55D80-2287-435E-A8CA-8C132C0EB5A3}" type="presOf" srcId="{3AD3A903-6E9F-4A2C-B10C-7DE520745B42}" destId="{7DFC2FF3-12BA-4508-AD84-1F000FFB5578}" srcOrd="0" destOrd="0" presId="urn:microsoft.com/office/officeart/2016/7/layout/RepeatingBendingProcessNew"/>
    <dgm:cxn modelId="{CF83C189-CA7C-4430-BA10-1E906DF4EC4E}" type="presOf" srcId="{00268198-38B9-4843-A6B5-DC57361D10D6}" destId="{D54FF61A-3268-4250-8C22-936B6B41D00A}" srcOrd="0" destOrd="0" presId="urn:microsoft.com/office/officeart/2016/7/layout/RepeatingBendingProcessNew"/>
    <dgm:cxn modelId="{5829EF94-15D3-4B3C-A61C-237022356DEA}" type="presOf" srcId="{5A8BC15A-31F4-4523-AE5E-B14BFD74AC67}" destId="{657796C2-883D-4E56-A3F0-DD6E851E25F8}" srcOrd="0" destOrd="0" presId="urn:microsoft.com/office/officeart/2016/7/layout/RepeatingBendingProcessNew"/>
    <dgm:cxn modelId="{0EF05D9B-38A1-47B8-9F33-815784F34219}" type="presOf" srcId="{B241F583-C1E7-438F-BA35-B90B3CC8809D}" destId="{1C34808C-9FFA-4C95-8B69-EC4CD9DBB535}" srcOrd="1" destOrd="0" presId="urn:microsoft.com/office/officeart/2016/7/layout/RepeatingBendingProcessNew"/>
    <dgm:cxn modelId="{8440A9A1-B6AB-4103-8293-9543DDF72E00}" srcId="{115A90C8-2EE9-44D4-B402-F4CD90AC2B4B}" destId="{3AD3A903-6E9F-4A2C-B10C-7DE520745B42}" srcOrd="7" destOrd="0" parTransId="{CE37A8EB-C8AD-4DBB-AEF5-D3CCA1FD125F}" sibTransId="{9916F71A-02D3-42F8-8E83-FCFD5C151E31}"/>
    <dgm:cxn modelId="{22AC17B7-C84D-4E54-B9A5-424CBF1A9D29}" type="presOf" srcId="{D23268DC-C60A-4FD3-A9AD-AD51254B7437}" destId="{7CA984FD-31B5-42B9-832E-61D9EB0E99E7}" srcOrd="0" destOrd="0" presId="urn:microsoft.com/office/officeart/2016/7/layout/RepeatingBendingProcessNew"/>
    <dgm:cxn modelId="{9C6BA3BB-53FE-4F8E-9596-8FDBF471CF04}" type="presOf" srcId="{9916F71A-02D3-42F8-8E83-FCFD5C151E31}" destId="{D4BDE426-783E-4389-9CF8-8570C3460C33}" srcOrd="1" destOrd="0" presId="urn:microsoft.com/office/officeart/2016/7/layout/RepeatingBendingProcessNew"/>
    <dgm:cxn modelId="{867997C5-9AB0-4C03-B60F-99306801A6C9}" type="presOf" srcId="{AEB22723-F127-430E-A9DE-0FE748F4D14D}" destId="{43E25AAD-7550-48F7-A05A-A7E01402DFFC}" srcOrd="0" destOrd="0" presId="urn:microsoft.com/office/officeart/2016/7/layout/RepeatingBendingProcessNew"/>
    <dgm:cxn modelId="{6A4782C7-A692-403A-A9D9-551C0C8BBE16}" type="presOf" srcId="{F95D4A2E-2B68-45B4-AA41-D966258F5C5F}" destId="{1EE05AB9-A484-4B26-9DB8-E006101D6138}" srcOrd="0" destOrd="0" presId="urn:microsoft.com/office/officeart/2016/7/layout/RepeatingBendingProcessNew"/>
    <dgm:cxn modelId="{44E64BCF-B904-4303-8203-E4AF4B44A163}" type="presOf" srcId="{2F5A1D83-3780-444F-877F-1CEC524E49C6}" destId="{CADF7C67-AE11-4C85-8D6B-3AD4F254B3CE}" srcOrd="0" destOrd="0" presId="urn:microsoft.com/office/officeart/2016/7/layout/RepeatingBendingProcessNew"/>
    <dgm:cxn modelId="{1DA7FBD0-9006-4E61-A967-F23EAD36F4D7}" srcId="{115A90C8-2EE9-44D4-B402-F4CD90AC2B4B}" destId="{F23C65FC-FA59-4FE1-9201-9534753C1955}" srcOrd="1" destOrd="0" parTransId="{6A22CE1F-C1AF-43BF-8694-8FF6CC867D2F}" sibTransId="{310CD659-9DF8-4BEC-9192-312936E0E3A7}"/>
    <dgm:cxn modelId="{1659E5E5-3EF6-480B-89D1-07B76A77F5E8}" srcId="{115A90C8-2EE9-44D4-B402-F4CD90AC2B4B}" destId="{0F9B4D84-5AEA-49D3-8851-BB13970FA8E5}" srcOrd="3" destOrd="0" parTransId="{B72085A6-0591-46D7-B429-8F6561DC1E15}" sibTransId="{00268198-38B9-4843-A6B5-DC57361D10D6}"/>
    <dgm:cxn modelId="{7A3113EF-79B5-4972-A53C-C5852660BE96}" type="presOf" srcId="{A61965B3-2273-4AA5-BC5A-4688931E8258}" destId="{8D841520-AE16-4BBA-B124-D218E9C5343B}" srcOrd="0" destOrd="0" presId="urn:microsoft.com/office/officeart/2016/7/layout/RepeatingBendingProcessNew"/>
    <dgm:cxn modelId="{48B9D4F5-49BA-45E2-A3FE-5C97459C72E1}" type="presOf" srcId="{A61965B3-2273-4AA5-BC5A-4688931E8258}" destId="{D352BBAC-3F2F-4CEA-A43F-B44A16A94373}" srcOrd="1" destOrd="0" presId="urn:microsoft.com/office/officeart/2016/7/layout/RepeatingBendingProcessNew"/>
    <dgm:cxn modelId="{FFBB9CF6-97F1-4140-A41B-846C4BBCBD8D}" type="presOf" srcId="{B241F583-C1E7-438F-BA35-B90B3CC8809D}" destId="{1B747B4F-8E16-4C30-9B53-7B9440AC5562}" srcOrd="0" destOrd="0" presId="urn:microsoft.com/office/officeart/2016/7/layout/RepeatingBendingProcessNew"/>
    <dgm:cxn modelId="{9EB431FF-D1FA-46C6-ABC7-0FCD5B4D9DEC}" type="presOf" srcId="{F38848D3-0CF2-4CD2-96A6-26CE3DED1354}" destId="{4DCB60EB-427A-477B-B6EC-F3186B606873}" srcOrd="0" destOrd="0" presId="urn:microsoft.com/office/officeart/2016/7/layout/RepeatingBendingProcessNew"/>
    <dgm:cxn modelId="{C90E73E8-D390-41AD-93AD-748845179762}" type="presParOf" srcId="{6E787148-8663-4905-A8C5-7F27FA160761}" destId="{75E03C56-BED9-4655-8420-12480EC3B491}" srcOrd="0" destOrd="0" presId="urn:microsoft.com/office/officeart/2016/7/layout/RepeatingBendingProcessNew"/>
    <dgm:cxn modelId="{24C828F1-8C30-4DF5-923F-3F2A772C8F79}" type="presParOf" srcId="{6E787148-8663-4905-A8C5-7F27FA160761}" destId="{1B747B4F-8E16-4C30-9B53-7B9440AC5562}" srcOrd="1" destOrd="0" presId="urn:microsoft.com/office/officeart/2016/7/layout/RepeatingBendingProcessNew"/>
    <dgm:cxn modelId="{6A8C2BD5-02E9-41DB-9E6A-F363C19E0034}" type="presParOf" srcId="{1B747B4F-8E16-4C30-9B53-7B9440AC5562}" destId="{1C34808C-9FFA-4C95-8B69-EC4CD9DBB535}" srcOrd="0" destOrd="0" presId="urn:microsoft.com/office/officeart/2016/7/layout/RepeatingBendingProcessNew"/>
    <dgm:cxn modelId="{3205371F-9DC2-4C62-8EE3-FB4C0643E159}" type="presParOf" srcId="{6E787148-8663-4905-A8C5-7F27FA160761}" destId="{F6093BC4-D188-4DBA-98D8-31A6E9E24DF9}" srcOrd="2" destOrd="0" presId="urn:microsoft.com/office/officeart/2016/7/layout/RepeatingBendingProcessNew"/>
    <dgm:cxn modelId="{BDEC55F2-A7A2-44A1-95C3-9C2484985CCF}" type="presParOf" srcId="{6E787148-8663-4905-A8C5-7F27FA160761}" destId="{4EB8B73B-974E-4785-AE35-3B44BA2271BF}" srcOrd="3" destOrd="0" presId="urn:microsoft.com/office/officeart/2016/7/layout/RepeatingBendingProcessNew"/>
    <dgm:cxn modelId="{5B68D0F9-DF88-4D6E-A5A1-6FAE40CD6666}" type="presParOf" srcId="{4EB8B73B-974E-4785-AE35-3B44BA2271BF}" destId="{BE831079-2209-4860-8284-F2DB357956FA}" srcOrd="0" destOrd="0" presId="urn:microsoft.com/office/officeart/2016/7/layout/RepeatingBendingProcessNew"/>
    <dgm:cxn modelId="{9EA2B2CA-8B6B-4C5B-AE86-9EF5CBEE54FA}" type="presParOf" srcId="{6E787148-8663-4905-A8C5-7F27FA160761}" destId="{4DCB60EB-427A-477B-B6EC-F3186B606873}" srcOrd="4" destOrd="0" presId="urn:microsoft.com/office/officeart/2016/7/layout/RepeatingBendingProcessNew"/>
    <dgm:cxn modelId="{B736B819-81FC-49A9-B078-B3709EA763E4}" type="presParOf" srcId="{6E787148-8663-4905-A8C5-7F27FA160761}" destId="{7CA984FD-31B5-42B9-832E-61D9EB0E99E7}" srcOrd="5" destOrd="0" presId="urn:microsoft.com/office/officeart/2016/7/layout/RepeatingBendingProcessNew"/>
    <dgm:cxn modelId="{71D68577-1661-498E-BB52-FA9313EA3A6C}" type="presParOf" srcId="{7CA984FD-31B5-42B9-832E-61D9EB0E99E7}" destId="{D41764AF-E195-4F92-B08C-D377ACEC8D37}" srcOrd="0" destOrd="0" presId="urn:microsoft.com/office/officeart/2016/7/layout/RepeatingBendingProcessNew"/>
    <dgm:cxn modelId="{E1AFCC3A-9815-49D6-BFCA-D8009A4B1473}" type="presParOf" srcId="{6E787148-8663-4905-A8C5-7F27FA160761}" destId="{C8C0D473-D33C-4502-95A3-53D568FB0BCD}" srcOrd="6" destOrd="0" presId="urn:microsoft.com/office/officeart/2016/7/layout/RepeatingBendingProcessNew"/>
    <dgm:cxn modelId="{ABDE4C77-5682-4158-91E1-66AD84395569}" type="presParOf" srcId="{6E787148-8663-4905-A8C5-7F27FA160761}" destId="{D54FF61A-3268-4250-8C22-936B6B41D00A}" srcOrd="7" destOrd="0" presId="urn:microsoft.com/office/officeart/2016/7/layout/RepeatingBendingProcessNew"/>
    <dgm:cxn modelId="{9B4CC7C8-BF7E-4AE8-9B69-F48F8A59EC8D}" type="presParOf" srcId="{D54FF61A-3268-4250-8C22-936B6B41D00A}" destId="{88391D52-61FC-42C1-8CDF-A0BB8077DE1E}" srcOrd="0" destOrd="0" presId="urn:microsoft.com/office/officeart/2016/7/layout/RepeatingBendingProcessNew"/>
    <dgm:cxn modelId="{CDAF5F2B-C15A-4513-800C-BE66B2F138ED}" type="presParOf" srcId="{6E787148-8663-4905-A8C5-7F27FA160761}" destId="{657796C2-883D-4E56-A3F0-DD6E851E25F8}" srcOrd="8" destOrd="0" presId="urn:microsoft.com/office/officeart/2016/7/layout/RepeatingBendingProcessNew"/>
    <dgm:cxn modelId="{F2B91CAD-6985-4CC7-95AF-528858111584}" type="presParOf" srcId="{6E787148-8663-4905-A8C5-7F27FA160761}" destId="{8D841520-AE16-4BBA-B124-D218E9C5343B}" srcOrd="9" destOrd="0" presId="urn:microsoft.com/office/officeart/2016/7/layout/RepeatingBendingProcessNew"/>
    <dgm:cxn modelId="{D8628364-CB29-440D-A108-94120E0CCB10}" type="presParOf" srcId="{8D841520-AE16-4BBA-B124-D218E9C5343B}" destId="{D352BBAC-3F2F-4CEA-A43F-B44A16A94373}" srcOrd="0" destOrd="0" presId="urn:microsoft.com/office/officeart/2016/7/layout/RepeatingBendingProcessNew"/>
    <dgm:cxn modelId="{369F61D5-1947-42E2-9BC4-A08AB9743DB0}" type="presParOf" srcId="{6E787148-8663-4905-A8C5-7F27FA160761}" destId="{CADF7C67-AE11-4C85-8D6B-3AD4F254B3CE}" srcOrd="10" destOrd="0" presId="urn:microsoft.com/office/officeart/2016/7/layout/RepeatingBendingProcessNew"/>
    <dgm:cxn modelId="{B1C85FBE-824E-4C97-BD64-C46C2E61A951}" type="presParOf" srcId="{6E787148-8663-4905-A8C5-7F27FA160761}" destId="{43E25AAD-7550-48F7-A05A-A7E01402DFFC}" srcOrd="11" destOrd="0" presId="urn:microsoft.com/office/officeart/2016/7/layout/RepeatingBendingProcessNew"/>
    <dgm:cxn modelId="{F43BA39C-59D6-433D-9A06-B50EB512C2A5}" type="presParOf" srcId="{43E25AAD-7550-48F7-A05A-A7E01402DFFC}" destId="{659D6247-02F7-44DF-9B35-8B8748BB99F0}" srcOrd="0" destOrd="0" presId="urn:microsoft.com/office/officeart/2016/7/layout/RepeatingBendingProcessNew"/>
    <dgm:cxn modelId="{2EF0CB7B-B5E8-40F2-A1EC-66468D943E93}" type="presParOf" srcId="{6E787148-8663-4905-A8C5-7F27FA160761}" destId="{7C4440FA-ED82-457D-B310-911201022BAE}" srcOrd="12" destOrd="0" presId="urn:microsoft.com/office/officeart/2016/7/layout/RepeatingBendingProcessNew"/>
    <dgm:cxn modelId="{20810670-21D2-44A7-AE60-9FC780D24700}" type="presParOf" srcId="{6E787148-8663-4905-A8C5-7F27FA160761}" destId="{CD8CE103-6C0E-4B63-844D-1A7CF5F1B218}" srcOrd="13" destOrd="0" presId="urn:microsoft.com/office/officeart/2016/7/layout/RepeatingBendingProcessNew"/>
    <dgm:cxn modelId="{22BE3195-953D-46BA-8392-0FD0DD44C55F}" type="presParOf" srcId="{CD8CE103-6C0E-4B63-844D-1A7CF5F1B218}" destId="{0D79B093-298A-4B1A-8A8C-6D3C9FC1F626}" srcOrd="0" destOrd="0" presId="urn:microsoft.com/office/officeart/2016/7/layout/RepeatingBendingProcessNew"/>
    <dgm:cxn modelId="{E8BD651F-6F0F-4541-B174-4ED5294A90FF}" type="presParOf" srcId="{6E787148-8663-4905-A8C5-7F27FA160761}" destId="{7DFC2FF3-12BA-4508-AD84-1F000FFB5578}" srcOrd="14" destOrd="0" presId="urn:microsoft.com/office/officeart/2016/7/layout/RepeatingBendingProcessNew"/>
    <dgm:cxn modelId="{8006B64A-0359-4EA6-80BB-9D2B742B511D}" type="presParOf" srcId="{6E787148-8663-4905-A8C5-7F27FA160761}" destId="{15D0A081-7700-42AB-8422-867E32150483}" srcOrd="15" destOrd="0" presId="urn:microsoft.com/office/officeart/2016/7/layout/RepeatingBendingProcessNew"/>
    <dgm:cxn modelId="{EE696579-1240-4E21-8542-F40FEFE3BFB2}" type="presParOf" srcId="{15D0A081-7700-42AB-8422-867E32150483}" destId="{D4BDE426-783E-4389-9CF8-8570C3460C33}" srcOrd="0" destOrd="0" presId="urn:microsoft.com/office/officeart/2016/7/layout/RepeatingBendingProcessNew"/>
    <dgm:cxn modelId="{8DC36896-681B-4403-B1E9-612C69B8CD73}" type="presParOf" srcId="{6E787148-8663-4905-A8C5-7F27FA160761}" destId="{1EE05AB9-A484-4B26-9DB8-E006101D6138}"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078D3-5CCF-4BF1-AF19-1CB61B3CF443}">
      <dsp:nvSpPr>
        <dsp:cNvPr id="0" name=""/>
        <dsp:cNvSpPr/>
      </dsp:nvSpPr>
      <dsp:spPr>
        <a:xfrm>
          <a:off x="382315" y="1155122"/>
          <a:ext cx="622529" cy="6225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4D25E-04B3-49AA-9684-595C784CD8F1}">
      <dsp:nvSpPr>
        <dsp:cNvPr id="0" name=""/>
        <dsp:cNvSpPr/>
      </dsp:nvSpPr>
      <dsp:spPr>
        <a:xfrm>
          <a:off x="1881"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History</a:t>
          </a:r>
        </a:p>
      </dsp:txBody>
      <dsp:txXfrm>
        <a:off x="1881" y="2026059"/>
        <a:ext cx="1383398" cy="553359"/>
      </dsp:txXfrm>
    </dsp:sp>
    <dsp:sp modelId="{886EC5A0-2FCF-4907-AB3E-771A937AB2DC}">
      <dsp:nvSpPr>
        <dsp:cNvPr id="0" name=""/>
        <dsp:cNvSpPr/>
      </dsp:nvSpPr>
      <dsp:spPr>
        <a:xfrm>
          <a:off x="2007808" y="1155122"/>
          <a:ext cx="622529" cy="6225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4D6582-8563-41FA-AEA0-C5358B6969CD}">
      <dsp:nvSpPr>
        <dsp:cNvPr id="0" name=""/>
        <dsp:cNvSpPr/>
      </dsp:nvSpPr>
      <dsp:spPr>
        <a:xfrm>
          <a:off x="1627374"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Definition</a:t>
          </a:r>
        </a:p>
      </dsp:txBody>
      <dsp:txXfrm>
        <a:off x="1627374" y="2026059"/>
        <a:ext cx="1383398" cy="553359"/>
      </dsp:txXfrm>
    </dsp:sp>
    <dsp:sp modelId="{A57C394D-D3AB-42E5-B0A5-24D51CF4E8C5}">
      <dsp:nvSpPr>
        <dsp:cNvPr id="0" name=""/>
        <dsp:cNvSpPr/>
      </dsp:nvSpPr>
      <dsp:spPr>
        <a:xfrm>
          <a:off x="3633301" y="1155122"/>
          <a:ext cx="622529" cy="6225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AF6E47-93E3-42FD-BD2C-B2B4EA03E70A}">
      <dsp:nvSpPr>
        <dsp:cNvPr id="0" name=""/>
        <dsp:cNvSpPr/>
      </dsp:nvSpPr>
      <dsp:spPr>
        <a:xfrm>
          <a:off x="3252867"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Architecture</a:t>
          </a:r>
        </a:p>
      </dsp:txBody>
      <dsp:txXfrm>
        <a:off x="3252867" y="2026059"/>
        <a:ext cx="1383398" cy="553359"/>
      </dsp:txXfrm>
    </dsp:sp>
    <dsp:sp modelId="{E1E32292-624C-4923-97FC-5EA67A1D6FC2}">
      <dsp:nvSpPr>
        <dsp:cNvPr id="0" name=""/>
        <dsp:cNvSpPr/>
      </dsp:nvSpPr>
      <dsp:spPr>
        <a:xfrm>
          <a:off x="5258795" y="1155122"/>
          <a:ext cx="622529" cy="6225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FF6FB3-3563-42D3-8FE8-11A00958475E}">
      <dsp:nvSpPr>
        <dsp:cNvPr id="0" name=""/>
        <dsp:cNvSpPr/>
      </dsp:nvSpPr>
      <dsp:spPr>
        <a:xfrm>
          <a:off x="4878360"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Data</a:t>
          </a:r>
        </a:p>
      </dsp:txBody>
      <dsp:txXfrm>
        <a:off x="4878360" y="2026059"/>
        <a:ext cx="1383398" cy="553359"/>
      </dsp:txXfrm>
    </dsp:sp>
    <dsp:sp modelId="{8A11CB50-65AD-43F1-9215-8E7CB82B8566}">
      <dsp:nvSpPr>
        <dsp:cNvPr id="0" name=""/>
        <dsp:cNvSpPr/>
      </dsp:nvSpPr>
      <dsp:spPr>
        <a:xfrm>
          <a:off x="1195062" y="2925268"/>
          <a:ext cx="622529" cy="6225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EA08D9-04B3-49BA-B127-0D28560853A2}">
      <dsp:nvSpPr>
        <dsp:cNvPr id="0" name=""/>
        <dsp:cNvSpPr/>
      </dsp:nvSpPr>
      <dsp:spPr>
        <a:xfrm>
          <a:off x="814627" y="3796205"/>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Power BI Desktop Software</a:t>
          </a:r>
        </a:p>
      </dsp:txBody>
      <dsp:txXfrm>
        <a:off x="814627" y="3796205"/>
        <a:ext cx="1383398" cy="553359"/>
      </dsp:txXfrm>
    </dsp:sp>
    <dsp:sp modelId="{A98EAEDE-F94F-47C8-8D78-38704CDBB7C6}">
      <dsp:nvSpPr>
        <dsp:cNvPr id="0" name=""/>
        <dsp:cNvSpPr/>
      </dsp:nvSpPr>
      <dsp:spPr>
        <a:xfrm>
          <a:off x="2820555" y="2925268"/>
          <a:ext cx="622529" cy="6225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0A3D55-3FA2-4AAF-8002-8FCF15F96738}">
      <dsp:nvSpPr>
        <dsp:cNvPr id="0" name=""/>
        <dsp:cNvSpPr/>
      </dsp:nvSpPr>
      <dsp:spPr>
        <a:xfrm>
          <a:off x="2440120" y="3796205"/>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Power BI Services </a:t>
          </a:r>
        </a:p>
      </dsp:txBody>
      <dsp:txXfrm>
        <a:off x="2440120" y="3796205"/>
        <a:ext cx="1383398" cy="553359"/>
      </dsp:txXfrm>
    </dsp:sp>
    <dsp:sp modelId="{8F7A5ED6-E85F-421B-B774-B65245179A94}">
      <dsp:nvSpPr>
        <dsp:cNvPr id="0" name=""/>
        <dsp:cNvSpPr/>
      </dsp:nvSpPr>
      <dsp:spPr>
        <a:xfrm>
          <a:off x="4446048" y="2925268"/>
          <a:ext cx="622529" cy="62252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00905B-1A67-4709-A1A2-46DBCBD66E8D}">
      <dsp:nvSpPr>
        <dsp:cNvPr id="0" name=""/>
        <dsp:cNvSpPr/>
      </dsp:nvSpPr>
      <dsp:spPr>
        <a:xfrm>
          <a:off x="4065613" y="3796205"/>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Live Demo Of AB Retail</a:t>
          </a:r>
        </a:p>
      </dsp:txBody>
      <dsp:txXfrm>
        <a:off x="4065613" y="3796205"/>
        <a:ext cx="1383398" cy="553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F3E53-B0B8-4D75-BE33-E969F094441A}">
      <dsp:nvSpPr>
        <dsp:cNvPr id="0" name=""/>
        <dsp:cNvSpPr/>
      </dsp:nvSpPr>
      <dsp:spPr>
        <a:xfrm>
          <a:off x="0" y="2564"/>
          <a:ext cx="64895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C1B5-54E0-42F8-891C-F71BA64B4640}">
      <dsp:nvSpPr>
        <dsp:cNvPr id="0" name=""/>
        <dsp:cNvSpPr/>
      </dsp:nvSpPr>
      <dsp:spPr>
        <a:xfrm>
          <a:off x="0" y="2564"/>
          <a:ext cx="6489509" cy="1749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latin typeface="+mn-lt"/>
            </a:rPr>
            <a:t>This comprehensive retail dashboard created with Power BI encompasses all-important analytics and metrics that are of great value to the retail business and offers enhanced visibility. Categorized in different segments like sales, profit, order, and shipping, the live dashboard depicts drill down details offering better forecasting and timesaving efficacy.</a:t>
          </a:r>
          <a:endParaRPr lang="en-US" sz="1500" kern="1200" dirty="0">
            <a:latin typeface="+mn-lt"/>
          </a:endParaRPr>
        </a:p>
      </dsp:txBody>
      <dsp:txXfrm>
        <a:off x="0" y="2564"/>
        <a:ext cx="6489509" cy="1749143"/>
      </dsp:txXfrm>
    </dsp:sp>
    <dsp:sp modelId="{77CD9C9C-B52D-451F-AB33-F761D58BED6F}">
      <dsp:nvSpPr>
        <dsp:cNvPr id="0" name=""/>
        <dsp:cNvSpPr/>
      </dsp:nvSpPr>
      <dsp:spPr>
        <a:xfrm>
          <a:off x="0" y="1751708"/>
          <a:ext cx="64895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CDFB65-155D-4DDC-9B09-DC573D681978}">
      <dsp:nvSpPr>
        <dsp:cNvPr id="0" name=""/>
        <dsp:cNvSpPr/>
      </dsp:nvSpPr>
      <dsp:spPr>
        <a:xfrm>
          <a:off x="0" y="1751708"/>
          <a:ext cx="6489509" cy="1749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latin typeface="+mn-lt"/>
            </a:rPr>
            <a:t>The enriched retail dashboard overview offers a detailed, real-time view into the summary of major parameters like gross sales and profit, total countries served, the best month for receiving orders, and items sold in a particular year. The retail analytics dashboards offer an effective data visualization experience, with all required information in a single go, based on category, sub-category, and product.</a:t>
          </a:r>
          <a:endParaRPr lang="en-US" sz="1500" kern="1200" dirty="0">
            <a:latin typeface="+mn-lt"/>
          </a:endParaRPr>
        </a:p>
      </dsp:txBody>
      <dsp:txXfrm>
        <a:off x="0" y="1751708"/>
        <a:ext cx="6489509" cy="1749143"/>
      </dsp:txXfrm>
    </dsp:sp>
    <dsp:sp modelId="{075CF19C-480C-47C1-9692-73C49263AFCD}">
      <dsp:nvSpPr>
        <dsp:cNvPr id="0" name=""/>
        <dsp:cNvSpPr/>
      </dsp:nvSpPr>
      <dsp:spPr>
        <a:xfrm>
          <a:off x="0" y="3500852"/>
          <a:ext cx="64895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5901B6-1AFA-402A-8A11-21591EDAB2CA}">
      <dsp:nvSpPr>
        <dsp:cNvPr id="0" name=""/>
        <dsp:cNvSpPr/>
      </dsp:nvSpPr>
      <dsp:spPr>
        <a:xfrm>
          <a:off x="0" y="3500852"/>
          <a:ext cx="6489509" cy="1749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latin typeface="+mn-lt"/>
            </a:rPr>
            <a:t>The dashboard offers robust Power BI row-level security features that control the access to rows and implements restrictions, based on user privileges and authentication. Specific security roles and role-based filters can be defined within the dashboard, to ensure effective row-level security.</a:t>
          </a:r>
          <a:endParaRPr lang="en-US" sz="1500" kern="1200" dirty="0">
            <a:latin typeface="+mn-lt"/>
          </a:endParaRPr>
        </a:p>
      </dsp:txBody>
      <dsp:txXfrm>
        <a:off x="0" y="3500852"/>
        <a:ext cx="6489509" cy="1749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47B4F-8E16-4C30-9B53-7B9440AC5562}">
      <dsp:nvSpPr>
        <dsp:cNvPr id="0" name=""/>
        <dsp:cNvSpPr/>
      </dsp:nvSpPr>
      <dsp:spPr>
        <a:xfrm>
          <a:off x="1783500" y="936348"/>
          <a:ext cx="378240" cy="91440"/>
        </a:xfrm>
        <a:custGeom>
          <a:avLst/>
          <a:gdLst/>
          <a:ahLst/>
          <a:cxnLst/>
          <a:rect l="0" t="0" r="0" b="0"/>
          <a:pathLst>
            <a:path>
              <a:moveTo>
                <a:pt x="0" y="45720"/>
              </a:moveTo>
              <a:lnTo>
                <a:pt x="37824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2399" y="980022"/>
        <a:ext cx="20442" cy="4092"/>
      </dsp:txXfrm>
    </dsp:sp>
    <dsp:sp modelId="{75E03C56-BED9-4655-8420-12480EC3B491}">
      <dsp:nvSpPr>
        <dsp:cNvPr id="0" name=""/>
        <dsp:cNvSpPr/>
      </dsp:nvSpPr>
      <dsp:spPr>
        <a:xfrm>
          <a:off x="7732" y="448798"/>
          <a:ext cx="1777567" cy="1066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102" tIns="91429" rIns="87102" bIns="91429" numCol="1" spcCol="1270" anchor="ctr" anchorCtr="0">
          <a:noAutofit/>
        </a:bodyPr>
        <a:lstStyle/>
        <a:p>
          <a:pPr marL="0" lvl="0" indent="0" algn="ctr" defTabSz="533400">
            <a:lnSpc>
              <a:spcPct val="90000"/>
            </a:lnSpc>
            <a:spcBef>
              <a:spcPct val="0"/>
            </a:spcBef>
            <a:spcAft>
              <a:spcPct val="35000"/>
            </a:spcAft>
            <a:buNone/>
          </a:pPr>
          <a:r>
            <a:rPr lang="en-IN" sz="1200" kern="1200"/>
            <a:t>In Date Table Derive the FY-Year Column (Month Need to Start With “April” and ends with “March”) Using DAX Functions.</a:t>
          </a:r>
          <a:endParaRPr lang="en-US" sz="1200" kern="1200"/>
        </a:p>
      </dsp:txBody>
      <dsp:txXfrm>
        <a:off x="7732" y="448798"/>
        <a:ext cx="1777567" cy="1066540"/>
      </dsp:txXfrm>
    </dsp:sp>
    <dsp:sp modelId="{4EB8B73B-974E-4785-AE35-3B44BA2271BF}">
      <dsp:nvSpPr>
        <dsp:cNvPr id="0" name=""/>
        <dsp:cNvSpPr/>
      </dsp:nvSpPr>
      <dsp:spPr>
        <a:xfrm>
          <a:off x="3969908" y="936348"/>
          <a:ext cx="378240" cy="91440"/>
        </a:xfrm>
        <a:custGeom>
          <a:avLst/>
          <a:gdLst/>
          <a:ahLst/>
          <a:cxnLst/>
          <a:rect l="0" t="0" r="0" b="0"/>
          <a:pathLst>
            <a:path>
              <a:moveTo>
                <a:pt x="0" y="45720"/>
              </a:moveTo>
              <a:lnTo>
                <a:pt x="37824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8808" y="980022"/>
        <a:ext cx="20442" cy="4092"/>
      </dsp:txXfrm>
    </dsp:sp>
    <dsp:sp modelId="{F6093BC4-D188-4DBA-98D8-31A6E9E24DF9}">
      <dsp:nvSpPr>
        <dsp:cNvPr id="0" name=""/>
        <dsp:cNvSpPr/>
      </dsp:nvSpPr>
      <dsp:spPr>
        <a:xfrm>
          <a:off x="2194141" y="448798"/>
          <a:ext cx="1777567" cy="1066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102" tIns="91429" rIns="87102" bIns="91429" numCol="1" spcCol="1270" anchor="ctr" anchorCtr="0">
          <a:noAutofit/>
        </a:bodyPr>
        <a:lstStyle/>
        <a:p>
          <a:pPr marL="0" lvl="0" indent="0" algn="ctr" defTabSz="533400">
            <a:lnSpc>
              <a:spcPct val="90000"/>
            </a:lnSpc>
            <a:spcBef>
              <a:spcPct val="0"/>
            </a:spcBef>
            <a:spcAft>
              <a:spcPct val="35000"/>
            </a:spcAft>
            <a:buNone/>
          </a:pPr>
          <a:r>
            <a:rPr lang="en-IN" sz="1200" kern="1200"/>
            <a:t>In the same Way Derive The FY-Qtr Column (Qtr1=April-June, Qtr2=July-sept, Qtr3=Oct-Dec, Qtr4 Jan-March) Using DAX Functions.</a:t>
          </a:r>
          <a:endParaRPr lang="en-US" sz="1200" kern="1200"/>
        </a:p>
      </dsp:txBody>
      <dsp:txXfrm>
        <a:off x="2194141" y="448798"/>
        <a:ext cx="1777567" cy="1066540"/>
      </dsp:txXfrm>
    </dsp:sp>
    <dsp:sp modelId="{7CA984FD-31B5-42B9-832E-61D9EB0E99E7}">
      <dsp:nvSpPr>
        <dsp:cNvPr id="0" name=""/>
        <dsp:cNvSpPr/>
      </dsp:nvSpPr>
      <dsp:spPr>
        <a:xfrm>
          <a:off x="896516" y="1513539"/>
          <a:ext cx="4372816" cy="378240"/>
        </a:xfrm>
        <a:custGeom>
          <a:avLst/>
          <a:gdLst/>
          <a:ahLst/>
          <a:cxnLst/>
          <a:rect l="0" t="0" r="0" b="0"/>
          <a:pathLst>
            <a:path>
              <a:moveTo>
                <a:pt x="4372816" y="0"/>
              </a:moveTo>
              <a:lnTo>
                <a:pt x="4372816" y="206220"/>
              </a:lnTo>
              <a:lnTo>
                <a:pt x="0" y="206220"/>
              </a:lnTo>
              <a:lnTo>
                <a:pt x="0" y="37824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3127" y="1700613"/>
        <a:ext cx="219594" cy="4092"/>
      </dsp:txXfrm>
    </dsp:sp>
    <dsp:sp modelId="{4DCB60EB-427A-477B-B6EC-F3186B606873}">
      <dsp:nvSpPr>
        <dsp:cNvPr id="0" name=""/>
        <dsp:cNvSpPr/>
      </dsp:nvSpPr>
      <dsp:spPr>
        <a:xfrm>
          <a:off x="4380549" y="448798"/>
          <a:ext cx="1777567" cy="1066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102" tIns="91429" rIns="87102" bIns="91429" numCol="1" spcCol="1270" anchor="ctr" anchorCtr="0">
          <a:noAutofit/>
        </a:bodyPr>
        <a:lstStyle/>
        <a:p>
          <a:pPr marL="0" lvl="0" indent="0" algn="ctr" defTabSz="533400">
            <a:lnSpc>
              <a:spcPct val="90000"/>
            </a:lnSpc>
            <a:spcBef>
              <a:spcPct val="0"/>
            </a:spcBef>
            <a:spcAft>
              <a:spcPct val="35000"/>
            </a:spcAft>
            <a:buNone/>
          </a:pPr>
          <a:r>
            <a:rPr lang="en-IN" sz="1200" kern="1200"/>
            <a:t>You Need to short the Month Name Column by MonthNum Column</a:t>
          </a:r>
          <a:endParaRPr lang="en-US" sz="1200" kern="1200"/>
        </a:p>
      </dsp:txBody>
      <dsp:txXfrm>
        <a:off x="4380549" y="448798"/>
        <a:ext cx="1777567" cy="1066540"/>
      </dsp:txXfrm>
    </dsp:sp>
    <dsp:sp modelId="{D54FF61A-3268-4250-8C22-936B6B41D00A}">
      <dsp:nvSpPr>
        <dsp:cNvPr id="0" name=""/>
        <dsp:cNvSpPr/>
      </dsp:nvSpPr>
      <dsp:spPr>
        <a:xfrm>
          <a:off x="1783500" y="2411730"/>
          <a:ext cx="378240" cy="91440"/>
        </a:xfrm>
        <a:custGeom>
          <a:avLst/>
          <a:gdLst/>
          <a:ahLst/>
          <a:cxnLst/>
          <a:rect l="0" t="0" r="0" b="0"/>
          <a:pathLst>
            <a:path>
              <a:moveTo>
                <a:pt x="0" y="45720"/>
              </a:moveTo>
              <a:lnTo>
                <a:pt x="37824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2399" y="2455403"/>
        <a:ext cx="20442" cy="4092"/>
      </dsp:txXfrm>
    </dsp:sp>
    <dsp:sp modelId="{C8C0D473-D33C-4502-95A3-53D568FB0BCD}">
      <dsp:nvSpPr>
        <dsp:cNvPr id="0" name=""/>
        <dsp:cNvSpPr/>
      </dsp:nvSpPr>
      <dsp:spPr>
        <a:xfrm>
          <a:off x="7732" y="1924179"/>
          <a:ext cx="1777567" cy="1066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102" tIns="91429" rIns="87102" bIns="91429" numCol="1" spcCol="1270" anchor="ctr" anchorCtr="0">
          <a:noAutofit/>
        </a:bodyPr>
        <a:lstStyle/>
        <a:p>
          <a:pPr marL="0" lvl="0" indent="0" algn="ctr" defTabSz="533400">
            <a:lnSpc>
              <a:spcPct val="90000"/>
            </a:lnSpc>
            <a:spcBef>
              <a:spcPct val="0"/>
            </a:spcBef>
            <a:spcAft>
              <a:spcPct val="35000"/>
            </a:spcAft>
            <a:buNone/>
          </a:pPr>
          <a:r>
            <a:rPr lang="en-IN" sz="1200" kern="1200"/>
            <a:t>Declare This as date Table			</a:t>
          </a:r>
          <a:endParaRPr lang="en-US" sz="1200" kern="1200"/>
        </a:p>
      </dsp:txBody>
      <dsp:txXfrm>
        <a:off x="7732" y="1924179"/>
        <a:ext cx="1777567" cy="1066540"/>
      </dsp:txXfrm>
    </dsp:sp>
    <dsp:sp modelId="{8D841520-AE16-4BBA-B124-D218E9C5343B}">
      <dsp:nvSpPr>
        <dsp:cNvPr id="0" name=""/>
        <dsp:cNvSpPr/>
      </dsp:nvSpPr>
      <dsp:spPr>
        <a:xfrm>
          <a:off x="3969908" y="2411730"/>
          <a:ext cx="378240" cy="91440"/>
        </a:xfrm>
        <a:custGeom>
          <a:avLst/>
          <a:gdLst/>
          <a:ahLst/>
          <a:cxnLst/>
          <a:rect l="0" t="0" r="0" b="0"/>
          <a:pathLst>
            <a:path>
              <a:moveTo>
                <a:pt x="0" y="45720"/>
              </a:moveTo>
              <a:lnTo>
                <a:pt x="37824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8808" y="2455403"/>
        <a:ext cx="20442" cy="4092"/>
      </dsp:txXfrm>
    </dsp:sp>
    <dsp:sp modelId="{657796C2-883D-4E56-A3F0-DD6E851E25F8}">
      <dsp:nvSpPr>
        <dsp:cNvPr id="0" name=""/>
        <dsp:cNvSpPr/>
      </dsp:nvSpPr>
      <dsp:spPr>
        <a:xfrm>
          <a:off x="2194141" y="1924179"/>
          <a:ext cx="1777567" cy="1066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102" tIns="91429" rIns="87102" bIns="91429" numCol="1" spcCol="1270" anchor="ctr" anchorCtr="0">
          <a:noAutofit/>
        </a:bodyPr>
        <a:lstStyle/>
        <a:p>
          <a:pPr marL="0" lvl="0" indent="0" algn="ctr" defTabSz="533400">
            <a:lnSpc>
              <a:spcPct val="90000"/>
            </a:lnSpc>
            <a:spcBef>
              <a:spcPct val="0"/>
            </a:spcBef>
            <a:spcAft>
              <a:spcPct val="35000"/>
            </a:spcAft>
            <a:buNone/>
          </a:pPr>
          <a:r>
            <a:rPr lang="en-IN" sz="1200" kern="1200"/>
            <a:t>Related this DATE Table with Transactions Table.</a:t>
          </a:r>
          <a:endParaRPr lang="en-US" sz="1200" kern="1200"/>
        </a:p>
      </dsp:txBody>
      <dsp:txXfrm>
        <a:off x="2194141" y="1924179"/>
        <a:ext cx="1777567" cy="1066540"/>
      </dsp:txXfrm>
    </dsp:sp>
    <dsp:sp modelId="{43E25AAD-7550-48F7-A05A-A7E01402DFFC}">
      <dsp:nvSpPr>
        <dsp:cNvPr id="0" name=""/>
        <dsp:cNvSpPr/>
      </dsp:nvSpPr>
      <dsp:spPr>
        <a:xfrm>
          <a:off x="896516" y="2988920"/>
          <a:ext cx="4372816" cy="378240"/>
        </a:xfrm>
        <a:custGeom>
          <a:avLst/>
          <a:gdLst/>
          <a:ahLst/>
          <a:cxnLst/>
          <a:rect l="0" t="0" r="0" b="0"/>
          <a:pathLst>
            <a:path>
              <a:moveTo>
                <a:pt x="4372816" y="0"/>
              </a:moveTo>
              <a:lnTo>
                <a:pt x="4372816" y="206220"/>
              </a:lnTo>
              <a:lnTo>
                <a:pt x="0" y="206220"/>
              </a:lnTo>
              <a:lnTo>
                <a:pt x="0" y="37824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3127" y="3175994"/>
        <a:ext cx="219594" cy="4092"/>
      </dsp:txXfrm>
    </dsp:sp>
    <dsp:sp modelId="{CADF7C67-AE11-4C85-8D6B-3AD4F254B3CE}">
      <dsp:nvSpPr>
        <dsp:cNvPr id="0" name=""/>
        <dsp:cNvSpPr/>
      </dsp:nvSpPr>
      <dsp:spPr>
        <a:xfrm>
          <a:off x="4380549" y="1924179"/>
          <a:ext cx="1777567" cy="1066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102" tIns="91429" rIns="87102" bIns="91429" numCol="1" spcCol="1270" anchor="ctr" anchorCtr="0">
          <a:noAutofit/>
        </a:bodyPr>
        <a:lstStyle/>
        <a:p>
          <a:pPr marL="0" lvl="0" indent="0" algn="ctr" defTabSz="533400">
            <a:lnSpc>
              <a:spcPct val="90000"/>
            </a:lnSpc>
            <a:spcBef>
              <a:spcPct val="0"/>
            </a:spcBef>
            <a:spcAft>
              <a:spcPct val="35000"/>
            </a:spcAft>
            <a:buNone/>
          </a:pPr>
          <a:r>
            <a:rPr lang="en-US" sz="1200" kern="1200"/>
            <a:t>Derived the Cost Price Column Using Sales, Quantity, Profits Columns as shown in the Figure</a:t>
          </a:r>
          <a:r>
            <a:rPr lang="en-IN" sz="1200" kern="1200"/>
            <a:t>.</a:t>
          </a:r>
          <a:endParaRPr lang="en-US" sz="1200" kern="1200"/>
        </a:p>
      </dsp:txBody>
      <dsp:txXfrm>
        <a:off x="4380549" y="1924179"/>
        <a:ext cx="1777567" cy="1066540"/>
      </dsp:txXfrm>
    </dsp:sp>
    <dsp:sp modelId="{CD8CE103-6C0E-4B63-844D-1A7CF5F1B218}">
      <dsp:nvSpPr>
        <dsp:cNvPr id="0" name=""/>
        <dsp:cNvSpPr/>
      </dsp:nvSpPr>
      <dsp:spPr>
        <a:xfrm>
          <a:off x="1783500" y="3887111"/>
          <a:ext cx="378240" cy="91440"/>
        </a:xfrm>
        <a:custGeom>
          <a:avLst/>
          <a:gdLst/>
          <a:ahLst/>
          <a:cxnLst/>
          <a:rect l="0" t="0" r="0" b="0"/>
          <a:pathLst>
            <a:path>
              <a:moveTo>
                <a:pt x="0" y="45720"/>
              </a:moveTo>
              <a:lnTo>
                <a:pt x="37824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2399" y="3930785"/>
        <a:ext cx="20442" cy="4092"/>
      </dsp:txXfrm>
    </dsp:sp>
    <dsp:sp modelId="{7C4440FA-ED82-457D-B310-911201022BAE}">
      <dsp:nvSpPr>
        <dsp:cNvPr id="0" name=""/>
        <dsp:cNvSpPr/>
      </dsp:nvSpPr>
      <dsp:spPr>
        <a:xfrm>
          <a:off x="7732" y="3399560"/>
          <a:ext cx="1777567" cy="1066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102" tIns="91429" rIns="87102" bIns="91429" numCol="1" spcCol="1270" anchor="ctr" anchorCtr="0">
          <a:noAutofit/>
        </a:bodyPr>
        <a:lstStyle/>
        <a:p>
          <a:pPr marL="0" lvl="0" indent="0" algn="ctr" defTabSz="533400">
            <a:lnSpc>
              <a:spcPct val="90000"/>
            </a:lnSpc>
            <a:spcBef>
              <a:spcPct val="0"/>
            </a:spcBef>
            <a:spcAft>
              <a:spcPct val="35000"/>
            </a:spcAft>
            <a:buNone/>
          </a:pPr>
          <a:r>
            <a:rPr lang="en-IN" sz="1200" kern="1200"/>
            <a:t>Created New Table which is supposed to act as a </a:t>
          </a:r>
          <a:r>
            <a:rPr lang="en-IN" sz="1200" b="1" kern="1200"/>
            <a:t>Parking Table</a:t>
          </a:r>
          <a:r>
            <a:rPr lang="en-IN" sz="1200" kern="1200"/>
            <a:t> for all Measures and Renamed It as “</a:t>
          </a:r>
          <a:r>
            <a:rPr lang="en-IN" sz="1200" b="1" kern="1200"/>
            <a:t>ALLMEASURES</a:t>
          </a:r>
          <a:r>
            <a:rPr lang="en-IN" sz="1200" kern="1200"/>
            <a:t>” to understand what it holds.</a:t>
          </a:r>
          <a:endParaRPr lang="en-US" sz="1200" kern="1200"/>
        </a:p>
      </dsp:txBody>
      <dsp:txXfrm>
        <a:off x="7732" y="3399560"/>
        <a:ext cx="1777567" cy="1066540"/>
      </dsp:txXfrm>
    </dsp:sp>
    <dsp:sp modelId="{15D0A081-7700-42AB-8422-867E32150483}">
      <dsp:nvSpPr>
        <dsp:cNvPr id="0" name=""/>
        <dsp:cNvSpPr/>
      </dsp:nvSpPr>
      <dsp:spPr>
        <a:xfrm>
          <a:off x="3969908" y="3887111"/>
          <a:ext cx="378240" cy="91440"/>
        </a:xfrm>
        <a:custGeom>
          <a:avLst/>
          <a:gdLst/>
          <a:ahLst/>
          <a:cxnLst/>
          <a:rect l="0" t="0" r="0" b="0"/>
          <a:pathLst>
            <a:path>
              <a:moveTo>
                <a:pt x="0" y="45720"/>
              </a:moveTo>
              <a:lnTo>
                <a:pt x="37824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8808" y="3930785"/>
        <a:ext cx="20442" cy="4092"/>
      </dsp:txXfrm>
    </dsp:sp>
    <dsp:sp modelId="{7DFC2FF3-12BA-4508-AD84-1F000FFB5578}">
      <dsp:nvSpPr>
        <dsp:cNvPr id="0" name=""/>
        <dsp:cNvSpPr/>
      </dsp:nvSpPr>
      <dsp:spPr>
        <a:xfrm>
          <a:off x="2194141" y="3399560"/>
          <a:ext cx="1777567" cy="1066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102" tIns="91429" rIns="87102" bIns="91429" numCol="1" spcCol="1270" anchor="ctr" anchorCtr="0">
          <a:noAutofit/>
        </a:bodyPr>
        <a:lstStyle/>
        <a:p>
          <a:pPr marL="0" lvl="0" indent="0" algn="ctr" defTabSz="533400">
            <a:lnSpc>
              <a:spcPct val="90000"/>
            </a:lnSpc>
            <a:spcBef>
              <a:spcPct val="0"/>
            </a:spcBef>
            <a:spcAft>
              <a:spcPct val="35000"/>
            </a:spcAft>
            <a:buNone/>
          </a:pPr>
          <a:r>
            <a:rPr lang="en-US" sz="1200" kern="1200"/>
            <a:t>Create The Measures Using Existing Fact Columns In The Sales Table</a:t>
          </a:r>
        </a:p>
      </dsp:txBody>
      <dsp:txXfrm>
        <a:off x="2194141" y="3399560"/>
        <a:ext cx="1777567" cy="1066540"/>
      </dsp:txXfrm>
    </dsp:sp>
    <dsp:sp modelId="{1EE05AB9-A484-4B26-9DB8-E006101D6138}">
      <dsp:nvSpPr>
        <dsp:cNvPr id="0" name=""/>
        <dsp:cNvSpPr/>
      </dsp:nvSpPr>
      <dsp:spPr>
        <a:xfrm>
          <a:off x="4380549" y="3399560"/>
          <a:ext cx="1777567" cy="10665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102" tIns="91429" rIns="87102" bIns="91429" numCol="1" spcCol="1270" anchor="ctr" anchorCtr="0">
          <a:noAutofit/>
        </a:bodyPr>
        <a:lstStyle/>
        <a:p>
          <a:pPr marL="0" lvl="0" indent="0" algn="ctr" defTabSz="533400">
            <a:lnSpc>
              <a:spcPct val="90000"/>
            </a:lnSpc>
            <a:spcBef>
              <a:spcPct val="0"/>
            </a:spcBef>
            <a:spcAft>
              <a:spcPct val="35000"/>
            </a:spcAft>
            <a:buNone/>
          </a:pPr>
          <a:r>
            <a:rPr lang="en-US" sz="1200" kern="1200"/>
            <a:t>Ex:- Sum Of Sales, Total Quantity, Total Discount, Total Profits.</a:t>
          </a:r>
        </a:p>
      </dsp:txBody>
      <dsp:txXfrm>
        <a:off x="4380549" y="3399560"/>
        <a:ext cx="1777567" cy="10665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6870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17">
              <a:defRPr/>
            </a:pPr>
            <a:r>
              <a:rPr lang="en-US" sz="1300" b="1" dirty="0">
                <a:gradFill>
                  <a:gsLst>
                    <a:gs pos="1250">
                      <a:srgbClr val="000000"/>
                    </a:gs>
                    <a:gs pos="99000">
                      <a:srgbClr val="000000"/>
                    </a:gs>
                  </a:gsLst>
                  <a:lin ang="5400000" scaled="0"/>
                </a:gradFill>
              </a:rPr>
              <a:t>Key message:</a:t>
            </a:r>
          </a:p>
          <a:p>
            <a:r>
              <a:rPr lang="en-US" sz="1300" dirty="0"/>
              <a:t>Power BI is a business analytics service. With Power BI you can now see all of your data through a single pane of glass. Live Power BI dashboards and reports show visualizations and KPIs from data residing both on-premises and in the cloud, providing a consolidated view across your business regardless of where your data lives.</a:t>
            </a:r>
          </a:p>
          <a:p>
            <a:pPr defTabSz="990717">
              <a:defRPr/>
            </a:pPr>
            <a:endParaRPr lang="en-US" sz="3500" dirty="0">
              <a:gradFill>
                <a:gsLst>
                  <a:gs pos="1250">
                    <a:srgbClr val="000000"/>
                  </a:gs>
                  <a:gs pos="99000">
                    <a:srgbClr val="000000"/>
                  </a:gs>
                </a:gsLst>
                <a:lin ang="5400000" scaled="0"/>
              </a:gradFill>
            </a:endParaRPr>
          </a:p>
          <a:p>
            <a:pPr defTabSz="990717">
              <a:defRPr/>
            </a:pPr>
            <a:r>
              <a:rPr lang="en-US" sz="3500" b="1" dirty="0">
                <a:gradFill>
                  <a:gsLst>
                    <a:gs pos="1250">
                      <a:srgbClr val="000000"/>
                    </a:gs>
                    <a:gs pos="99000">
                      <a:srgbClr val="000000"/>
                    </a:gs>
                  </a:gsLst>
                  <a:lin ang="5400000" scaled="0"/>
                </a:gradFill>
              </a:rPr>
              <a:t>Talking points:</a:t>
            </a:r>
          </a:p>
          <a:p>
            <a:pPr defTabSz="990717"/>
            <a:r>
              <a:rPr lang="en-US" sz="1300" dirty="0">
                <a:gradFill>
                  <a:gsLst>
                    <a:gs pos="1250">
                      <a:srgbClr val="000000"/>
                    </a:gs>
                    <a:gs pos="99000">
                      <a:srgbClr val="000000"/>
                    </a:gs>
                  </a:gsLst>
                  <a:lin ang="5400000" scaled="0"/>
                </a:gradFill>
              </a:rPr>
              <a:t>This is Power BI in a nutshell and the overall benefits to your business. We will look at what this means for the IT Pro and the key benefits for IT on the next slide</a:t>
            </a:r>
          </a:p>
          <a:p>
            <a:endParaRPr lang="en-US" dirty="0"/>
          </a:p>
        </p:txBody>
      </p:sp>
      <p:sp>
        <p:nvSpPr>
          <p:cNvPr id="4" name="Slide Number Placeholder 3"/>
          <p:cNvSpPr>
            <a:spLocks noGrp="1"/>
          </p:cNvSpPr>
          <p:nvPr>
            <p:ph type="sldNum" sz="quarter" idx="10"/>
          </p:nvPr>
        </p:nvSpPr>
        <p:spPr/>
        <p:txBody>
          <a:bodyPr/>
          <a:lstStyle/>
          <a:p>
            <a:fld id="{DD81A89D-8738-4ED5-BF6E-F438F4965D3F}" type="slidenum">
              <a:rPr lang="en-US" smtClean="0"/>
              <a:t>3</a:t>
            </a:fld>
            <a:endParaRPr lang="en-US" dirty="0"/>
          </a:p>
        </p:txBody>
      </p:sp>
    </p:spTree>
    <p:extLst>
      <p:ext uri="{BB962C8B-B14F-4D97-AF65-F5344CB8AC3E}">
        <p14:creationId xmlns:p14="http://schemas.microsoft.com/office/powerpoint/2010/main" val="249118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addresses three common business intelligence challenges that an organization may face:</a:t>
            </a:r>
            <a:endParaRPr lang="en-US" b="1" baseline="0" dirty="0"/>
          </a:p>
          <a:p>
            <a:pPr marL="247688" indent="-247688" defTabSz="990752">
              <a:buFont typeface="+mj-lt"/>
              <a:buAutoNum type="arabicPeriod"/>
              <a:defRPr/>
            </a:pPr>
            <a:r>
              <a:rPr lang="en-US" sz="1300" b="1" dirty="0">
                <a:gradFill>
                  <a:gsLst>
                    <a:gs pos="0">
                      <a:srgbClr val="FFFFFF"/>
                    </a:gs>
                    <a:gs pos="100000">
                      <a:srgbClr val="FFFFFF"/>
                    </a:gs>
                  </a:gsLst>
                  <a:lin ang="5400000" scaled="0"/>
                </a:gradFill>
                <a:ea typeface="Segoe UI" pitchFamily="34" charset="0"/>
                <a:cs typeface="Segoe UI" pitchFamily="34" charset="0"/>
              </a:rPr>
              <a:t>Getting an end-to-end view off what is happening </a:t>
            </a:r>
            <a:r>
              <a:rPr lang="en-US" baseline="0" dirty="0"/>
              <a:t>— because d</a:t>
            </a:r>
            <a:r>
              <a:rPr lang="en-US" sz="1100" dirty="0">
                <a:solidFill>
                  <a:schemeClr val="tx1">
                    <a:lumMod val="75000"/>
                    <a:lumOff val="25000"/>
                  </a:schemeClr>
                </a:solidFill>
                <a:ea typeface="Segoe UI" pitchFamily="34" charset="0"/>
                <a:cs typeface="Segoe UI" pitchFamily="34" charset="0"/>
              </a:rPr>
              <a:t>ata is often in disparate locations, </a:t>
            </a:r>
            <a:r>
              <a:rPr lang="en-US" sz="900" dirty="0">
                <a:solidFill>
                  <a:schemeClr val="tx1">
                    <a:lumMod val="75000"/>
                    <a:lumOff val="25000"/>
                  </a:schemeClr>
                </a:solidFill>
                <a:ea typeface="Segoe UI" pitchFamily="34" charset="0"/>
                <a:cs typeface="Segoe UI" pitchFamily="34" charset="0"/>
              </a:rPr>
              <a:t>it can be difficult for business users to see a complete picture of your business </a:t>
            </a:r>
            <a:endParaRPr lang="en-US" baseline="0" dirty="0"/>
          </a:p>
          <a:p>
            <a:pPr marL="247688" indent="-247688" defTabSz="990752">
              <a:buFont typeface="+mj-lt"/>
              <a:buAutoNum type="arabicPeriod"/>
              <a:defRPr/>
            </a:pPr>
            <a:r>
              <a:rPr lang="en-US" b="1" baseline="0" dirty="0"/>
              <a:t>Managing multiple data sources </a:t>
            </a:r>
            <a:r>
              <a:rPr lang="en-US" sz="1100" dirty="0"/>
              <a:t>— </a:t>
            </a:r>
            <a:r>
              <a:rPr lang="en-US" sz="1100" dirty="0">
                <a:solidFill>
                  <a:schemeClr val="tx1">
                    <a:lumMod val="75000"/>
                    <a:lumOff val="25000"/>
                  </a:schemeClr>
                </a:solidFill>
                <a:ea typeface="Segoe UI" pitchFamily="34" charset="0"/>
                <a:cs typeface="Segoe UI" pitchFamily="34" charset="0"/>
              </a:rPr>
              <a:t>Data residing in SaaS solutions and other external locations can be difficult to manage programmatically, or access and refresh securely</a:t>
            </a:r>
            <a:endParaRPr lang="en-US" baseline="0" dirty="0"/>
          </a:p>
          <a:p>
            <a:pPr marL="247688" indent="-247688">
              <a:buFont typeface="+mj-lt"/>
              <a:buAutoNum type="arabicPeriod"/>
            </a:pPr>
            <a:r>
              <a:rPr lang="en-US" b="1" baseline="0" dirty="0"/>
              <a:t>Making the right data available to the right users at the right time</a:t>
            </a:r>
          </a:p>
          <a:p>
            <a:pPr marL="681142" lvl="1" indent="-185766" defTabSz="1010333" fontAlgn="base">
              <a:lnSpc>
                <a:spcPct val="90000"/>
              </a:lnSpc>
              <a:spcBef>
                <a:spcPct val="0"/>
              </a:spcBef>
              <a:spcAft>
                <a:spcPct val="0"/>
              </a:spcAft>
              <a:buFont typeface="Arial" panose="020B0604020202020204" pitchFamily="34" charset="0"/>
              <a:buChar char="•"/>
            </a:pPr>
            <a:r>
              <a:rPr lang="en-US" sz="1300" dirty="0">
                <a:solidFill>
                  <a:schemeClr val="tx1">
                    <a:lumMod val="75000"/>
                    <a:lumOff val="25000"/>
                  </a:schemeClr>
                </a:solidFill>
                <a:ea typeface="Segoe UI" pitchFamily="34" charset="0"/>
                <a:cs typeface="Segoe UI" pitchFamily="34" charset="0"/>
              </a:rPr>
              <a:t>Mobile business users need the latest operational data at their fingertips, no matter where they are or what device they’re using</a:t>
            </a:r>
          </a:p>
          <a:p>
            <a:pPr marL="681142" lvl="1" indent="-185766" defTabSz="1010333" fontAlgn="base">
              <a:lnSpc>
                <a:spcPct val="90000"/>
              </a:lnSpc>
              <a:spcBef>
                <a:spcPct val="0"/>
              </a:spcBef>
              <a:spcAft>
                <a:spcPct val="0"/>
              </a:spcAft>
              <a:buFont typeface="Arial" panose="020B0604020202020204" pitchFamily="34" charset="0"/>
              <a:buChar char="•"/>
            </a:pPr>
            <a:r>
              <a:rPr lang="en-US" sz="1300" dirty="0">
                <a:solidFill>
                  <a:schemeClr val="tx1">
                    <a:lumMod val="75000"/>
                    <a:lumOff val="25000"/>
                  </a:schemeClr>
                </a:solidFill>
                <a:ea typeface="Segoe UI" pitchFamily="34" charset="0"/>
                <a:cs typeface="Segoe UI" pitchFamily="34" charset="0"/>
              </a:rPr>
              <a:t>Different roles have different needs and access levels, so a one-size-fits all solution doesn’t work</a:t>
            </a:r>
          </a:p>
          <a:p>
            <a:endParaRPr lang="en-US" dirty="0"/>
          </a:p>
        </p:txBody>
      </p:sp>
      <p:sp>
        <p:nvSpPr>
          <p:cNvPr id="4" name="Slide Number Placeholder 3"/>
          <p:cNvSpPr>
            <a:spLocks noGrp="1"/>
          </p:cNvSpPr>
          <p:nvPr>
            <p:ph type="sldNum" sz="quarter" idx="10"/>
          </p:nvPr>
        </p:nvSpPr>
        <p:spPr/>
        <p:txBody>
          <a:bodyPr/>
          <a:lstStyle/>
          <a:p>
            <a:fld id="{DD81A89D-8738-4ED5-BF6E-F438F4965D3F}" type="slidenum">
              <a:rPr lang="en-US" smtClean="0"/>
              <a:t>4</a:t>
            </a:fld>
            <a:endParaRPr lang="en-US" dirty="0"/>
          </a:p>
        </p:txBody>
      </p:sp>
    </p:spTree>
    <p:extLst>
      <p:ext uri="{BB962C8B-B14F-4D97-AF65-F5344CB8AC3E}">
        <p14:creationId xmlns:p14="http://schemas.microsoft.com/office/powerpoint/2010/main" val="17199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95401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Historical predictions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531806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3C81-5B40-39ED-D551-48802ECB5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95A29B-3884-BE05-B83E-9C08C1DEA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67681C-D16D-D3B9-A8A6-A91C26645D14}"/>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5" name="Footer Placeholder 4">
            <a:extLst>
              <a:ext uri="{FF2B5EF4-FFF2-40B4-BE49-F238E27FC236}">
                <a16:creationId xmlns:a16="http://schemas.microsoft.com/office/drawing/2014/main" id="{6907832F-7C9E-8441-1131-E36211B15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923C6-4E6C-4DC3-1B7E-2614D584E3E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431062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ABAE-46E2-10A1-31FD-E1F5B0D4BF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BDFF14-EE1B-DF10-A524-F75225A088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337027-135B-31AB-F469-ACB303AF321A}"/>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5" name="Footer Placeholder 4">
            <a:extLst>
              <a:ext uri="{FF2B5EF4-FFF2-40B4-BE49-F238E27FC236}">
                <a16:creationId xmlns:a16="http://schemas.microsoft.com/office/drawing/2014/main" id="{46C719DF-0937-943E-EE36-382A0BD4A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9A8B2-A194-8620-BAD5-C2B6F9176E0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286530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431DC9-7A88-0C17-D01D-8D497E46AC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4015D1-A39C-F07A-F2C3-5CDDCE05B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FD304A-2330-4FB5-EAAF-BBB2EBE1E896}"/>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5" name="Footer Placeholder 4">
            <a:extLst>
              <a:ext uri="{FF2B5EF4-FFF2-40B4-BE49-F238E27FC236}">
                <a16:creationId xmlns:a16="http://schemas.microsoft.com/office/drawing/2014/main" id="{6EF9FE19-B16E-3FC4-17FD-C80484066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F2A8B-E4BA-EC7B-7918-4847500B8C2E}"/>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826409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60000"/>
            <a:ext cx="11655840" cy="720000"/>
          </a:xfrm>
        </p:spPr>
        <p:txBody>
          <a:bodyPr lIns="180000"/>
          <a:lstStyle>
            <a:lvl1pPr>
              <a:defRPr/>
            </a:lvl1pPr>
          </a:lstStyle>
          <a:p>
            <a:r>
              <a:rPr lang="en-US" dirty="0"/>
              <a:t>Slide title</a:t>
            </a:r>
          </a:p>
        </p:txBody>
      </p:sp>
      <p:cxnSp>
        <p:nvCxnSpPr>
          <p:cNvPr id="4" name="Straight Connector 3"/>
          <p:cNvCxnSpPr/>
          <p:nvPr userDrawn="1"/>
        </p:nvCxnSpPr>
        <p:spPr>
          <a:xfrm>
            <a:off x="467833" y="1068634"/>
            <a:ext cx="112279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0" hasCustomPrompt="1"/>
          </p:nvPr>
        </p:nvSpPr>
        <p:spPr>
          <a:xfrm>
            <a:off x="269875" y="1169988"/>
            <a:ext cx="11655425" cy="334962"/>
          </a:xfrm>
        </p:spPr>
        <p:txBody>
          <a:bodyPr anchor="ctr">
            <a:noAutofit/>
          </a:bodyPr>
          <a:lstStyle>
            <a:lvl1pPr>
              <a:defRPr sz="2400"/>
            </a:lvl1pPr>
          </a:lstStyle>
          <a:p>
            <a:pPr lvl="0"/>
            <a:r>
              <a:rPr lang="en-US" dirty="0"/>
              <a:t>Slide subtitle</a:t>
            </a:r>
          </a:p>
        </p:txBody>
      </p:sp>
      <p:sp>
        <p:nvSpPr>
          <p:cNvPr id="8" name="Text Placeholder 7"/>
          <p:cNvSpPr>
            <a:spLocks noGrp="1"/>
          </p:cNvSpPr>
          <p:nvPr>
            <p:ph type="body" sz="quarter" idx="11" hasCustomPrompt="1"/>
          </p:nvPr>
        </p:nvSpPr>
        <p:spPr>
          <a:xfrm>
            <a:off x="269875" y="1749425"/>
            <a:ext cx="11655425" cy="5108575"/>
          </a:xfrm>
        </p:spPr>
        <p:txBody>
          <a:bodyPr/>
          <a:lstStyle>
            <a:lvl1pPr>
              <a:defRPr/>
            </a:lvl1pPr>
            <a:lvl2pPr marL="237600">
              <a:defRPr/>
            </a:lvl2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8594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B17B-CC9F-322F-3C39-A884AC6C02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5E3FFF-0E07-FF29-8ED1-26F5C6712F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C1455-FFB5-68C1-CDAF-10BE7FE1F68B}"/>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5" name="Footer Placeholder 4">
            <a:extLst>
              <a:ext uri="{FF2B5EF4-FFF2-40B4-BE49-F238E27FC236}">
                <a16:creationId xmlns:a16="http://schemas.microsoft.com/office/drawing/2014/main" id="{D6B26DEF-7A01-26E3-0AF7-1D874E3E8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A8BB8-3913-1751-DEAA-690BCCEFB93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093550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1F44-369D-8776-8732-38E187A18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7AAD1A-5A63-6A92-3D07-B4F97720C5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B23C61-157B-5EFC-CB0A-28E077FA2146}"/>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5" name="Footer Placeholder 4">
            <a:extLst>
              <a:ext uri="{FF2B5EF4-FFF2-40B4-BE49-F238E27FC236}">
                <a16:creationId xmlns:a16="http://schemas.microsoft.com/office/drawing/2014/main" id="{D2D7A1F7-6DF1-88F5-E236-EABC23AD5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FD647-DA7F-830A-2ED8-C67BF9D93E7B}"/>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04652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F369-A080-0EB9-1D35-225D9D9760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93503D-72E4-F133-175F-54818FEA88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1ADE09-19F7-5D39-0950-127CF3BC4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C6C281-6C56-7036-3617-BDFA37DAC877}"/>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6" name="Footer Placeholder 5">
            <a:extLst>
              <a:ext uri="{FF2B5EF4-FFF2-40B4-BE49-F238E27FC236}">
                <a16:creationId xmlns:a16="http://schemas.microsoft.com/office/drawing/2014/main" id="{B858DCA4-EBC3-9199-F83E-9360AF391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0E46E-91BC-2EA7-C075-8493EF4212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903560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8699-B5B5-3B71-7C2C-27B46259FC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5BC712-EEFF-DB4E-4033-4FAC5D279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7F673-DA02-31AD-1FD8-FAE78347E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E1D6D8-BEE9-067D-1532-80A794D9E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71CDF4-5822-13CA-D6B2-BC2CD106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83AC4E-099C-A8AF-4951-054197E0823E}"/>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8" name="Footer Placeholder 7">
            <a:extLst>
              <a:ext uri="{FF2B5EF4-FFF2-40B4-BE49-F238E27FC236}">
                <a16:creationId xmlns:a16="http://schemas.microsoft.com/office/drawing/2014/main" id="{7FE3F213-7C4F-E4EC-00BD-0D8B1F08B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56E580-C1EA-2B23-8EFF-264669C9EF5B}"/>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70134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0314-0D93-67C6-44B1-43027EA126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268E20-866F-1094-A9FA-BE9AD133B21A}"/>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4" name="Footer Placeholder 3">
            <a:extLst>
              <a:ext uri="{FF2B5EF4-FFF2-40B4-BE49-F238E27FC236}">
                <a16:creationId xmlns:a16="http://schemas.microsoft.com/office/drawing/2014/main" id="{C8C40046-3007-001B-4CAB-E79E4512E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E03483-02E0-A983-EEC9-38229E9C8468}"/>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2772223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F72EF-6BEE-39A4-69A3-A3348C5E4970}"/>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3" name="Footer Placeholder 2">
            <a:extLst>
              <a:ext uri="{FF2B5EF4-FFF2-40B4-BE49-F238E27FC236}">
                <a16:creationId xmlns:a16="http://schemas.microsoft.com/office/drawing/2014/main" id="{058C3C25-4D20-7897-63E1-BFD8D6316C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630B27-4BF3-C44B-96DA-ADBC54B19A1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810193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1439-3E1B-BE9D-20C5-18C57DB3F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63C80D-C8C1-DD69-9D0B-59F405552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4DDC2C-622C-DA6A-E746-B5E17FDAD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28E43-0D75-9D0F-A920-0B292FC46CDF}"/>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6" name="Footer Placeholder 5">
            <a:extLst>
              <a:ext uri="{FF2B5EF4-FFF2-40B4-BE49-F238E27FC236}">
                <a16:creationId xmlns:a16="http://schemas.microsoft.com/office/drawing/2014/main" id="{FBB02F8A-8829-C598-69EB-22F923897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EBEFC-D781-FB92-AAF1-FC3F4377BDA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32895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9329-2CF8-B3B1-E4A0-DAEEA184F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BE30ED-156F-923A-0FBB-B13DB6A18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F3EF47-65AF-D47F-06CB-248ADD455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F772D-29FB-35A0-9F1F-04E76D9ED109}"/>
              </a:ext>
            </a:extLst>
          </p:cNvPr>
          <p:cNvSpPr>
            <a:spLocks noGrp="1"/>
          </p:cNvSpPr>
          <p:nvPr>
            <p:ph type="dt" sz="half" idx="10"/>
          </p:nvPr>
        </p:nvSpPr>
        <p:spPr/>
        <p:txBody>
          <a:bodyPr/>
          <a:lstStyle/>
          <a:p>
            <a:fld id="{5D6495F3-B757-4FAF-98AA-EDA7D1485485}" type="datetimeFigureOut">
              <a:rPr lang="en-US" smtClean="0"/>
              <a:t>10/22/2022</a:t>
            </a:fld>
            <a:endParaRPr lang="en-US"/>
          </a:p>
        </p:txBody>
      </p:sp>
      <p:sp>
        <p:nvSpPr>
          <p:cNvPr id="6" name="Footer Placeholder 5">
            <a:extLst>
              <a:ext uri="{FF2B5EF4-FFF2-40B4-BE49-F238E27FC236}">
                <a16:creationId xmlns:a16="http://schemas.microsoft.com/office/drawing/2014/main" id="{CBD040DB-1089-FB69-38D9-523BED873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B5EF3-7AD2-E95A-76DF-6ABA6E358EAA}"/>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19110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C2A28-B65A-EDC4-1F10-1759E2418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485383-C152-B906-F3C1-33D4C2458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DBDCF7-3003-808C-53A3-275C1571D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10/22/2022</a:t>
            </a:fld>
            <a:endParaRPr lang="en-US"/>
          </a:p>
        </p:txBody>
      </p:sp>
      <p:sp>
        <p:nvSpPr>
          <p:cNvPr id="5" name="Footer Placeholder 4">
            <a:extLst>
              <a:ext uri="{FF2B5EF4-FFF2-40B4-BE49-F238E27FC236}">
                <a16:creationId xmlns:a16="http://schemas.microsoft.com/office/drawing/2014/main" id="{FC6A1CC8-E48E-00C8-1491-5BAEF5737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201766-FBF7-18D4-F29C-B73BAA44E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78809333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38.png"/><Relationship Id="rId4" Type="http://schemas.openxmlformats.org/officeDocument/2006/relationships/diagramLayout" Target="../diagrams/layout3.xml"/><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microsoft.com/office/2011/relationships/webextension" Target="../webextensions/webextension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24">
            <a:extLst>
              <a:ext uri="{FF2B5EF4-FFF2-40B4-BE49-F238E27FC236}">
                <a16:creationId xmlns:a16="http://schemas.microsoft.com/office/drawing/2014/main" id="{D60E71B4-DE6B-4668-8007-AAE6137E4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C7F05B86-6C69-FA92-D39D-397640B569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529" y="1370992"/>
            <a:ext cx="3506256" cy="3506256"/>
          </a:xfrm>
          <a:prstGeom prst="rect">
            <a:avLst/>
          </a:prstGeom>
        </p:spPr>
      </p:pic>
      <p:grpSp>
        <p:nvGrpSpPr>
          <p:cNvPr id="69" name="Group 26">
            <a:extLst>
              <a:ext uri="{FF2B5EF4-FFF2-40B4-BE49-F238E27FC236}">
                <a16:creationId xmlns:a16="http://schemas.microsoft.com/office/drawing/2014/main" id="{F6E4C944-4BB6-469F-81D8-BD81B4A1B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652632" y="1135060"/>
            <a:ext cx="1080325" cy="5357935"/>
            <a:chOff x="4484269" y="1135060"/>
            <a:chExt cx="1080325" cy="5357935"/>
          </a:xfrm>
        </p:grpSpPr>
        <p:sp>
          <p:nvSpPr>
            <p:cNvPr id="28" name="Freeform 5">
              <a:extLst>
                <a:ext uri="{FF2B5EF4-FFF2-40B4-BE49-F238E27FC236}">
                  <a16:creationId xmlns:a16="http://schemas.microsoft.com/office/drawing/2014/main" id="{049C18AF-F7F1-4882-AD18-7B2F41ECE3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30A22449-086C-4824-B1B9-BF39EA117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3D4E73C1-53C3-46BA-B103-34DE7B51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1" name="Rectangle 8">
            <a:extLst>
              <a:ext uri="{FF2B5EF4-FFF2-40B4-BE49-F238E27FC236}">
                <a16:creationId xmlns:a16="http://schemas.microsoft.com/office/drawing/2014/main" id="{0595ECE5-BD7E-4F71-820D-40971970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5957" y="1124043"/>
            <a:ext cx="6477540"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5214730" y="1445775"/>
            <a:ext cx="5877340" cy="3342435"/>
          </a:xfrm>
        </p:spPr>
        <p:txBody>
          <a:bodyPr anchor="ctr">
            <a:normAutofit/>
          </a:bodyPr>
          <a:lstStyle/>
          <a:p>
            <a:pPr algn="l"/>
            <a:r>
              <a:rPr lang="en-US">
                <a:solidFill>
                  <a:srgbClr val="FFFFFF"/>
                </a:solidFill>
              </a:rPr>
              <a:t>Business Intelligence</a:t>
            </a:r>
            <a:endParaRPr lang="en-US" dirty="0">
              <a:solidFill>
                <a:srgbClr val="FFFFFF"/>
              </a:solidFill>
            </a:endParaRPr>
          </a:p>
        </p:txBody>
      </p:sp>
      <p:sp>
        <p:nvSpPr>
          <p:cNvPr id="3" name="Content Placeholder 2"/>
          <p:cNvSpPr>
            <a:spLocks noGrp="1"/>
          </p:cNvSpPr>
          <p:nvPr>
            <p:ph type="subTitle" idx="1"/>
          </p:nvPr>
        </p:nvSpPr>
        <p:spPr>
          <a:xfrm>
            <a:off x="6062190" y="5304275"/>
            <a:ext cx="5341307" cy="1274325"/>
          </a:xfrm>
        </p:spPr>
        <p:txBody>
          <a:bodyPr anchor="t">
            <a:normAutofit fontScale="92500" lnSpcReduction="10000"/>
          </a:bodyPr>
          <a:lstStyle/>
          <a:p>
            <a:pPr algn="l"/>
            <a:r>
              <a:rPr lang="en-IN" sz="3900" dirty="0"/>
              <a:t>Using Power BI</a:t>
            </a:r>
          </a:p>
          <a:p>
            <a:pPr algn="l"/>
            <a:r>
              <a:rPr lang="en-IN" sz="1500" dirty="0"/>
              <a:t>	</a:t>
            </a:r>
            <a:endParaRPr lang="en-IN" sz="2100" dirty="0"/>
          </a:p>
          <a:p>
            <a:pPr algn="l"/>
            <a:r>
              <a:rPr lang="en-IN" sz="2100" dirty="0"/>
              <a:t>		By: Venkateshwarlu Kummari</a:t>
            </a:r>
          </a:p>
        </p:txBody>
      </p:sp>
    </p:spTree>
    <p:extLst>
      <p:ext uri="{BB962C8B-B14F-4D97-AF65-F5344CB8AC3E}">
        <p14:creationId xmlns:p14="http://schemas.microsoft.com/office/powerpoint/2010/main" val="1132385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36">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38">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Rectangle 143">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5BE2215-ABF5-8034-E3CE-B05CB8D877DD}"/>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dirty="0">
                <a:solidFill>
                  <a:srgbClr val="FFFFFF"/>
                </a:solidFill>
                <a:latin typeface="+mj-lt"/>
                <a:ea typeface="+mj-ea"/>
                <a:cs typeface="+mj-cs"/>
              </a:rPr>
              <a:t>Power Querying: </a:t>
            </a:r>
          </a:p>
        </p:txBody>
      </p:sp>
      <p:sp>
        <p:nvSpPr>
          <p:cNvPr id="3" name="Content Placeholder 2">
            <a:extLst>
              <a:ext uri="{FF2B5EF4-FFF2-40B4-BE49-F238E27FC236}">
                <a16:creationId xmlns:a16="http://schemas.microsoft.com/office/drawing/2014/main" id="{5B3DBA9D-B2AB-91B5-9115-5225AD6F37D3}"/>
              </a:ext>
            </a:extLst>
          </p:cNvPr>
          <p:cNvSpPr>
            <a:spLocks noGrp="1"/>
          </p:cNvSpPr>
          <p:nvPr>
            <p:ph sz="half" idx="1"/>
          </p:nvPr>
        </p:nvSpPr>
        <p:spPr>
          <a:xfrm>
            <a:off x="1285794" y="2378076"/>
            <a:ext cx="3813256" cy="4143374"/>
          </a:xfrm>
        </p:spPr>
        <p:txBody>
          <a:bodyPr vert="horz" lIns="91440" tIns="45720" rIns="91440" bIns="45720" rtlCol="0">
            <a:normAutofit/>
          </a:bodyPr>
          <a:lstStyle/>
          <a:p>
            <a:pPr lvl="0">
              <a:tabLst>
                <a:tab pos="1524000" algn="l"/>
              </a:tabLst>
            </a:pPr>
            <a:r>
              <a:rPr lang="en-US" sz="1300" dirty="0">
                <a:effectLst/>
              </a:rPr>
              <a:t>Loaded all the Nine Tables Into Power Pivot.</a:t>
            </a:r>
          </a:p>
          <a:p>
            <a:pPr lvl="0">
              <a:tabLst>
                <a:tab pos="1524000" algn="l"/>
              </a:tabLst>
            </a:pPr>
            <a:r>
              <a:rPr lang="en-US" sz="1300" dirty="0">
                <a:effectLst/>
              </a:rPr>
              <a:t>Ensured that all the tables are properly related to each other through common columns.</a:t>
            </a:r>
          </a:p>
          <a:p>
            <a:pPr lvl="0">
              <a:tabLst>
                <a:tab pos="1524000" algn="l"/>
              </a:tabLst>
            </a:pPr>
            <a:r>
              <a:rPr lang="en-US" sz="1300" dirty="0">
                <a:effectLst/>
              </a:rPr>
              <a:t>Created the Relationship Between Data Table and Sales Table Using Common Column (Date Key Column) in Date Table, (</a:t>
            </a:r>
            <a:r>
              <a:rPr lang="en-US" sz="1300" dirty="0" err="1">
                <a:effectLst/>
              </a:rPr>
              <a:t>OrderDatekey</a:t>
            </a:r>
            <a:r>
              <a:rPr lang="en-US" sz="1300" dirty="0">
                <a:effectLst/>
              </a:rPr>
              <a:t> &amp; </a:t>
            </a:r>
            <a:r>
              <a:rPr lang="en-US" sz="1300" dirty="0" err="1">
                <a:effectLst/>
              </a:rPr>
              <a:t>ShipDateKey</a:t>
            </a:r>
            <a:r>
              <a:rPr lang="en-US" sz="1300" dirty="0">
                <a:effectLst/>
              </a:rPr>
              <a:t>) in Sales Table.</a:t>
            </a:r>
          </a:p>
          <a:p>
            <a:pPr lvl="0">
              <a:tabLst>
                <a:tab pos="1524000" algn="l"/>
              </a:tabLst>
            </a:pPr>
            <a:r>
              <a:rPr lang="en-US" sz="1300" dirty="0">
                <a:effectLst/>
              </a:rPr>
              <a:t>Ensured Active Relationship Should Be (</a:t>
            </a:r>
            <a:r>
              <a:rPr lang="en-US" sz="1300" dirty="0" err="1">
                <a:effectLst/>
              </a:rPr>
              <a:t>OrderDateKey</a:t>
            </a:r>
            <a:r>
              <a:rPr lang="en-US" sz="1300" dirty="0">
                <a:effectLst/>
              </a:rPr>
              <a:t> &amp; </a:t>
            </a:r>
            <a:r>
              <a:rPr lang="en-US" sz="1300" dirty="0" err="1">
                <a:effectLst/>
              </a:rPr>
              <a:t>DateKey</a:t>
            </a:r>
            <a:r>
              <a:rPr lang="en-US" sz="1300" dirty="0">
                <a:effectLst/>
              </a:rPr>
              <a:t>) as shown in the figure.</a:t>
            </a:r>
          </a:p>
          <a:p>
            <a:pPr lvl="0">
              <a:tabLst>
                <a:tab pos="1524000" algn="l"/>
              </a:tabLst>
            </a:pPr>
            <a:r>
              <a:rPr lang="en-US" sz="1300" dirty="0">
                <a:effectLst/>
              </a:rPr>
              <a:t>Given </a:t>
            </a:r>
            <a:r>
              <a:rPr lang="en-US" sz="1300" dirty="0"/>
              <a:t>t</a:t>
            </a:r>
            <a:r>
              <a:rPr lang="en-US" sz="1300" dirty="0">
                <a:effectLst/>
              </a:rPr>
              <a:t>he Relationship Between Returns Table and sales Table.</a:t>
            </a:r>
          </a:p>
          <a:p>
            <a:pPr lvl="0">
              <a:spcAft>
                <a:spcPts val="800"/>
              </a:spcAft>
              <a:tabLst>
                <a:tab pos="1524000" algn="l"/>
              </a:tabLst>
            </a:pPr>
            <a:r>
              <a:rPr lang="en-US" sz="1300" dirty="0">
                <a:effectLst/>
              </a:rPr>
              <a:t>Finally Prepare the Model as Shown in the Figure.</a:t>
            </a:r>
          </a:p>
          <a:p>
            <a:pPr lvl="0">
              <a:spcAft>
                <a:spcPts val="800"/>
              </a:spcAft>
              <a:tabLst>
                <a:tab pos="1524000" algn="l"/>
              </a:tabLst>
            </a:pPr>
            <a:r>
              <a:rPr lang="en-US" sz="1300" dirty="0"/>
              <a:t>Star Schema Resulted.</a:t>
            </a:r>
            <a:endParaRPr lang="en-US" sz="1300" dirty="0">
              <a:effectLst/>
            </a:endParaRPr>
          </a:p>
        </p:txBody>
      </p:sp>
      <p:pic>
        <p:nvPicPr>
          <p:cNvPr id="5" name="Picture 4">
            <a:extLst>
              <a:ext uri="{FF2B5EF4-FFF2-40B4-BE49-F238E27FC236}">
                <a16:creationId xmlns:a16="http://schemas.microsoft.com/office/drawing/2014/main" id="{98EF12D5-0A07-E7F8-404E-87FDF8DE3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57542" y="2438356"/>
            <a:ext cx="6094274" cy="3848144"/>
          </a:xfrm>
          <a:prstGeom prst="rect">
            <a:avLst/>
          </a:prstGeom>
          <a:noFill/>
        </p:spPr>
      </p:pic>
    </p:spTree>
    <p:extLst>
      <p:ext uri="{BB962C8B-B14F-4D97-AF65-F5344CB8AC3E}">
        <p14:creationId xmlns:p14="http://schemas.microsoft.com/office/powerpoint/2010/main" val="2295380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3">
            <a:extLst>
              <a:ext uri="{FF2B5EF4-FFF2-40B4-BE49-F238E27FC236}">
                <a16:creationId xmlns:a16="http://schemas.microsoft.com/office/drawing/2014/main" id="{799709F6-819A-4A9B-B299-52B516DA2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5">
            <a:extLst>
              <a:ext uri="{FF2B5EF4-FFF2-40B4-BE49-F238E27FC236}">
                <a16:creationId xmlns:a16="http://schemas.microsoft.com/office/drawing/2014/main" id="{DE956BBB-7B91-4BF1-8CC5-4F1F5C3E09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8" name="Freeform 44">
              <a:extLst>
                <a:ext uri="{FF2B5EF4-FFF2-40B4-BE49-F238E27FC236}">
                  <a16:creationId xmlns:a16="http://schemas.microsoft.com/office/drawing/2014/main" id="{331C4F13-3AB4-4BD8-B1A2-76809863ED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5">
              <a:extLst>
                <a:ext uri="{FF2B5EF4-FFF2-40B4-BE49-F238E27FC236}">
                  <a16:creationId xmlns:a16="http://schemas.microsoft.com/office/drawing/2014/main" id="{52D8231F-00FF-4EE0-B405-28CC397CF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6">
              <a:extLst>
                <a:ext uri="{FF2B5EF4-FFF2-40B4-BE49-F238E27FC236}">
                  <a16:creationId xmlns:a16="http://schemas.microsoft.com/office/drawing/2014/main" id="{C80BB271-C270-4FB5-B9F1-D81F239ED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7">
              <a:extLst>
                <a:ext uri="{FF2B5EF4-FFF2-40B4-BE49-F238E27FC236}">
                  <a16:creationId xmlns:a16="http://schemas.microsoft.com/office/drawing/2014/main" id="{1BDA5F0C-5FEC-4DA5-A154-3EC7AA690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20">
              <a:extLst>
                <a:ext uri="{FF2B5EF4-FFF2-40B4-BE49-F238E27FC236}">
                  <a16:creationId xmlns:a16="http://schemas.microsoft.com/office/drawing/2014/main" id="{E342B9BC-62E1-4F01-AE2D-4143126BE0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6F075D0-B682-404B-286D-07F7E31D6439}"/>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dirty="0">
                <a:solidFill>
                  <a:srgbClr val="FFFFFF"/>
                </a:solidFill>
                <a:latin typeface="+mj-lt"/>
                <a:ea typeface="+mj-ea"/>
                <a:cs typeface="+mj-cs"/>
              </a:rPr>
              <a:t>Power Pivot </a:t>
            </a:r>
            <a:r>
              <a:rPr lang="en-US" sz="2400" kern="1200" dirty="0">
                <a:solidFill>
                  <a:srgbClr val="FFFFFF"/>
                </a:solidFill>
                <a:latin typeface="+mj-lt"/>
                <a:ea typeface="+mj-ea"/>
                <a:cs typeface="+mj-cs"/>
              </a:rPr>
              <a:t>(Modelling the data)</a:t>
            </a:r>
            <a:endParaRPr lang="en-US" sz="4000" dirty="0">
              <a:solidFill>
                <a:srgbClr val="FFFFFF"/>
              </a:solidFill>
            </a:endParaRPr>
          </a:p>
        </p:txBody>
      </p:sp>
      <p:sp>
        <p:nvSpPr>
          <p:cNvPr id="3" name="Content Placeholder 2">
            <a:extLst>
              <a:ext uri="{FF2B5EF4-FFF2-40B4-BE49-F238E27FC236}">
                <a16:creationId xmlns:a16="http://schemas.microsoft.com/office/drawing/2014/main" id="{890F7D59-D907-B38C-5C58-810FAD4CD8A9}"/>
              </a:ext>
            </a:extLst>
          </p:cNvPr>
          <p:cNvSpPr>
            <a:spLocks noGrp="1"/>
          </p:cNvSpPr>
          <p:nvPr>
            <p:ph sz="half" idx="1"/>
          </p:nvPr>
        </p:nvSpPr>
        <p:spPr>
          <a:xfrm>
            <a:off x="1251088" y="2543175"/>
            <a:ext cx="3385635" cy="3363846"/>
          </a:xfrm>
        </p:spPr>
        <p:txBody>
          <a:bodyPr vert="horz" lIns="91440" tIns="45720" rIns="91440" bIns="45720" rtlCol="0" anchor="ctr">
            <a:normAutofit/>
          </a:bodyPr>
          <a:lstStyle/>
          <a:p>
            <a:pPr lvl="0">
              <a:tabLst>
                <a:tab pos="1524000" algn="l"/>
              </a:tabLst>
            </a:pPr>
            <a:r>
              <a:rPr lang="en-US" sz="1500">
                <a:effectLst/>
              </a:rPr>
              <a:t>Create Three Hierarchies.</a:t>
            </a:r>
          </a:p>
          <a:p>
            <a:pPr marL="457200" lvl="1" indent="0">
              <a:buNone/>
              <a:tabLst>
                <a:tab pos="1524000" algn="l"/>
              </a:tabLst>
            </a:pPr>
            <a:r>
              <a:rPr lang="en-US" sz="1500">
                <a:effectLst/>
              </a:rPr>
              <a:t>1) Hierarchy to show Year, Quarter,            Month, WeekName, Weekday Wise Data in a Single Visual.</a:t>
            </a:r>
          </a:p>
          <a:p>
            <a:pPr marL="457200" lvl="1" indent="0">
              <a:buNone/>
              <a:tabLst>
                <a:tab pos="1524000" algn="l"/>
              </a:tabLst>
            </a:pPr>
            <a:r>
              <a:rPr lang="en-US" sz="1500">
                <a:effectLst/>
              </a:rPr>
              <a:t>2) Hierarchy to Show Category, Sub-Category, Product Wise Data in a Single Visual.</a:t>
            </a:r>
          </a:p>
          <a:p>
            <a:pPr marL="457200" lvl="1" indent="0">
              <a:buNone/>
              <a:tabLst>
                <a:tab pos="1524000" algn="l"/>
              </a:tabLst>
            </a:pPr>
            <a:r>
              <a:rPr lang="en-US" sz="1500">
                <a:effectLst/>
              </a:rPr>
              <a:t>3) Hierarchy to show Country, State, City Wise data in a single Visual.</a:t>
            </a:r>
          </a:p>
          <a:p>
            <a:pPr lvl="0">
              <a:tabLst>
                <a:tab pos="1524000" algn="l"/>
              </a:tabLst>
            </a:pPr>
            <a:r>
              <a:rPr lang="en-US" sz="1500">
                <a:effectLst/>
              </a:rPr>
              <a:t>Stopped the Default Date Hierarchies.</a:t>
            </a:r>
          </a:p>
          <a:p>
            <a:pPr lvl="0">
              <a:tabLst>
                <a:tab pos="1524000" algn="l"/>
              </a:tabLst>
            </a:pPr>
            <a:r>
              <a:rPr lang="en-US" sz="1500">
                <a:effectLst/>
              </a:rPr>
              <a:t>Sort The Month Name Column Based on the Month Number</a:t>
            </a:r>
            <a:r>
              <a:rPr lang="en-US" sz="1500"/>
              <a:t> </a:t>
            </a:r>
            <a:r>
              <a:rPr lang="en-US" sz="1500">
                <a:effectLst/>
              </a:rPr>
              <a:t>Column.</a:t>
            </a:r>
          </a:p>
          <a:p>
            <a:endParaRPr lang="en-US" sz="1400" dirty="0"/>
          </a:p>
        </p:txBody>
      </p:sp>
      <p:pic>
        <p:nvPicPr>
          <p:cNvPr id="7" name="Picture 6">
            <a:extLst>
              <a:ext uri="{FF2B5EF4-FFF2-40B4-BE49-F238E27FC236}">
                <a16:creationId xmlns:a16="http://schemas.microsoft.com/office/drawing/2014/main" id="{AB91070C-3F55-6390-6A61-EF909D4CCF35}"/>
              </a:ext>
            </a:extLst>
          </p:cNvPr>
          <p:cNvPicPr>
            <a:picLocks noChangeAspect="1"/>
          </p:cNvPicPr>
          <p:nvPr/>
        </p:nvPicPr>
        <p:blipFill>
          <a:blip r:embed="rId2"/>
          <a:stretch>
            <a:fillRect/>
          </a:stretch>
        </p:blipFill>
        <p:spPr>
          <a:xfrm>
            <a:off x="5276639" y="3325273"/>
            <a:ext cx="2650372" cy="1750924"/>
          </a:xfrm>
          <a:prstGeom prst="rect">
            <a:avLst/>
          </a:prstGeom>
        </p:spPr>
      </p:pic>
      <p:pic>
        <p:nvPicPr>
          <p:cNvPr id="9" name="Picture 8">
            <a:extLst>
              <a:ext uri="{FF2B5EF4-FFF2-40B4-BE49-F238E27FC236}">
                <a16:creationId xmlns:a16="http://schemas.microsoft.com/office/drawing/2014/main" id="{8E4DCE0E-0ACD-2455-38AD-2879223D0052}"/>
              </a:ext>
            </a:extLst>
          </p:cNvPr>
          <p:cNvPicPr>
            <a:picLocks noChangeAspect="1"/>
          </p:cNvPicPr>
          <p:nvPr/>
        </p:nvPicPr>
        <p:blipFill>
          <a:blip r:embed="rId3"/>
          <a:stretch>
            <a:fillRect/>
          </a:stretch>
        </p:blipFill>
        <p:spPr>
          <a:xfrm>
            <a:off x="8087032" y="2637723"/>
            <a:ext cx="2657430" cy="1322476"/>
          </a:xfrm>
          <a:prstGeom prst="rect">
            <a:avLst/>
          </a:prstGeom>
        </p:spPr>
      </p:pic>
      <p:pic>
        <p:nvPicPr>
          <p:cNvPr id="8" name="Picture 7">
            <a:extLst>
              <a:ext uri="{FF2B5EF4-FFF2-40B4-BE49-F238E27FC236}">
                <a16:creationId xmlns:a16="http://schemas.microsoft.com/office/drawing/2014/main" id="{BAA0D373-8A42-37B1-E64F-346B0D5F35F8}"/>
              </a:ext>
            </a:extLst>
          </p:cNvPr>
          <p:cNvPicPr>
            <a:picLocks noChangeAspect="1"/>
          </p:cNvPicPr>
          <p:nvPr/>
        </p:nvPicPr>
        <p:blipFill>
          <a:blip r:embed="rId4"/>
          <a:stretch>
            <a:fillRect/>
          </a:stretch>
        </p:blipFill>
        <p:spPr>
          <a:xfrm>
            <a:off x="8090383" y="4272754"/>
            <a:ext cx="2654314" cy="1634268"/>
          </a:xfrm>
          <a:prstGeom prst="rect">
            <a:avLst/>
          </a:prstGeom>
        </p:spPr>
      </p:pic>
    </p:spTree>
    <p:extLst>
      <p:ext uri="{BB962C8B-B14F-4D97-AF65-F5344CB8AC3E}">
        <p14:creationId xmlns:p14="http://schemas.microsoft.com/office/powerpoint/2010/main" val="2097026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0B4935E6-FA63-57FB-23BF-7E429E84598A}"/>
              </a:ext>
            </a:extLst>
          </p:cNvPr>
          <p:cNvPicPr>
            <a:picLocks noChangeAspect="1"/>
          </p:cNvPicPr>
          <p:nvPr/>
        </p:nvPicPr>
        <p:blipFill rotWithShape="1">
          <a:blip r:embed="rId2"/>
          <a:srcRect l="8684" r="9372" b="25720"/>
          <a:stretch/>
        </p:blipFill>
        <p:spPr bwMode="auto">
          <a:xfrm>
            <a:off x="10570210" y="365761"/>
            <a:ext cx="1126490" cy="5117556"/>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aphicFrame>
        <p:nvGraphicFramePr>
          <p:cNvPr id="116" name="Content Placeholder 3">
            <a:extLst>
              <a:ext uri="{FF2B5EF4-FFF2-40B4-BE49-F238E27FC236}">
                <a16:creationId xmlns:a16="http://schemas.microsoft.com/office/drawing/2014/main" id="{D6E982F6-F526-EB30-35E5-E32BC0225A9D}"/>
              </a:ext>
            </a:extLst>
          </p:cNvPr>
          <p:cNvGraphicFramePr>
            <a:graphicFrameLocks noGrp="1"/>
          </p:cNvGraphicFramePr>
          <p:nvPr>
            <p:ph sz="half" idx="1"/>
            <p:extLst>
              <p:ext uri="{D42A27DB-BD31-4B8C-83A1-F6EECF244321}">
                <p14:modId xmlns:p14="http://schemas.microsoft.com/office/powerpoint/2010/main" val="1792279407"/>
              </p:ext>
            </p:extLst>
          </p:nvPr>
        </p:nvGraphicFramePr>
        <p:xfrm>
          <a:off x="586343" y="228600"/>
          <a:ext cx="6165850" cy="4914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5E7FC15A-CBE4-2C67-CA60-2A027B64A333}"/>
              </a:ext>
            </a:extLst>
          </p:cNvPr>
          <p:cNvPicPr>
            <a:picLocks noChangeAspect="1"/>
          </p:cNvPicPr>
          <p:nvPr/>
        </p:nvPicPr>
        <p:blipFill rotWithShape="1">
          <a:blip r:embed="rId8"/>
          <a:srcRect l="1961" t="-20856" r="1938" b="21592"/>
          <a:stretch/>
        </p:blipFill>
        <p:spPr bwMode="auto">
          <a:xfrm>
            <a:off x="7026910" y="-672349"/>
            <a:ext cx="1317942" cy="486335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10FD134-A92C-8114-24ED-3AED79467E0D}"/>
              </a:ext>
            </a:extLst>
          </p:cNvPr>
          <p:cNvPicPr>
            <a:picLocks noChangeAspect="1"/>
          </p:cNvPicPr>
          <p:nvPr/>
        </p:nvPicPr>
        <p:blipFill rotWithShape="1">
          <a:blip r:embed="rId9"/>
          <a:srcRect l="4980" t="291" r="14711" b="60"/>
          <a:stretch/>
        </p:blipFill>
        <p:spPr bwMode="auto">
          <a:xfrm>
            <a:off x="8894286" y="365761"/>
            <a:ext cx="1126490" cy="3755390"/>
          </a:xfrm>
          <a:prstGeom prst="rect">
            <a:avLst/>
          </a:prstGeom>
          <a:ln>
            <a:noFill/>
          </a:ln>
          <a:extLst>
            <a:ext uri="{53640926-AAD7-44D8-BBD7-CCE9431645EC}">
              <a14:shadowObscured xmlns:a14="http://schemas.microsoft.com/office/drawing/2010/main"/>
            </a:ext>
          </a:extLst>
        </p:spPr>
      </p:pic>
      <p:pic>
        <p:nvPicPr>
          <p:cNvPr id="108" name="Picture 107">
            <a:extLst>
              <a:ext uri="{FF2B5EF4-FFF2-40B4-BE49-F238E27FC236}">
                <a16:creationId xmlns:a16="http://schemas.microsoft.com/office/drawing/2014/main" id="{4BA259A8-F4A6-4D34-F832-3061A8D8394D}"/>
              </a:ext>
            </a:extLst>
          </p:cNvPr>
          <p:cNvPicPr>
            <a:picLocks noChangeAspect="1"/>
          </p:cNvPicPr>
          <p:nvPr/>
        </p:nvPicPr>
        <p:blipFill>
          <a:blip r:embed="rId10"/>
          <a:stretch>
            <a:fillRect/>
          </a:stretch>
        </p:blipFill>
        <p:spPr>
          <a:xfrm>
            <a:off x="7602537" y="4567237"/>
            <a:ext cx="2024063" cy="1710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4265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F6A2B-0AC1-DA60-7D24-773921CCA8F0}"/>
              </a:ext>
            </a:extLst>
          </p:cNvPr>
          <p:cNvSpPr>
            <a:spLocks noGrp="1"/>
          </p:cNvSpPr>
          <p:nvPr>
            <p:ph type="title"/>
          </p:nvPr>
        </p:nvSpPr>
        <p:spPr>
          <a:xfrm>
            <a:off x="838200" y="620742"/>
            <a:ext cx="10515600" cy="1325563"/>
          </a:xfrm>
        </p:spPr>
        <p:txBody>
          <a:bodyPr>
            <a:normAutofit/>
          </a:bodyPr>
          <a:lstStyle/>
          <a:p>
            <a:r>
              <a:rPr lang="en-IN" dirty="0">
                <a:solidFill>
                  <a:srgbClr val="FFFFFF"/>
                </a:solidFill>
              </a:rPr>
              <a:t>Power BI Service Connection</a:t>
            </a:r>
          </a:p>
        </p:txBody>
      </p:sp>
      <p:cxnSp>
        <p:nvCxnSpPr>
          <p:cNvPr id="24" name="Straight Connector 10">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5C01C11B-24AB-4CBE-B3B3-BC2816FC51BD}"/>
              </a:ext>
            </a:extLst>
          </p:cNvPr>
          <p:cNvSpPr>
            <a:spLocks noGrp="1"/>
          </p:cNvSpPr>
          <p:nvPr>
            <p:ph sz="half" idx="1"/>
          </p:nvPr>
        </p:nvSpPr>
        <p:spPr>
          <a:xfrm>
            <a:off x="838200" y="2266345"/>
            <a:ext cx="5097780" cy="3910617"/>
          </a:xfrm>
        </p:spPr>
        <p:txBody>
          <a:bodyPr>
            <a:normAutofit/>
          </a:bodyPr>
          <a:lstStyle/>
          <a:p>
            <a:pPr lvl="0">
              <a:tabLst>
                <a:tab pos="1524000" algn="l"/>
              </a:tabLst>
            </a:pPr>
            <a:r>
              <a:rPr lang="en-US" sz="17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Created a Workspace in Power BI Service Called RetailAB.</a:t>
            </a:r>
            <a:endParaRPr lang="en-IN"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tabLst>
                <a:tab pos="1524000" algn="l"/>
              </a:tabLst>
            </a:pPr>
            <a:r>
              <a:rPr lang="en-US" sz="17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Publish This Dataset to the RetailAB Workspace.</a:t>
            </a:r>
            <a:endParaRPr lang="en-IN"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tabLst>
                <a:tab pos="1524000" algn="l"/>
              </a:tabLst>
            </a:pPr>
            <a:r>
              <a:rPr lang="en-US" sz="17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Downloaded the DATA GATEWAY and Install it in The Server Machine from Where You are Getting the Data.</a:t>
            </a:r>
            <a:endParaRPr lang="en-IN"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tabLst>
                <a:tab pos="1524000" algn="l"/>
              </a:tabLst>
            </a:pPr>
            <a:r>
              <a:rPr lang="en-US" sz="17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Added the Data Source Connections to the Gateway</a:t>
            </a:r>
            <a:endParaRPr lang="en-IN"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tabLst>
                <a:tab pos="1524000" algn="l"/>
              </a:tabLst>
            </a:pPr>
            <a:r>
              <a:rPr lang="en-US" sz="17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Configure This connection to the RetailAB Dataset.</a:t>
            </a:r>
            <a:endParaRPr lang="en-IN"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tabLst>
                <a:tab pos="1524000" algn="l"/>
              </a:tabLst>
            </a:pPr>
            <a:r>
              <a:rPr lang="en-US" sz="17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Change the </a:t>
            </a:r>
            <a:r>
              <a:rPr lang="en-US" sz="170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Startdate</a:t>
            </a:r>
            <a:r>
              <a:rPr lang="en-US" sz="17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Parameter to </a:t>
            </a:r>
            <a:r>
              <a:rPr lang="en-US" sz="170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Startdate</a:t>
            </a:r>
            <a:r>
              <a:rPr lang="en-US" sz="17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 1/1/2017 in Parameter Settings</a:t>
            </a:r>
            <a:endParaRPr lang="en-IN"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700" dirty="0">
                <a:solidFill>
                  <a:srgbClr val="FFFFFF"/>
                </a:solidFill>
                <a:effectLst/>
                <a:latin typeface="Calibri" panose="020F0502020204030204" pitchFamily="34" charset="0"/>
                <a:ea typeface="Calibri" panose="020F0502020204030204" pitchFamily="34" charset="0"/>
              </a:rPr>
              <a:t>Now Click on Refresh to Get the Entire Data to the Workspace.</a:t>
            </a:r>
            <a:endParaRPr lang="en-IN" sz="1700" dirty="0">
              <a:solidFill>
                <a:srgbClr val="FFFFFF"/>
              </a:solidFill>
            </a:endParaRPr>
          </a:p>
        </p:txBody>
      </p:sp>
      <p:sp>
        <p:nvSpPr>
          <p:cNvPr id="4" name="Content Placeholder 3">
            <a:extLst>
              <a:ext uri="{FF2B5EF4-FFF2-40B4-BE49-F238E27FC236}">
                <a16:creationId xmlns:a16="http://schemas.microsoft.com/office/drawing/2014/main" id="{8A8874E6-FC0F-0FB3-6A5A-94B1BA9ADE61}"/>
              </a:ext>
            </a:extLst>
          </p:cNvPr>
          <p:cNvSpPr>
            <a:spLocks noGrp="1"/>
          </p:cNvSpPr>
          <p:nvPr>
            <p:ph sz="half" idx="2"/>
          </p:nvPr>
        </p:nvSpPr>
        <p:spPr>
          <a:xfrm>
            <a:off x="6256020" y="2266345"/>
            <a:ext cx="5097780" cy="3910618"/>
          </a:xfrm>
        </p:spPr>
        <p:txBody>
          <a:bodyPr>
            <a:normAutofit/>
          </a:bodyPr>
          <a:lstStyle/>
          <a:p>
            <a:pPr lvl="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Treated The below 3 Pages as One Report and Name This Report as Retail AB Report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Make Sure That all The Requirements Should be Correct.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Developing all the Pages Publish This Report to Retail AB Workspace.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2000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9" name="Group 11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30" name="Rectangle 12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2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96B83E4B-227C-E28D-3693-0BC71C30A670}"/>
              </a:ext>
            </a:extLst>
          </p:cNvPr>
          <p:cNvPicPr>
            <a:picLocks noGrp="1" noChangeAspect="1"/>
          </p:cNvPicPr>
          <p:nvPr>
            <p:ph sz="half" idx="2"/>
          </p:nvPr>
        </p:nvPicPr>
        <p:blipFill>
          <a:blip r:embed="rId2"/>
          <a:stretch>
            <a:fillRect/>
          </a:stretch>
        </p:blipFill>
        <p:spPr>
          <a:xfrm>
            <a:off x="647369" y="1181100"/>
            <a:ext cx="6253214" cy="4495799"/>
          </a:xfrm>
          <a:prstGeom prst="rect">
            <a:avLst/>
          </a:prstGeom>
        </p:spPr>
      </p:pic>
      <p:sp>
        <p:nvSpPr>
          <p:cNvPr id="3" name="Content Placeholder 2">
            <a:extLst>
              <a:ext uri="{FF2B5EF4-FFF2-40B4-BE49-F238E27FC236}">
                <a16:creationId xmlns:a16="http://schemas.microsoft.com/office/drawing/2014/main" id="{A453EC27-CB69-E10B-F109-4A84BCC93C3F}"/>
              </a:ext>
            </a:extLst>
          </p:cNvPr>
          <p:cNvSpPr>
            <a:spLocks noGrp="1"/>
          </p:cNvSpPr>
          <p:nvPr>
            <p:ph sz="half" idx="1"/>
          </p:nvPr>
        </p:nvSpPr>
        <p:spPr>
          <a:xfrm>
            <a:off x="7516816" y="1181100"/>
            <a:ext cx="4465634" cy="4870450"/>
          </a:xfrm>
        </p:spPr>
        <p:txBody>
          <a:bodyPr vert="horz" lIns="91440" tIns="45720" rIns="91440" bIns="45720" rtlCol="0">
            <a:normAutofit/>
          </a:bodyPr>
          <a:lstStyle/>
          <a:p>
            <a:pPr lvl="0"/>
            <a:r>
              <a:rPr lang="en-US" sz="1600" dirty="0">
                <a:effectLst/>
              </a:rPr>
              <a:t>Created a Page </a:t>
            </a:r>
            <a:r>
              <a:rPr lang="en-US" sz="1600" dirty="0"/>
              <a:t>Named “</a:t>
            </a:r>
            <a:r>
              <a:rPr lang="en-US" sz="1600" b="1" i="1" dirty="0"/>
              <a:t>Sales Analysis</a:t>
            </a:r>
            <a:r>
              <a:rPr lang="en-US" sz="1600" dirty="0"/>
              <a:t>”</a:t>
            </a:r>
            <a:r>
              <a:rPr lang="en-US" sz="1600" dirty="0">
                <a:effectLst/>
              </a:rPr>
              <a:t>. Colors, Fonts, Position Of the Visuals are as of Choice.</a:t>
            </a:r>
          </a:p>
          <a:p>
            <a:pPr lvl="0"/>
            <a:r>
              <a:rPr lang="en-US" sz="1600" dirty="0">
                <a:effectLst/>
              </a:rPr>
              <a:t>Visual You Need to Present: </a:t>
            </a:r>
          </a:p>
          <a:p>
            <a:pPr marL="457200" lvl="1"/>
            <a:r>
              <a:rPr lang="en-US" sz="1600" dirty="0">
                <a:effectLst/>
              </a:rPr>
              <a:t>3 Cards, 1 Combo Chart (Line and Clustered Column Chart)</a:t>
            </a:r>
          </a:p>
          <a:p>
            <a:pPr marL="457200" lvl="1"/>
            <a:r>
              <a:rPr lang="en-US" sz="1600" dirty="0"/>
              <a:t>1 </a:t>
            </a:r>
            <a:r>
              <a:rPr lang="en-US" sz="1600" dirty="0">
                <a:effectLst/>
              </a:rPr>
              <a:t>Stacked Bar Chart to Show Sub-Category wise sales,</a:t>
            </a:r>
            <a:endParaRPr lang="en-US" sz="1600" dirty="0"/>
          </a:p>
          <a:p>
            <a:pPr marL="457200" lvl="1"/>
            <a:r>
              <a:rPr lang="en-US" sz="1600" dirty="0"/>
              <a:t>1</a:t>
            </a:r>
            <a:r>
              <a:rPr lang="en-US" sz="1600" dirty="0">
                <a:effectLst/>
              </a:rPr>
              <a:t> Pie-Chart to Show Category Wise Sales. </a:t>
            </a:r>
          </a:p>
          <a:p>
            <a:pPr marL="457200" lvl="1"/>
            <a:r>
              <a:rPr lang="en-US" sz="1600" dirty="0"/>
              <a:t>1</a:t>
            </a:r>
            <a:r>
              <a:rPr lang="en-US" sz="1600" dirty="0">
                <a:effectLst/>
              </a:rPr>
              <a:t> Donut-Chart to Show Region Wise Sales.</a:t>
            </a:r>
          </a:p>
          <a:p>
            <a:pPr lvl="0"/>
            <a:r>
              <a:rPr lang="en-US" sz="1600" dirty="0">
                <a:effectLst/>
              </a:rPr>
              <a:t>Created a Matrix Visual as shown in the Image Use ALLEXCEPT Dax Function to Get the Parent sales in Percentages.</a:t>
            </a:r>
          </a:p>
          <a:p>
            <a:pPr lvl="0">
              <a:spcAft>
                <a:spcPts val="800"/>
              </a:spcAft>
            </a:pPr>
            <a:r>
              <a:rPr lang="en-US" sz="1600" dirty="0">
                <a:effectLst/>
              </a:rPr>
              <a:t>Created Drill Through on a Region Column </a:t>
            </a:r>
            <a:r>
              <a:rPr lang="en-US" sz="1600">
                <a:effectLst/>
              </a:rPr>
              <a:t>to Region </a:t>
            </a:r>
            <a:r>
              <a:rPr lang="en-US" sz="1600" dirty="0">
                <a:effectLst/>
              </a:rPr>
              <a:t>Wise Analysis Page.</a:t>
            </a:r>
          </a:p>
        </p:txBody>
      </p:sp>
      <p:grpSp>
        <p:nvGrpSpPr>
          <p:cNvPr id="132" name="Group 12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33" name="Isosceles Triangle 12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2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052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6" name="Rectangle 2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screenshot of a computer&#10;&#10;Description automatically generated with medium confidence">
            <a:extLst>
              <a:ext uri="{FF2B5EF4-FFF2-40B4-BE49-F238E27FC236}">
                <a16:creationId xmlns:a16="http://schemas.microsoft.com/office/drawing/2014/main" id="{40957BEE-8629-79EE-2F82-B485CBA4DE8F}"/>
              </a:ext>
            </a:extLst>
          </p:cNvPr>
          <p:cNvPicPr>
            <a:picLocks noGrp="1" noChangeAspect="1"/>
          </p:cNvPicPr>
          <p:nvPr>
            <p:ph sz="half" idx="2"/>
          </p:nvPr>
        </p:nvPicPr>
        <p:blipFill>
          <a:blip r:embed="rId2"/>
          <a:stretch>
            <a:fillRect/>
          </a:stretch>
        </p:blipFill>
        <p:spPr>
          <a:xfrm>
            <a:off x="329141" y="1047636"/>
            <a:ext cx="6253214" cy="4422211"/>
          </a:xfrm>
          <a:prstGeom prst="rect">
            <a:avLst/>
          </a:prstGeom>
        </p:spPr>
      </p:pic>
      <p:grpSp>
        <p:nvGrpSpPr>
          <p:cNvPr id="29" name="Group 2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0" name="Isosceles Triangle 2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18">
            <a:extLst>
              <a:ext uri="{FF2B5EF4-FFF2-40B4-BE49-F238E27FC236}">
                <a16:creationId xmlns:a16="http://schemas.microsoft.com/office/drawing/2014/main" id="{E33FFBB1-E735-E311-B9FF-65B19527F0AF}"/>
              </a:ext>
            </a:extLst>
          </p:cNvPr>
          <p:cNvSpPr>
            <a:spLocks noGrp="1"/>
          </p:cNvSpPr>
          <p:nvPr>
            <p:ph sz="half" idx="1"/>
          </p:nvPr>
        </p:nvSpPr>
        <p:spPr>
          <a:xfrm>
            <a:off x="6867046" y="1060222"/>
            <a:ext cx="5181600" cy="4953228"/>
          </a:xfrm>
        </p:spPr>
        <p:txBody>
          <a:bodyPr>
            <a:normAutofit fontScale="92500" lnSpcReduction="20000"/>
          </a:bodyPr>
          <a:lstStyle/>
          <a:p>
            <a:pPr lvl="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Created a Report Page called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a:t>
            </a:r>
            <a:r>
              <a:rPr lang="en-US" sz="1600" b="1" i="1" dirty="0">
                <a:effectLst/>
                <a:latin typeface="Calibri" panose="020F0502020204030204" pitchFamily="34" charset="0"/>
                <a:ea typeface="Calibri" panose="020F0502020204030204" pitchFamily="34" charset="0"/>
                <a:cs typeface="Times New Roman" panose="02020603050405020304" pitchFamily="18" charset="0"/>
              </a:rPr>
              <a:t>Region Wise Analysis”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Visuals Need to keep in This Report Page are: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4</a:t>
            </a:r>
            <a:r>
              <a:rPr lang="en-US" sz="1600" dirty="0">
                <a:effectLst/>
                <a:latin typeface="Calibri" panose="020F0502020204030204" pitchFamily="34" charset="0"/>
                <a:ea typeface="Calibri" panose="020F0502020204030204" pitchFamily="34" charset="0"/>
                <a:cs typeface="Times New Roman" panose="02020603050405020304" pitchFamily="18" charset="0"/>
              </a:rPr>
              <a:t> Card Visuals (sales, Orders, Profits, Regions).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2</a:t>
            </a:r>
            <a:r>
              <a:rPr lang="en-US" sz="1600" dirty="0">
                <a:effectLst/>
                <a:latin typeface="Calibri" panose="020F0502020204030204" pitchFamily="34" charset="0"/>
                <a:ea typeface="Calibri" panose="020F0502020204030204" pitchFamily="34" charset="0"/>
                <a:cs typeface="Times New Roman" panose="02020603050405020304" pitchFamily="18" charset="0"/>
              </a:rPr>
              <a:t> Slicers (Year and Region).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 Line Chart to show Year Wise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 Combo Chart to Show sales and Profits by Region and Person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 Donut Chart to Show Region Wise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Created a Waterfall Chart to Show Year and Region Wise Sum of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Created Map Visual to show State Wise sales. (Map Should be Heat map)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Created Drill Through on Region Column.</a:t>
            </a:r>
          </a:p>
          <a:p>
            <a:pPr lvl="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 a Bookmark to Clear all the Filters at a Time.</a:t>
            </a:r>
          </a:p>
          <a:p>
            <a:pPr lvl="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 a Page Navigation to Go to Main Page by Clicking on the Home Image.</a:t>
            </a:r>
          </a:p>
          <a:p>
            <a:pPr lvl="0">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2996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F9A9A-715C-0B0D-5C3A-D66C9ABEE752}"/>
              </a:ext>
            </a:extLst>
          </p:cNvPr>
          <p:cNvSpPr>
            <a:spLocks noGrp="1"/>
          </p:cNvSpPr>
          <p:nvPr>
            <p:ph sz="half" idx="1"/>
          </p:nvPr>
        </p:nvSpPr>
        <p:spPr>
          <a:xfrm>
            <a:off x="698500" y="790574"/>
            <a:ext cx="5181600" cy="5680075"/>
          </a:xfrm>
        </p:spPr>
        <p:txBody>
          <a:bodyPr>
            <a:normAutofit/>
          </a:bodyPr>
          <a:lstStyle/>
          <a:p>
            <a:pPr lvl="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Created a Report Page called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Calendar Date Wise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 Slicer to show the Years.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 Line Chart to Show Month Wise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 More Line Chart to Show FY-Year Wise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 Stacked Column Chart to show QTR Wise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a:t>
            </a:r>
            <a:r>
              <a:rPr lang="en-US" sz="1600" dirty="0">
                <a:effectLst/>
                <a:latin typeface="Calibri" panose="020F0502020204030204" pitchFamily="34" charset="0"/>
                <a:ea typeface="Calibri" panose="020F0502020204030204" pitchFamily="34" charset="0"/>
                <a:cs typeface="Times New Roman" panose="02020603050405020304" pitchFamily="18" charset="0"/>
              </a:rPr>
              <a:t> Table Visual to Show Year wise Order Date and Ship date sales.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Shown the same Data in Stacked Column Chart.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Created a Bookmark to Clear all the Filters at a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Created a Page Navigation to Go to Main Page by Clicking on the Home Image.</a:t>
            </a:r>
          </a:p>
          <a:p>
            <a:pPr lvl="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Created a Custom ToolTip and Show it on the Visual Category Wise Sales As Shown in the Visualization.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Assigned this Tooltip to the Pie Chart visual in the Main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Created the Page Navigations to all the Four Pages.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1E75DA40-7941-A710-D824-5D6BCC01D3FB}"/>
              </a:ext>
            </a:extLst>
          </p:cNvPr>
          <p:cNvPicPr>
            <a:picLocks noGrp="1" noChangeAspect="1"/>
          </p:cNvPicPr>
          <p:nvPr>
            <p:ph sz="half" idx="2"/>
          </p:nvPr>
        </p:nvPicPr>
        <p:blipFill>
          <a:blip r:embed="rId2"/>
          <a:stretch>
            <a:fillRect/>
          </a:stretch>
        </p:blipFill>
        <p:spPr>
          <a:xfrm>
            <a:off x="5930900" y="734138"/>
            <a:ext cx="5783314" cy="4212512"/>
          </a:xfrm>
          <a:prstGeom prst="rect">
            <a:avLst/>
          </a:prstGeom>
        </p:spPr>
      </p:pic>
      <p:pic>
        <p:nvPicPr>
          <p:cNvPr id="6" name="Picture 5">
            <a:extLst>
              <a:ext uri="{FF2B5EF4-FFF2-40B4-BE49-F238E27FC236}">
                <a16:creationId xmlns:a16="http://schemas.microsoft.com/office/drawing/2014/main" id="{17076FD3-CC47-FF91-CAAC-F7CA70B50B7B}"/>
              </a:ext>
            </a:extLst>
          </p:cNvPr>
          <p:cNvPicPr>
            <a:picLocks noChangeAspect="1"/>
          </p:cNvPicPr>
          <p:nvPr/>
        </p:nvPicPr>
        <p:blipFill>
          <a:blip r:embed="rId3"/>
          <a:stretch>
            <a:fillRect/>
          </a:stretch>
        </p:blipFill>
        <p:spPr>
          <a:xfrm>
            <a:off x="6807203" y="5081587"/>
            <a:ext cx="2254247" cy="1666149"/>
          </a:xfrm>
          <a:prstGeom prst="rect">
            <a:avLst/>
          </a:prstGeom>
        </p:spPr>
      </p:pic>
    </p:spTree>
    <p:extLst>
      <p:ext uri="{BB962C8B-B14F-4D97-AF65-F5344CB8AC3E}">
        <p14:creationId xmlns:p14="http://schemas.microsoft.com/office/powerpoint/2010/main" val="2002711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CAF92A-357B-3D98-CEBD-718E6F0B13C8}"/>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RetailAB Report 2(Profit Analysis)</a:t>
            </a:r>
          </a:p>
        </p:txBody>
      </p:sp>
      <p:sp>
        <p:nvSpPr>
          <p:cNvPr id="3" name="Content Placeholder 2">
            <a:extLst>
              <a:ext uri="{FF2B5EF4-FFF2-40B4-BE49-F238E27FC236}">
                <a16:creationId xmlns:a16="http://schemas.microsoft.com/office/drawing/2014/main" id="{F64EA6FB-A541-E41C-1531-154DB2C46B33}"/>
              </a:ext>
            </a:extLst>
          </p:cNvPr>
          <p:cNvSpPr>
            <a:spLocks noGrp="1"/>
          </p:cNvSpPr>
          <p:nvPr>
            <p:ph sz="half" idx="1"/>
          </p:nvPr>
        </p:nvSpPr>
        <p:spPr>
          <a:xfrm>
            <a:off x="643468" y="1782981"/>
            <a:ext cx="4373031" cy="4393982"/>
          </a:xfrm>
        </p:spPr>
        <p:txBody>
          <a:bodyPr vert="horz" lIns="91440" tIns="45720" rIns="91440" bIns="45720" rtlCol="0">
            <a:normAutofit/>
          </a:bodyPr>
          <a:lstStyle/>
          <a:p>
            <a:pPr lvl="0"/>
            <a:r>
              <a:rPr lang="en-US" sz="1600" dirty="0">
                <a:effectLst/>
              </a:rPr>
              <a:t>Created a Report Page called “</a:t>
            </a:r>
            <a:r>
              <a:rPr lang="en-US" sz="1600" b="1" dirty="0">
                <a:effectLst/>
              </a:rPr>
              <a:t>Profit Analysis”.</a:t>
            </a:r>
            <a:endParaRPr lang="en-US" sz="1600" dirty="0">
              <a:effectLst/>
            </a:endParaRPr>
          </a:p>
          <a:p>
            <a:pPr lvl="1"/>
            <a:r>
              <a:rPr lang="en-US" sz="1600" dirty="0"/>
              <a:t>2</a:t>
            </a:r>
            <a:r>
              <a:rPr lang="en-US" sz="1600" dirty="0">
                <a:effectLst/>
              </a:rPr>
              <a:t> Card Visuals to Show Profits and Orders.</a:t>
            </a:r>
          </a:p>
          <a:p>
            <a:pPr lvl="1"/>
            <a:r>
              <a:rPr lang="en-US" sz="1600" dirty="0"/>
              <a:t>3</a:t>
            </a:r>
            <a:r>
              <a:rPr lang="en-US" sz="1600" dirty="0">
                <a:effectLst/>
              </a:rPr>
              <a:t> Slicers Visuals for Year, Region, Category.</a:t>
            </a:r>
          </a:p>
          <a:p>
            <a:pPr lvl="1"/>
            <a:r>
              <a:rPr lang="en-US" sz="1600" dirty="0"/>
              <a:t>1</a:t>
            </a:r>
            <a:r>
              <a:rPr lang="en-US" sz="1600" dirty="0">
                <a:effectLst/>
              </a:rPr>
              <a:t> Stacked Column Chart to Show Sub-Category Wise Profits.</a:t>
            </a:r>
          </a:p>
          <a:p>
            <a:pPr lvl="1"/>
            <a:r>
              <a:rPr lang="en-US" sz="1600" dirty="0"/>
              <a:t>1 </a:t>
            </a:r>
            <a:r>
              <a:rPr lang="en-US" sz="1600" dirty="0">
                <a:effectLst/>
              </a:rPr>
              <a:t>Line Chart to Show FY-Year Wise Profits.</a:t>
            </a:r>
          </a:p>
          <a:p>
            <a:pPr lvl="1"/>
            <a:r>
              <a:rPr lang="en-US" sz="1600" dirty="0"/>
              <a:t>1</a:t>
            </a:r>
            <a:r>
              <a:rPr lang="en-US" sz="1600" dirty="0">
                <a:effectLst/>
              </a:rPr>
              <a:t> Waterfall Chart to Show Year Wise Category Wise Profits.</a:t>
            </a:r>
          </a:p>
          <a:p>
            <a:pPr lvl="1"/>
            <a:r>
              <a:rPr lang="en-US" sz="1600" dirty="0"/>
              <a:t>1</a:t>
            </a:r>
            <a:r>
              <a:rPr lang="en-US" sz="1600" dirty="0">
                <a:effectLst/>
              </a:rPr>
              <a:t> Pie-Chart to show Category Wise Sales.</a:t>
            </a:r>
          </a:p>
          <a:p>
            <a:pPr lvl="1"/>
            <a:r>
              <a:rPr lang="en-US" sz="1600" dirty="0"/>
              <a:t>1</a:t>
            </a:r>
            <a:r>
              <a:rPr lang="en-US" sz="1600" dirty="0">
                <a:effectLst/>
              </a:rPr>
              <a:t> Donut Chart to show Region Wise Sales.</a:t>
            </a:r>
          </a:p>
          <a:p>
            <a:pPr lvl="0"/>
            <a:r>
              <a:rPr lang="en-US" sz="1600" dirty="0">
                <a:effectLst/>
              </a:rPr>
              <a:t>Placed One Q&amp;A Visual in This Report Page.</a:t>
            </a:r>
          </a:p>
          <a:p>
            <a:pPr lvl="0"/>
            <a:r>
              <a:rPr lang="en-US" sz="1600" dirty="0">
                <a:effectLst/>
              </a:rPr>
              <a:t>Created a Bookmark to Clear all Slicer Filters</a:t>
            </a:r>
          </a:p>
          <a:p>
            <a:pPr lvl="0">
              <a:spcAft>
                <a:spcPts val="800"/>
              </a:spcAft>
            </a:pPr>
            <a:r>
              <a:rPr lang="en-US" sz="1600" dirty="0">
                <a:effectLst/>
              </a:rPr>
              <a:t>Assigned this Bookmark to the Clear filter Image Which is their on the Top.</a:t>
            </a:r>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6C966A18-7251-EA35-A1CB-DB3E3A5CED48}"/>
              </a:ext>
            </a:extLst>
          </p:cNvPr>
          <p:cNvPicPr>
            <a:picLocks noGrp="1" noChangeAspect="1"/>
          </p:cNvPicPr>
          <p:nvPr>
            <p:ph sz="half" idx="2"/>
          </p:nvPr>
        </p:nvPicPr>
        <p:blipFill>
          <a:blip r:embed="rId2"/>
          <a:stretch>
            <a:fillRect/>
          </a:stretch>
        </p:blipFill>
        <p:spPr>
          <a:xfrm>
            <a:off x="5452432" y="1886245"/>
            <a:ext cx="6253212" cy="3828755"/>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3407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9B2F8B-FF98-8CF4-7DC7-E11123C61695}"/>
              </a:ext>
            </a:extLst>
          </p:cNvPr>
          <p:cNvSpPr>
            <a:spLocks noGrp="1"/>
          </p:cNvSpPr>
          <p:nvPr>
            <p:ph sz="half" idx="1"/>
          </p:nvPr>
        </p:nvSpPr>
        <p:spPr>
          <a:xfrm>
            <a:off x="590453" y="1421031"/>
            <a:ext cx="4008384" cy="4313019"/>
          </a:xfrm>
        </p:spPr>
        <p:txBody>
          <a:bodyPr vert="horz" lIns="91440" tIns="45720" rIns="91440" bIns="45720" rtlCol="0">
            <a:normAutofit/>
          </a:bodyPr>
          <a:lstStyle/>
          <a:p>
            <a:pPr lvl="0"/>
            <a:r>
              <a:rPr lang="en-US" sz="1400" dirty="0">
                <a:effectLst/>
              </a:rPr>
              <a:t>Created a Visual to Show Sub-Category Wise Sales and Profits. </a:t>
            </a:r>
            <a:r>
              <a:rPr lang="en-US" sz="1400" dirty="0"/>
              <a:t> </a:t>
            </a:r>
            <a:r>
              <a:rPr lang="en-US" sz="1400" dirty="0">
                <a:effectLst/>
              </a:rPr>
              <a:t>(To Identify Which Sub-category Is Getting More Sales and More Profits)</a:t>
            </a:r>
          </a:p>
          <a:p>
            <a:pPr lvl="0"/>
            <a:r>
              <a:rPr lang="en-US" sz="1400" dirty="0">
                <a:effectLst/>
              </a:rPr>
              <a:t>The Purpose Of This Visual is to Compare two Fact Values Based On The Single Dimensional Column.</a:t>
            </a:r>
          </a:p>
          <a:p>
            <a:pPr lvl="0"/>
            <a:r>
              <a:rPr lang="en-US" sz="1400" dirty="0"/>
              <a:t>1</a:t>
            </a:r>
            <a:r>
              <a:rPr lang="en-US" sz="1400" dirty="0">
                <a:effectLst/>
              </a:rPr>
              <a:t> Funnel Chart to Identify Which Mode of Shipments Is Preferred by the Customers.</a:t>
            </a:r>
          </a:p>
          <a:p>
            <a:pPr lvl="0"/>
            <a:r>
              <a:rPr lang="en-US" sz="1400" dirty="0">
                <a:effectLst/>
              </a:rPr>
              <a:t>Created a Clustered Chart to show Region and Category wise Profits.</a:t>
            </a:r>
          </a:p>
          <a:p>
            <a:pPr lvl="0"/>
            <a:r>
              <a:rPr lang="en-US" sz="1400" dirty="0">
                <a:effectLst/>
              </a:rPr>
              <a:t>Created a Visual to Show to Show Segment Wise Profits.</a:t>
            </a:r>
          </a:p>
          <a:p>
            <a:pPr lvl="0"/>
            <a:r>
              <a:rPr lang="en-US" sz="1400" dirty="0">
                <a:effectLst/>
              </a:rPr>
              <a:t>Created a Visual to show Year Wise Profit.</a:t>
            </a:r>
          </a:p>
          <a:p>
            <a:pPr lvl="0">
              <a:spcAft>
                <a:spcPts val="800"/>
              </a:spcAft>
            </a:pPr>
            <a:r>
              <a:rPr lang="en-US" sz="1400" dirty="0">
                <a:effectLst/>
              </a:rPr>
              <a:t>Created a Visual to show Ship Mode wise Profits in Percentages.</a:t>
            </a:r>
          </a:p>
          <a:p>
            <a:endParaRPr lang="en-US" sz="1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Graphical user interface, application&#10;&#10;Description automatically generated">
            <a:extLst>
              <a:ext uri="{FF2B5EF4-FFF2-40B4-BE49-F238E27FC236}">
                <a16:creationId xmlns:a16="http://schemas.microsoft.com/office/drawing/2014/main" id="{A522BB57-BE44-4051-1B08-5B87B1281465}"/>
              </a:ext>
            </a:extLst>
          </p:cNvPr>
          <p:cNvPicPr>
            <a:picLocks noGrp="1" noChangeAspect="1"/>
          </p:cNvPicPr>
          <p:nvPr>
            <p:ph sz="half" idx="2"/>
          </p:nvPr>
        </p:nvPicPr>
        <p:blipFill>
          <a:blip r:embed="rId2"/>
          <a:stretch>
            <a:fillRect/>
          </a:stretch>
        </p:blipFill>
        <p:spPr>
          <a:xfrm>
            <a:off x="5022270" y="1421031"/>
            <a:ext cx="6253212" cy="351743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87270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74150-26ED-6071-A7E1-9B61ED2F2214}"/>
              </a:ext>
            </a:extLst>
          </p:cNvPr>
          <p:cNvSpPr>
            <a:spLocks noGrp="1"/>
          </p:cNvSpPr>
          <p:nvPr>
            <p:ph sz="half" idx="1"/>
          </p:nvPr>
        </p:nvSpPr>
        <p:spPr>
          <a:xfrm>
            <a:off x="488950" y="1253330"/>
            <a:ext cx="5314950" cy="4982369"/>
          </a:xfrm>
        </p:spPr>
        <p:txBody>
          <a:bodyPr>
            <a:normAutofit/>
          </a:bodyPr>
          <a:lstStyle/>
          <a:p>
            <a:pPr lvl="0">
              <a:lnSpc>
                <a:spcPct val="107000"/>
              </a:lnSpc>
            </a:pPr>
            <a:r>
              <a:rPr lang="en-US" sz="1500" dirty="0">
                <a:effectLst/>
                <a:latin typeface="Calibri" panose="020F0502020204030204" pitchFamily="34" charset="0"/>
                <a:ea typeface="Calibri" panose="020F0502020204030204" pitchFamily="34" charset="0"/>
                <a:cs typeface="Times New Roman" panose="02020603050405020304" pitchFamily="18" charset="0"/>
              </a:rPr>
              <a:t>Created a visual to Show Running Totals (or) Cumulative Totals</a:t>
            </a:r>
            <a:r>
              <a:rPr lang="en-IN" sz="1500" dirty="0">
                <a:latin typeface="Calibri" panose="020F0502020204030204" pitchFamily="34" charset="0"/>
                <a:ea typeface="Calibri" panose="020F0502020204030204" pitchFamily="34" charset="0"/>
                <a:cs typeface="Times New Roman" panose="02020603050405020304" pitchFamily="18" charset="0"/>
              </a:rPr>
              <a:t> </a:t>
            </a:r>
            <a:r>
              <a:rPr lang="en-US" sz="1500" dirty="0">
                <a:latin typeface="Calibri" panose="020F0502020204030204" pitchFamily="34" charset="0"/>
                <a:ea typeface="Calibri" panose="020F0502020204030204" pitchFamily="34" charset="0"/>
                <a:cs typeface="Times New Roman" panose="02020603050405020304" pitchFamily="18" charset="0"/>
              </a:rPr>
              <a:t>b</a:t>
            </a:r>
            <a:r>
              <a:rPr lang="en-US" sz="1500" dirty="0">
                <a:effectLst/>
                <a:latin typeface="Calibri" panose="020F0502020204030204" pitchFamily="34" charset="0"/>
                <a:ea typeface="Calibri" panose="020F0502020204030204" pitchFamily="34" charset="0"/>
                <a:cs typeface="Times New Roman" panose="02020603050405020304" pitchFamily="18" charset="0"/>
              </a:rPr>
              <a:t>ased on the Sub-Category Column. i.e., Text Column and Given Ranking Based on the Running Totals.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500" dirty="0">
                <a:effectLst/>
                <a:latin typeface="Calibri" panose="020F0502020204030204" pitchFamily="34" charset="0"/>
                <a:ea typeface="Calibri" panose="020F0502020204030204" pitchFamily="34" charset="0"/>
                <a:cs typeface="Times New Roman" panose="02020603050405020304" pitchFamily="18" charset="0"/>
              </a:rPr>
              <a:t>Created a visual to Show Running Totals (or) Cumulative Totals</a:t>
            </a:r>
            <a:r>
              <a:rPr lang="en-IN" sz="1500" dirty="0">
                <a:latin typeface="Calibri" panose="020F0502020204030204" pitchFamily="34" charset="0"/>
                <a:ea typeface="Calibri" panose="020F0502020204030204" pitchFamily="34" charset="0"/>
                <a:cs typeface="Times New Roman" panose="02020603050405020304" pitchFamily="18" charset="0"/>
              </a:rPr>
              <a:t> </a:t>
            </a:r>
            <a:r>
              <a:rPr lang="en-US" sz="1500" dirty="0">
                <a:latin typeface="Calibri" panose="020F0502020204030204" pitchFamily="34" charset="0"/>
                <a:ea typeface="Calibri" panose="020F0502020204030204" pitchFamily="34" charset="0"/>
                <a:cs typeface="Times New Roman" panose="02020603050405020304" pitchFamily="18" charset="0"/>
              </a:rPr>
              <a:t>b</a:t>
            </a:r>
            <a:r>
              <a:rPr lang="en-US" sz="1500" dirty="0">
                <a:effectLst/>
                <a:latin typeface="Calibri" panose="020F0502020204030204" pitchFamily="34" charset="0"/>
                <a:ea typeface="Calibri" panose="020F0502020204030204" pitchFamily="34" charset="0"/>
                <a:cs typeface="Times New Roman" panose="02020603050405020304" pitchFamily="18" charset="0"/>
              </a:rPr>
              <a:t>ased on the Date Column. i.e., Year Column.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500" dirty="0">
                <a:effectLst/>
                <a:latin typeface="Calibri" panose="020F0502020204030204" pitchFamily="34" charset="0"/>
                <a:ea typeface="Calibri" panose="020F0502020204030204" pitchFamily="34" charset="0"/>
                <a:cs typeface="Times New Roman" panose="02020603050405020304" pitchFamily="18" charset="0"/>
              </a:rPr>
              <a:t>Created a table visual to Show Ship Date wise Sales and their Growth in Percentages.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Created a Table Visual to Show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Qtr</a:t>
            </a:r>
            <a:r>
              <a:rPr lang="en-US" sz="1500" dirty="0">
                <a:effectLst/>
                <a:latin typeface="Calibri" panose="020F0502020204030204" pitchFamily="34" charset="0"/>
                <a:ea typeface="Calibri" panose="020F0502020204030204" pitchFamily="34" charset="0"/>
                <a:cs typeface="Times New Roman" panose="02020603050405020304" pitchFamily="18" charset="0"/>
              </a:rPr>
              <a:t> Wise Cumulative Totals Use Total QTD Dax Function.</a:t>
            </a:r>
          </a:p>
          <a:p>
            <a:pPr lvl="0">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Created a Custom Legend to Show the Conditional Color Formatting of the Visual.</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pic>
        <p:nvPicPr>
          <p:cNvPr id="5" name="Content Placeholder 4">
            <a:extLst>
              <a:ext uri="{FF2B5EF4-FFF2-40B4-BE49-F238E27FC236}">
                <a16:creationId xmlns:a16="http://schemas.microsoft.com/office/drawing/2014/main" id="{488EBBCE-F9A3-6392-9181-173DEA5C3FEA}"/>
              </a:ext>
            </a:extLst>
          </p:cNvPr>
          <p:cNvPicPr>
            <a:picLocks noGrp="1" noChangeAspect="1"/>
          </p:cNvPicPr>
          <p:nvPr>
            <p:ph sz="half" idx="2"/>
          </p:nvPr>
        </p:nvPicPr>
        <p:blipFill>
          <a:blip r:embed="rId2"/>
          <a:stretch>
            <a:fillRect/>
          </a:stretch>
        </p:blipFill>
        <p:spPr>
          <a:xfrm>
            <a:off x="6096000" y="460375"/>
            <a:ext cx="5473700" cy="2910370"/>
          </a:xfrm>
          <a:prstGeom prst="rect">
            <a:avLst/>
          </a:prstGeom>
        </p:spPr>
      </p:pic>
      <p:pic>
        <p:nvPicPr>
          <p:cNvPr id="6" name="Picture 5">
            <a:extLst>
              <a:ext uri="{FF2B5EF4-FFF2-40B4-BE49-F238E27FC236}">
                <a16:creationId xmlns:a16="http://schemas.microsoft.com/office/drawing/2014/main" id="{5A6B4487-78BF-29FF-6FE2-186EA2E09DDF}"/>
              </a:ext>
            </a:extLst>
          </p:cNvPr>
          <p:cNvPicPr>
            <a:picLocks noChangeAspect="1"/>
          </p:cNvPicPr>
          <p:nvPr/>
        </p:nvPicPr>
        <p:blipFill rotWithShape="1">
          <a:blip r:embed="rId3"/>
          <a:srcRect l="1372" t="8802" r="31759" b="36929"/>
          <a:stretch/>
        </p:blipFill>
        <p:spPr bwMode="auto">
          <a:xfrm>
            <a:off x="6096000" y="3762375"/>
            <a:ext cx="5473700" cy="2635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2207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6000">
                <a:solidFill>
                  <a:schemeClr val="bg1"/>
                </a:solidFill>
              </a:rPr>
              <a:t>Contents</a:t>
            </a:r>
          </a:p>
        </p:txBody>
      </p:sp>
      <p:graphicFrame>
        <p:nvGraphicFramePr>
          <p:cNvPr id="5" name="Content Placeholder 2">
            <a:extLst>
              <a:ext uri="{FF2B5EF4-FFF2-40B4-BE49-F238E27FC236}">
                <a16:creationId xmlns:a16="http://schemas.microsoft.com/office/drawing/2014/main" id="{F6CA299D-7ABF-514A-C0C2-8CD884D9B7FD}"/>
              </a:ext>
            </a:extLst>
          </p:cNvPr>
          <p:cNvGraphicFramePr>
            <a:graphicFrameLocks noGrp="1"/>
          </p:cNvGraphicFramePr>
          <p:nvPr>
            <p:ph idx="1"/>
            <p:extLst>
              <p:ext uri="{D42A27DB-BD31-4B8C-83A1-F6EECF244321}">
                <p14:modId xmlns:p14="http://schemas.microsoft.com/office/powerpoint/2010/main" val="318172066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565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EC1F4-47A9-6D88-8B5D-9065D93AE647}"/>
              </a:ext>
            </a:extLst>
          </p:cNvPr>
          <p:cNvSpPr txBox="1"/>
          <p:nvPr/>
        </p:nvSpPr>
        <p:spPr>
          <a:xfrm>
            <a:off x="1511300" y="101600"/>
            <a:ext cx="8578850" cy="369332"/>
          </a:xfrm>
          <a:prstGeom prst="rect">
            <a:avLst/>
          </a:prstGeom>
          <a:noFill/>
        </p:spPr>
        <p:txBody>
          <a:bodyPr wrap="square" rtlCol="0">
            <a:spAutoFit/>
          </a:bodyPr>
          <a:lstStyle/>
          <a:p>
            <a:pPr algn="ctr"/>
            <a:r>
              <a:rPr lang="en-IN" dirty="0"/>
              <a:t>Live Interactive Power Bi Report (Ab Retail Sales Analysis)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E3835CD9-FD33-AC7C-E5B6-D205A0E40641}"/>
                  </a:ext>
                </a:extLst>
              </p:cNvPr>
              <p:cNvGraphicFramePr>
                <a:graphicFrameLocks noGrp="1"/>
              </p:cNvGraphicFramePr>
              <p:nvPr>
                <p:extLst>
                  <p:ext uri="{D42A27DB-BD31-4B8C-83A1-F6EECF244321}">
                    <p14:modId xmlns:p14="http://schemas.microsoft.com/office/powerpoint/2010/main" val="3120316783"/>
                  </p:ext>
                </p:extLst>
              </p:nvPr>
            </p:nvGraphicFramePr>
            <p:xfrm>
              <a:off x="323850" y="571498"/>
              <a:ext cx="11690350" cy="610870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title="Microsoft Power BI">
                <a:extLst>
                  <a:ext uri="{FF2B5EF4-FFF2-40B4-BE49-F238E27FC236}">
                    <a16:creationId xmlns:a16="http://schemas.microsoft.com/office/drawing/2014/main" id="{E3835CD9-FD33-AC7C-E5B6-D205A0E40641}"/>
                  </a:ext>
                </a:extLst>
              </p:cNvPr>
              <p:cNvPicPr>
                <a:picLocks noGrp="1" noRot="1" noChangeAspect="1" noMove="1" noResize="1" noEditPoints="1" noAdjustHandles="1" noChangeArrowheads="1" noChangeShapeType="1"/>
              </p:cNvPicPr>
              <p:nvPr/>
            </p:nvPicPr>
            <p:blipFill>
              <a:blip r:embed="rId3"/>
              <a:stretch>
                <a:fillRect/>
              </a:stretch>
            </p:blipFill>
            <p:spPr>
              <a:xfrm>
                <a:off x="323850" y="571498"/>
                <a:ext cx="11690350" cy="6108701"/>
              </a:xfrm>
              <a:prstGeom prst="rect">
                <a:avLst/>
              </a:prstGeom>
            </p:spPr>
          </p:pic>
        </mc:Fallback>
      </mc:AlternateContent>
    </p:spTree>
    <p:extLst>
      <p:ext uri="{BB962C8B-B14F-4D97-AF65-F5344CB8AC3E}">
        <p14:creationId xmlns:p14="http://schemas.microsoft.com/office/powerpoint/2010/main" val="4044263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BBD1-0717-D76B-6EEC-DDA3636935C0}"/>
              </a:ext>
            </a:extLst>
          </p:cNvPr>
          <p:cNvSpPr>
            <a:spLocks noGrp="1"/>
          </p:cNvSpPr>
          <p:nvPr>
            <p:ph type="title"/>
          </p:nvPr>
        </p:nvSpPr>
        <p:spPr>
          <a:xfrm>
            <a:off x="1212850" y="66676"/>
            <a:ext cx="9550400" cy="406400"/>
          </a:xfrm>
        </p:spPr>
        <p:txBody>
          <a:bodyPr>
            <a:normAutofit/>
          </a:bodyPr>
          <a:lstStyle/>
          <a:p>
            <a:pPr algn="ctr"/>
            <a:r>
              <a:rPr lang="en-IN" sz="1800" dirty="0">
                <a:latin typeface="+mn-lt"/>
              </a:rPr>
              <a:t>Live Interactive Power Bi Report (Ab Retail Profit Analysis)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Microsoft Power BI">
                <a:extLst>
                  <a:ext uri="{FF2B5EF4-FFF2-40B4-BE49-F238E27FC236}">
                    <a16:creationId xmlns:a16="http://schemas.microsoft.com/office/drawing/2014/main" id="{929651BC-9256-7EA4-F1CF-1045544E4510}"/>
                  </a:ext>
                </a:extLst>
              </p:cNvPr>
              <p:cNvGraphicFramePr>
                <a:graphicFrameLocks noGrp="1"/>
              </p:cNvGraphicFramePr>
              <p:nvPr>
                <p:extLst>
                  <p:ext uri="{D42A27DB-BD31-4B8C-83A1-F6EECF244321}">
                    <p14:modId xmlns:p14="http://schemas.microsoft.com/office/powerpoint/2010/main" val="4261579476"/>
                  </p:ext>
                </p:extLst>
              </p:nvPr>
            </p:nvGraphicFramePr>
            <p:xfrm>
              <a:off x="330200" y="539750"/>
              <a:ext cx="11722100" cy="625157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Add-in 2" title="Microsoft Power BI">
                <a:extLst>
                  <a:ext uri="{FF2B5EF4-FFF2-40B4-BE49-F238E27FC236}">
                    <a16:creationId xmlns:a16="http://schemas.microsoft.com/office/drawing/2014/main" id="{929651BC-9256-7EA4-F1CF-1045544E4510}"/>
                  </a:ext>
                </a:extLst>
              </p:cNvPr>
              <p:cNvPicPr>
                <a:picLocks noGrp="1" noRot="1" noChangeAspect="1" noMove="1" noResize="1" noEditPoints="1" noAdjustHandles="1" noChangeArrowheads="1" noChangeShapeType="1"/>
              </p:cNvPicPr>
              <p:nvPr/>
            </p:nvPicPr>
            <p:blipFill>
              <a:blip r:embed="rId3"/>
              <a:stretch>
                <a:fillRect/>
              </a:stretch>
            </p:blipFill>
            <p:spPr>
              <a:xfrm>
                <a:off x="330200" y="539750"/>
                <a:ext cx="11722100" cy="6251575"/>
              </a:xfrm>
              <a:prstGeom prst="rect">
                <a:avLst/>
              </a:prstGeom>
            </p:spPr>
          </p:pic>
        </mc:Fallback>
      </mc:AlternateContent>
    </p:spTree>
    <p:extLst>
      <p:ext uri="{BB962C8B-B14F-4D97-AF65-F5344CB8AC3E}">
        <p14:creationId xmlns:p14="http://schemas.microsoft.com/office/powerpoint/2010/main" val="129741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58">
            <a:extLst>
              <a:ext uri="{FF2B5EF4-FFF2-40B4-BE49-F238E27FC236}">
                <a16:creationId xmlns:a16="http://schemas.microsoft.com/office/drawing/2014/main" id="{72BC1CF5-415C-4DAE-B2C2-A8BF9A1D5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5">
            <a:extLst>
              <a:ext uri="{FF2B5EF4-FFF2-40B4-BE49-F238E27FC236}">
                <a16:creationId xmlns:a16="http://schemas.microsoft.com/office/drawing/2014/main" id="{6C651D0D-A2E7-46B3-BEEA-71161FCA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
            <a:extLst>
              <a:ext uri="{FF2B5EF4-FFF2-40B4-BE49-F238E27FC236}">
                <a16:creationId xmlns:a16="http://schemas.microsoft.com/office/drawing/2014/main" id="{9CBEA7DB-1BAC-4A39-817B-82928B7F8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
            <a:extLst>
              <a:ext uri="{FF2B5EF4-FFF2-40B4-BE49-F238E27FC236}">
                <a16:creationId xmlns:a16="http://schemas.microsoft.com/office/drawing/2014/main" id="{EADF9EA0-3A2A-4F0A-9C86-FBAB53E9C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Rectangle 8">
            <a:extLst>
              <a:ext uri="{FF2B5EF4-FFF2-40B4-BE49-F238E27FC236}">
                <a16:creationId xmlns:a16="http://schemas.microsoft.com/office/drawing/2014/main" id="{A30A2C81-7CE8-4A85-9E15-548E7F466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58859" y="1118007"/>
            <a:ext cx="563429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042C20-0DF4-AD61-6391-36496746AC5C}"/>
              </a:ext>
            </a:extLst>
          </p:cNvPr>
          <p:cNvSpPr>
            <a:spLocks noGrp="1"/>
          </p:cNvSpPr>
          <p:nvPr>
            <p:ph type="title"/>
          </p:nvPr>
        </p:nvSpPr>
        <p:spPr>
          <a:xfrm>
            <a:off x="1570455" y="1426969"/>
            <a:ext cx="5158973" cy="3005883"/>
          </a:xfrm>
        </p:spPr>
        <p:txBody>
          <a:bodyPr vert="horz" lIns="91440" tIns="45720" rIns="91440" bIns="45720" rtlCol="0" anchor="b">
            <a:normAutofit/>
          </a:bodyPr>
          <a:lstStyle/>
          <a:p>
            <a:r>
              <a:rPr lang="en-US" sz="5400" kern="1200">
                <a:solidFill>
                  <a:srgbClr val="FFFFFF"/>
                </a:solidFill>
                <a:latin typeface="+mj-lt"/>
                <a:ea typeface="+mj-ea"/>
                <a:cs typeface="+mj-cs"/>
              </a:rPr>
              <a:t>Thanks for the Opportunity!</a:t>
            </a:r>
          </a:p>
        </p:txBody>
      </p:sp>
      <p:pic>
        <p:nvPicPr>
          <p:cNvPr id="6" name="Graphic 5" descr="Smiling Face with No Fill">
            <a:extLst>
              <a:ext uri="{FF2B5EF4-FFF2-40B4-BE49-F238E27FC236}">
                <a16:creationId xmlns:a16="http://schemas.microsoft.com/office/drawing/2014/main" id="{FB31F369-C10B-C703-6689-BAEB7A9418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6518" y="1518980"/>
            <a:ext cx="3966906" cy="3966906"/>
          </a:xfrm>
          <a:prstGeom prst="rect">
            <a:avLst/>
          </a:prstGeom>
        </p:spPr>
      </p:pic>
    </p:spTree>
    <p:extLst>
      <p:ext uri="{BB962C8B-B14F-4D97-AF65-F5344CB8AC3E}">
        <p14:creationId xmlns:p14="http://schemas.microsoft.com/office/powerpoint/2010/main" val="1803707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Introducing Microsoft Power BI</a:t>
            </a:r>
          </a:p>
        </p:txBody>
      </p:sp>
      <p:sp>
        <p:nvSpPr>
          <p:cNvPr id="3" name="Content Placeholder 2"/>
          <p:cNvSpPr>
            <a:spLocks noGrp="1"/>
          </p:cNvSpPr>
          <p:nvPr>
            <p:ph sz="quarter" idx="10"/>
          </p:nvPr>
        </p:nvSpPr>
        <p:spPr/>
        <p:txBody>
          <a:bodyPr/>
          <a:lstStyle/>
          <a:p>
            <a:r>
              <a:rPr lang="en-US" sz="1600" noProof="0" dirty="0"/>
              <a:t>Experience your data. Any data, any way, anywhere.</a:t>
            </a:r>
          </a:p>
        </p:txBody>
      </p:sp>
      <p:sp>
        <p:nvSpPr>
          <p:cNvPr id="4" name="Text Placeholder 3"/>
          <p:cNvSpPr>
            <a:spLocks noGrp="1"/>
          </p:cNvSpPr>
          <p:nvPr>
            <p:ph type="body" sz="quarter" idx="11"/>
          </p:nvPr>
        </p:nvSpPr>
        <p:spPr>
          <a:xfrm>
            <a:off x="269240" y="1943793"/>
            <a:ext cx="5438775" cy="3278402"/>
          </a:xfrm>
        </p:spPr>
        <p:txBody>
          <a:bodyPr>
            <a:normAutofit/>
          </a:bodyPr>
          <a:lstStyle/>
          <a:p>
            <a:r>
              <a:rPr lang="en-US" sz="1800" noProof="0" dirty="0"/>
              <a:t>Power BI is a cloud-based business analytics service that enables:</a:t>
            </a:r>
          </a:p>
          <a:p>
            <a:pPr lvl="1"/>
            <a:r>
              <a:rPr lang="en-US" sz="1800" noProof="0" dirty="0"/>
              <a:t>Fast and easy access to data</a:t>
            </a:r>
          </a:p>
          <a:p>
            <a:pPr lvl="1"/>
            <a:r>
              <a:rPr lang="en-US" sz="1800" noProof="0" dirty="0"/>
              <a:t>A live 360º view of the business</a:t>
            </a:r>
          </a:p>
          <a:p>
            <a:pPr lvl="1"/>
            <a:r>
              <a:rPr lang="en-US" sz="1800" noProof="0" dirty="0"/>
              <a:t>Data discovery and exploration</a:t>
            </a:r>
          </a:p>
          <a:p>
            <a:pPr lvl="1"/>
            <a:r>
              <a:rPr lang="en-US" sz="1800" noProof="0" dirty="0"/>
              <a:t>Insights from any device</a:t>
            </a:r>
          </a:p>
          <a:p>
            <a:pPr lvl="1"/>
            <a:r>
              <a:rPr lang="en-US" sz="1800" noProof="0" dirty="0"/>
              <a:t>Collaboration across the organization</a:t>
            </a:r>
          </a:p>
          <a:p>
            <a:pPr lvl="1"/>
            <a:r>
              <a:rPr lang="en-US" sz="1800" noProof="0" dirty="0"/>
              <a:t>Anyone to visualize and analyze data</a:t>
            </a:r>
          </a:p>
          <a:p>
            <a:endParaRPr lang="en-US" noProof="0" dirty="0"/>
          </a:p>
        </p:txBody>
      </p:sp>
      <p:pic>
        <p:nvPicPr>
          <p:cNvPr id="5" name="Picture 4"/>
          <p:cNvPicPr>
            <a:picLocks noChangeAspect="1"/>
          </p:cNvPicPr>
          <p:nvPr/>
        </p:nvPicPr>
        <p:blipFill>
          <a:blip r:embed="rId3"/>
          <a:stretch>
            <a:fillRect/>
          </a:stretch>
        </p:blipFill>
        <p:spPr>
          <a:xfrm>
            <a:off x="5830878" y="1920076"/>
            <a:ext cx="5999044" cy="4055274"/>
          </a:xfrm>
          <a:prstGeom prst="rect">
            <a:avLst/>
          </a:prstGeom>
          <a:ln w="3175">
            <a:solidFill>
              <a:schemeClr val="tx1"/>
            </a:solidFill>
          </a:ln>
          <a:effectLst/>
        </p:spPr>
      </p:pic>
      <p:grpSp>
        <p:nvGrpSpPr>
          <p:cNvPr id="6" name="Group 5"/>
          <p:cNvGrpSpPr/>
          <p:nvPr/>
        </p:nvGrpSpPr>
        <p:grpSpPr>
          <a:xfrm>
            <a:off x="3408373" y="5374806"/>
            <a:ext cx="1960752" cy="572464"/>
            <a:chOff x="7294041" y="2410035"/>
            <a:chExt cx="1960752" cy="572464"/>
          </a:xfrm>
        </p:grpSpPr>
        <p:pic>
          <p:nvPicPr>
            <p:cNvPr id="7" name="Picture 6"/>
            <p:cNvPicPr>
              <a:picLocks noChangeAspect="1"/>
            </p:cNvPicPr>
            <p:nvPr/>
          </p:nvPicPr>
          <p:blipFill>
            <a:blip r:embed="rId4"/>
            <a:stretch>
              <a:fillRect/>
            </a:stretch>
          </p:blipFill>
          <p:spPr>
            <a:xfrm>
              <a:off x="7294041" y="2473605"/>
              <a:ext cx="484908" cy="445325"/>
            </a:xfrm>
            <a:prstGeom prst="rect">
              <a:avLst/>
            </a:prstGeom>
          </p:spPr>
        </p:pic>
        <p:sp>
          <p:nvSpPr>
            <p:cNvPr id="8" name="TextBox 7"/>
            <p:cNvSpPr txBox="1"/>
            <p:nvPr/>
          </p:nvSpPr>
          <p:spPr>
            <a:xfrm>
              <a:off x="7778949" y="2410035"/>
              <a:ext cx="1475844"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solidFill>
                    <a:sysClr val="windowText" lastClr="000000"/>
                  </a:solidFill>
                  <a:latin typeface="Segoe UI Light"/>
                </a:rPr>
                <a:t>Power BI</a:t>
              </a:r>
            </a:p>
          </p:txBody>
        </p:sp>
      </p:grpSp>
    </p:spTree>
    <p:extLst>
      <p:ext uri="{BB962C8B-B14F-4D97-AF65-F5344CB8AC3E}">
        <p14:creationId xmlns:p14="http://schemas.microsoft.com/office/powerpoint/2010/main" val="898597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 new generation of BI</a:t>
            </a:r>
          </a:p>
        </p:txBody>
      </p:sp>
      <p:sp>
        <p:nvSpPr>
          <p:cNvPr id="3" name="Content Placeholder 2"/>
          <p:cNvSpPr>
            <a:spLocks noGrp="1"/>
          </p:cNvSpPr>
          <p:nvPr>
            <p:ph sz="quarter" idx="10"/>
          </p:nvPr>
        </p:nvSpPr>
        <p:spPr/>
        <p:txBody>
          <a:bodyPr/>
          <a:lstStyle/>
          <a:p>
            <a:r>
              <a:rPr lang="en-US" noProof="0" dirty="0"/>
              <a:t>Turning data into business insights is challenging</a:t>
            </a:r>
            <a:endParaRPr lang="en-US" b="1" noProof="0" dirty="0">
              <a:cs typeface="Segoe UI" panose="020B0502040204020203" pitchFamily="34" charset="0"/>
            </a:endParaRPr>
          </a:p>
        </p:txBody>
      </p:sp>
      <p:sp>
        <p:nvSpPr>
          <p:cNvPr id="4" name="Text Placeholder 3"/>
          <p:cNvSpPr>
            <a:spLocks noGrp="1"/>
          </p:cNvSpPr>
          <p:nvPr>
            <p:ph type="body" sz="quarter" idx="11"/>
          </p:nvPr>
        </p:nvSpPr>
        <p:spPr/>
        <p:txBody>
          <a:bodyPr/>
          <a:lstStyle/>
          <a:p>
            <a:r>
              <a:rPr lang="en-US" sz="2400" noProof="0" dirty="0"/>
              <a:t>Common BI challenges include…</a:t>
            </a:r>
          </a:p>
          <a:p>
            <a:endParaRPr lang="en-US" noProof="0" dirty="0"/>
          </a:p>
        </p:txBody>
      </p:sp>
      <p:grpSp>
        <p:nvGrpSpPr>
          <p:cNvPr id="24" name="Group 23"/>
          <p:cNvGrpSpPr/>
          <p:nvPr/>
        </p:nvGrpSpPr>
        <p:grpSpPr>
          <a:xfrm>
            <a:off x="461438" y="3751994"/>
            <a:ext cx="11131423" cy="919829"/>
            <a:chOff x="419875" y="3553208"/>
            <a:chExt cx="11131423" cy="919829"/>
          </a:xfrm>
        </p:grpSpPr>
        <p:grpSp>
          <p:nvGrpSpPr>
            <p:cNvPr id="25" name="Group 11"/>
            <p:cNvGrpSpPr/>
            <p:nvPr/>
          </p:nvGrpSpPr>
          <p:grpSpPr>
            <a:xfrm>
              <a:off x="419875" y="3553208"/>
              <a:ext cx="11131423" cy="919829"/>
              <a:chOff x="419875" y="3540205"/>
              <a:chExt cx="11131423" cy="919829"/>
            </a:xfrm>
          </p:grpSpPr>
          <p:sp>
            <p:nvSpPr>
              <p:cNvPr id="28" name="Rectangle 12"/>
              <p:cNvSpPr/>
              <p:nvPr/>
            </p:nvSpPr>
            <p:spPr bwMode="auto">
              <a:xfrm>
                <a:off x="1327452" y="3540205"/>
                <a:ext cx="4252254" cy="914400"/>
              </a:xfrm>
              <a:prstGeom prst="rect">
                <a:avLst/>
              </a:prstGeom>
              <a:solidFill>
                <a:schemeClr val="tx1"/>
              </a:solidFill>
              <a:ln>
                <a:solidFill>
                  <a:schemeClr val="bg2">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800" dirty="0">
                    <a:solidFill>
                      <a:srgbClr val="EDC30D"/>
                    </a:solidFill>
                    <a:latin typeface="+mj-lt"/>
                    <a:ea typeface="Segoe UI" pitchFamily="34" charset="0"/>
                    <a:cs typeface="Segoe UI" pitchFamily="34" charset="0"/>
                  </a:rPr>
                  <a:t>Multiple data sources</a:t>
                </a:r>
              </a:p>
            </p:txBody>
          </p:sp>
          <p:sp>
            <p:nvSpPr>
              <p:cNvPr id="29" name="Rectangle 13"/>
              <p:cNvSpPr/>
              <p:nvPr/>
            </p:nvSpPr>
            <p:spPr bwMode="auto">
              <a:xfrm>
                <a:off x="5579706" y="3545634"/>
                <a:ext cx="5971592" cy="914400"/>
              </a:xfrm>
              <a:prstGeom prst="rect">
                <a:avLst/>
              </a:prstGeom>
              <a:solidFill>
                <a:schemeClr val="bg1"/>
              </a:solidFill>
              <a:ln>
                <a:solidFill>
                  <a:schemeClr val="bg2">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14367" fontAlgn="base">
                  <a:lnSpc>
                    <a:spcPct val="90000"/>
                  </a:lnSpc>
                  <a:spcBef>
                    <a:spcPct val="20000"/>
                  </a:spcBef>
                  <a:spcAft>
                    <a:spcPct val="0"/>
                  </a:spcAft>
                  <a:buSzPct val="90000"/>
                </a:pPr>
                <a:r>
                  <a:rPr lang="en-US" dirty="0">
                    <a:ln w="3175">
                      <a:noFill/>
                    </a:ln>
                    <a:solidFill>
                      <a:schemeClr val="tx1"/>
                    </a:solidFill>
                    <a:latin typeface="+mj-lt"/>
                  </a:rPr>
                  <a:t>Data residing in SaaS solutions, and other external locations, is difficult to access and refresh securely</a:t>
                </a:r>
              </a:p>
            </p:txBody>
          </p:sp>
          <p:sp>
            <p:nvSpPr>
              <p:cNvPr id="30" name="Rectangle 16"/>
              <p:cNvSpPr/>
              <p:nvPr/>
            </p:nvSpPr>
            <p:spPr bwMode="auto">
              <a:xfrm>
                <a:off x="419875" y="3545634"/>
                <a:ext cx="914400" cy="914400"/>
              </a:xfrm>
              <a:prstGeom prst="rect">
                <a:avLst/>
              </a:prstGeom>
              <a:solidFill>
                <a:srgbClr val="EDC30D"/>
              </a:solidFill>
              <a:ln>
                <a:solidFill>
                  <a:schemeClr val="bg2">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3600" b="1" dirty="0">
                  <a:solidFill>
                    <a:schemeClr val="tx1"/>
                  </a:solidFill>
                  <a:ea typeface="Segoe UI" pitchFamily="34" charset="0"/>
                  <a:cs typeface="Segoe UI" pitchFamily="34" charset="0"/>
                </a:endParaRPr>
              </a:p>
            </p:txBody>
          </p:sp>
        </p:grpSp>
        <p:sp>
          <p:nvSpPr>
            <p:cNvPr id="26" name="Freeform 25"/>
            <p:cNvSpPr>
              <a:spLocks noChangeAspect="1" noEditPoints="1"/>
            </p:cNvSpPr>
            <p:nvPr/>
          </p:nvSpPr>
          <p:spPr bwMode="auto">
            <a:xfrm>
              <a:off x="895778" y="3824238"/>
              <a:ext cx="184378" cy="365760"/>
            </a:xfrm>
            <a:custGeom>
              <a:avLst/>
              <a:gdLst>
                <a:gd name="T0" fmla="*/ 0 w 185"/>
                <a:gd name="T1" fmla="*/ 0 h 376"/>
                <a:gd name="T2" fmla="*/ 0 w 185"/>
                <a:gd name="T3" fmla="*/ 376 h 376"/>
                <a:gd name="T4" fmla="*/ 185 w 185"/>
                <a:gd name="T5" fmla="*/ 376 h 376"/>
                <a:gd name="T6" fmla="*/ 185 w 185"/>
                <a:gd name="T7" fmla="*/ 0 h 376"/>
                <a:gd name="T8" fmla="*/ 0 w 185"/>
                <a:gd name="T9" fmla="*/ 0 h 376"/>
                <a:gd name="T10" fmla="*/ 86 w 185"/>
                <a:gd name="T11" fmla="*/ 304 h 376"/>
                <a:gd name="T12" fmla="*/ 20 w 185"/>
                <a:gd name="T13" fmla="*/ 304 h 376"/>
                <a:gd name="T14" fmla="*/ 20 w 185"/>
                <a:gd name="T15" fmla="*/ 244 h 376"/>
                <a:gd name="T16" fmla="*/ 86 w 185"/>
                <a:gd name="T17" fmla="*/ 244 h 376"/>
                <a:gd name="T18" fmla="*/ 86 w 185"/>
                <a:gd name="T19" fmla="*/ 304 h 376"/>
                <a:gd name="T20" fmla="*/ 86 w 185"/>
                <a:gd name="T21" fmla="*/ 230 h 376"/>
                <a:gd name="T22" fmla="*/ 20 w 185"/>
                <a:gd name="T23" fmla="*/ 230 h 376"/>
                <a:gd name="T24" fmla="*/ 20 w 185"/>
                <a:gd name="T25" fmla="*/ 171 h 376"/>
                <a:gd name="T26" fmla="*/ 86 w 185"/>
                <a:gd name="T27" fmla="*/ 171 h 376"/>
                <a:gd name="T28" fmla="*/ 86 w 185"/>
                <a:gd name="T29" fmla="*/ 230 h 376"/>
                <a:gd name="T30" fmla="*/ 86 w 185"/>
                <a:gd name="T31" fmla="*/ 157 h 376"/>
                <a:gd name="T32" fmla="*/ 20 w 185"/>
                <a:gd name="T33" fmla="*/ 157 h 376"/>
                <a:gd name="T34" fmla="*/ 20 w 185"/>
                <a:gd name="T35" fmla="*/ 98 h 376"/>
                <a:gd name="T36" fmla="*/ 86 w 185"/>
                <a:gd name="T37" fmla="*/ 98 h 376"/>
                <a:gd name="T38" fmla="*/ 86 w 185"/>
                <a:gd name="T39" fmla="*/ 157 h 376"/>
                <a:gd name="T40" fmla="*/ 86 w 185"/>
                <a:gd name="T41" fmla="*/ 85 h 376"/>
                <a:gd name="T42" fmla="*/ 20 w 185"/>
                <a:gd name="T43" fmla="*/ 85 h 376"/>
                <a:gd name="T44" fmla="*/ 20 w 185"/>
                <a:gd name="T45" fmla="*/ 25 h 376"/>
                <a:gd name="T46" fmla="*/ 86 w 185"/>
                <a:gd name="T47" fmla="*/ 25 h 376"/>
                <a:gd name="T48" fmla="*/ 86 w 185"/>
                <a:gd name="T49" fmla="*/ 85 h 376"/>
                <a:gd name="T50" fmla="*/ 166 w 185"/>
                <a:gd name="T51" fmla="*/ 304 h 376"/>
                <a:gd name="T52" fmla="*/ 99 w 185"/>
                <a:gd name="T53" fmla="*/ 304 h 376"/>
                <a:gd name="T54" fmla="*/ 99 w 185"/>
                <a:gd name="T55" fmla="*/ 244 h 376"/>
                <a:gd name="T56" fmla="*/ 166 w 185"/>
                <a:gd name="T57" fmla="*/ 244 h 376"/>
                <a:gd name="T58" fmla="*/ 166 w 185"/>
                <a:gd name="T59" fmla="*/ 304 h 376"/>
                <a:gd name="T60" fmla="*/ 166 w 185"/>
                <a:gd name="T61" fmla="*/ 230 h 376"/>
                <a:gd name="T62" fmla="*/ 99 w 185"/>
                <a:gd name="T63" fmla="*/ 230 h 376"/>
                <a:gd name="T64" fmla="*/ 99 w 185"/>
                <a:gd name="T65" fmla="*/ 171 h 376"/>
                <a:gd name="T66" fmla="*/ 166 w 185"/>
                <a:gd name="T67" fmla="*/ 171 h 376"/>
                <a:gd name="T68" fmla="*/ 166 w 185"/>
                <a:gd name="T69" fmla="*/ 230 h 376"/>
                <a:gd name="T70" fmla="*/ 166 w 185"/>
                <a:gd name="T71" fmla="*/ 157 h 376"/>
                <a:gd name="T72" fmla="*/ 99 w 185"/>
                <a:gd name="T73" fmla="*/ 157 h 376"/>
                <a:gd name="T74" fmla="*/ 99 w 185"/>
                <a:gd name="T75" fmla="*/ 98 h 376"/>
                <a:gd name="T76" fmla="*/ 166 w 185"/>
                <a:gd name="T77" fmla="*/ 98 h 376"/>
                <a:gd name="T78" fmla="*/ 166 w 185"/>
                <a:gd name="T79" fmla="*/ 157 h 376"/>
                <a:gd name="T80" fmla="*/ 166 w 185"/>
                <a:gd name="T81" fmla="*/ 85 h 376"/>
                <a:gd name="T82" fmla="*/ 99 w 185"/>
                <a:gd name="T83" fmla="*/ 85 h 376"/>
                <a:gd name="T84" fmla="*/ 99 w 185"/>
                <a:gd name="T85" fmla="*/ 25 h 376"/>
                <a:gd name="T86" fmla="*/ 166 w 185"/>
                <a:gd name="T87" fmla="*/ 25 h 376"/>
                <a:gd name="T88" fmla="*/ 166 w 185"/>
                <a:gd name="T89" fmla="*/ 8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5" h="376">
                  <a:moveTo>
                    <a:pt x="0" y="0"/>
                  </a:moveTo>
                  <a:lnTo>
                    <a:pt x="0" y="376"/>
                  </a:lnTo>
                  <a:lnTo>
                    <a:pt x="185" y="376"/>
                  </a:lnTo>
                  <a:lnTo>
                    <a:pt x="185" y="0"/>
                  </a:lnTo>
                  <a:lnTo>
                    <a:pt x="0" y="0"/>
                  </a:lnTo>
                  <a:close/>
                  <a:moveTo>
                    <a:pt x="86" y="304"/>
                  </a:moveTo>
                  <a:lnTo>
                    <a:pt x="20" y="304"/>
                  </a:lnTo>
                  <a:lnTo>
                    <a:pt x="20" y="244"/>
                  </a:lnTo>
                  <a:lnTo>
                    <a:pt x="86" y="244"/>
                  </a:lnTo>
                  <a:lnTo>
                    <a:pt x="86" y="304"/>
                  </a:lnTo>
                  <a:close/>
                  <a:moveTo>
                    <a:pt x="86" y="230"/>
                  </a:moveTo>
                  <a:lnTo>
                    <a:pt x="20" y="230"/>
                  </a:lnTo>
                  <a:lnTo>
                    <a:pt x="20" y="171"/>
                  </a:lnTo>
                  <a:lnTo>
                    <a:pt x="86" y="171"/>
                  </a:lnTo>
                  <a:lnTo>
                    <a:pt x="86" y="230"/>
                  </a:lnTo>
                  <a:close/>
                  <a:moveTo>
                    <a:pt x="86" y="157"/>
                  </a:moveTo>
                  <a:lnTo>
                    <a:pt x="20" y="157"/>
                  </a:lnTo>
                  <a:lnTo>
                    <a:pt x="20" y="98"/>
                  </a:lnTo>
                  <a:lnTo>
                    <a:pt x="86" y="98"/>
                  </a:lnTo>
                  <a:lnTo>
                    <a:pt x="86" y="157"/>
                  </a:lnTo>
                  <a:close/>
                  <a:moveTo>
                    <a:pt x="86" y="85"/>
                  </a:moveTo>
                  <a:lnTo>
                    <a:pt x="20" y="85"/>
                  </a:lnTo>
                  <a:lnTo>
                    <a:pt x="20" y="25"/>
                  </a:lnTo>
                  <a:lnTo>
                    <a:pt x="86" y="25"/>
                  </a:lnTo>
                  <a:lnTo>
                    <a:pt x="86" y="85"/>
                  </a:lnTo>
                  <a:close/>
                  <a:moveTo>
                    <a:pt x="166" y="304"/>
                  </a:moveTo>
                  <a:lnTo>
                    <a:pt x="99" y="304"/>
                  </a:lnTo>
                  <a:lnTo>
                    <a:pt x="99" y="244"/>
                  </a:lnTo>
                  <a:lnTo>
                    <a:pt x="166" y="244"/>
                  </a:lnTo>
                  <a:lnTo>
                    <a:pt x="166" y="304"/>
                  </a:lnTo>
                  <a:close/>
                  <a:moveTo>
                    <a:pt x="166" y="230"/>
                  </a:moveTo>
                  <a:lnTo>
                    <a:pt x="99" y="230"/>
                  </a:lnTo>
                  <a:lnTo>
                    <a:pt x="99" y="171"/>
                  </a:lnTo>
                  <a:lnTo>
                    <a:pt x="166" y="171"/>
                  </a:lnTo>
                  <a:lnTo>
                    <a:pt x="166" y="230"/>
                  </a:lnTo>
                  <a:close/>
                  <a:moveTo>
                    <a:pt x="166" y="157"/>
                  </a:moveTo>
                  <a:lnTo>
                    <a:pt x="99" y="157"/>
                  </a:lnTo>
                  <a:lnTo>
                    <a:pt x="99" y="98"/>
                  </a:lnTo>
                  <a:lnTo>
                    <a:pt x="166" y="98"/>
                  </a:lnTo>
                  <a:lnTo>
                    <a:pt x="166" y="157"/>
                  </a:lnTo>
                  <a:close/>
                  <a:moveTo>
                    <a:pt x="166" y="85"/>
                  </a:moveTo>
                  <a:lnTo>
                    <a:pt x="99" y="85"/>
                  </a:lnTo>
                  <a:lnTo>
                    <a:pt x="99" y="25"/>
                  </a:lnTo>
                  <a:lnTo>
                    <a:pt x="166" y="25"/>
                  </a:lnTo>
                  <a:lnTo>
                    <a:pt x="166" y="85"/>
                  </a:lnTo>
                  <a:close/>
                </a:path>
              </a:pathLst>
            </a:custGeom>
            <a:solidFill>
              <a:schemeClr val="tx1"/>
            </a:solidFill>
            <a:ln>
              <a:solidFill>
                <a:schemeClr val="tx1"/>
              </a:solidFill>
            </a:ln>
          </p:spPr>
          <p:txBody>
            <a:bodyPr vert="horz" wrap="square" lIns="87855" tIns="43927" rIns="87855" bIns="43927"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endParaRPr lang="en-US" sz="2307" dirty="0">
                <a:solidFill>
                  <a:srgbClr val="000000"/>
                </a:solidFill>
              </a:endParaRPr>
            </a:p>
          </p:txBody>
        </p:sp>
        <p:sp>
          <p:nvSpPr>
            <p:cNvPr id="27" name="Freeform 26"/>
            <p:cNvSpPr>
              <a:spLocks noChangeAspect="1" noEditPoints="1"/>
            </p:cNvSpPr>
            <p:nvPr/>
          </p:nvSpPr>
          <p:spPr bwMode="black">
            <a:xfrm>
              <a:off x="616986" y="4004167"/>
              <a:ext cx="293634" cy="182880"/>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w="19050">
              <a:solidFill>
                <a:schemeClr val="tx1"/>
              </a:solidFill>
            </a:ln>
          </p:spPr>
          <p:txBody>
            <a:bodyPr vert="horz" wrap="square" lIns="68574" tIns="34287" rIns="68574" bIns="3428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350" dirty="0">
                <a:ln w="19050">
                  <a:solidFill>
                    <a:schemeClr val="tx1"/>
                  </a:solidFill>
                </a:ln>
              </a:endParaRPr>
            </a:p>
          </p:txBody>
        </p:sp>
      </p:grpSp>
      <p:grpSp>
        <p:nvGrpSpPr>
          <p:cNvPr id="31" name="Group 30"/>
          <p:cNvGrpSpPr/>
          <p:nvPr/>
        </p:nvGrpSpPr>
        <p:grpSpPr>
          <a:xfrm>
            <a:off x="461438" y="2701522"/>
            <a:ext cx="11131422" cy="914400"/>
            <a:chOff x="419875" y="2502736"/>
            <a:chExt cx="11131422" cy="914400"/>
          </a:xfrm>
        </p:grpSpPr>
        <p:grpSp>
          <p:nvGrpSpPr>
            <p:cNvPr id="32" name="Group 31"/>
            <p:cNvGrpSpPr/>
            <p:nvPr/>
          </p:nvGrpSpPr>
          <p:grpSpPr>
            <a:xfrm>
              <a:off x="419875" y="2502736"/>
              <a:ext cx="11131422" cy="914400"/>
              <a:chOff x="419875" y="2369977"/>
              <a:chExt cx="11131422" cy="914400"/>
            </a:xfrm>
          </p:grpSpPr>
          <p:sp>
            <p:nvSpPr>
              <p:cNvPr id="34" name="Rectangle 33"/>
              <p:cNvSpPr/>
              <p:nvPr/>
            </p:nvSpPr>
            <p:spPr bwMode="auto">
              <a:xfrm>
                <a:off x="1327452" y="2369977"/>
                <a:ext cx="4252253" cy="914400"/>
              </a:xfrm>
              <a:prstGeom prst="rect">
                <a:avLst/>
              </a:prstGeom>
              <a:solidFill>
                <a:schemeClr val="tx1"/>
              </a:solidFill>
              <a:ln>
                <a:solidFill>
                  <a:schemeClr val="bg2">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800" dirty="0">
                    <a:solidFill>
                      <a:srgbClr val="EDC30D"/>
                    </a:solidFill>
                    <a:latin typeface="+mj-lt"/>
                    <a:ea typeface="Segoe UI" pitchFamily="34" charset="0"/>
                    <a:cs typeface="Segoe UI" pitchFamily="34" charset="0"/>
                  </a:rPr>
                  <a:t>End-to-end view</a:t>
                </a:r>
              </a:p>
            </p:txBody>
          </p:sp>
          <p:sp>
            <p:nvSpPr>
              <p:cNvPr id="35" name="Rectangle 34"/>
              <p:cNvSpPr/>
              <p:nvPr/>
            </p:nvSpPr>
            <p:spPr bwMode="auto">
              <a:xfrm>
                <a:off x="5579705" y="2369977"/>
                <a:ext cx="5971592" cy="914400"/>
              </a:xfrm>
              <a:prstGeom prst="rect">
                <a:avLst/>
              </a:prstGeom>
              <a:solidFill>
                <a:schemeClr val="bg1"/>
              </a:solidFill>
              <a:ln>
                <a:solidFill>
                  <a:schemeClr val="bg2">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14367" fontAlgn="base">
                  <a:lnSpc>
                    <a:spcPct val="90000"/>
                  </a:lnSpc>
                  <a:spcBef>
                    <a:spcPct val="20000"/>
                  </a:spcBef>
                  <a:spcAft>
                    <a:spcPct val="0"/>
                  </a:spcAft>
                  <a:buSzPct val="90000"/>
                </a:pPr>
                <a:r>
                  <a:rPr lang="en-US" dirty="0">
                    <a:ln w="3175">
                      <a:noFill/>
                    </a:ln>
                    <a:solidFill>
                      <a:schemeClr val="tx1"/>
                    </a:solidFill>
                    <a:latin typeface="+mj-lt"/>
                  </a:rPr>
                  <a:t>Data often resides in disparate locations, making it difficult to see a complete picture of your business </a:t>
                </a:r>
              </a:p>
            </p:txBody>
          </p:sp>
          <p:sp>
            <p:nvSpPr>
              <p:cNvPr id="36" name="Rectangle 35"/>
              <p:cNvSpPr/>
              <p:nvPr/>
            </p:nvSpPr>
            <p:spPr bwMode="auto">
              <a:xfrm>
                <a:off x="419875" y="2369977"/>
                <a:ext cx="914400" cy="914400"/>
              </a:xfrm>
              <a:prstGeom prst="rect">
                <a:avLst/>
              </a:prstGeom>
              <a:solidFill>
                <a:srgbClr val="EDC30D"/>
              </a:solidFill>
              <a:ln>
                <a:solidFill>
                  <a:schemeClr val="bg2">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3600" b="1" dirty="0">
                  <a:solidFill>
                    <a:schemeClr val="tx1"/>
                  </a:solidFill>
                  <a:ea typeface="Segoe UI" pitchFamily="34" charset="0"/>
                  <a:cs typeface="Segoe UI" pitchFamily="34" charset="0"/>
                </a:endParaRPr>
              </a:p>
            </p:txBody>
          </p:sp>
        </p:grpSp>
        <p:sp>
          <p:nvSpPr>
            <p:cNvPr id="33" name="Freeform 32"/>
            <p:cNvSpPr>
              <a:spLocks noChangeAspect="1" noEditPoints="1"/>
            </p:cNvSpPr>
            <p:nvPr/>
          </p:nvSpPr>
          <p:spPr bwMode="black">
            <a:xfrm>
              <a:off x="675379" y="2822776"/>
              <a:ext cx="457200" cy="316260"/>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chemeClr val="tx1"/>
            </a:solidFill>
            <a:ln>
              <a:noFill/>
            </a:ln>
          </p:spPr>
          <p:txBody>
            <a:bodyPr vert="horz" wrap="square" lIns="69953" tIns="34976" rIns="69953" bIns="34976"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350" dirty="0">
                <a:solidFill>
                  <a:srgbClr val="000000"/>
                </a:solidFill>
              </a:endParaRPr>
            </a:p>
          </p:txBody>
        </p:sp>
      </p:grpSp>
      <p:grpSp>
        <p:nvGrpSpPr>
          <p:cNvPr id="37" name="Group 36"/>
          <p:cNvGrpSpPr/>
          <p:nvPr/>
        </p:nvGrpSpPr>
        <p:grpSpPr>
          <a:xfrm>
            <a:off x="461438" y="4853039"/>
            <a:ext cx="11131423" cy="914400"/>
            <a:chOff x="419875" y="4654253"/>
            <a:chExt cx="11131423" cy="914400"/>
          </a:xfrm>
        </p:grpSpPr>
        <p:grpSp>
          <p:nvGrpSpPr>
            <p:cNvPr id="38" name="Group 24"/>
            <p:cNvGrpSpPr/>
            <p:nvPr/>
          </p:nvGrpSpPr>
          <p:grpSpPr>
            <a:xfrm>
              <a:off x="419875" y="4654253"/>
              <a:ext cx="11131423" cy="914400"/>
              <a:chOff x="419875" y="4721288"/>
              <a:chExt cx="11131423" cy="1690145"/>
            </a:xfrm>
          </p:grpSpPr>
          <p:sp>
            <p:nvSpPr>
              <p:cNvPr id="40" name="Rectangle 25"/>
              <p:cNvSpPr/>
              <p:nvPr/>
            </p:nvSpPr>
            <p:spPr bwMode="auto">
              <a:xfrm>
                <a:off x="1334275" y="4721288"/>
                <a:ext cx="4245430" cy="1690145"/>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800" dirty="0">
                    <a:solidFill>
                      <a:srgbClr val="EDC30D"/>
                    </a:solidFill>
                    <a:latin typeface="+mj-lt"/>
                    <a:ea typeface="Segoe UI" pitchFamily="34" charset="0"/>
                    <a:cs typeface="Segoe UI" pitchFamily="34" charset="0"/>
                  </a:rPr>
                  <a:t>Right data for the right users at the right time</a:t>
                </a:r>
              </a:p>
            </p:txBody>
          </p:sp>
          <p:sp>
            <p:nvSpPr>
              <p:cNvPr id="41" name="Rectangle 26"/>
              <p:cNvSpPr/>
              <p:nvPr/>
            </p:nvSpPr>
            <p:spPr bwMode="auto">
              <a:xfrm>
                <a:off x="5579706" y="4721288"/>
                <a:ext cx="5971592" cy="1690145"/>
              </a:xfrm>
              <a:prstGeom prst="rect">
                <a:avLst/>
              </a:prstGeom>
              <a:solidFill>
                <a:schemeClr val="bg1"/>
              </a:solidFill>
              <a:ln>
                <a:solidFill>
                  <a:schemeClr val="bg2">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14367" fontAlgn="base">
                  <a:lnSpc>
                    <a:spcPct val="90000"/>
                  </a:lnSpc>
                  <a:spcBef>
                    <a:spcPct val="20000"/>
                  </a:spcBef>
                  <a:spcAft>
                    <a:spcPct val="0"/>
                  </a:spcAft>
                  <a:buSzPct val="90000"/>
                </a:pPr>
                <a:r>
                  <a:rPr lang="en-US" dirty="0">
                    <a:ln w="3175">
                      <a:noFill/>
                    </a:ln>
                    <a:solidFill>
                      <a:schemeClr val="tx1"/>
                    </a:solidFill>
                    <a:latin typeface="+mj-lt"/>
                  </a:rPr>
                  <a:t>Different roles have different needs, and business users need the latest operational data</a:t>
                </a:r>
              </a:p>
            </p:txBody>
          </p:sp>
          <p:sp>
            <p:nvSpPr>
              <p:cNvPr id="42" name="Rectangle 27"/>
              <p:cNvSpPr/>
              <p:nvPr/>
            </p:nvSpPr>
            <p:spPr bwMode="auto">
              <a:xfrm>
                <a:off x="419875" y="4721288"/>
                <a:ext cx="914400" cy="1690145"/>
              </a:xfrm>
              <a:prstGeom prst="rect">
                <a:avLst/>
              </a:prstGeom>
              <a:solidFill>
                <a:srgbClr val="EDC30D"/>
              </a:solidFill>
              <a:ln>
                <a:solidFill>
                  <a:schemeClr val="bg2">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3600" b="1" dirty="0">
                  <a:solidFill>
                    <a:schemeClr val="tx1"/>
                  </a:solidFill>
                  <a:ea typeface="Segoe UI" pitchFamily="34" charset="0"/>
                  <a:cs typeface="Segoe UI" pitchFamily="34" charset="0"/>
                </a:endParaRPr>
              </a:p>
            </p:txBody>
          </p:sp>
        </p:grpSp>
        <p:sp>
          <p:nvSpPr>
            <p:cNvPr id="39" name="Freeform 25"/>
            <p:cNvSpPr>
              <a:spLocks noChangeAspect="1" noEditPoints="1"/>
            </p:cNvSpPr>
            <p:nvPr/>
          </p:nvSpPr>
          <p:spPr bwMode="black">
            <a:xfrm>
              <a:off x="648475" y="4916806"/>
              <a:ext cx="457200" cy="389294"/>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900" dirty="0"/>
            </a:p>
          </p:txBody>
        </p:sp>
      </p:grpSp>
    </p:spTree>
    <p:extLst>
      <p:ext uri="{BB962C8B-B14F-4D97-AF65-F5344CB8AC3E}">
        <p14:creationId xmlns:p14="http://schemas.microsoft.com/office/powerpoint/2010/main" val="1852995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Power BI overview</a:t>
            </a:r>
          </a:p>
        </p:txBody>
      </p:sp>
      <p:sp>
        <p:nvSpPr>
          <p:cNvPr id="5" name="Flowchart: Process 4"/>
          <p:cNvSpPr/>
          <p:nvPr/>
        </p:nvSpPr>
        <p:spPr bwMode="auto">
          <a:xfrm>
            <a:off x="386754" y="1789099"/>
            <a:ext cx="3457807" cy="4583909"/>
          </a:xfrm>
          <a:prstGeom prst="flowChartProcess">
            <a:avLst/>
          </a:pr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0000"/>
              </a:solidFill>
              <a:ea typeface="Segoe UI" pitchFamily="34" charset="0"/>
              <a:cs typeface="Segoe UI" pitchFamily="34" charset="0"/>
            </a:endParaRPr>
          </a:p>
        </p:txBody>
      </p:sp>
      <p:sp>
        <p:nvSpPr>
          <p:cNvPr id="6" name="Rectangle 5"/>
          <p:cNvSpPr/>
          <p:nvPr/>
        </p:nvSpPr>
        <p:spPr bwMode="auto">
          <a:xfrm>
            <a:off x="391417" y="1789100"/>
            <a:ext cx="11411700" cy="4583909"/>
          </a:xfrm>
          <a:prstGeom prst="rect">
            <a:avLst/>
          </a:prstGeom>
          <a:noFill/>
          <a:ln w="3175">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751805" y="1953120"/>
            <a:ext cx="1692204" cy="400110"/>
          </a:xfrm>
          <a:prstGeom prst="rect">
            <a:avLst/>
          </a:prstGeom>
        </p:spPr>
        <p:txBody>
          <a:bodyPr wrap="square">
            <a:spAutoFit/>
          </a:bodyPr>
          <a:lstStyle/>
          <a:p>
            <a:pPr defTabSz="914367">
              <a:spcAft>
                <a:spcPts val="588"/>
              </a:spcAft>
            </a:pPr>
            <a:r>
              <a:rPr lang="en-US" sz="2000" dirty="0">
                <a:solidFill>
                  <a:srgbClr val="000000"/>
                </a:solidFill>
              </a:rPr>
              <a:t>Data sources</a:t>
            </a:r>
          </a:p>
        </p:txBody>
      </p:sp>
      <p:sp>
        <p:nvSpPr>
          <p:cNvPr id="8" name="Rectangle 7"/>
          <p:cNvSpPr/>
          <p:nvPr/>
        </p:nvSpPr>
        <p:spPr>
          <a:xfrm>
            <a:off x="4282288" y="1953225"/>
            <a:ext cx="3869886" cy="400110"/>
          </a:xfrm>
          <a:prstGeom prst="rect">
            <a:avLst/>
          </a:prstGeom>
        </p:spPr>
        <p:txBody>
          <a:bodyPr wrap="square">
            <a:spAutoFit/>
          </a:bodyPr>
          <a:lstStyle/>
          <a:p>
            <a:pPr defTabSz="914367">
              <a:spcAft>
                <a:spcPts val="588"/>
              </a:spcAft>
            </a:pPr>
            <a:r>
              <a:rPr lang="en-US" sz="2000" dirty="0">
                <a:solidFill>
                  <a:srgbClr val="505050"/>
                </a:solidFill>
              </a:rPr>
              <a:t>Power BI service</a:t>
            </a:r>
          </a:p>
        </p:txBody>
      </p:sp>
      <p:cxnSp>
        <p:nvCxnSpPr>
          <p:cNvPr id="9" name="Straight Connector 8"/>
          <p:cNvCxnSpPr/>
          <p:nvPr/>
        </p:nvCxnSpPr>
        <p:spPr>
          <a:xfrm>
            <a:off x="999799" y="3084918"/>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 name="Rectangle 145"/>
          <p:cNvSpPr/>
          <p:nvPr/>
        </p:nvSpPr>
        <p:spPr bwMode="auto">
          <a:xfrm>
            <a:off x="1014873" y="2592894"/>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SaaS solutions</a:t>
            </a:r>
          </a:p>
          <a:p>
            <a:pPr defTabSz="914367">
              <a:spcAft>
                <a:spcPts val="600"/>
              </a:spcAft>
            </a:pPr>
            <a:r>
              <a:rPr lang="en-US" sz="900" i="1" dirty="0">
                <a:solidFill>
                  <a:srgbClr val="000000"/>
                </a:solidFill>
                <a:cs typeface="Segoe UI Light" panose="020B0502040204020203" pitchFamily="34" charset="0"/>
              </a:rPr>
              <a:t>E.g. Marketo, Salesforce, GitHub, Google analytics</a:t>
            </a:r>
          </a:p>
        </p:txBody>
      </p:sp>
      <p:sp>
        <p:nvSpPr>
          <p:cNvPr id="11" name="Oval 147"/>
          <p:cNvSpPr/>
          <p:nvPr/>
        </p:nvSpPr>
        <p:spPr bwMode="auto">
          <a:xfrm>
            <a:off x="644325" y="2657671"/>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332"/>
          <p:cNvGrpSpPr/>
          <p:nvPr/>
        </p:nvGrpSpPr>
        <p:grpSpPr>
          <a:xfrm>
            <a:off x="696368" y="2733600"/>
            <a:ext cx="261675" cy="213902"/>
            <a:chOff x="2123129" y="1797431"/>
            <a:chExt cx="2472585" cy="2021180"/>
          </a:xfrm>
        </p:grpSpPr>
        <p:sp>
          <p:nvSpPr>
            <p:cNvPr id="13" name="Freeform 13"/>
            <p:cNvSpPr>
              <a:spLocks/>
            </p:cNvSpPr>
            <p:nvPr/>
          </p:nvSpPr>
          <p:spPr bwMode="auto">
            <a:xfrm rot="20700000">
              <a:off x="3155851" y="2377161"/>
              <a:ext cx="1439863" cy="1441450"/>
            </a:xfrm>
            <a:custGeom>
              <a:avLst/>
              <a:gdLst>
                <a:gd name="T0" fmla="*/ 138 w 441"/>
                <a:gd name="T1" fmla="*/ 341 h 441"/>
                <a:gd name="T2" fmla="*/ 183 w 441"/>
                <a:gd name="T3" fmla="*/ 374 h 441"/>
                <a:gd name="T4" fmla="*/ 220 w 441"/>
                <a:gd name="T5" fmla="*/ 423 h 441"/>
                <a:gd name="T6" fmla="*/ 422 w 441"/>
                <a:gd name="T7" fmla="*/ 220 h 441"/>
                <a:gd name="T8" fmla="*/ 373 w 441"/>
                <a:gd name="T9" fmla="*/ 184 h 441"/>
                <a:gd name="T10" fmla="*/ 341 w 441"/>
                <a:gd name="T11" fmla="*/ 139 h 441"/>
                <a:gd name="T12" fmla="*/ 382 w 441"/>
                <a:gd name="T13" fmla="*/ 58 h 441"/>
                <a:gd name="T14" fmla="*/ 302 w 441"/>
                <a:gd name="T15" fmla="*/ 100 h 441"/>
                <a:gd name="T16" fmla="*/ 257 w 441"/>
                <a:gd name="T17" fmla="*/ 67 h 441"/>
                <a:gd name="T18" fmla="*/ 220 w 441"/>
                <a:gd name="T19" fmla="*/ 18 h 441"/>
                <a:gd name="T20" fmla="*/ 171 w 441"/>
                <a:gd name="T21" fmla="*/ 55 h 441"/>
                <a:gd name="T22" fmla="*/ 138 w 441"/>
                <a:gd name="T23" fmla="*/ 100 h 441"/>
                <a:gd name="T24" fmla="*/ 180 w 441"/>
                <a:gd name="T25" fmla="*/ 181 h 441"/>
                <a:gd name="T26" fmla="*/ 100 w 441"/>
                <a:gd name="T27" fmla="*/ 139 h 441"/>
                <a:gd name="T28" fmla="*/ 55 w 441"/>
                <a:gd name="T29" fmla="*/ 171 h 441"/>
                <a:gd name="T30" fmla="*/ 18 w 441"/>
                <a:gd name="T31" fmla="*/ 220 h 441"/>
                <a:gd name="T32" fmla="*/ 67 w 441"/>
                <a:gd name="T33" fmla="*/ 257 h 441"/>
                <a:gd name="T34" fmla="*/ 100 w 441"/>
                <a:gd name="T35" fmla="*/ 302 h 441"/>
                <a:gd name="T36" fmla="*/ 58 w 441"/>
                <a:gd name="T37" fmla="*/ 383 h 441"/>
                <a:gd name="T38" fmla="*/ 138 w 441"/>
                <a:gd name="T39" fmla="*/ 34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1" h="441">
                  <a:moveTo>
                    <a:pt x="138" y="341"/>
                  </a:moveTo>
                  <a:cubicBezTo>
                    <a:pt x="147" y="337"/>
                    <a:pt x="171" y="361"/>
                    <a:pt x="183" y="374"/>
                  </a:cubicBezTo>
                  <a:cubicBezTo>
                    <a:pt x="196" y="386"/>
                    <a:pt x="220" y="423"/>
                    <a:pt x="220" y="423"/>
                  </a:cubicBezTo>
                  <a:cubicBezTo>
                    <a:pt x="422" y="220"/>
                    <a:pt x="422" y="220"/>
                    <a:pt x="422" y="220"/>
                  </a:cubicBezTo>
                  <a:cubicBezTo>
                    <a:pt x="422" y="220"/>
                    <a:pt x="386" y="196"/>
                    <a:pt x="373" y="184"/>
                  </a:cubicBezTo>
                  <a:cubicBezTo>
                    <a:pt x="361" y="171"/>
                    <a:pt x="338" y="149"/>
                    <a:pt x="341" y="139"/>
                  </a:cubicBezTo>
                  <a:cubicBezTo>
                    <a:pt x="343" y="129"/>
                    <a:pt x="441" y="116"/>
                    <a:pt x="382" y="58"/>
                  </a:cubicBezTo>
                  <a:cubicBezTo>
                    <a:pt x="324" y="0"/>
                    <a:pt x="310" y="96"/>
                    <a:pt x="302" y="100"/>
                  </a:cubicBezTo>
                  <a:cubicBezTo>
                    <a:pt x="294" y="104"/>
                    <a:pt x="269" y="80"/>
                    <a:pt x="257" y="67"/>
                  </a:cubicBezTo>
                  <a:cubicBezTo>
                    <a:pt x="245" y="55"/>
                    <a:pt x="220" y="18"/>
                    <a:pt x="220" y="18"/>
                  </a:cubicBezTo>
                  <a:cubicBezTo>
                    <a:pt x="220" y="18"/>
                    <a:pt x="183" y="43"/>
                    <a:pt x="171" y="55"/>
                  </a:cubicBezTo>
                  <a:cubicBezTo>
                    <a:pt x="159" y="67"/>
                    <a:pt x="134" y="92"/>
                    <a:pt x="138" y="100"/>
                  </a:cubicBezTo>
                  <a:cubicBezTo>
                    <a:pt x="142" y="108"/>
                    <a:pt x="238" y="122"/>
                    <a:pt x="180" y="181"/>
                  </a:cubicBezTo>
                  <a:cubicBezTo>
                    <a:pt x="122" y="239"/>
                    <a:pt x="110" y="141"/>
                    <a:pt x="100" y="139"/>
                  </a:cubicBezTo>
                  <a:cubicBezTo>
                    <a:pt x="89" y="137"/>
                    <a:pt x="67" y="159"/>
                    <a:pt x="55" y="171"/>
                  </a:cubicBezTo>
                  <a:cubicBezTo>
                    <a:pt x="42" y="184"/>
                    <a:pt x="18" y="220"/>
                    <a:pt x="18" y="220"/>
                  </a:cubicBezTo>
                  <a:cubicBezTo>
                    <a:pt x="18" y="220"/>
                    <a:pt x="55" y="245"/>
                    <a:pt x="67" y="257"/>
                  </a:cubicBezTo>
                  <a:cubicBezTo>
                    <a:pt x="79" y="269"/>
                    <a:pt x="102" y="292"/>
                    <a:pt x="100" y="302"/>
                  </a:cubicBezTo>
                  <a:cubicBezTo>
                    <a:pt x="98" y="312"/>
                    <a:pt x="0" y="325"/>
                    <a:pt x="58" y="383"/>
                  </a:cubicBezTo>
                  <a:cubicBezTo>
                    <a:pt x="116" y="441"/>
                    <a:pt x="130" y="345"/>
                    <a:pt x="138" y="34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 name="Freeform 14"/>
            <p:cNvSpPr>
              <a:spLocks/>
            </p:cNvSpPr>
            <p:nvPr/>
          </p:nvSpPr>
          <p:spPr bwMode="auto">
            <a:xfrm rot="9900000">
              <a:off x="2123129" y="1797431"/>
              <a:ext cx="1377949" cy="1377949"/>
            </a:xfrm>
            <a:custGeom>
              <a:avLst/>
              <a:gdLst>
                <a:gd name="T0" fmla="*/ 422 w 422"/>
                <a:gd name="T1" fmla="*/ 220 h 422"/>
                <a:gd name="T2" fmla="*/ 386 w 422"/>
                <a:gd name="T3" fmla="*/ 171 h 422"/>
                <a:gd name="T4" fmla="*/ 341 w 422"/>
                <a:gd name="T5" fmla="*/ 138 h 422"/>
                <a:gd name="T6" fmla="*/ 260 w 422"/>
                <a:gd name="T7" fmla="*/ 180 h 422"/>
                <a:gd name="T8" fmla="*/ 302 w 422"/>
                <a:gd name="T9" fmla="*/ 100 h 422"/>
                <a:gd name="T10" fmla="*/ 269 w 422"/>
                <a:gd name="T11" fmla="*/ 55 h 422"/>
                <a:gd name="T12" fmla="*/ 220 w 422"/>
                <a:gd name="T13" fmla="*/ 18 h 422"/>
                <a:gd name="T14" fmla="*/ 183 w 422"/>
                <a:gd name="T15" fmla="*/ 67 h 422"/>
                <a:gd name="T16" fmla="*/ 138 w 422"/>
                <a:gd name="T17" fmla="*/ 100 h 422"/>
                <a:gd name="T18" fmla="*/ 58 w 422"/>
                <a:gd name="T19" fmla="*/ 58 h 422"/>
                <a:gd name="T20" fmla="*/ 100 w 422"/>
                <a:gd name="T21" fmla="*/ 138 h 422"/>
                <a:gd name="T22" fmla="*/ 67 w 422"/>
                <a:gd name="T23" fmla="*/ 183 h 422"/>
                <a:gd name="T24" fmla="*/ 18 w 422"/>
                <a:gd name="T25" fmla="*/ 220 h 422"/>
                <a:gd name="T26" fmla="*/ 55 w 422"/>
                <a:gd name="T27" fmla="*/ 269 h 422"/>
                <a:gd name="T28" fmla="*/ 100 w 422"/>
                <a:gd name="T29" fmla="*/ 302 h 422"/>
                <a:gd name="T30" fmla="*/ 180 w 422"/>
                <a:gd name="T31" fmla="*/ 260 h 422"/>
                <a:gd name="T32" fmla="*/ 138 w 422"/>
                <a:gd name="T33" fmla="*/ 341 h 422"/>
                <a:gd name="T34" fmla="*/ 171 w 422"/>
                <a:gd name="T35" fmla="*/ 386 h 422"/>
                <a:gd name="T36" fmla="*/ 220 w 422"/>
                <a:gd name="T37" fmla="*/ 422 h 422"/>
                <a:gd name="T38" fmla="*/ 422 w 422"/>
                <a:gd name="T39" fmla="*/ 22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2" h="422">
                  <a:moveTo>
                    <a:pt x="422" y="220"/>
                  </a:moveTo>
                  <a:cubicBezTo>
                    <a:pt x="422" y="220"/>
                    <a:pt x="398" y="183"/>
                    <a:pt x="386" y="171"/>
                  </a:cubicBezTo>
                  <a:cubicBezTo>
                    <a:pt x="373" y="159"/>
                    <a:pt x="349" y="134"/>
                    <a:pt x="341" y="138"/>
                  </a:cubicBezTo>
                  <a:cubicBezTo>
                    <a:pt x="332" y="142"/>
                    <a:pt x="318" y="239"/>
                    <a:pt x="260" y="180"/>
                  </a:cubicBezTo>
                  <a:cubicBezTo>
                    <a:pt x="202" y="122"/>
                    <a:pt x="300" y="110"/>
                    <a:pt x="302" y="100"/>
                  </a:cubicBezTo>
                  <a:cubicBezTo>
                    <a:pt x="304" y="90"/>
                    <a:pt x="281" y="67"/>
                    <a:pt x="269" y="55"/>
                  </a:cubicBezTo>
                  <a:cubicBezTo>
                    <a:pt x="257" y="42"/>
                    <a:pt x="220" y="18"/>
                    <a:pt x="220" y="18"/>
                  </a:cubicBezTo>
                  <a:cubicBezTo>
                    <a:pt x="220" y="18"/>
                    <a:pt x="196" y="55"/>
                    <a:pt x="183" y="67"/>
                  </a:cubicBezTo>
                  <a:cubicBezTo>
                    <a:pt x="171" y="79"/>
                    <a:pt x="149" y="102"/>
                    <a:pt x="138" y="100"/>
                  </a:cubicBezTo>
                  <a:cubicBezTo>
                    <a:pt x="128" y="98"/>
                    <a:pt x="116" y="0"/>
                    <a:pt x="58" y="58"/>
                  </a:cubicBezTo>
                  <a:cubicBezTo>
                    <a:pt x="0" y="116"/>
                    <a:pt x="96" y="130"/>
                    <a:pt x="100" y="138"/>
                  </a:cubicBezTo>
                  <a:cubicBezTo>
                    <a:pt x="104" y="147"/>
                    <a:pt x="79" y="171"/>
                    <a:pt x="67" y="183"/>
                  </a:cubicBezTo>
                  <a:cubicBezTo>
                    <a:pt x="55" y="196"/>
                    <a:pt x="18" y="220"/>
                    <a:pt x="18" y="220"/>
                  </a:cubicBezTo>
                  <a:cubicBezTo>
                    <a:pt x="18" y="220"/>
                    <a:pt x="42" y="257"/>
                    <a:pt x="55" y="269"/>
                  </a:cubicBezTo>
                  <a:cubicBezTo>
                    <a:pt x="67" y="281"/>
                    <a:pt x="91" y="306"/>
                    <a:pt x="100" y="302"/>
                  </a:cubicBezTo>
                  <a:cubicBezTo>
                    <a:pt x="108" y="298"/>
                    <a:pt x="122" y="202"/>
                    <a:pt x="180" y="260"/>
                  </a:cubicBezTo>
                  <a:cubicBezTo>
                    <a:pt x="238" y="318"/>
                    <a:pt x="140" y="330"/>
                    <a:pt x="138" y="341"/>
                  </a:cubicBezTo>
                  <a:cubicBezTo>
                    <a:pt x="136" y="351"/>
                    <a:pt x="159" y="373"/>
                    <a:pt x="171" y="386"/>
                  </a:cubicBezTo>
                  <a:cubicBezTo>
                    <a:pt x="183" y="398"/>
                    <a:pt x="220" y="422"/>
                    <a:pt x="220" y="422"/>
                  </a:cubicBezTo>
                  <a:lnTo>
                    <a:pt x="422" y="2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cxnSp>
        <p:nvCxnSpPr>
          <p:cNvPr id="15" name="Straight Connector 14"/>
          <p:cNvCxnSpPr/>
          <p:nvPr/>
        </p:nvCxnSpPr>
        <p:spPr>
          <a:xfrm>
            <a:off x="999799" y="3627029"/>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6" name="Rectangle 152"/>
          <p:cNvSpPr/>
          <p:nvPr/>
        </p:nvSpPr>
        <p:spPr bwMode="auto">
          <a:xfrm>
            <a:off x="1009226" y="3186356"/>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On-premises data</a:t>
            </a:r>
          </a:p>
          <a:p>
            <a:pPr defTabSz="914367"/>
            <a:r>
              <a:rPr lang="en-US" sz="900" i="1" dirty="0">
                <a:solidFill>
                  <a:srgbClr val="000000"/>
                </a:solidFill>
                <a:cs typeface="Segoe UI Light" panose="020B0502040204020203" pitchFamily="34" charset="0"/>
              </a:rPr>
              <a:t>E.g. Analysis Services</a:t>
            </a:r>
          </a:p>
        </p:txBody>
      </p:sp>
      <p:sp>
        <p:nvSpPr>
          <p:cNvPr id="17" name="Oval 154"/>
          <p:cNvSpPr/>
          <p:nvPr/>
        </p:nvSpPr>
        <p:spPr bwMode="auto">
          <a:xfrm>
            <a:off x="644325" y="3186356"/>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30"/>
          <p:cNvSpPr>
            <a:spLocks noEditPoints="1"/>
          </p:cNvSpPr>
          <p:nvPr/>
        </p:nvSpPr>
        <p:spPr bwMode="auto">
          <a:xfrm>
            <a:off x="726710" y="3280590"/>
            <a:ext cx="200989" cy="177291"/>
          </a:xfrm>
          <a:custGeom>
            <a:avLst/>
            <a:gdLst>
              <a:gd name="T0" fmla="*/ 883 w 916"/>
              <a:gd name="T1" fmla="*/ 286 h 808"/>
              <a:gd name="T2" fmla="*/ 539 w 916"/>
              <a:gd name="T3" fmla="*/ 723 h 808"/>
              <a:gd name="T4" fmla="*/ 504 w 916"/>
              <a:gd name="T5" fmla="*/ 0 h 808"/>
              <a:gd name="T6" fmla="*/ 35 w 916"/>
              <a:gd name="T7" fmla="*/ 723 h 808"/>
              <a:gd name="T8" fmla="*/ 0 w 916"/>
              <a:gd name="T9" fmla="*/ 808 h 808"/>
              <a:gd name="T10" fmla="*/ 916 w 916"/>
              <a:gd name="T11" fmla="*/ 723 h 808"/>
              <a:gd name="T12" fmla="*/ 229 w 916"/>
              <a:gd name="T13" fmla="*/ 665 h 808"/>
              <a:gd name="T14" fmla="*/ 109 w 916"/>
              <a:gd name="T15" fmla="*/ 596 h 808"/>
              <a:gd name="T16" fmla="*/ 229 w 916"/>
              <a:gd name="T17" fmla="*/ 665 h 808"/>
              <a:gd name="T18" fmla="*/ 109 w 916"/>
              <a:gd name="T19" fmla="*/ 501 h 808"/>
              <a:gd name="T20" fmla="*/ 229 w 916"/>
              <a:gd name="T21" fmla="*/ 432 h 808"/>
              <a:gd name="T22" fmla="*/ 229 w 916"/>
              <a:gd name="T23" fmla="*/ 337 h 808"/>
              <a:gd name="T24" fmla="*/ 109 w 916"/>
              <a:gd name="T25" fmla="*/ 267 h 808"/>
              <a:gd name="T26" fmla="*/ 229 w 916"/>
              <a:gd name="T27" fmla="*/ 337 h 808"/>
              <a:gd name="T28" fmla="*/ 109 w 916"/>
              <a:gd name="T29" fmla="*/ 172 h 808"/>
              <a:gd name="T30" fmla="*/ 229 w 916"/>
              <a:gd name="T31" fmla="*/ 103 h 808"/>
              <a:gd name="T32" fmla="*/ 428 w 916"/>
              <a:gd name="T33" fmla="*/ 665 h 808"/>
              <a:gd name="T34" fmla="*/ 307 w 916"/>
              <a:gd name="T35" fmla="*/ 596 h 808"/>
              <a:gd name="T36" fmla="*/ 428 w 916"/>
              <a:gd name="T37" fmla="*/ 665 h 808"/>
              <a:gd name="T38" fmla="*/ 307 w 916"/>
              <a:gd name="T39" fmla="*/ 501 h 808"/>
              <a:gd name="T40" fmla="*/ 428 w 916"/>
              <a:gd name="T41" fmla="*/ 432 h 808"/>
              <a:gd name="T42" fmla="*/ 428 w 916"/>
              <a:gd name="T43" fmla="*/ 337 h 808"/>
              <a:gd name="T44" fmla="*/ 307 w 916"/>
              <a:gd name="T45" fmla="*/ 267 h 808"/>
              <a:gd name="T46" fmla="*/ 428 w 916"/>
              <a:gd name="T47" fmla="*/ 337 h 808"/>
              <a:gd name="T48" fmla="*/ 307 w 916"/>
              <a:gd name="T49" fmla="*/ 172 h 808"/>
              <a:gd name="T50" fmla="*/ 428 w 916"/>
              <a:gd name="T51" fmla="*/ 103 h 808"/>
              <a:gd name="T52" fmla="*/ 684 w 916"/>
              <a:gd name="T53" fmla="*/ 668 h 808"/>
              <a:gd name="T54" fmla="*/ 606 w 916"/>
              <a:gd name="T55" fmla="*/ 549 h 808"/>
              <a:gd name="T56" fmla="*/ 684 w 916"/>
              <a:gd name="T57" fmla="*/ 668 h 808"/>
              <a:gd name="T58" fmla="*/ 606 w 916"/>
              <a:gd name="T59" fmla="*/ 482 h 808"/>
              <a:gd name="T60" fmla="*/ 684 w 916"/>
              <a:gd name="T61" fmla="*/ 365 h 808"/>
              <a:gd name="T62" fmla="*/ 816 w 916"/>
              <a:gd name="T63" fmla="*/ 668 h 808"/>
              <a:gd name="T64" fmla="*/ 738 w 916"/>
              <a:gd name="T65" fmla="*/ 549 h 808"/>
              <a:gd name="T66" fmla="*/ 816 w 916"/>
              <a:gd name="T67" fmla="*/ 668 h 808"/>
              <a:gd name="T68" fmla="*/ 738 w 916"/>
              <a:gd name="T69" fmla="*/ 482 h 808"/>
              <a:gd name="T70" fmla="*/ 816 w 916"/>
              <a:gd name="T71" fmla="*/ 365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6" h="808">
                <a:moveTo>
                  <a:pt x="883" y="723"/>
                </a:moveTo>
                <a:lnTo>
                  <a:pt x="883" y="286"/>
                </a:lnTo>
                <a:lnTo>
                  <a:pt x="539" y="286"/>
                </a:lnTo>
                <a:lnTo>
                  <a:pt x="539" y="723"/>
                </a:lnTo>
                <a:lnTo>
                  <a:pt x="504" y="723"/>
                </a:lnTo>
                <a:lnTo>
                  <a:pt x="504" y="0"/>
                </a:lnTo>
                <a:lnTo>
                  <a:pt x="35" y="0"/>
                </a:lnTo>
                <a:lnTo>
                  <a:pt x="35" y="723"/>
                </a:lnTo>
                <a:lnTo>
                  <a:pt x="0" y="723"/>
                </a:lnTo>
                <a:lnTo>
                  <a:pt x="0" y="808"/>
                </a:lnTo>
                <a:lnTo>
                  <a:pt x="916" y="808"/>
                </a:lnTo>
                <a:lnTo>
                  <a:pt x="916" y="723"/>
                </a:lnTo>
                <a:lnTo>
                  <a:pt x="883" y="723"/>
                </a:lnTo>
                <a:close/>
                <a:moveTo>
                  <a:pt x="229" y="665"/>
                </a:moveTo>
                <a:lnTo>
                  <a:pt x="109" y="665"/>
                </a:lnTo>
                <a:lnTo>
                  <a:pt x="109" y="596"/>
                </a:lnTo>
                <a:lnTo>
                  <a:pt x="229" y="596"/>
                </a:lnTo>
                <a:lnTo>
                  <a:pt x="229" y="665"/>
                </a:lnTo>
                <a:close/>
                <a:moveTo>
                  <a:pt x="229" y="501"/>
                </a:moveTo>
                <a:lnTo>
                  <a:pt x="109" y="501"/>
                </a:lnTo>
                <a:lnTo>
                  <a:pt x="109" y="432"/>
                </a:lnTo>
                <a:lnTo>
                  <a:pt x="229" y="432"/>
                </a:lnTo>
                <a:lnTo>
                  <a:pt x="229" y="501"/>
                </a:lnTo>
                <a:close/>
                <a:moveTo>
                  <a:pt x="229" y="337"/>
                </a:moveTo>
                <a:lnTo>
                  <a:pt x="109" y="337"/>
                </a:lnTo>
                <a:lnTo>
                  <a:pt x="109" y="267"/>
                </a:lnTo>
                <a:lnTo>
                  <a:pt x="229" y="267"/>
                </a:lnTo>
                <a:lnTo>
                  <a:pt x="229" y="337"/>
                </a:lnTo>
                <a:close/>
                <a:moveTo>
                  <a:pt x="229" y="172"/>
                </a:moveTo>
                <a:lnTo>
                  <a:pt x="109" y="172"/>
                </a:lnTo>
                <a:lnTo>
                  <a:pt x="109" y="103"/>
                </a:lnTo>
                <a:lnTo>
                  <a:pt x="229" y="103"/>
                </a:lnTo>
                <a:lnTo>
                  <a:pt x="229" y="172"/>
                </a:lnTo>
                <a:close/>
                <a:moveTo>
                  <a:pt x="428" y="665"/>
                </a:moveTo>
                <a:lnTo>
                  <a:pt x="307" y="665"/>
                </a:lnTo>
                <a:lnTo>
                  <a:pt x="307" y="596"/>
                </a:lnTo>
                <a:lnTo>
                  <a:pt x="428" y="596"/>
                </a:lnTo>
                <a:lnTo>
                  <a:pt x="428" y="665"/>
                </a:lnTo>
                <a:close/>
                <a:moveTo>
                  <a:pt x="428" y="501"/>
                </a:moveTo>
                <a:lnTo>
                  <a:pt x="307" y="501"/>
                </a:lnTo>
                <a:lnTo>
                  <a:pt x="307" y="432"/>
                </a:lnTo>
                <a:lnTo>
                  <a:pt x="428" y="432"/>
                </a:lnTo>
                <a:lnTo>
                  <a:pt x="428" y="501"/>
                </a:lnTo>
                <a:close/>
                <a:moveTo>
                  <a:pt x="428" y="337"/>
                </a:moveTo>
                <a:lnTo>
                  <a:pt x="307" y="337"/>
                </a:lnTo>
                <a:lnTo>
                  <a:pt x="307" y="267"/>
                </a:lnTo>
                <a:lnTo>
                  <a:pt x="428" y="267"/>
                </a:lnTo>
                <a:lnTo>
                  <a:pt x="428" y="337"/>
                </a:lnTo>
                <a:close/>
                <a:moveTo>
                  <a:pt x="428" y="172"/>
                </a:moveTo>
                <a:lnTo>
                  <a:pt x="307" y="172"/>
                </a:lnTo>
                <a:lnTo>
                  <a:pt x="307" y="103"/>
                </a:lnTo>
                <a:lnTo>
                  <a:pt x="428" y="103"/>
                </a:lnTo>
                <a:lnTo>
                  <a:pt x="428" y="172"/>
                </a:lnTo>
                <a:close/>
                <a:moveTo>
                  <a:pt x="684" y="668"/>
                </a:moveTo>
                <a:lnTo>
                  <a:pt x="606" y="668"/>
                </a:lnTo>
                <a:lnTo>
                  <a:pt x="606" y="549"/>
                </a:lnTo>
                <a:lnTo>
                  <a:pt x="684" y="549"/>
                </a:lnTo>
                <a:lnTo>
                  <a:pt x="684" y="668"/>
                </a:lnTo>
                <a:close/>
                <a:moveTo>
                  <a:pt x="684" y="482"/>
                </a:moveTo>
                <a:lnTo>
                  <a:pt x="606" y="482"/>
                </a:lnTo>
                <a:lnTo>
                  <a:pt x="606" y="365"/>
                </a:lnTo>
                <a:lnTo>
                  <a:pt x="684" y="365"/>
                </a:lnTo>
                <a:lnTo>
                  <a:pt x="684" y="482"/>
                </a:lnTo>
                <a:close/>
                <a:moveTo>
                  <a:pt x="816" y="668"/>
                </a:moveTo>
                <a:lnTo>
                  <a:pt x="738" y="668"/>
                </a:lnTo>
                <a:lnTo>
                  <a:pt x="738" y="549"/>
                </a:lnTo>
                <a:lnTo>
                  <a:pt x="816" y="549"/>
                </a:lnTo>
                <a:lnTo>
                  <a:pt x="816" y="668"/>
                </a:lnTo>
                <a:close/>
                <a:moveTo>
                  <a:pt x="816" y="482"/>
                </a:moveTo>
                <a:lnTo>
                  <a:pt x="738" y="482"/>
                </a:lnTo>
                <a:lnTo>
                  <a:pt x="738" y="365"/>
                </a:lnTo>
                <a:lnTo>
                  <a:pt x="816" y="365"/>
                </a:lnTo>
                <a:lnTo>
                  <a:pt x="816" y="4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cxnSp>
        <p:nvCxnSpPr>
          <p:cNvPr id="19" name="Straight Connector 18"/>
          <p:cNvCxnSpPr/>
          <p:nvPr/>
        </p:nvCxnSpPr>
        <p:spPr>
          <a:xfrm>
            <a:off x="999799" y="4202816"/>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 name="Rectangle 1074"/>
          <p:cNvSpPr/>
          <p:nvPr/>
        </p:nvSpPr>
        <p:spPr bwMode="auto">
          <a:xfrm>
            <a:off x="1009225" y="3728664"/>
            <a:ext cx="2143263"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Organizational content packs</a:t>
            </a:r>
            <a:br>
              <a:rPr lang="en-US" sz="1200" dirty="0">
                <a:solidFill>
                  <a:srgbClr val="000000"/>
                </a:solidFill>
                <a:cs typeface="Segoe UI Light" panose="020B0502040204020203" pitchFamily="34" charset="0"/>
              </a:rPr>
            </a:br>
            <a:r>
              <a:rPr lang="en-US" sz="900" i="1" dirty="0">
                <a:solidFill>
                  <a:srgbClr val="000000"/>
                </a:solidFill>
                <a:cs typeface="Segoe UI Light" panose="020B0502040204020203" pitchFamily="34" charset="0"/>
              </a:rPr>
              <a:t>Corporate data sources, or external data services</a:t>
            </a:r>
          </a:p>
        </p:txBody>
      </p:sp>
      <p:sp>
        <p:nvSpPr>
          <p:cNvPr id="21" name="Oval 1076"/>
          <p:cNvSpPr/>
          <p:nvPr/>
        </p:nvSpPr>
        <p:spPr bwMode="auto">
          <a:xfrm>
            <a:off x="644325" y="3728664"/>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719570" y="3816935"/>
            <a:ext cx="215270" cy="189218"/>
            <a:chOff x="681704" y="2920140"/>
            <a:chExt cx="321649" cy="282723"/>
          </a:xfrm>
          <a:solidFill>
            <a:schemeClr val="tx1"/>
          </a:solidFill>
        </p:grpSpPr>
        <p:sp>
          <p:nvSpPr>
            <p:cNvPr id="23" name="Freeform 34"/>
            <p:cNvSpPr>
              <a:spLocks/>
            </p:cNvSpPr>
            <p:nvPr/>
          </p:nvSpPr>
          <p:spPr bwMode="auto">
            <a:xfrm>
              <a:off x="681704" y="2920140"/>
              <a:ext cx="270621" cy="210107"/>
            </a:xfrm>
            <a:custGeom>
              <a:avLst/>
              <a:gdLst>
                <a:gd name="T0" fmla="*/ 270 w 1048"/>
                <a:gd name="T1" fmla="*/ 104 h 814"/>
                <a:gd name="T2" fmla="*/ 328 w 1048"/>
                <a:gd name="T3" fmla="*/ 81 h 814"/>
                <a:gd name="T4" fmla="*/ 967 w 1048"/>
                <a:gd name="T5" fmla="*/ 81 h 814"/>
                <a:gd name="T6" fmla="*/ 967 w 1048"/>
                <a:gd name="T7" fmla="*/ 142 h 814"/>
                <a:gd name="T8" fmla="*/ 1048 w 1048"/>
                <a:gd name="T9" fmla="*/ 142 h 814"/>
                <a:gd name="T10" fmla="*/ 1048 w 1048"/>
                <a:gd name="T11" fmla="*/ 0 h 814"/>
                <a:gd name="T12" fmla="*/ 328 w 1048"/>
                <a:gd name="T13" fmla="*/ 0 h 814"/>
                <a:gd name="T14" fmla="*/ 205 w 1048"/>
                <a:gd name="T15" fmla="*/ 56 h 814"/>
                <a:gd name="T16" fmla="*/ 38 w 1048"/>
                <a:gd name="T17" fmla="*/ 318 h 814"/>
                <a:gd name="T18" fmla="*/ 0 w 1048"/>
                <a:gd name="T19" fmla="*/ 426 h 814"/>
                <a:gd name="T20" fmla="*/ 0 w 1048"/>
                <a:gd name="T21" fmla="*/ 814 h 814"/>
                <a:gd name="T22" fmla="*/ 240 w 1048"/>
                <a:gd name="T23" fmla="*/ 814 h 814"/>
                <a:gd name="T24" fmla="*/ 240 w 1048"/>
                <a:gd name="T25" fmla="*/ 733 h 814"/>
                <a:gd name="T26" fmla="*/ 81 w 1048"/>
                <a:gd name="T27" fmla="*/ 733 h 814"/>
                <a:gd name="T28" fmla="*/ 81 w 1048"/>
                <a:gd name="T29" fmla="*/ 426 h 814"/>
                <a:gd name="T30" fmla="*/ 280 w 1048"/>
                <a:gd name="T31" fmla="*/ 297 h 814"/>
                <a:gd name="T32" fmla="*/ 270 w 1048"/>
                <a:gd name="T33" fmla="*/ 10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8" h="814">
                  <a:moveTo>
                    <a:pt x="270" y="104"/>
                  </a:moveTo>
                  <a:cubicBezTo>
                    <a:pt x="274" y="98"/>
                    <a:pt x="287" y="81"/>
                    <a:pt x="328" y="81"/>
                  </a:cubicBezTo>
                  <a:cubicBezTo>
                    <a:pt x="967" y="81"/>
                    <a:pt x="967" y="81"/>
                    <a:pt x="967" y="81"/>
                  </a:cubicBezTo>
                  <a:cubicBezTo>
                    <a:pt x="967" y="142"/>
                    <a:pt x="967" y="142"/>
                    <a:pt x="967" y="142"/>
                  </a:cubicBezTo>
                  <a:cubicBezTo>
                    <a:pt x="1048" y="142"/>
                    <a:pt x="1048" y="142"/>
                    <a:pt x="1048" y="142"/>
                  </a:cubicBezTo>
                  <a:cubicBezTo>
                    <a:pt x="1048" y="0"/>
                    <a:pt x="1048" y="0"/>
                    <a:pt x="1048" y="0"/>
                  </a:cubicBezTo>
                  <a:cubicBezTo>
                    <a:pt x="328" y="0"/>
                    <a:pt x="328" y="0"/>
                    <a:pt x="328" y="0"/>
                  </a:cubicBezTo>
                  <a:cubicBezTo>
                    <a:pt x="260" y="0"/>
                    <a:pt x="223" y="30"/>
                    <a:pt x="205" y="56"/>
                  </a:cubicBezTo>
                  <a:cubicBezTo>
                    <a:pt x="38" y="318"/>
                    <a:pt x="38" y="318"/>
                    <a:pt x="38" y="318"/>
                  </a:cubicBezTo>
                  <a:cubicBezTo>
                    <a:pt x="19" y="345"/>
                    <a:pt x="0" y="383"/>
                    <a:pt x="0" y="426"/>
                  </a:cubicBezTo>
                  <a:cubicBezTo>
                    <a:pt x="0" y="814"/>
                    <a:pt x="0" y="814"/>
                    <a:pt x="0" y="814"/>
                  </a:cubicBezTo>
                  <a:cubicBezTo>
                    <a:pt x="240" y="814"/>
                    <a:pt x="240" y="814"/>
                    <a:pt x="240" y="814"/>
                  </a:cubicBezTo>
                  <a:cubicBezTo>
                    <a:pt x="240" y="733"/>
                    <a:pt x="240" y="733"/>
                    <a:pt x="240" y="733"/>
                  </a:cubicBezTo>
                  <a:cubicBezTo>
                    <a:pt x="81" y="733"/>
                    <a:pt x="81" y="733"/>
                    <a:pt x="81" y="733"/>
                  </a:cubicBezTo>
                  <a:cubicBezTo>
                    <a:pt x="81" y="426"/>
                    <a:pt x="81" y="426"/>
                    <a:pt x="81" y="426"/>
                  </a:cubicBezTo>
                  <a:cubicBezTo>
                    <a:pt x="81" y="357"/>
                    <a:pt x="213" y="303"/>
                    <a:pt x="280" y="297"/>
                  </a:cubicBezTo>
                  <a:cubicBezTo>
                    <a:pt x="258" y="241"/>
                    <a:pt x="241" y="148"/>
                    <a:pt x="27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 name="Freeform 35"/>
            <p:cNvSpPr>
              <a:spLocks noEditPoints="1"/>
            </p:cNvSpPr>
            <p:nvPr/>
          </p:nvSpPr>
          <p:spPr bwMode="auto">
            <a:xfrm>
              <a:off x="760426" y="2959065"/>
              <a:ext cx="242927" cy="243798"/>
            </a:xfrm>
            <a:custGeom>
              <a:avLst/>
              <a:gdLst>
                <a:gd name="T0" fmla="*/ 327 w 941"/>
                <a:gd name="T1" fmla="*/ 277 h 944"/>
                <a:gd name="T2" fmla="*/ 327 w 941"/>
                <a:gd name="T3" fmla="*/ 321 h 944"/>
                <a:gd name="T4" fmla="*/ 344 w 941"/>
                <a:gd name="T5" fmla="*/ 338 h 944"/>
                <a:gd name="T6" fmla="*/ 45 w 941"/>
                <a:gd name="T7" fmla="*/ 510 h 944"/>
                <a:gd name="T8" fmla="*/ 44 w 941"/>
                <a:gd name="T9" fmla="*/ 547 h 944"/>
                <a:gd name="T10" fmla="*/ 0 w 941"/>
                <a:gd name="T11" fmla="*/ 640 h 944"/>
                <a:gd name="T12" fmla="*/ 72 w 941"/>
                <a:gd name="T13" fmla="*/ 596 h 944"/>
                <a:gd name="T14" fmla="*/ 87 w 941"/>
                <a:gd name="T15" fmla="*/ 595 h 944"/>
                <a:gd name="T16" fmla="*/ 414 w 941"/>
                <a:gd name="T17" fmla="*/ 408 h 944"/>
                <a:gd name="T18" fmla="*/ 449 w 941"/>
                <a:gd name="T19" fmla="*/ 443 h 944"/>
                <a:gd name="T20" fmla="*/ 443 w 941"/>
                <a:gd name="T21" fmla="*/ 449 h 944"/>
                <a:gd name="T22" fmla="*/ 443 w 941"/>
                <a:gd name="T23" fmla="*/ 502 h 944"/>
                <a:gd name="T24" fmla="*/ 496 w 941"/>
                <a:gd name="T25" fmla="*/ 502 h 944"/>
                <a:gd name="T26" fmla="*/ 502 w 941"/>
                <a:gd name="T27" fmla="*/ 496 h 944"/>
                <a:gd name="T28" fmla="*/ 536 w 941"/>
                <a:gd name="T29" fmla="*/ 530 h 944"/>
                <a:gd name="T30" fmla="*/ 349 w 941"/>
                <a:gd name="T31" fmla="*/ 855 h 944"/>
                <a:gd name="T32" fmla="*/ 348 w 941"/>
                <a:gd name="T33" fmla="*/ 872 h 944"/>
                <a:gd name="T34" fmla="*/ 304 w 941"/>
                <a:gd name="T35" fmla="*/ 944 h 944"/>
                <a:gd name="T36" fmla="*/ 396 w 941"/>
                <a:gd name="T37" fmla="*/ 899 h 944"/>
                <a:gd name="T38" fmla="*/ 433 w 941"/>
                <a:gd name="T39" fmla="*/ 899 h 944"/>
                <a:gd name="T40" fmla="*/ 605 w 941"/>
                <a:gd name="T41" fmla="*/ 599 h 944"/>
                <a:gd name="T42" fmla="*/ 624 w 941"/>
                <a:gd name="T43" fmla="*/ 618 h 944"/>
                <a:gd name="T44" fmla="*/ 668 w 941"/>
                <a:gd name="T45" fmla="*/ 618 h 944"/>
                <a:gd name="T46" fmla="*/ 668 w 941"/>
                <a:gd name="T47" fmla="*/ 575 h 944"/>
                <a:gd name="T48" fmla="*/ 637 w 941"/>
                <a:gd name="T49" fmla="*/ 544 h 944"/>
                <a:gd name="T50" fmla="*/ 747 w 941"/>
                <a:gd name="T51" fmla="*/ 353 h 944"/>
                <a:gd name="T52" fmla="*/ 843 w 941"/>
                <a:gd name="T53" fmla="*/ 310 h 944"/>
                <a:gd name="T54" fmla="*/ 866 w 941"/>
                <a:gd name="T55" fmla="*/ 132 h 944"/>
                <a:gd name="T56" fmla="*/ 927 w 941"/>
                <a:gd name="T57" fmla="*/ 71 h 944"/>
                <a:gd name="T58" fmla="*/ 927 w 941"/>
                <a:gd name="T59" fmla="*/ 18 h 944"/>
                <a:gd name="T60" fmla="*/ 874 w 941"/>
                <a:gd name="T61" fmla="*/ 18 h 944"/>
                <a:gd name="T62" fmla="*/ 813 w 941"/>
                <a:gd name="T63" fmla="*/ 79 h 944"/>
                <a:gd name="T64" fmla="*/ 635 w 941"/>
                <a:gd name="T65" fmla="*/ 102 h 944"/>
                <a:gd name="T66" fmla="*/ 592 w 941"/>
                <a:gd name="T67" fmla="*/ 196 h 944"/>
                <a:gd name="T68" fmla="*/ 400 w 941"/>
                <a:gd name="T69" fmla="*/ 306 h 944"/>
                <a:gd name="T70" fmla="*/ 370 w 941"/>
                <a:gd name="T71" fmla="*/ 277 h 944"/>
                <a:gd name="T72" fmla="*/ 327 w 941"/>
                <a:gd name="T73" fmla="*/ 277 h 944"/>
                <a:gd name="T74" fmla="*/ 500 w 941"/>
                <a:gd name="T75" fmla="*/ 393 h 944"/>
                <a:gd name="T76" fmla="*/ 493 w 941"/>
                <a:gd name="T77" fmla="*/ 399 h 944"/>
                <a:gd name="T78" fmla="*/ 470 w 941"/>
                <a:gd name="T79" fmla="*/ 376 h 944"/>
                <a:gd name="T80" fmla="*/ 618 w 941"/>
                <a:gd name="T81" fmla="*/ 290 h 944"/>
                <a:gd name="T82" fmla="*/ 635 w 941"/>
                <a:gd name="T83" fmla="*/ 310 h 944"/>
                <a:gd name="T84" fmla="*/ 653 w 941"/>
                <a:gd name="T85" fmla="*/ 325 h 944"/>
                <a:gd name="T86" fmla="*/ 568 w 941"/>
                <a:gd name="T87" fmla="*/ 474 h 944"/>
                <a:gd name="T88" fmla="*/ 546 w 941"/>
                <a:gd name="T89" fmla="*/ 452 h 944"/>
                <a:gd name="T90" fmla="*/ 552 w 941"/>
                <a:gd name="T91" fmla="*/ 445 h 944"/>
                <a:gd name="T92" fmla="*/ 552 w 941"/>
                <a:gd name="T93" fmla="*/ 393 h 944"/>
                <a:gd name="T94" fmla="*/ 500 w 941"/>
                <a:gd name="T95" fmla="*/ 393 h 944"/>
                <a:gd name="T96" fmla="*/ 739 w 941"/>
                <a:gd name="T97" fmla="*/ 270 h 944"/>
                <a:gd name="T98" fmla="*/ 675 w 941"/>
                <a:gd name="T99" fmla="*/ 206 h 944"/>
                <a:gd name="T100" fmla="*/ 739 w 941"/>
                <a:gd name="T101" fmla="*/ 142 h 944"/>
                <a:gd name="T102" fmla="*/ 803 w 941"/>
                <a:gd name="T103" fmla="*/ 206 h 944"/>
                <a:gd name="T104" fmla="*/ 739 w 941"/>
                <a:gd name="T105" fmla="*/ 27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1" h="944">
                  <a:moveTo>
                    <a:pt x="327" y="277"/>
                  </a:moveTo>
                  <a:cubicBezTo>
                    <a:pt x="314" y="289"/>
                    <a:pt x="314" y="308"/>
                    <a:pt x="327" y="321"/>
                  </a:cubicBezTo>
                  <a:cubicBezTo>
                    <a:pt x="344" y="338"/>
                    <a:pt x="344" y="338"/>
                    <a:pt x="344" y="338"/>
                  </a:cubicBezTo>
                  <a:cubicBezTo>
                    <a:pt x="45" y="510"/>
                    <a:pt x="45" y="510"/>
                    <a:pt x="45" y="510"/>
                  </a:cubicBezTo>
                  <a:cubicBezTo>
                    <a:pt x="44" y="547"/>
                    <a:pt x="44" y="547"/>
                    <a:pt x="44" y="547"/>
                  </a:cubicBezTo>
                  <a:cubicBezTo>
                    <a:pt x="0" y="640"/>
                    <a:pt x="0" y="640"/>
                    <a:pt x="0" y="640"/>
                  </a:cubicBezTo>
                  <a:cubicBezTo>
                    <a:pt x="72" y="596"/>
                    <a:pt x="72" y="596"/>
                    <a:pt x="72" y="596"/>
                  </a:cubicBezTo>
                  <a:cubicBezTo>
                    <a:pt x="87" y="595"/>
                    <a:pt x="87" y="595"/>
                    <a:pt x="87" y="595"/>
                  </a:cubicBezTo>
                  <a:cubicBezTo>
                    <a:pt x="414" y="408"/>
                    <a:pt x="414" y="408"/>
                    <a:pt x="414" y="408"/>
                  </a:cubicBezTo>
                  <a:cubicBezTo>
                    <a:pt x="449" y="443"/>
                    <a:pt x="449" y="443"/>
                    <a:pt x="449" y="443"/>
                  </a:cubicBezTo>
                  <a:cubicBezTo>
                    <a:pt x="443" y="449"/>
                    <a:pt x="443" y="449"/>
                    <a:pt x="443" y="449"/>
                  </a:cubicBezTo>
                  <a:cubicBezTo>
                    <a:pt x="429" y="464"/>
                    <a:pt x="429" y="487"/>
                    <a:pt x="443" y="502"/>
                  </a:cubicBezTo>
                  <a:cubicBezTo>
                    <a:pt x="455" y="514"/>
                    <a:pt x="478" y="519"/>
                    <a:pt x="496" y="502"/>
                  </a:cubicBezTo>
                  <a:cubicBezTo>
                    <a:pt x="502" y="496"/>
                    <a:pt x="502" y="496"/>
                    <a:pt x="502" y="496"/>
                  </a:cubicBezTo>
                  <a:cubicBezTo>
                    <a:pt x="536" y="530"/>
                    <a:pt x="536" y="530"/>
                    <a:pt x="536" y="530"/>
                  </a:cubicBezTo>
                  <a:cubicBezTo>
                    <a:pt x="349" y="855"/>
                    <a:pt x="349" y="855"/>
                    <a:pt x="349" y="855"/>
                  </a:cubicBezTo>
                  <a:cubicBezTo>
                    <a:pt x="348" y="872"/>
                    <a:pt x="348" y="872"/>
                    <a:pt x="348" y="872"/>
                  </a:cubicBezTo>
                  <a:cubicBezTo>
                    <a:pt x="304" y="944"/>
                    <a:pt x="304" y="944"/>
                    <a:pt x="304" y="944"/>
                  </a:cubicBezTo>
                  <a:cubicBezTo>
                    <a:pt x="396" y="899"/>
                    <a:pt x="396" y="899"/>
                    <a:pt x="396" y="899"/>
                  </a:cubicBezTo>
                  <a:cubicBezTo>
                    <a:pt x="433" y="899"/>
                    <a:pt x="433" y="899"/>
                    <a:pt x="433" y="899"/>
                  </a:cubicBezTo>
                  <a:cubicBezTo>
                    <a:pt x="605" y="599"/>
                    <a:pt x="605" y="599"/>
                    <a:pt x="605" y="599"/>
                  </a:cubicBezTo>
                  <a:cubicBezTo>
                    <a:pt x="624" y="618"/>
                    <a:pt x="624" y="618"/>
                    <a:pt x="624" y="618"/>
                  </a:cubicBezTo>
                  <a:cubicBezTo>
                    <a:pt x="632" y="627"/>
                    <a:pt x="653" y="634"/>
                    <a:pt x="668" y="618"/>
                  </a:cubicBezTo>
                  <a:cubicBezTo>
                    <a:pt x="680" y="606"/>
                    <a:pt x="680" y="587"/>
                    <a:pt x="668" y="575"/>
                  </a:cubicBezTo>
                  <a:cubicBezTo>
                    <a:pt x="637" y="544"/>
                    <a:pt x="637" y="544"/>
                    <a:pt x="637" y="544"/>
                  </a:cubicBezTo>
                  <a:cubicBezTo>
                    <a:pt x="747" y="353"/>
                    <a:pt x="747" y="353"/>
                    <a:pt x="747" y="353"/>
                  </a:cubicBezTo>
                  <a:cubicBezTo>
                    <a:pt x="782" y="351"/>
                    <a:pt x="816" y="337"/>
                    <a:pt x="843" y="310"/>
                  </a:cubicBezTo>
                  <a:cubicBezTo>
                    <a:pt x="891" y="262"/>
                    <a:pt x="899" y="188"/>
                    <a:pt x="866" y="132"/>
                  </a:cubicBezTo>
                  <a:cubicBezTo>
                    <a:pt x="927" y="71"/>
                    <a:pt x="927" y="71"/>
                    <a:pt x="927" y="71"/>
                  </a:cubicBezTo>
                  <a:cubicBezTo>
                    <a:pt x="941" y="56"/>
                    <a:pt x="941" y="33"/>
                    <a:pt x="927" y="18"/>
                  </a:cubicBezTo>
                  <a:cubicBezTo>
                    <a:pt x="908" y="0"/>
                    <a:pt x="883" y="9"/>
                    <a:pt x="874" y="18"/>
                  </a:cubicBezTo>
                  <a:cubicBezTo>
                    <a:pt x="813" y="79"/>
                    <a:pt x="813" y="79"/>
                    <a:pt x="813" y="79"/>
                  </a:cubicBezTo>
                  <a:cubicBezTo>
                    <a:pt x="758" y="47"/>
                    <a:pt x="685" y="54"/>
                    <a:pt x="635" y="102"/>
                  </a:cubicBezTo>
                  <a:cubicBezTo>
                    <a:pt x="608" y="127"/>
                    <a:pt x="595" y="162"/>
                    <a:pt x="592" y="196"/>
                  </a:cubicBezTo>
                  <a:cubicBezTo>
                    <a:pt x="400" y="306"/>
                    <a:pt x="400" y="306"/>
                    <a:pt x="400" y="306"/>
                  </a:cubicBezTo>
                  <a:cubicBezTo>
                    <a:pt x="370" y="277"/>
                    <a:pt x="370" y="277"/>
                    <a:pt x="370" y="277"/>
                  </a:cubicBezTo>
                  <a:cubicBezTo>
                    <a:pt x="359" y="267"/>
                    <a:pt x="341" y="263"/>
                    <a:pt x="327" y="277"/>
                  </a:cubicBezTo>
                  <a:close/>
                  <a:moveTo>
                    <a:pt x="500" y="393"/>
                  </a:moveTo>
                  <a:cubicBezTo>
                    <a:pt x="493" y="399"/>
                    <a:pt x="493" y="399"/>
                    <a:pt x="493" y="399"/>
                  </a:cubicBezTo>
                  <a:cubicBezTo>
                    <a:pt x="470" y="376"/>
                    <a:pt x="470" y="376"/>
                    <a:pt x="470" y="376"/>
                  </a:cubicBezTo>
                  <a:cubicBezTo>
                    <a:pt x="618" y="290"/>
                    <a:pt x="618" y="290"/>
                    <a:pt x="618" y="290"/>
                  </a:cubicBezTo>
                  <a:cubicBezTo>
                    <a:pt x="623" y="297"/>
                    <a:pt x="629" y="304"/>
                    <a:pt x="635" y="310"/>
                  </a:cubicBezTo>
                  <a:cubicBezTo>
                    <a:pt x="641" y="316"/>
                    <a:pt x="647" y="321"/>
                    <a:pt x="653" y="325"/>
                  </a:cubicBezTo>
                  <a:cubicBezTo>
                    <a:pt x="568" y="474"/>
                    <a:pt x="568" y="474"/>
                    <a:pt x="568" y="474"/>
                  </a:cubicBezTo>
                  <a:cubicBezTo>
                    <a:pt x="546" y="452"/>
                    <a:pt x="546" y="452"/>
                    <a:pt x="546" y="452"/>
                  </a:cubicBezTo>
                  <a:cubicBezTo>
                    <a:pt x="552" y="445"/>
                    <a:pt x="552" y="445"/>
                    <a:pt x="552" y="445"/>
                  </a:cubicBezTo>
                  <a:cubicBezTo>
                    <a:pt x="567" y="431"/>
                    <a:pt x="567" y="407"/>
                    <a:pt x="552" y="393"/>
                  </a:cubicBezTo>
                  <a:cubicBezTo>
                    <a:pt x="535" y="376"/>
                    <a:pt x="513" y="380"/>
                    <a:pt x="500" y="393"/>
                  </a:cubicBezTo>
                  <a:close/>
                  <a:moveTo>
                    <a:pt x="739" y="270"/>
                  </a:moveTo>
                  <a:cubicBezTo>
                    <a:pt x="703" y="270"/>
                    <a:pt x="675" y="241"/>
                    <a:pt x="675" y="206"/>
                  </a:cubicBezTo>
                  <a:cubicBezTo>
                    <a:pt x="675" y="171"/>
                    <a:pt x="703" y="142"/>
                    <a:pt x="739" y="142"/>
                  </a:cubicBezTo>
                  <a:cubicBezTo>
                    <a:pt x="774" y="142"/>
                    <a:pt x="803" y="171"/>
                    <a:pt x="803" y="206"/>
                  </a:cubicBezTo>
                  <a:cubicBezTo>
                    <a:pt x="803" y="241"/>
                    <a:pt x="774" y="270"/>
                    <a:pt x="739"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cxnSp>
        <p:nvCxnSpPr>
          <p:cNvPr id="25" name="Straight Connector 24"/>
          <p:cNvCxnSpPr/>
          <p:nvPr/>
        </p:nvCxnSpPr>
        <p:spPr>
          <a:xfrm>
            <a:off x="999799" y="4697494"/>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6" name="Rectangle 1081"/>
          <p:cNvSpPr/>
          <p:nvPr/>
        </p:nvSpPr>
        <p:spPr bwMode="auto">
          <a:xfrm>
            <a:off x="999799" y="4262048"/>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US" sz="1200" dirty="0">
                <a:solidFill>
                  <a:srgbClr val="000000"/>
                </a:solidFill>
                <a:cs typeface="Segoe UI Light" panose="020B0502040204020203" pitchFamily="34" charset="0"/>
              </a:rPr>
              <a:t>Azure services</a:t>
            </a:r>
          </a:p>
          <a:p>
            <a:pPr defTabSz="914367">
              <a:spcAft>
                <a:spcPts val="600"/>
              </a:spcAft>
            </a:pPr>
            <a:r>
              <a:rPr lang="en-US" sz="900" i="1" dirty="0">
                <a:solidFill>
                  <a:srgbClr val="000000"/>
                </a:solidFill>
                <a:cs typeface="Segoe UI Light" panose="020B0502040204020203" pitchFamily="34" charset="0"/>
              </a:rPr>
              <a:t>E.g. Azure SQL, Stream Analytics</a:t>
            </a:r>
          </a:p>
        </p:txBody>
      </p:sp>
      <p:sp>
        <p:nvSpPr>
          <p:cNvPr id="27" name="Oval 1083"/>
          <p:cNvSpPr/>
          <p:nvPr/>
        </p:nvSpPr>
        <p:spPr bwMode="auto">
          <a:xfrm>
            <a:off x="644325" y="4242998"/>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379"/>
          <p:cNvGrpSpPr/>
          <p:nvPr/>
        </p:nvGrpSpPr>
        <p:grpSpPr>
          <a:xfrm>
            <a:off x="710525" y="4363701"/>
            <a:ext cx="233359" cy="162454"/>
            <a:chOff x="3543365" y="7242811"/>
            <a:chExt cx="1238250" cy="862013"/>
          </a:xfrm>
          <a:solidFill>
            <a:schemeClr val="tx1"/>
          </a:solidFill>
        </p:grpSpPr>
        <p:sp>
          <p:nvSpPr>
            <p:cNvPr id="29" name="Freeform 127"/>
            <p:cNvSpPr>
              <a:spLocks/>
            </p:cNvSpPr>
            <p:nvPr/>
          </p:nvSpPr>
          <p:spPr bwMode="auto">
            <a:xfrm>
              <a:off x="3617978" y="7911149"/>
              <a:ext cx="231775" cy="193675"/>
            </a:xfrm>
            <a:custGeom>
              <a:avLst/>
              <a:gdLst>
                <a:gd name="T0" fmla="*/ 0 w 146"/>
                <a:gd name="T1" fmla="*/ 84 h 122"/>
                <a:gd name="T2" fmla="*/ 0 w 146"/>
                <a:gd name="T3" fmla="*/ 122 h 122"/>
                <a:gd name="T4" fmla="*/ 146 w 146"/>
                <a:gd name="T5" fmla="*/ 122 h 122"/>
                <a:gd name="T6" fmla="*/ 146 w 146"/>
                <a:gd name="T7" fmla="*/ 0 h 122"/>
                <a:gd name="T8" fmla="*/ 120 w 146"/>
                <a:gd name="T9" fmla="*/ 0 h 122"/>
                <a:gd name="T10" fmla="*/ 0 w 146"/>
                <a:gd name="T11" fmla="*/ 84 h 122"/>
              </a:gdLst>
              <a:ahLst/>
              <a:cxnLst>
                <a:cxn ang="0">
                  <a:pos x="T0" y="T1"/>
                </a:cxn>
                <a:cxn ang="0">
                  <a:pos x="T2" y="T3"/>
                </a:cxn>
                <a:cxn ang="0">
                  <a:pos x="T4" y="T5"/>
                </a:cxn>
                <a:cxn ang="0">
                  <a:pos x="T6" y="T7"/>
                </a:cxn>
                <a:cxn ang="0">
                  <a:pos x="T8" y="T9"/>
                </a:cxn>
                <a:cxn ang="0">
                  <a:pos x="T10" y="T11"/>
                </a:cxn>
              </a:cxnLst>
              <a:rect l="0" t="0" r="r" b="b"/>
              <a:pathLst>
                <a:path w="146" h="122">
                  <a:moveTo>
                    <a:pt x="0" y="84"/>
                  </a:moveTo>
                  <a:lnTo>
                    <a:pt x="0" y="122"/>
                  </a:lnTo>
                  <a:lnTo>
                    <a:pt x="146" y="122"/>
                  </a:lnTo>
                  <a:lnTo>
                    <a:pt x="146" y="0"/>
                  </a:lnTo>
                  <a:lnTo>
                    <a:pt x="120" y="0"/>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 name="Freeform 128"/>
            <p:cNvSpPr>
              <a:spLocks/>
            </p:cNvSpPr>
            <p:nvPr/>
          </p:nvSpPr>
          <p:spPr bwMode="auto">
            <a:xfrm>
              <a:off x="3617978" y="7688899"/>
              <a:ext cx="231775" cy="192088"/>
            </a:xfrm>
            <a:custGeom>
              <a:avLst/>
              <a:gdLst>
                <a:gd name="T0" fmla="*/ 146 w 146"/>
                <a:gd name="T1" fmla="*/ 0 h 121"/>
                <a:gd name="T2" fmla="*/ 0 w 146"/>
                <a:gd name="T3" fmla="*/ 0 h 121"/>
                <a:gd name="T4" fmla="*/ 0 w 146"/>
                <a:gd name="T5" fmla="*/ 121 h 121"/>
                <a:gd name="T6" fmla="*/ 146 w 146"/>
                <a:gd name="T7" fmla="*/ 19 h 121"/>
                <a:gd name="T8" fmla="*/ 146 w 146"/>
                <a:gd name="T9" fmla="*/ 0 h 121"/>
              </a:gdLst>
              <a:ahLst/>
              <a:cxnLst>
                <a:cxn ang="0">
                  <a:pos x="T0" y="T1"/>
                </a:cxn>
                <a:cxn ang="0">
                  <a:pos x="T2" y="T3"/>
                </a:cxn>
                <a:cxn ang="0">
                  <a:pos x="T4" y="T5"/>
                </a:cxn>
                <a:cxn ang="0">
                  <a:pos x="T6" y="T7"/>
                </a:cxn>
                <a:cxn ang="0">
                  <a:pos x="T8" y="T9"/>
                </a:cxn>
              </a:cxnLst>
              <a:rect l="0" t="0" r="r" b="b"/>
              <a:pathLst>
                <a:path w="146" h="121">
                  <a:moveTo>
                    <a:pt x="146" y="0"/>
                  </a:moveTo>
                  <a:lnTo>
                    <a:pt x="0" y="0"/>
                  </a:lnTo>
                  <a:lnTo>
                    <a:pt x="0" y="121"/>
                  </a:lnTo>
                  <a:lnTo>
                    <a:pt x="146" y="19"/>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 name="Rectangle 129"/>
            <p:cNvSpPr>
              <a:spLocks noChangeArrowheads="1"/>
            </p:cNvSpPr>
            <p:nvPr/>
          </p:nvSpPr>
          <p:spPr bwMode="auto">
            <a:xfrm>
              <a:off x="3617978" y="74666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 name="Rectangle 130"/>
            <p:cNvSpPr>
              <a:spLocks noChangeArrowheads="1"/>
            </p:cNvSpPr>
            <p:nvPr/>
          </p:nvSpPr>
          <p:spPr bwMode="auto">
            <a:xfrm>
              <a:off x="3617978" y="7242811"/>
              <a:ext cx="231775" cy="195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 name="Freeform 131"/>
            <p:cNvSpPr>
              <a:spLocks/>
            </p:cNvSpPr>
            <p:nvPr/>
          </p:nvSpPr>
          <p:spPr bwMode="auto">
            <a:xfrm>
              <a:off x="3895790" y="7911149"/>
              <a:ext cx="230188" cy="193675"/>
            </a:xfrm>
            <a:custGeom>
              <a:avLst/>
              <a:gdLst>
                <a:gd name="T0" fmla="*/ 0 w 250"/>
                <a:gd name="T1" fmla="*/ 210 h 210"/>
                <a:gd name="T2" fmla="*/ 250 w 250"/>
                <a:gd name="T3" fmla="*/ 210 h 210"/>
                <a:gd name="T4" fmla="*/ 250 w 250"/>
                <a:gd name="T5" fmla="*/ 3 h 210"/>
                <a:gd name="T6" fmla="*/ 249 w 250"/>
                <a:gd name="T7" fmla="*/ 0 h 210"/>
                <a:gd name="T8" fmla="*/ 0 w 250"/>
                <a:gd name="T9" fmla="*/ 0 h 210"/>
                <a:gd name="T10" fmla="*/ 0 w 250"/>
                <a:gd name="T11" fmla="*/ 210 h 210"/>
              </a:gdLst>
              <a:ahLst/>
              <a:cxnLst>
                <a:cxn ang="0">
                  <a:pos x="T0" y="T1"/>
                </a:cxn>
                <a:cxn ang="0">
                  <a:pos x="T2" y="T3"/>
                </a:cxn>
                <a:cxn ang="0">
                  <a:pos x="T4" y="T5"/>
                </a:cxn>
                <a:cxn ang="0">
                  <a:pos x="T6" y="T7"/>
                </a:cxn>
                <a:cxn ang="0">
                  <a:pos x="T8" y="T9"/>
                </a:cxn>
                <a:cxn ang="0">
                  <a:pos x="T10" y="T11"/>
                </a:cxn>
              </a:cxnLst>
              <a:rect l="0" t="0" r="r" b="b"/>
              <a:pathLst>
                <a:path w="250" h="210">
                  <a:moveTo>
                    <a:pt x="0" y="210"/>
                  </a:moveTo>
                  <a:cubicBezTo>
                    <a:pt x="250" y="210"/>
                    <a:pt x="250" y="210"/>
                    <a:pt x="250" y="210"/>
                  </a:cubicBezTo>
                  <a:cubicBezTo>
                    <a:pt x="250" y="3"/>
                    <a:pt x="250" y="3"/>
                    <a:pt x="250" y="3"/>
                  </a:cubicBezTo>
                  <a:cubicBezTo>
                    <a:pt x="250" y="2"/>
                    <a:pt x="249" y="1"/>
                    <a:pt x="249" y="0"/>
                  </a:cubicBezTo>
                  <a:cubicBezTo>
                    <a:pt x="0" y="0"/>
                    <a:pt x="0" y="0"/>
                    <a:pt x="0" y="0"/>
                  </a:cubicBez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 name="Freeform 132"/>
            <p:cNvSpPr>
              <a:spLocks/>
            </p:cNvSpPr>
            <p:nvPr/>
          </p:nvSpPr>
          <p:spPr bwMode="auto">
            <a:xfrm>
              <a:off x="4125978" y="7688899"/>
              <a:ext cx="0" cy="6350"/>
            </a:xfrm>
            <a:custGeom>
              <a:avLst/>
              <a:gdLst>
                <a:gd name="T0" fmla="*/ 1 w 1"/>
                <a:gd name="T1" fmla="*/ 0 h 8"/>
                <a:gd name="T2" fmla="*/ 0 w 1"/>
                <a:gd name="T3" fmla="*/ 0 h 8"/>
                <a:gd name="T4" fmla="*/ 1 w 1"/>
                <a:gd name="T5" fmla="*/ 8 h 8"/>
                <a:gd name="T6" fmla="*/ 1 w 1"/>
                <a:gd name="T7" fmla="*/ 0 h 8"/>
              </a:gdLst>
              <a:ahLst/>
              <a:cxnLst>
                <a:cxn ang="0">
                  <a:pos x="T0" y="T1"/>
                </a:cxn>
                <a:cxn ang="0">
                  <a:pos x="T2" y="T3"/>
                </a:cxn>
                <a:cxn ang="0">
                  <a:pos x="T4" y="T5"/>
                </a:cxn>
                <a:cxn ang="0">
                  <a:pos x="T6" y="T7"/>
                </a:cxn>
              </a:cxnLst>
              <a:rect l="0" t="0" r="r" b="b"/>
              <a:pathLst>
                <a:path w="1" h="8">
                  <a:moveTo>
                    <a:pt x="1" y="0"/>
                  </a:moveTo>
                  <a:cubicBezTo>
                    <a:pt x="0" y="0"/>
                    <a:pt x="0" y="0"/>
                    <a:pt x="0" y="0"/>
                  </a:cubicBezTo>
                  <a:cubicBezTo>
                    <a:pt x="0" y="3"/>
                    <a:pt x="1" y="5"/>
                    <a:pt x="1" y="8"/>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 name="Freeform 133"/>
            <p:cNvSpPr>
              <a:spLocks/>
            </p:cNvSpPr>
            <p:nvPr/>
          </p:nvSpPr>
          <p:spPr bwMode="auto">
            <a:xfrm>
              <a:off x="3895790" y="7812724"/>
              <a:ext cx="219075" cy="69850"/>
            </a:xfrm>
            <a:custGeom>
              <a:avLst/>
              <a:gdLst>
                <a:gd name="T0" fmla="*/ 186 w 238"/>
                <a:gd name="T1" fmla="*/ 9 h 76"/>
                <a:gd name="T2" fmla="*/ 131 w 238"/>
                <a:gd name="T3" fmla="*/ 22 h 76"/>
                <a:gd name="T4" fmla="*/ 60 w 238"/>
                <a:gd name="T5" fmla="*/ 0 h 76"/>
                <a:gd name="T6" fmla="*/ 0 w 238"/>
                <a:gd name="T7" fmla="*/ 42 h 76"/>
                <a:gd name="T8" fmla="*/ 0 w 238"/>
                <a:gd name="T9" fmla="*/ 76 h 76"/>
                <a:gd name="T10" fmla="*/ 238 w 238"/>
                <a:gd name="T11" fmla="*/ 76 h 76"/>
                <a:gd name="T12" fmla="*/ 236 w 238"/>
                <a:gd name="T13" fmla="*/ 53 h 76"/>
                <a:gd name="T14" fmla="*/ 236 w 238"/>
                <a:gd name="T15" fmla="*/ 49 h 76"/>
                <a:gd name="T16" fmla="*/ 186 w 238"/>
                <a:gd name="T17" fmla="*/ 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76">
                  <a:moveTo>
                    <a:pt x="186" y="9"/>
                  </a:moveTo>
                  <a:cubicBezTo>
                    <a:pt x="169" y="18"/>
                    <a:pt x="150" y="22"/>
                    <a:pt x="131" y="22"/>
                  </a:cubicBezTo>
                  <a:cubicBezTo>
                    <a:pt x="105" y="22"/>
                    <a:pt x="80" y="14"/>
                    <a:pt x="60" y="0"/>
                  </a:cubicBezTo>
                  <a:cubicBezTo>
                    <a:pt x="0" y="42"/>
                    <a:pt x="0" y="42"/>
                    <a:pt x="0" y="42"/>
                  </a:cubicBezTo>
                  <a:cubicBezTo>
                    <a:pt x="0" y="76"/>
                    <a:pt x="0" y="76"/>
                    <a:pt x="0" y="76"/>
                  </a:cubicBezTo>
                  <a:cubicBezTo>
                    <a:pt x="238" y="76"/>
                    <a:pt x="238" y="76"/>
                    <a:pt x="238" y="76"/>
                  </a:cubicBezTo>
                  <a:cubicBezTo>
                    <a:pt x="237" y="68"/>
                    <a:pt x="236" y="61"/>
                    <a:pt x="236" y="53"/>
                  </a:cubicBezTo>
                  <a:cubicBezTo>
                    <a:pt x="236" y="51"/>
                    <a:pt x="236" y="50"/>
                    <a:pt x="236" y="49"/>
                  </a:cubicBezTo>
                  <a:lnTo>
                    <a:pt x="18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 name="Freeform 134"/>
            <p:cNvSpPr>
              <a:spLocks/>
            </p:cNvSpPr>
            <p:nvPr/>
          </p:nvSpPr>
          <p:spPr bwMode="auto">
            <a:xfrm>
              <a:off x="3895790" y="7466649"/>
              <a:ext cx="230188" cy="193675"/>
            </a:xfrm>
            <a:custGeom>
              <a:avLst/>
              <a:gdLst>
                <a:gd name="T0" fmla="*/ 131 w 250"/>
                <a:gd name="T1" fmla="*/ 153 h 210"/>
                <a:gd name="T2" fmla="*/ 235 w 250"/>
                <a:gd name="T3" fmla="*/ 210 h 210"/>
                <a:gd name="T4" fmla="*/ 250 w 250"/>
                <a:gd name="T5" fmla="*/ 210 h 210"/>
                <a:gd name="T6" fmla="*/ 250 w 250"/>
                <a:gd name="T7" fmla="*/ 0 h 210"/>
                <a:gd name="T8" fmla="*/ 0 w 250"/>
                <a:gd name="T9" fmla="*/ 0 h 210"/>
                <a:gd name="T10" fmla="*/ 0 w 250"/>
                <a:gd name="T11" fmla="*/ 210 h 210"/>
                <a:gd name="T12" fmla="*/ 27 w 250"/>
                <a:gd name="T13" fmla="*/ 210 h 210"/>
                <a:gd name="T14" fmla="*/ 131 w 250"/>
                <a:gd name="T15" fmla="*/ 153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10">
                  <a:moveTo>
                    <a:pt x="131" y="153"/>
                  </a:moveTo>
                  <a:cubicBezTo>
                    <a:pt x="175" y="153"/>
                    <a:pt x="213" y="176"/>
                    <a:pt x="235" y="210"/>
                  </a:cubicBezTo>
                  <a:cubicBezTo>
                    <a:pt x="250" y="210"/>
                    <a:pt x="250" y="210"/>
                    <a:pt x="250" y="210"/>
                  </a:cubicBezTo>
                  <a:cubicBezTo>
                    <a:pt x="250" y="0"/>
                    <a:pt x="250" y="0"/>
                    <a:pt x="250" y="0"/>
                  </a:cubicBezTo>
                  <a:cubicBezTo>
                    <a:pt x="0" y="0"/>
                    <a:pt x="0" y="0"/>
                    <a:pt x="0" y="0"/>
                  </a:cubicBezTo>
                  <a:cubicBezTo>
                    <a:pt x="0" y="210"/>
                    <a:pt x="0" y="210"/>
                    <a:pt x="0" y="210"/>
                  </a:cubicBezTo>
                  <a:cubicBezTo>
                    <a:pt x="27" y="210"/>
                    <a:pt x="27" y="210"/>
                    <a:pt x="27" y="210"/>
                  </a:cubicBezTo>
                  <a:cubicBezTo>
                    <a:pt x="49" y="175"/>
                    <a:pt x="88" y="153"/>
                    <a:pt x="13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 name="Freeform 135"/>
            <p:cNvSpPr>
              <a:spLocks/>
            </p:cNvSpPr>
            <p:nvPr/>
          </p:nvSpPr>
          <p:spPr bwMode="auto">
            <a:xfrm>
              <a:off x="4173603" y="7911149"/>
              <a:ext cx="230188" cy="193675"/>
            </a:xfrm>
            <a:custGeom>
              <a:avLst/>
              <a:gdLst>
                <a:gd name="T0" fmla="*/ 58 w 250"/>
                <a:gd name="T1" fmla="*/ 69 h 210"/>
                <a:gd name="T2" fmla="*/ 0 w 250"/>
                <a:gd name="T3" fmla="*/ 54 h 210"/>
                <a:gd name="T4" fmla="*/ 0 w 250"/>
                <a:gd name="T5" fmla="*/ 210 h 210"/>
                <a:gd name="T6" fmla="*/ 250 w 250"/>
                <a:gd name="T7" fmla="*/ 210 h 210"/>
                <a:gd name="T8" fmla="*/ 250 w 250"/>
                <a:gd name="T9" fmla="*/ 0 h 210"/>
                <a:gd name="T10" fmla="*/ 168 w 250"/>
                <a:gd name="T11" fmla="*/ 0 h 210"/>
                <a:gd name="T12" fmla="*/ 58 w 250"/>
                <a:gd name="T13" fmla="*/ 69 h 210"/>
              </a:gdLst>
              <a:ahLst/>
              <a:cxnLst>
                <a:cxn ang="0">
                  <a:pos x="T0" y="T1"/>
                </a:cxn>
                <a:cxn ang="0">
                  <a:pos x="T2" y="T3"/>
                </a:cxn>
                <a:cxn ang="0">
                  <a:pos x="T4" y="T5"/>
                </a:cxn>
                <a:cxn ang="0">
                  <a:pos x="T6" y="T7"/>
                </a:cxn>
                <a:cxn ang="0">
                  <a:pos x="T8" y="T9"/>
                </a:cxn>
                <a:cxn ang="0">
                  <a:pos x="T10" y="T11"/>
                </a:cxn>
                <a:cxn ang="0">
                  <a:pos x="T12" y="T13"/>
                </a:cxn>
              </a:cxnLst>
              <a:rect l="0" t="0" r="r" b="b"/>
              <a:pathLst>
                <a:path w="250" h="210">
                  <a:moveTo>
                    <a:pt x="58" y="69"/>
                  </a:moveTo>
                  <a:cubicBezTo>
                    <a:pt x="37" y="69"/>
                    <a:pt x="17" y="63"/>
                    <a:pt x="0" y="54"/>
                  </a:cubicBezTo>
                  <a:cubicBezTo>
                    <a:pt x="0" y="210"/>
                    <a:pt x="0" y="210"/>
                    <a:pt x="0" y="210"/>
                  </a:cubicBezTo>
                  <a:cubicBezTo>
                    <a:pt x="250" y="210"/>
                    <a:pt x="250" y="210"/>
                    <a:pt x="250" y="210"/>
                  </a:cubicBezTo>
                  <a:cubicBezTo>
                    <a:pt x="250" y="0"/>
                    <a:pt x="250" y="0"/>
                    <a:pt x="250" y="0"/>
                  </a:cubicBezTo>
                  <a:cubicBezTo>
                    <a:pt x="168" y="0"/>
                    <a:pt x="168" y="0"/>
                    <a:pt x="168" y="0"/>
                  </a:cubicBezTo>
                  <a:cubicBezTo>
                    <a:pt x="148" y="41"/>
                    <a:pt x="106" y="69"/>
                    <a:pt x="5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 name="Freeform 136"/>
            <p:cNvSpPr>
              <a:spLocks/>
            </p:cNvSpPr>
            <p:nvPr/>
          </p:nvSpPr>
          <p:spPr bwMode="auto">
            <a:xfrm>
              <a:off x="4173603" y="7688899"/>
              <a:ext cx="168275" cy="63500"/>
            </a:xfrm>
            <a:custGeom>
              <a:avLst/>
              <a:gdLst>
                <a:gd name="T0" fmla="*/ 92 w 183"/>
                <a:gd name="T1" fmla="*/ 70 h 70"/>
                <a:gd name="T2" fmla="*/ 183 w 183"/>
                <a:gd name="T3" fmla="*/ 0 h 70"/>
                <a:gd name="T4" fmla="*/ 0 w 183"/>
                <a:gd name="T5" fmla="*/ 0 h 70"/>
                <a:gd name="T6" fmla="*/ 0 w 183"/>
                <a:gd name="T7" fmla="*/ 49 h 70"/>
                <a:gd name="T8" fmla="*/ 25 w 183"/>
                <a:gd name="T9" fmla="*/ 69 h 70"/>
                <a:gd name="T10" fmla="*/ 92 w 183"/>
                <a:gd name="T11" fmla="*/ 70 h 70"/>
              </a:gdLst>
              <a:ahLst/>
              <a:cxnLst>
                <a:cxn ang="0">
                  <a:pos x="T0" y="T1"/>
                </a:cxn>
                <a:cxn ang="0">
                  <a:pos x="T2" y="T3"/>
                </a:cxn>
                <a:cxn ang="0">
                  <a:pos x="T4" y="T5"/>
                </a:cxn>
                <a:cxn ang="0">
                  <a:pos x="T6" y="T7"/>
                </a:cxn>
                <a:cxn ang="0">
                  <a:pos x="T8" y="T9"/>
                </a:cxn>
                <a:cxn ang="0">
                  <a:pos x="T10" y="T11"/>
                </a:cxn>
              </a:cxnLst>
              <a:rect l="0" t="0" r="r" b="b"/>
              <a:pathLst>
                <a:path w="183" h="70">
                  <a:moveTo>
                    <a:pt x="92" y="70"/>
                  </a:moveTo>
                  <a:cubicBezTo>
                    <a:pt x="183" y="0"/>
                    <a:pt x="183" y="0"/>
                    <a:pt x="183" y="0"/>
                  </a:cubicBezTo>
                  <a:cubicBezTo>
                    <a:pt x="0" y="0"/>
                    <a:pt x="0" y="0"/>
                    <a:pt x="0" y="0"/>
                  </a:cubicBezTo>
                  <a:cubicBezTo>
                    <a:pt x="0" y="49"/>
                    <a:pt x="0" y="49"/>
                    <a:pt x="0" y="49"/>
                  </a:cubicBezTo>
                  <a:cubicBezTo>
                    <a:pt x="25" y="69"/>
                    <a:pt x="25" y="69"/>
                    <a:pt x="25" y="69"/>
                  </a:cubicBezTo>
                  <a:cubicBezTo>
                    <a:pt x="47" y="63"/>
                    <a:pt x="71" y="64"/>
                    <a:pt x="92"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 name="Freeform 137"/>
            <p:cNvSpPr>
              <a:spLocks/>
            </p:cNvSpPr>
            <p:nvPr/>
          </p:nvSpPr>
          <p:spPr bwMode="auto">
            <a:xfrm>
              <a:off x="4338703" y="7809549"/>
              <a:ext cx="65088" cy="73025"/>
            </a:xfrm>
            <a:custGeom>
              <a:avLst/>
              <a:gdLst>
                <a:gd name="T0" fmla="*/ 71 w 71"/>
                <a:gd name="T1" fmla="*/ 79 h 79"/>
                <a:gd name="T2" fmla="*/ 71 w 71"/>
                <a:gd name="T3" fmla="*/ 0 h 79"/>
                <a:gd name="T4" fmla="*/ 2 w 71"/>
                <a:gd name="T5" fmla="*/ 53 h 79"/>
                <a:gd name="T6" fmla="*/ 2 w 71"/>
                <a:gd name="T7" fmla="*/ 56 h 79"/>
                <a:gd name="T8" fmla="*/ 0 w 71"/>
                <a:gd name="T9" fmla="*/ 79 h 79"/>
                <a:gd name="T10" fmla="*/ 71 w 71"/>
                <a:gd name="T11" fmla="*/ 79 h 79"/>
              </a:gdLst>
              <a:ahLst/>
              <a:cxnLst>
                <a:cxn ang="0">
                  <a:pos x="T0" y="T1"/>
                </a:cxn>
                <a:cxn ang="0">
                  <a:pos x="T2" y="T3"/>
                </a:cxn>
                <a:cxn ang="0">
                  <a:pos x="T4" y="T5"/>
                </a:cxn>
                <a:cxn ang="0">
                  <a:pos x="T6" y="T7"/>
                </a:cxn>
                <a:cxn ang="0">
                  <a:pos x="T8" y="T9"/>
                </a:cxn>
                <a:cxn ang="0">
                  <a:pos x="T10" y="T11"/>
                </a:cxn>
              </a:cxnLst>
              <a:rect l="0" t="0" r="r" b="b"/>
              <a:pathLst>
                <a:path w="71" h="79">
                  <a:moveTo>
                    <a:pt x="71" y="79"/>
                  </a:moveTo>
                  <a:cubicBezTo>
                    <a:pt x="71" y="0"/>
                    <a:pt x="71" y="0"/>
                    <a:pt x="71" y="0"/>
                  </a:cubicBezTo>
                  <a:cubicBezTo>
                    <a:pt x="2" y="53"/>
                    <a:pt x="2" y="53"/>
                    <a:pt x="2" y="53"/>
                  </a:cubicBezTo>
                  <a:cubicBezTo>
                    <a:pt x="2" y="54"/>
                    <a:pt x="2" y="55"/>
                    <a:pt x="2" y="56"/>
                  </a:cubicBezTo>
                  <a:cubicBezTo>
                    <a:pt x="2" y="64"/>
                    <a:pt x="1" y="71"/>
                    <a:pt x="0" y="79"/>
                  </a:cubicBezTo>
                  <a:lnTo>
                    <a:pt x="7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 name="Rectangle 138"/>
            <p:cNvSpPr>
              <a:spLocks noChangeArrowheads="1"/>
            </p:cNvSpPr>
            <p:nvPr/>
          </p:nvSpPr>
          <p:spPr bwMode="auto">
            <a:xfrm>
              <a:off x="4449828" y="79111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 name="Freeform 139"/>
            <p:cNvSpPr>
              <a:spLocks/>
            </p:cNvSpPr>
            <p:nvPr/>
          </p:nvSpPr>
          <p:spPr bwMode="auto">
            <a:xfrm>
              <a:off x="4449828" y="7688899"/>
              <a:ext cx="231775" cy="193675"/>
            </a:xfrm>
            <a:custGeom>
              <a:avLst/>
              <a:gdLst>
                <a:gd name="T0" fmla="*/ 0 w 146"/>
                <a:gd name="T1" fmla="*/ 54 h 122"/>
                <a:gd name="T2" fmla="*/ 0 w 146"/>
                <a:gd name="T3" fmla="*/ 122 h 122"/>
                <a:gd name="T4" fmla="*/ 146 w 146"/>
                <a:gd name="T5" fmla="*/ 122 h 122"/>
                <a:gd name="T6" fmla="*/ 146 w 146"/>
                <a:gd name="T7" fmla="*/ 0 h 122"/>
                <a:gd name="T8" fmla="*/ 72 w 146"/>
                <a:gd name="T9" fmla="*/ 0 h 122"/>
                <a:gd name="T10" fmla="*/ 0 w 146"/>
                <a:gd name="T11" fmla="*/ 54 h 122"/>
              </a:gdLst>
              <a:ahLst/>
              <a:cxnLst>
                <a:cxn ang="0">
                  <a:pos x="T0" y="T1"/>
                </a:cxn>
                <a:cxn ang="0">
                  <a:pos x="T2" y="T3"/>
                </a:cxn>
                <a:cxn ang="0">
                  <a:pos x="T4" y="T5"/>
                </a:cxn>
                <a:cxn ang="0">
                  <a:pos x="T6" y="T7"/>
                </a:cxn>
                <a:cxn ang="0">
                  <a:pos x="T8" y="T9"/>
                </a:cxn>
                <a:cxn ang="0">
                  <a:pos x="T10" y="T11"/>
                </a:cxn>
              </a:cxnLst>
              <a:rect l="0" t="0" r="r" b="b"/>
              <a:pathLst>
                <a:path w="146" h="122">
                  <a:moveTo>
                    <a:pt x="0" y="54"/>
                  </a:moveTo>
                  <a:lnTo>
                    <a:pt x="0" y="122"/>
                  </a:lnTo>
                  <a:lnTo>
                    <a:pt x="146" y="122"/>
                  </a:lnTo>
                  <a:lnTo>
                    <a:pt x="146" y="0"/>
                  </a:lnTo>
                  <a:lnTo>
                    <a:pt x="72" y="0"/>
                  </a:lnTo>
                  <a:lnTo>
                    <a:pt x="0"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 name="Freeform 140"/>
            <p:cNvSpPr>
              <a:spLocks/>
            </p:cNvSpPr>
            <p:nvPr/>
          </p:nvSpPr>
          <p:spPr bwMode="auto">
            <a:xfrm>
              <a:off x="4600640" y="7622224"/>
              <a:ext cx="80963" cy="38100"/>
            </a:xfrm>
            <a:custGeom>
              <a:avLst/>
              <a:gdLst>
                <a:gd name="T0" fmla="*/ 0 w 51"/>
                <a:gd name="T1" fmla="*/ 24 h 24"/>
                <a:gd name="T2" fmla="*/ 51 w 51"/>
                <a:gd name="T3" fmla="*/ 24 h 24"/>
                <a:gd name="T4" fmla="*/ 32 w 51"/>
                <a:gd name="T5" fmla="*/ 0 h 24"/>
                <a:gd name="T6" fmla="*/ 0 w 51"/>
                <a:gd name="T7" fmla="*/ 24 h 24"/>
              </a:gdLst>
              <a:ahLst/>
              <a:cxnLst>
                <a:cxn ang="0">
                  <a:pos x="T0" y="T1"/>
                </a:cxn>
                <a:cxn ang="0">
                  <a:pos x="T2" y="T3"/>
                </a:cxn>
                <a:cxn ang="0">
                  <a:pos x="T4" y="T5"/>
                </a:cxn>
                <a:cxn ang="0">
                  <a:pos x="T6" y="T7"/>
                </a:cxn>
              </a:cxnLst>
              <a:rect l="0" t="0" r="r" b="b"/>
              <a:pathLst>
                <a:path w="51" h="24">
                  <a:moveTo>
                    <a:pt x="0" y="24"/>
                  </a:moveTo>
                  <a:lnTo>
                    <a:pt x="51" y="24"/>
                  </a:lnTo>
                  <a:lnTo>
                    <a:pt x="32" y="0"/>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 name="Freeform 141"/>
            <p:cNvSpPr>
              <a:spLocks/>
            </p:cNvSpPr>
            <p:nvPr/>
          </p:nvSpPr>
          <p:spPr bwMode="auto">
            <a:xfrm>
              <a:off x="4449828" y="7466649"/>
              <a:ext cx="119063" cy="139700"/>
            </a:xfrm>
            <a:custGeom>
              <a:avLst/>
              <a:gdLst>
                <a:gd name="T0" fmla="*/ 52 w 75"/>
                <a:gd name="T1" fmla="*/ 0 h 88"/>
                <a:gd name="T2" fmla="*/ 0 w 75"/>
                <a:gd name="T3" fmla="*/ 0 h 88"/>
                <a:gd name="T4" fmla="*/ 0 w 75"/>
                <a:gd name="T5" fmla="*/ 88 h 88"/>
                <a:gd name="T6" fmla="*/ 75 w 75"/>
                <a:gd name="T7" fmla="*/ 30 h 88"/>
                <a:gd name="T8" fmla="*/ 52 w 75"/>
                <a:gd name="T9" fmla="*/ 0 h 88"/>
              </a:gdLst>
              <a:ahLst/>
              <a:cxnLst>
                <a:cxn ang="0">
                  <a:pos x="T0" y="T1"/>
                </a:cxn>
                <a:cxn ang="0">
                  <a:pos x="T2" y="T3"/>
                </a:cxn>
                <a:cxn ang="0">
                  <a:pos x="T4" y="T5"/>
                </a:cxn>
                <a:cxn ang="0">
                  <a:pos x="T6" y="T7"/>
                </a:cxn>
                <a:cxn ang="0">
                  <a:pos x="T8" y="T9"/>
                </a:cxn>
              </a:cxnLst>
              <a:rect l="0" t="0" r="r" b="b"/>
              <a:pathLst>
                <a:path w="75" h="88">
                  <a:moveTo>
                    <a:pt x="52" y="0"/>
                  </a:moveTo>
                  <a:lnTo>
                    <a:pt x="0" y="0"/>
                  </a:lnTo>
                  <a:lnTo>
                    <a:pt x="0" y="88"/>
                  </a:lnTo>
                  <a:lnTo>
                    <a:pt x="75" y="30"/>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 name="Freeform 142"/>
            <p:cNvSpPr>
              <a:spLocks noEditPoints="1"/>
            </p:cNvSpPr>
            <p:nvPr/>
          </p:nvSpPr>
          <p:spPr bwMode="auto">
            <a:xfrm>
              <a:off x="3543365" y="7438074"/>
              <a:ext cx="1238250" cy="590550"/>
            </a:xfrm>
            <a:custGeom>
              <a:avLst/>
              <a:gdLst>
                <a:gd name="T0" fmla="*/ 1029 w 1342"/>
                <a:gd name="T1" fmla="*/ 198 h 640"/>
                <a:gd name="T2" fmla="*/ 781 w 1342"/>
                <a:gd name="T3" fmla="*/ 388 h 640"/>
                <a:gd name="T4" fmla="*/ 775 w 1342"/>
                <a:gd name="T5" fmla="*/ 384 h 640"/>
                <a:gd name="T6" fmla="*/ 764 w 1342"/>
                <a:gd name="T7" fmla="*/ 380 h 640"/>
                <a:gd name="T8" fmla="*/ 750 w 1342"/>
                <a:gd name="T9" fmla="*/ 378 h 640"/>
                <a:gd name="T10" fmla="*/ 734 w 1342"/>
                <a:gd name="T11" fmla="*/ 377 h 640"/>
                <a:gd name="T12" fmla="*/ 724 w 1342"/>
                <a:gd name="T13" fmla="*/ 379 h 640"/>
                <a:gd name="T14" fmla="*/ 710 w 1342"/>
                <a:gd name="T15" fmla="*/ 383 h 640"/>
                <a:gd name="T16" fmla="*/ 702 w 1342"/>
                <a:gd name="T17" fmla="*/ 387 h 640"/>
                <a:gd name="T18" fmla="*/ 595 w 1342"/>
                <a:gd name="T19" fmla="*/ 304 h 640"/>
                <a:gd name="T20" fmla="*/ 580 w 1342"/>
                <a:gd name="T21" fmla="*/ 259 h 640"/>
                <a:gd name="T22" fmla="*/ 575 w 1342"/>
                <a:gd name="T23" fmla="*/ 252 h 640"/>
                <a:gd name="T24" fmla="*/ 564 w 1342"/>
                <a:gd name="T25" fmla="*/ 242 h 640"/>
                <a:gd name="T26" fmla="*/ 558 w 1342"/>
                <a:gd name="T27" fmla="*/ 238 h 640"/>
                <a:gd name="T28" fmla="*/ 549 w 1342"/>
                <a:gd name="T29" fmla="*/ 232 h 640"/>
                <a:gd name="T30" fmla="*/ 537 w 1342"/>
                <a:gd name="T31" fmla="*/ 227 h 640"/>
                <a:gd name="T32" fmla="*/ 524 w 1342"/>
                <a:gd name="T33" fmla="*/ 225 h 640"/>
                <a:gd name="T34" fmla="*/ 505 w 1342"/>
                <a:gd name="T35" fmla="*/ 224 h 640"/>
                <a:gd name="T36" fmla="*/ 494 w 1342"/>
                <a:gd name="T37" fmla="*/ 226 h 640"/>
                <a:gd name="T38" fmla="*/ 483 w 1342"/>
                <a:gd name="T39" fmla="*/ 230 h 640"/>
                <a:gd name="T40" fmla="*/ 471 w 1342"/>
                <a:gd name="T41" fmla="*/ 235 h 640"/>
                <a:gd name="T42" fmla="*/ 462 w 1342"/>
                <a:gd name="T43" fmla="*/ 241 h 640"/>
                <a:gd name="T44" fmla="*/ 456 w 1342"/>
                <a:gd name="T45" fmla="*/ 246 h 640"/>
                <a:gd name="T46" fmla="*/ 441 w 1342"/>
                <a:gd name="T47" fmla="*/ 265 h 640"/>
                <a:gd name="T48" fmla="*/ 438 w 1342"/>
                <a:gd name="T49" fmla="*/ 272 h 640"/>
                <a:gd name="T50" fmla="*/ 435 w 1342"/>
                <a:gd name="T51" fmla="*/ 278 h 640"/>
                <a:gd name="T52" fmla="*/ 382 w 1342"/>
                <a:gd name="T53" fmla="*/ 320 h 640"/>
                <a:gd name="T54" fmla="*/ 103 w 1342"/>
                <a:gd name="T55" fmla="*/ 514 h 640"/>
                <a:gd name="T56" fmla="*/ 37 w 1342"/>
                <a:gd name="T57" fmla="*/ 640 h 640"/>
                <a:gd name="T58" fmla="*/ 263 w 1342"/>
                <a:gd name="T59" fmla="*/ 483 h 640"/>
                <a:gd name="T60" fmla="*/ 446 w 1342"/>
                <a:gd name="T61" fmla="*/ 355 h 640"/>
                <a:gd name="T62" fmla="*/ 462 w 1342"/>
                <a:gd name="T63" fmla="*/ 372 h 640"/>
                <a:gd name="T64" fmla="*/ 472 w 1342"/>
                <a:gd name="T65" fmla="*/ 378 h 640"/>
                <a:gd name="T66" fmla="*/ 482 w 1342"/>
                <a:gd name="T67" fmla="*/ 383 h 640"/>
                <a:gd name="T68" fmla="*/ 495 w 1342"/>
                <a:gd name="T69" fmla="*/ 387 h 640"/>
                <a:gd name="T70" fmla="*/ 505 w 1342"/>
                <a:gd name="T71" fmla="*/ 389 h 640"/>
                <a:gd name="T72" fmla="*/ 525 w 1342"/>
                <a:gd name="T73" fmla="*/ 388 h 640"/>
                <a:gd name="T74" fmla="*/ 537 w 1342"/>
                <a:gd name="T75" fmla="*/ 386 h 640"/>
                <a:gd name="T76" fmla="*/ 550 w 1342"/>
                <a:gd name="T77" fmla="*/ 380 h 640"/>
                <a:gd name="T78" fmla="*/ 557 w 1342"/>
                <a:gd name="T79" fmla="*/ 376 h 640"/>
                <a:gd name="T80" fmla="*/ 632 w 1342"/>
                <a:gd name="T81" fmla="*/ 416 h 640"/>
                <a:gd name="T82" fmla="*/ 659 w 1342"/>
                <a:gd name="T83" fmla="*/ 450 h 640"/>
                <a:gd name="T84" fmla="*/ 683 w 1342"/>
                <a:gd name="T85" fmla="*/ 518 h 640"/>
                <a:gd name="T86" fmla="*/ 821 w 1342"/>
                <a:gd name="T87" fmla="*/ 483 h 640"/>
                <a:gd name="T88" fmla="*/ 823 w 1342"/>
                <a:gd name="T89" fmla="*/ 450 h 640"/>
                <a:gd name="T90" fmla="*/ 933 w 1342"/>
                <a:gd name="T91" fmla="*/ 354 h 640"/>
                <a:gd name="T92" fmla="*/ 1080 w 1342"/>
                <a:gd name="T93" fmla="*/ 241 h 640"/>
                <a:gd name="T94" fmla="*/ 1256 w 1342"/>
                <a:gd name="T95" fmla="*/ 206 h 640"/>
                <a:gd name="T96" fmla="*/ 1122 w 1342"/>
                <a:gd name="T97" fmla="*/ 31 h 640"/>
                <a:gd name="T98" fmla="*/ 471 w 1342"/>
                <a:gd name="T99" fmla="*/ 307 h 640"/>
                <a:gd name="T100" fmla="*/ 536 w 1342"/>
                <a:gd name="T101" fmla="*/ 272 h 640"/>
                <a:gd name="T102" fmla="*/ 513 w 1342"/>
                <a:gd name="T103" fmla="*/ 348 h 640"/>
                <a:gd name="T104" fmla="*/ 740 w 1342"/>
                <a:gd name="T105" fmla="*/ 501 h 640"/>
                <a:gd name="T106" fmla="*/ 700 w 1342"/>
                <a:gd name="T107" fmla="*/ 460 h 640"/>
                <a:gd name="T108" fmla="*/ 781 w 1342"/>
                <a:gd name="T109" fmla="*/ 471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2" h="640">
                  <a:moveTo>
                    <a:pt x="1122" y="31"/>
                  </a:moveTo>
                  <a:cubicBezTo>
                    <a:pt x="1168" y="91"/>
                    <a:pt x="1168" y="91"/>
                    <a:pt x="1168" y="91"/>
                  </a:cubicBezTo>
                  <a:cubicBezTo>
                    <a:pt x="1029" y="198"/>
                    <a:pt x="1029" y="198"/>
                    <a:pt x="1029" y="198"/>
                  </a:cubicBezTo>
                  <a:cubicBezTo>
                    <a:pt x="983" y="233"/>
                    <a:pt x="983" y="233"/>
                    <a:pt x="983" y="233"/>
                  </a:cubicBezTo>
                  <a:cubicBezTo>
                    <a:pt x="932" y="272"/>
                    <a:pt x="932" y="272"/>
                    <a:pt x="932" y="272"/>
                  </a:cubicBezTo>
                  <a:cubicBezTo>
                    <a:pt x="781" y="388"/>
                    <a:pt x="781" y="388"/>
                    <a:pt x="781" y="388"/>
                  </a:cubicBezTo>
                  <a:cubicBezTo>
                    <a:pt x="781" y="388"/>
                    <a:pt x="781" y="388"/>
                    <a:pt x="781" y="388"/>
                  </a:cubicBezTo>
                  <a:cubicBezTo>
                    <a:pt x="780" y="387"/>
                    <a:pt x="780" y="386"/>
                    <a:pt x="779" y="386"/>
                  </a:cubicBezTo>
                  <a:cubicBezTo>
                    <a:pt x="777" y="385"/>
                    <a:pt x="776" y="385"/>
                    <a:pt x="775" y="384"/>
                  </a:cubicBezTo>
                  <a:cubicBezTo>
                    <a:pt x="774" y="384"/>
                    <a:pt x="773" y="384"/>
                    <a:pt x="772" y="383"/>
                  </a:cubicBezTo>
                  <a:cubicBezTo>
                    <a:pt x="771" y="382"/>
                    <a:pt x="769" y="382"/>
                    <a:pt x="767" y="381"/>
                  </a:cubicBezTo>
                  <a:cubicBezTo>
                    <a:pt x="766" y="381"/>
                    <a:pt x="765" y="381"/>
                    <a:pt x="764" y="380"/>
                  </a:cubicBezTo>
                  <a:cubicBezTo>
                    <a:pt x="762" y="380"/>
                    <a:pt x="761" y="379"/>
                    <a:pt x="759" y="379"/>
                  </a:cubicBezTo>
                  <a:cubicBezTo>
                    <a:pt x="758" y="379"/>
                    <a:pt x="758" y="379"/>
                    <a:pt x="757" y="379"/>
                  </a:cubicBezTo>
                  <a:cubicBezTo>
                    <a:pt x="755" y="378"/>
                    <a:pt x="753" y="378"/>
                    <a:pt x="750" y="378"/>
                  </a:cubicBezTo>
                  <a:cubicBezTo>
                    <a:pt x="750" y="377"/>
                    <a:pt x="749" y="377"/>
                    <a:pt x="749" y="377"/>
                  </a:cubicBezTo>
                  <a:cubicBezTo>
                    <a:pt x="746" y="377"/>
                    <a:pt x="744" y="377"/>
                    <a:pt x="741" y="377"/>
                  </a:cubicBezTo>
                  <a:cubicBezTo>
                    <a:pt x="739" y="377"/>
                    <a:pt x="736" y="377"/>
                    <a:pt x="734" y="377"/>
                  </a:cubicBezTo>
                  <a:cubicBezTo>
                    <a:pt x="733" y="377"/>
                    <a:pt x="732" y="377"/>
                    <a:pt x="732" y="378"/>
                  </a:cubicBezTo>
                  <a:cubicBezTo>
                    <a:pt x="730" y="378"/>
                    <a:pt x="727" y="378"/>
                    <a:pt x="725" y="379"/>
                  </a:cubicBezTo>
                  <a:cubicBezTo>
                    <a:pt x="724" y="379"/>
                    <a:pt x="724" y="379"/>
                    <a:pt x="724" y="379"/>
                  </a:cubicBezTo>
                  <a:cubicBezTo>
                    <a:pt x="721" y="379"/>
                    <a:pt x="719" y="380"/>
                    <a:pt x="717" y="380"/>
                  </a:cubicBezTo>
                  <a:cubicBezTo>
                    <a:pt x="717" y="381"/>
                    <a:pt x="717" y="381"/>
                    <a:pt x="716" y="381"/>
                  </a:cubicBezTo>
                  <a:cubicBezTo>
                    <a:pt x="714" y="382"/>
                    <a:pt x="712" y="382"/>
                    <a:pt x="710" y="383"/>
                  </a:cubicBezTo>
                  <a:cubicBezTo>
                    <a:pt x="709" y="383"/>
                    <a:pt x="709" y="384"/>
                    <a:pt x="708" y="384"/>
                  </a:cubicBezTo>
                  <a:cubicBezTo>
                    <a:pt x="706" y="385"/>
                    <a:pt x="704" y="386"/>
                    <a:pt x="702" y="387"/>
                  </a:cubicBezTo>
                  <a:cubicBezTo>
                    <a:pt x="702" y="387"/>
                    <a:pt x="702" y="387"/>
                    <a:pt x="702" y="387"/>
                  </a:cubicBezTo>
                  <a:cubicBezTo>
                    <a:pt x="683" y="372"/>
                    <a:pt x="683" y="372"/>
                    <a:pt x="683" y="372"/>
                  </a:cubicBezTo>
                  <a:cubicBezTo>
                    <a:pt x="632" y="333"/>
                    <a:pt x="632" y="333"/>
                    <a:pt x="632" y="333"/>
                  </a:cubicBezTo>
                  <a:cubicBezTo>
                    <a:pt x="595" y="304"/>
                    <a:pt x="595" y="304"/>
                    <a:pt x="595" y="304"/>
                  </a:cubicBezTo>
                  <a:cubicBezTo>
                    <a:pt x="595" y="304"/>
                    <a:pt x="595" y="304"/>
                    <a:pt x="595" y="304"/>
                  </a:cubicBezTo>
                  <a:cubicBezTo>
                    <a:pt x="595" y="292"/>
                    <a:pt x="592" y="282"/>
                    <a:pt x="588" y="272"/>
                  </a:cubicBezTo>
                  <a:cubicBezTo>
                    <a:pt x="586" y="268"/>
                    <a:pt x="583" y="263"/>
                    <a:pt x="580" y="259"/>
                  </a:cubicBezTo>
                  <a:cubicBezTo>
                    <a:pt x="580" y="259"/>
                    <a:pt x="580" y="259"/>
                    <a:pt x="580" y="259"/>
                  </a:cubicBezTo>
                  <a:cubicBezTo>
                    <a:pt x="579" y="257"/>
                    <a:pt x="577" y="255"/>
                    <a:pt x="575" y="253"/>
                  </a:cubicBezTo>
                  <a:cubicBezTo>
                    <a:pt x="575" y="253"/>
                    <a:pt x="575" y="253"/>
                    <a:pt x="575" y="252"/>
                  </a:cubicBezTo>
                  <a:cubicBezTo>
                    <a:pt x="573" y="251"/>
                    <a:pt x="572" y="249"/>
                    <a:pt x="570" y="247"/>
                  </a:cubicBezTo>
                  <a:cubicBezTo>
                    <a:pt x="570" y="247"/>
                    <a:pt x="570" y="247"/>
                    <a:pt x="569" y="246"/>
                  </a:cubicBezTo>
                  <a:cubicBezTo>
                    <a:pt x="568" y="245"/>
                    <a:pt x="566" y="243"/>
                    <a:pt x="564" y="242"/>
                  </a:cubicBezTo>
                  <a:cubicBezTo>
                    <a:pt x="564" y="242"/>
                    <a:pt x="564" y="242"/>
                    <a:pt x="564" y="241"/>
                  </a:cubicBezTo>
                  <a:cubicBezTo>
                    <a:pt x="563" y="241"/>
                    <a:pt x="563" y="241"/>
                    <a:pt x="563" y="241"/>
                  </a:cubicBezTo>
                  <a:cubicBezTo>
                    <a:pt x="561" y="240"/>
                    <a:pt x="560" y="239"/>
                    <a:pt x="558" y="238"/>
                  </a:cubicBezTo>
                  <a:cubicBezTo>
                    <a:pt x="558" y="237"/>
                    <a:pt x="557" y="237"/>
                    <a:pt x="556" y="236"/>
                  </a:cubicBezTo>
                  <a:cubicBezTo>
                    <a:pt x="555" y="235"/>
                    <a:pt x="553" y="234"/>
                    <a:pt x="552" y="234"/>
                  </a:cubicBezTo>
                  <a:cubicBezTo>
                    <a:pt x="551" y="233"/>
                    <a:pt x="550" y="233"/>
                    <a:pt x="549" y="232"/>
                  </a:cubicBezTo>
                  <a:cubicBezTo>
                    <a:pt x="547" y="232"/>
                    <a:pt x="546" y="231"/>
                    <a:pt x="544" y="230"/>
                  </a:cubicBezTo>
                  <a:cubicBezTo>
                    <a:pt x="543" y="230"/>
                    <a:pt x="542" y="229"/>
                    <a:pt x="541" y="229"/>
                  </a:cubicBezTo>
                  <a:cubicBezTo>
                    <a:pt x="540" y="228"/>
                    <a:pt x="538" y="228"/>
                    <a:pt x="537" y="227"/>
                  </a:cubicBezTo>
                  <a:cubicBezTo>
                    <a:pt x="536" y="227"/>
                    <a:pt x="534" y="227"/>
                    <a:pt x="533" y="226"/>
                  </a:cubicBezTo>
                  <a:cubicBezTo>
                    <a:pt x="532" y="226"/>
                    <a:pt x="530" y="226"/>
                    <a:pt x="529" y="225"/>
                  </a:cubicBezTo>
                  <a:cubicBezTo>
                    <a:pt x="527" y="225"/>
                    <a:pt x="526" y="225"/>
                    <a:pt x="524" y="225"/>
                  </a:cubicBezTo>
                  <a:cubicBezTo>
                    <a:pt x="523" y="225"/>
                    <a:pt x="522" y="224"/>
                    <a:pt x="521" y="224"/>
                  </a:cubicBezTo>
                  <a:cubicBezTo>
                    <a:pt x="518" y="224"/>
                    <a:pt x="516" y="224"/>
                    <a:pt x="513" y="224"/>
                  </a:cubicBezTo>
                  <a:cubicBezTo>
                    <a:pt x="510" y="224"/>
                    <a:pt x="508" y="224"/>
                    <a:pt x="505" y="224"/>
                  </a:cubicBezTo>
                  <a:cubicBezTo>
                    <a:pt x="504" y="224"/>
                    <a:pt x="503" y="224"/>
                    <a:pt x="502" y="224"/>
                  </a:cubicBezTo>
                  <a:cubicBezTo>
                    <a:pt x="501" y="225"/>
                    <a:pt x="499" y="225"/>
                    <a:pt x="497" y="225"/>
                  </a:cubicBezTo>
                  <a:cubicBezTo>
                    <a:pt x="496" y="225"/>
                    <a:pt x="495" y="226"/>
                    <a:pt x="494" y="226"/>
                  </a:cubicBezTo>
                  <a:cubicBezTo>
                    <a:pt x="493" y="226"/>
                    <a:pt x="491" y="227"/>
                    <a:pt x="490" y="227"/>
                  </a:cubicBezTo>
                  <a:cubicBezTo>
                    <a:pt x="489" y="227"/>
                    <a:pt x="488" y="228"/>
                    <a:pt x="487" y="228"/>
                  </a:cubicBezTo>
                  <a:cubicBezTo>
                    <a:pt x="486" y="228"/>
                    <a:pt x="484" y="229"/>
                    <a:pt x="483" y="230"/>
                  </a:cubicBezTo>
                  <a:cubicBezTo>
                    <a:pt x="482" y="230"/>
                    <a:pt x="481" y="230"/>
                    <a:pt x="480" y="231"/>
                  </a:cubicBezTo>
                  <a:cubicBezTo>
                    <a:pt x="478" y="231"/>
                    <a:pt x="476" y="232"/>
                    <a:pt x="474" y="234"/>
                  </a:cubicBezTo>
                  <a:cubicBezTo>
                    <a:pt x="473" y="234"/>
                    <a:pt x="472" y="235"/>
                    <a:pt x="471" y="235"/>
                  </a:cubicBezTo>
                  <a:cubicBezTo>
                    <a:pt x="470" y="236"/>
                    <a:pt x="469" y="237"/>
                    <a:pt x="467" y="237"/>
                  </a:cubicBezTo>
                  <a:cubicBezTo>
                    <a:pt x="466" y="238"/>
                    <a:pt x="465" y="239"/>
                    <a:pt x="464" y="240"/>
                  </a:cubicBezTo>
                  <a:cubicBezTo>
                    <a:pt x="463" y="240"/>
                    <a:pt x="463" y="241"/>
                    <a:pt x="462" y="241"/>
                  </a:cubicBezTo>
                  <a:cubicBezTo>
                    <a:pt x="462" y="242"/>
                    <a:pt x="462" y="242"/>
                    <a:pt x="462" y="242"/>
                  </a:cubicBezTo>
                  <a:cubicBezTo>
                    <a:pt x="461" y="242"/>
                    <a:pt x="460" y="243"/>
                    <a:pt x="458" y="244"/>
                  </a:cubicBezTo>
                  <a:cubicBezTo>
                    <a:pt x="458" y="245"/>
                    <a:pt x="457" y="245"/>
                    <a:pt x="456" y="246"/>
                  </a:cubicBezTo>
                  <a:cubicBezTo>
                    <a:pt x="455" y="247"/>
                    <a:pt x="454" y="248"/>
                    <a:pt x="453" y="249"/>
                  </a:cubicBezTo>
                  <a:cubicBezTo>
                    <a:pt x="453" y="250"/>
                    <a:pt x="452" y="250"/>
                    <a:pt x="452" y="251"/>
                  </a:cubicBezTo>
                  <a:cubicBezTo>
                    <a:pt x="448" y="255"/>
                    <a:pt x="444" y="260"/>
                    <a:pt x="441" y="265"/>
                  </a:cubicBezTo>
                  <a:cubicBezTo>
                    <a:pt x="441" y="265"/>
                    <a:pt x="441" y="265"/>
                    <a:pt x="441" y="266"/>
                  </a:cubicBezTo>
                  <a:cubicBezTo>
                    <a:pt x="440" y="267"/>
                    <a:pt x="439" y="269"/>
                    <a:pt x="438" y="270"/>
                  </a:cubicBezTo>
                  <a:cubicBezTo>
                    <a:pt x="438" y="271"/>
                    <a:pt x="438" y="271"/>
                    <a:pt x="438" y="272"/>
                  </a:cubicBezTo>
                  <a:cubicBezTo>
                    <a:pt x="438" y="272"/>
                    <a:pt x="437" y="272"/>
                    <a:pt x="437" y="272"/>
                  </a:cubicBezTo>
                  <a:cubicBezTo>
                    <a:pt x="437" y="274"/>
                    <a:pt x="436" y="275"/>
                    <a:pt x="436" y="277"/>
                  </a:cubicBezTo>
                  <a:cubicBezTo>
                    <a:pt x="435" y="277"/>
                    <a:pt x="435" y="278"/>
                    <a:pt x="435" y="278"/>
                  </a:cubicBezTo>
                  <a:cubicBezTo>
                    <a:pt x="434" y="280"/>
                    <a:pt x="434" y="282"/>
                    <a:pt x="433" y="284"/>
                  </a:cubicBezTo>
                  <a:cubicBezTo>
                    <a:pt x="433" y="284"/>
                    <a:pt x="433" y="284"/>
                    <a:pt x="433" y="284"/>
                  </a:cubicBezTo>
                  <a:cubicBezTo>
                    <a:pt x="382" y="320"/>
                    <a:pt x="382" y="320"/>
                    <a:pt x="382" y="320"/>
                  </a:cubicBezTo>
                  <a:cubicBezTo>
                    <a:pt x="332" y="355"/>
                    <a:pt x="332" y="355"/>
                    <a:pt x="332" y="355"/>
                  </a:cubicBezTo>
                  <a:cubicBezTo>
                    <a:pt x="147" y="483"/>
                    <a:pt x="147" y="483"/>
                    <a:pt x="147" y="483"/>
                  </a:cubicBezTo>
                  <a:cubicBezTo>
                    <a:pt x="103" y="514"/>
                    <a:pt x="103" y="514"/>
                    <a:pt x="103" y="514"/>
                  </a:cubicBezTo>
                  <a:cubicBezTo>
                    <a:pt x="81" y="529"/>
                    <a:pt x="81" y="529"/>
                    <a:pt x="81" y="529"/>
                  </a:cubicBezTo>
                  <a:cubicBezTo>
                    <a:pt x="0" y="586"/>
                    <a:pt x="0" y="586"/>
                    <a:pt x="0" y="586"/>
                  </a:cubicBezTo>
                  <a:cubicBezTo>
                    <a:pt x="37" y="640"/>
                    <a:pt x="37" y="640"/>
                    <a:pt x="37" y="640"/>
                  </a:cubicBezTo>
                  <a:cubicBezTo>
                    <a:pt x="81" y="609"/>
                    <a:pt x="81" y="609"/>
                    <a:pt x="81" y="609"/>
                  </a:cubicBezTo>
                  <a:cubicBezTo>
                    <a:pt x="218" y="514"/>
                    <a:pt x="218" y="514"/>
                    <a:pt x="218" y="514"/>
                  </a:cubicBezTo>
                  <a:cubicBezTo>
                    <a:pt x="263" y="483"/>
                    <a:pt x="263" y="483"/>
                    <a:pt x="263" y="483"/>
                  </a:cubicBezTo>
                  <a:cubicBezTo>
                    <a:pt x="332" y="435"/>
                    <a:pt x="332" y="435"/>
                    <a:pt x="332" y="435"/>
                  </a:cubicBezTo>
                  <a:cubicBezTo>
                    <a:pt x="382" y="400"/>
                    <a:pt x="382" y="400"/>
                    <a:pt x="382" y="400"/>
                  </a:cubicBezTo>
                  <a:cubicBezTo>
                    <a:pt x="446" y="355"/>
                    <a:pt x="446" y="355"/>
                    <a:pt x="446" y="355"/>
                  </a:cubicBezTo>
                  <a:cubicBezTo>
                    <a:pt x="448" y="358"/>
                    <a:pt x="450" y="360"/>
                    <a:pt x="452" y="362"/>
                  </a:cubicBezTo>
                  <a:cubicBezTo>
                    <a:pt x="452" y="362"/>
                    <a:pt x="452" y="363"/>
                    <a:pt x="452" y="363"/>
                  </a:cubicBezTo>
                  <a:cubicBezTo>
                    <a:pt x="455" y="366"/>
                    <a:pt x="458" y="369"/>
                    <a:pt x="462" y="372"/>
                  </a:cubicBezTo>
                  <a:cubicBezTo>
                    <a:pt x="463" y="372"/>
                    <a:pt x="463" y="373"/>
                    <a:pt x="464" y="373"/>
                  </a:cubicBezTo>
                  <a:cubicBezTo>
                    <a:pt x="465" y="374"/>
                    <a:pt x="467" y="376"/>
                    <a:pt x="469" y="377"/>
                  </a:cubicBezTo>
                  <a:cubicBezTo>
                    <a:pt x="470" y="377"/>
                    <a:pt x="471" y="378"/>
                    <a:pt x="472" y="378"/>
                  </a:cubicBezTo>
                  <a:cubicBezTo>
                    <a:pt x="472" y="379"/>
                    <a:pt x="473" y="379"/>
                    <a:pt x="474" y="380"/>
                  </a:cubicBezTo>
                  <a:cubicBezTo>
                    <a:pt x="476" y="381"/>
                    <a:pt x="478" y="382"/>
                    <a:pt x="480" y="382"/>
                  </a:cubicBezTo>
                  <a:cubicBezTo>
                    <a:pt x="480" y="383"/>
                    <a:pt x="481" y="383"/>
                    <a:pt x="482" y="383"/>
                  </a:cubicBezTo>
                  <a:cubicBezTo>
                    <a:pt x="484" y="384"/>
                    <a:pt x="486" y="385"/>
                    <a:pt x="487" y="385"/>
                  </a:cubicBezTo>
                  <a:cubicBezTo>
                    <a:pt x="488" y="386"/>
                    <a:pt x="488" y="386"/>
                    <a:pt x="489" y="386"/>
                  </a:cubicBezTo>
                  <a:cubicBezTo>
                    <a:pt x="491" y="386"/>
                    <a:pt x="493" y="387"/>
                    <a:pt x="495" y="387"/>
                  </a:cubicBezTo>
                  <a:cubicBezTo>
                    <a:pt x="496" y="388"/>
                    <a:pt x="496" y="388"/>
                    <a:pt x="497" y="388"/>
                  </a:cubicBezTo>
                  <a:cubicBezTo>
                    <a:pt x="499" y="388"/>
                    <a:pt x="501" y="389"/>
                    <a:pt x="504" y="389"/>
                  </a:cubicBezTo>
                  <a:cubicBezTo>
                    <a:pt x="504" y="389"/>
                    <a:pt x="505" y="389"/>
                    <a:pt x="505" y="389"/>
                  </a:cubicBezTo>
                  <a:cubicBezTo>
                    <a:pt x="508" y="389"/>
                    <a:pt x="510" y="389"/>
                    <a:pt x="513" y="389"/>
                  </a:cubicBezTo>
                  <a:cubicBezTo>
                    <a:pt x="516" y="389"/>
                    <a:pt x="518" y="389"/>
                    <a:pt x="521" y="389"/>
                  </a:cubicBezTo>
                  <a:cubicBezTo>
                    <a:pt x="522" y="389"/>
                    <a:pt x="524" y="389"/>
                    <a:pt x="525" y="388"/>
                  </a:cubicBezTo>
                  <a:cubicBezTo>
                    <a:pt x="526" y="388"/>
                    <a:pt x="528" y="388"/>
                    <a:pt x="529" y="388"/>
                  </a:cubicBezTo>
                  <a:cubicBezTo>
                    <a:pt x="531" y="387"/>
                    <a:pt x="532" y="387"/>
                    <a:pt x="534" y="386"/>
                  </a:cubicBezTo>
                  <a:cubicBezTo>
                    <a:pt x="535" y="386"/>
                    <a:pt x="536" y="386"/>
                    <a:pt x="537" y="386"/>
                  </a:cubicBezTo>
                  <a:cubicBezTo>
                    <a:pt x="539" y="385"/>
                    <a:pt x="541" y="384"/>
                    <a:pt x="543" y="384"/>
                  </a:cubicBezTo>
                  <a:cubicBezTo>
                    <a:pt x="543" y="384"/>
                    <a:pt x="543" y="383"/>
                    <a:pt x="544" y="383"/>
                  </a:cubicBezTo>
                  <a:cubicBezTo>
                    <a:pt x="546" y="382"/>
                    <a:pt x="548" y="381"/>
                    <a:pt x="550" y="380"/>
                  </a:cubicBezTo>
                  <a:cubicBezTo>
                    <a:pt x="550" y="380"/>
                    <a:pt x="551" y="380"/>
                    <a:pt x="551" y="380"/>
                  </a:cubicBezTo>
                  <a:cubicBezTo>
                    <a:pt x="553" y="379"/>
                    <a:pt x="555" y="378"/>
                    <a:pt x="557" y="376"/>
                  </a:cubicBezTo>
                  <a:cubicBezTo>
                    <a:pt x="557" y="376"/>
                    <a:pt x="557" y="376"/>
                    <a:pt x="557" y="376"/>
                  </a:cubicBezTo>
                  <a:cubicBezTo>
                    <a:pt x="562" y="373"/>
                    <a:pt x="566" y="370"/>
                    <a:pt x="569" y="367"/>
                  </a:cubicBezTo>
                  <a:cubicBezTo>
                    <a:pt x="569" y="367"/>
                    <a:pt x="569" y="367"/>
                    <a:pt x="569" y="367"/>
                  </a:cubicBezTo>
                  <a:cubicBezTo>
                    <a:pt x="632" y="416"/>
                    <a:pt x="632" y="416"/>
                    <a:pt x="632" y="416"/>
                  </a:cubicBezTo>
                  <a:cubicBezTo>
                    <a:pt x="661" y="439"/>
                    <a:pt x="661" y="439"/>
                    <a:pt x="661" y="439"/>
                  </a:cubicBezTo>
                  <a:cubicBezTo>
                    <a:pt x="660" y="441"/>
                    <a:pt x="660" y="444"/>
                    <a:pt x="659" y="447"/>
                  </a:cubicBezTo>
                  <a:cubicBezTo>
                    <a:pt x="659" y="448"/>
                    <a:pt x="659" y="449"/>
                    <a:pt x="659" y="450"/>
                  </a:cubicBezTo>
                  <a:cubicBezTo>
                    <a:pt x="659" y="451"/>
                    <a:pt x="659" y="452"/>
                    <a:pt x="659" y="453"/>
                  </a:cubicBezTo>
                  <a:cubicBezTo>
                    <a:pt x="658" y="455"/>
                    <a:pt x="658" y="457"/>
                    <a:pt x="658" y="460"/>
                  </a:cubicBezTo>
                  <a:cubicBezTo>
                    <a:pt x="658" y="483"/>
                    <a:pt x="668" y="503"/>
                    <a:pt x="683" y="518"/>
                  </a:cubicBezTo>
                  <a:cubicBezTo>
                    <a:pt x="698" y="533"/>
                    <a:pt x="718" y="543"/>
                    <a:pt x="741" y="543"/>
                  </a:cubicBezTo>
                  <a:cubicBezTo>
                    <a:pt x="766" y="543"/>
                    <a:pt x="788" y="531"/>
                    <a:pt x="804" y="514"/>
                  </a:cubicBezTo>
                  <a:cubicBezTo>
                    <a:pt x="811" y="505"/>
                    <a:pt x="817" y="494"/>
                    <a:pt x="821" y="483"/>
                  </a:cubicBezTo>
                  <a:cubicBezTo>
                    <a:pt x="823" y="476"/>
                    <a:pt x="824" y="468"/>
                    <a:pt x="824" y="460"/>
                  </a:cubicBezTo>
                  <a:cubicBezTo>
                    <a:pt x="824" y="457"/>
                    <a:pt x="824" y="455"/>
                    <a:pt x="824" y="453"/>
                  </a:cubicBezTo>
                  <a:cubicBezTo>
                    <a:pt x="824" y="452"/>
                    <a:pt x="823" y="451"/>
                    <a:pt x="823" y="450"/>
                  </a:cubicBezTo>
                  <a:cubicBezTo>
                    <a:pt x="823" y="449"/>
                    <a:pt x="823" y="448"/>
                    <a:pt x="823" y="447"/>
                  </a:cubicBezTo>
                  <a:cubicBezTo>
                    <a:pt x="823" y="445"/>
                    <a:pt x="822" y="442"/>
                    <a:pt x="821" y="440"/>
                  </a:cubicBezTo>
                  <a:cubicBezTo>
                    <a:pt x="933" y="354"/>
                    <a:pt x="933" y="354"/>
                    <a:pt x="933" y="354"/>
                  </a:cubicBezTo>
                  <a:cubicBezTo>
                    <a:pt x="983" y="316"/>
                    <a:pt x="983" y="316"/>
                    <a:pt x="983" y="316"/>
                  </a:cubicBezTo>
                  <a:cubicBezTo>
                    <a:pt x="1040" y="272"/>
                    <a:pt x="1040" y="272"/>
                    <a:pt x="1040" y="272"/>
                  </a:cubicBezTo>
                  <a:cubicBezTo>
                    <a:pt x="1080" y="241"/>
                    <a:pt x="1080" y="241"/>
                    <a:pt x="1080" y="241"/>
                  </a:cubicBezTo>
                  <a:cubicBezTo>
                    <a:pt x="1208" y="143"/>
                    <a:pt x="1208" y="143"/>
                    <a:pt x="1208" y="143"/>
                  </a:cubicBezTo>
                  <a:cubicBezTo>
                    <a:pt x="1234" y="177"/>
                    <a:pt x="1234" y="177"/>
                    <a:pt x="1234" y="177"/>
                  </a:cubicBezTo>
                  <a:cubicBezTo>
                    <a:pt x="1256" y="206"/>
                    <a:pt x="1256" y="206"/>
                    <a:pt x="1256" y="206"/>
                  </a:cubicBezTo>
                  <a:cubicBezTo>
                    <a:pt x="1342" y="0"/>
                    <a:pt x="1342" y="0"/>
                    <a:pt x="1342" y="0"/>
                  </a:cubicBezTo>
                  <a:cubicBezTo>
                    <a:pt x="1121" y="29"/>
                    <a:pt x="1121" y="29"/>
                    <a:pt x="1121" y="29"/>
                  </a:cubicBezTo>
                  <a:lnTo>
                    <a:pt x="1122" y="31"/>
                  </a:lnTo>
                  <a:close/>
                  <a:moveTo>
                    <a:pt x="513" y="348"/>
                  </a:moveTo>
                  <a:cubicBezTo>
                    <a:pt x="499" y="348"/>
                    <a:pt x="487" y="341"/>
                    <a:pt x="480" y="331"/>
                  </a:cubicBezTo>
                  <a:cubicBezTo>
                    <a:pt x="475" y="325"/>
                    <a:pt x="471" y="316"/>
                    <a:pt x="471" y="307"/>
                  </a:cubicBezTo>
                  <a:cubicBezTo>
                    <a:pt x="471" y="292"/>
                    <a:pt x="479" y="280"/>
                    <a:pt x="490" y="272"/>
                  </a:cubicBezTo>
                  <a:cubicBezTo>
                    <a:pt x="496" y="268"/>
                    <a:pt x="504" y="265"/>
                    <a:pt x="513" y="265"/>
                  </a:cubicBezTo>
                  <a:cubicBezTo>
                    <a:pt x="521" y="265"/>
                    <a:pt x="529" y="268"/>
                    <a:pt x="536" y="272"/>
                  </a:cubicBezTo>
                  <a:cubicBezTo>
                    <a:pt x="547" y="280"/>
                    <a:pt x="554" y="292"/>
                    <a:pt x="554" y="307"/>
                  </a:cubicBezTo>
                  <a:cubicBezTo>
                    <a:pt x="554" y="321"/>
                    <a:pt x="547" y="333"/>
                    <a:pt x="536" y="340"/>
                  </a:cubicBezTo>
                  <a:cubicBezTo>
                    <a:pt x="529" y="345"/>
                    <a:pt x="521" y="348"/>
                    <a:pt x="513" y="348"/>
                  </a:cubicBezTo>
                  <a:close/>
                  <a:moveTo>
                    <a:pt x="741" y="501"/>
                  </a:moveTo>
                  <a:cubicBezTo>
                    <a:pt x="741" y="501"/>
                    <a:pt x="741" y="501"/>
                    <a:pt x="741" y="501"/>
                  </a:cubicBezTo>
                  <a:cubicBezTo>
                    <a:pt x="741" y="501"/>
                    <a:pt x="741" y="501"/>
                    <a:pt x="740" y="501"/>
                  </a:cubicBezTo>
                  <a:cubicBezTo>
                    <a:pt x="726" y="501"/>
                    <a:pt x="714" y="494"/>
                    <a:pt x="707" y="483"/>
                  </a:cubicBezTo>
                  <a:cubicBezTo>
                    <a:pt x="704" y="479"/>
                    <a:pt x="702" y="475"/>
                    <a:pt x="701" y="470"/>
                  </a:cubicBezTo>
                  <a:cubicBezTo>
                    <a:pt x="700" y="467"/>
                    <a:pt x="700" y="463"/>
                    <a:pt x="700" y="460"/>
                  </a:cubicBezTo>
                  <a:cubicBezTo>
                    <a:pt x="700" y="437"/>
                    <a:pt x="718" y="419"/>
                    <a:pt x="741" y="419"/>
                  </a:cubicBezTo>
                  <a:cubicBezTo>
                    <a:pt x="764" y="419"/>
                    <a:pt x="782" y="437"/>
                    <a:pt x="782" y="460"/>
                  </a:cubicBezTo>
                  <a:cubicBezTo>
                    <a:pt x="782" y="464"/>
                    <a:pt x="782" y="467"/>
                    <a:pt x="781" y="471"/>
                  </a:cubicBezTo>
                  <a:cubicBezTo>
                    <a:pt x="779" y="475"/>
                    <a:pt x="778" y="479"/>
                    <a:pt x="775" y="483"/>
                  </a:cubicBezTo>
                  <a:cubicBezTo>
                    <a:pt x="768" y="494"/>
                    <a:pt x="755" y="501"/>
                    <a:pt x="741" y="5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45" name="Rectangle 160"/>
          <p:cNvSpPr/>
          <p:nvPr/>
        </p:nvSpPr>
        <p:spPr bwMode="auto">
          <a:xfrm>
            <a:off x="999799" y="4742383"/>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IN" sz="1200" dirty="0">
                <a:solidFill>
                  <a:srgbClr val="000000"/>
                </a:solidFill>
                <a:cs typeface="Segoe UI Light" panose="020B0502040204020203" pitchFamily="34" charset="0"/>
              </a:rPr>
              <a:t>Excel files</a:t>
            </a:r>
          </a:p>
          <a:p>
            <a:pPr defTabSz="914367"/>
            <a:r>
              <a:rPr lang="en-IN" sz="900" i="1" dirty="0">
                <a:solidFill>
                  <a:srgbClr val="000000"/>
                </a:solidFill>
                <a:cs typeface="Segoe UI Light" panose="020B0502040204020203" pitchFamily="34" charset="0"/>
              </a:rPr>
              <a:t>Workbook data or data models</a:t>
            </a:r>
          </a:p>
        </p:txBody>
      </p:sp>
      <p:sp>
        <p:nvSpPr>
          <p:cNvPr id="46" name="Oval 162"/>
          <p:cNvSpPr/>
          <p:nvPr/>
        </p:nvSpPr>
        <p:spPr bwMode="auto">
          <a:xfrm>
            <a:off x="644325" y="4742383"/>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Connector 46"/>
          <p:cNvCxnSpPr/>
          <p:nvPr/>
        </p:nvCxnSpPr>
        <p:spPr>
          <a:xfrm>
            <a:off x="975189" y="5173911"/>
            <a:ext cx="1891470" cy="0"/>
          </a:xfrm>
          <a:prstGeom prst="line">
            <a:avLst/>
          </a:prstGeom>
          <a:ln w="28575">
            <a:solidFill>
              <a:schemeClr val="tx1"/>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8" name="Oval 162"/>
          <p:cNvSpPr/>
          <p:nvPr/>
        </p:nvSpPr>
        <p:spPr bwMode="auto">
          <a:xfrm>
            <a:off x="644325" y="5250934"/>
            <a:ext cx="365760" cy="36576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160"/>
          <p:cNvSpPr/>
          <p:nvPr/>
        </p:nvSpPr>
        <p:spPr bwMode="auto">
          <a:xfrm>
            <a:off x="999799" y="5250934"/>
            <a:ext cx="198252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r>
              <a:rPr lang="en-IN" sz="1200" dirty="0">
                <a:solidFill>
                  <a:srgbClr val="000000"/>
                </a:solidFill>
                <a:cs typeface="Segoe UI Light" panose="020B0502040204020203" pitchFamily="34" charset="0"/>
              </a:rPr>
              <a:t>Power BI Desktop files</a:t>
            </a:r>
          </a:p>
          <a:p>
            <a:pPr defTabSz="914367"/>
            <a:r>
              <a:rPr lang="en-IN" sz="900" i="1" dirty="0">
                <a:solidFill>
                  <a:srgbClr val="000000"/>
                </a:solidFill>
                <a:cs typeface="Segoe UI Light" panose="020B0502040204020203" pitchFamily="34" charset="0"/>
              </a:rPr>
              <a:t>Related data from files, databases, Azure, and other sources</a:t>
            </a:r>
          </a:p>
        </p:txBody>
      </p:sp>
      <p:sp>
        <p:nvSpPr>
          <p:cNvPr id="50" name="Isosceles Triangle 153"/>
          <p:cNvSpPr/>
          <p:nvPr/>
        </p:nvSpPr>
        <p:spPr bwMode="auto">
          <a:xfrm rot="5400000">
            <a:off x="1882570" y="3967684"/>
            <a:ext cx="2964025" cy="33399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defTabSz="914367"/>
            <a:endParaRPr lang="en-US" sz="900" i="1" dirty="0">
              <a:solidFill>
                <a:srgbClr val="FFFFFF"/>
              </a:solidFill>
              <a:cs typeface="Segoe UI Light" panose="020B0502040204020203" pitchFamily="34" charset="0"/>
            </a:endParaRPr>
          </a:p>
        </p:txBody>
      </p:sp>
      <p:pic>
        <p:nvPicPr>
          <p:cNvPr id="51" name="Picture 50"/>
          <p:cNvPicPr>
            <a:picLocks noChangeAspect="1"/>
          </p:cNvPicPr>
          <p:nvPr/>
        </p:nvPicPr>
        <p:blipFill>
          <a:blip r:embed="rId2" cstate="print">
            <a:biLevel thresh="75000"/>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710525" y="4811633"/>
            <a:ext cx="240145" cy="240145"/>
          </a:xfrm>
          <a:prstGeom prst="rect">
            <a:avLst/>
          </a:prstGeom>
          <a:solidFill>
            <a:srgbClr val="EDC30D"/>
          </a:solidFill>
        </p:spPr>
      </p:pic>
      <p:pic>
        <p:nvPicPr>
          <p:cNvPr id="52" name="Picture 51"/>
          <p:cNvPicPr>
            <a:picLocks noChangeAspect="1"/>
          </p:cNvPicPr>
          <p:nvPr/>
        </p:nvPicPr>
        <p:blipFill rotWithShape="1">
          <a:blip r:embed="rId4"/>
          <a:srcRect l="6503" t="21287" r="74698" b="20220"/>
          <a:stretch/>
        </p:blipFill>
        <p:spPr>
          <a:xfrm>
            <a:off x="724230" y="5316584"/>
            <a:ext cx="228600" cy="231962"/>
          </a:xfrm>
          <a:prstGeom prst="rect">
            <a:avLst/>
          </a:prstGeom>
        </p:spPr>
      </p:pic>
      <p:grpSp>
        <p:nvGrpSpPr>
          <p:cNvPr id="53" name="Group 52"/>
          <p:cNvGrpSpPr/>
          <p:nvPr/>
        </p:nvGrpSpPr>
        <p:grpSpPr>
          <a:xfrm>
            <a:off x="4306193" y="5653954"/>
            <a:ext cx="1333108" cy="274320"/>
            <a:chOff x="4306193" y="5441922"/>
            <a:chExt cx="1333108" cy="274320"/>
          </a:xfrm>
        </p:grpSpPr>
        <p:sp>
          <p:nvSpPr>
            <p:cNvPr id="54" name="TextBox 293"/>
            <p:cNvSpPr txBox="1"/>
            <p:nvPr/>
          </p:nvSpPr>
          <p:spPr>
            <a:xfrm>
              <a:off x="4675832" y="5472564"/>
              <a:ext cx="963469" cy="215444"/>
            </a:xfrm>
            <a:prstGeom prst="rect">
              <a:avLst/>
            </a:prstGeom>
            <a:noFill/>
            <a:ln>
              <a:solidFill>
                <a:schemeClr val="bg1"/>
              </a:solid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Data refresh</a:t>
              </a:r>
            </a:p>
          </p:txBody>
        </p:sp>
        <p:sp>
          <p:nvSpPr>
            <p:cNvPr id="55" name="Freeform 122"/>
            <p:cNvSpPr>
              <a:spLocks/>
            </p:cNvSpPr>
            <p:nvPr/>
          </p:nvSpPr>
          <p:spPr bwMode="black">
            <a:xfrm>
              <a:off x="4306193" y="5441922"/>
              <a:ext cx="274320" cy="274320"/>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EDC30D"/>
            </a:solidFill>
            <a:ln>
              <a:noFill/>
            </a:ln>
          </p:spPr>
          <p:txBody>
            <a:bodyPr vert="horz" wrap="square" lIns="91440" tIns="45720" rIns="91440" bIns="45720" numCol="1" anchor="t" anchorCtr="0" compatLnSpc="1">
              <a:prstTxWarp prst="textNoShape">
                <a:avLst/>
              </a:prstTxWarp>
            </a:bodyPr>
            <a:lstStyle/>
            <a:p>
              <a:endParaRPr lang="en-US" sz="1600" dirty="0">
                <a:solidFill>
                  <a:srgbClr val="000000"/>
                </a:solidFill>
              </a:endParaRPr>
            </a:p>
          </p:txBody>
        </p:sp>
      </p:grpSp>
      <p:grpSp>
        <p:nvGrpSpPr>
          <p:cNvPr id="56" name="Group 55"/>
          <p:cNvGrpSpPr/>
          <p:nvPr/>
        </p:nvGrpSpPr>
        <p:grpSpPr>
          <a:xfrm>
            <a:off x="4306193" y="4000048"/>
            <a:ext cx="1442048" cy="268606"/>
            <a:chOff x="4306193" y="3788016"/>
            <a:chExt cx="1442048" cy="268606"/>
          </a:xfrm>
        </p:grpSpPr>
        <p:sp>
          <p:nvSpPr>
            <p:cNvPr id="57" name="TextBox 293"/>
            <p:cNvSpPr txBox="1"/>
            <p:nvPr/>
          </p:nvSpPr>
          <p:spPr>
            <a:xfrm>
              <a:off x="4675832" y="3818658"/>
              <a:ext cx="1072409" cy="215444"/>
            </a:xfrm>
            <a:prstGeom prst="rect">
              <a:avLst/>
            </a:prstGeom>
            <a:noFill/>
            <a:ln>
              <a:solidFill>
                <a:schemeClr val="bg1"/>
              </a:solid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Visualizations</a:t>
              </a:r>
              <a:endParaRPr lang="en-US" sz="1200" dirty="0">
                <a:solidFill>
                  <a:srgbClr val="000000"/>
                </a:solidFill>
                <a:ea typeface="Segoe UI" pitchFamily="34" charset="0"/>
                <a:cs typeface="Segoe UI" pitchFamily="34" charset="0"/>
              </a:endParaRPr>
            </a:p>
          </p:txBody>
        </p:sp>
        <p:sp>
          <p:nvSpPr>
            <p:cNvPr id="58" name="Freeform 57"/>
            <p:cNvSpPr>
              <a:spLocks noChangeAspect="1"/>
            </p:cNvSpPr>
            <p:nvPr/>
          </p:nvSpPr>
          <p:spPr bwMode="black">
            <a:xfrm>
              <a:off x="4306193" y="3788016"/>
              <a:ext cx="274320" cy="268606"/>
            </a:xfrm>
            <a:custGeom>
              <a:avLst/>
              <a:gdLst>
                <a:gd name="connsiteX0" fmla="*/ 3713863 w 4893730"/>
                <a:gd name="connsiteY0" fmla="*/ 2130808 h 4791777"/>
                <a:gd name="connsiteX1" fmla="*/ 4426142 w 4893730"/>
                <a:gd name="connsiteY1" fmla="*/ 2130808 h 4791777"/>
                <a:gd name="connsiteX2" fmla="*/ 4598071 w 4893730"/>
                <a:gd name="connsiteY2" fmla="*/ 2301547 h 4791777"/>
                <a:gd name="connsiteX3" fmla="*/ 4598071 w 4893730"/>
                <a:gd name="connsiteY3" fmla="*/ 3886978 h 4791777"/>
                <a:gd name="connsiteX4" fmla="*/ 4426142 w 4893730"/>
                <a:gd name="connsiteY4" fmla="*/ 4057717 h 4791777"/>
                <a:gd name="connsiteX5" fmla="*/ 3713863 w 4893730"/>
                <a:gd name="connsiteY5" fmla="*/ 4057717 h 4791777"/>
                <a:gd name="connsiteX6" fmla="*/ 3517372 w 4893730"/>
                <a:gd name="connsiteY6" fmla="*/ 3886978 h 4791777"/>
                <a:gd name="connsiteX7" fmla="*/ 3517372 w 4893730"/>
                <a:gd name="connsiteY7" fmla="*/ 2301547 h 4791777"/>
                <a:gd name="connsiteX8" fmla="*/ 3713863 w 4893730"/>
                <a:gd name="connsiteY8" fmla="*/ 2130808 h 4791777"/>
                <a:gd name="connsiteX9" fmla="*/ 904368 w 4893730"/>
                <a:gd name="connsiteY9" fmla="*/ 1223432 h 4791777"/>
                <a:gd name="connsiteX10" fmla="*/ 1609930 w 4893730"/>
                <a:gd name="connsiteY10" fmla="*/ 1223432 h 4791777"/>
                <a:gd name="connsiteX11" fmla="*/ 1804567 w 4893730"/>
                <a:gd name="connsiteY11" fmla="*/ 1394467 h 4791777"/>
                <a:gd name="connsiteX12" fmla="*/ 1804567 w 4893730"/>
                <a:gd name="connsiteY12" fmla="*/ 3886683 h 4791777"/>
                <a:gd name="connsiteX13" fmla="*/ 1609930 w 4893730"/>
                <a:gd name="connsiteY13" fmla="*/ 4057717 h 4791777"/>
                <a:gd name="connsiteX14" fmla="*/ 904368 w 4893730"/>
                <a:gd name="connsiteY14" fmla="*/ 4057717 h 4791777"/>
                <a:gd name="connsiteX15" fmla="*/ 734060 w 4893730"/>
                <a:gd name="connsiteY15" fmla="*/ 3886683 h 4791777"/>
                <a:gd name="connsiteX16" fmla="*/ 734060 w 4893730"/>
                <a:gd name="connsiteY16" fmla="*/ 1394467 h 4791777"/>
                <a:gd name="connsiteX17" fmla="*/ 904368 w 4893730"/>
                <a:gd name="connsiteY17" fmla="*/ 1223432 h 4791777"/>
                <a:gd name="connsiteX18" fmla="*/ 2325453 w 4893730"/>
                <a:gd name="connsiteY18" fmla="*/ 316050 h 4791777"/>
                <a:gd name="connsiteX19" fmla="*/ 3031014 w 4893730"/>
                <a:gd name="connsiteY19" fmla="*/ 316050 h 4791777"/>
                <a:gd name="connsiteX20" fmla="*/ 3201322 w 4893730"/>
                <a:gd name="connsiteY20" fmla="*/ 487238 h 4791777"/>
                <a:gd name="connsiteX21" fmla="*/ 3201322 w 4893730"/>
                <a:gd name="connsiteY21" fmla="*/ 3886530 h 4791777"/>
                <a:gd name="connsiteX22" fmla="*/ 3031014 w 4893730"/>
                <a:gd name="connsiteY22" fmla="*/ 4057717 h 4791777"/>
                <a:gd name="connsiteX23" fmla="*/ 2325453 w 4893730"/>
                <a:gd name="connsiteY23" fmla="*/ 4057717 h 4791777"/>
                <a:gd name="connsiteX24" fmla="*/ 2130815 w 4893730"/>
                <a:gd name="connsiteY24" fmla="*/ 3886530 h 4791777"/>
                <a:gd name="connsiteX25" fmla="*/ 2130815 w 4893730"/>
                <a:gd name="connsiteY25" fmla="*/ 487238 h 4791777"/>
                <a:gd name="connsiteX26" fmla="*/ 2325453 w 4893730"/>
                <a:gd name="connsiteY26" fmla="*/ 316050 h 4791777"/>
                <a:gd name="connsiteX27" fmla="*/ 269155 w 4893730"/>
                <a:gd name="connsiteY27" fmla="*/ 0 h 4791777"/>
                <a:gd name="connsiteX28" fmla="*/ 538311 w 4893730"/>
                <a:gd name="connsiteY28" fmla="*/ 268927 h 4791777"/>
                <a:gd name="connsiteX29" fmla="*/ 538311 w 4893730"/>
                <a:gd name="connsiteY29" fmla="*/ 4253925 h 4791777"/>
                <a:gd name="connsiteX30" fmla="*/ 4624575 w 4893730"/>
                <a:gd name="connsiteY30" fmla="*/ 4253925 h 4791777"/>
                <a:gd name="connsiteX31" fmla="*/ 4893730 w 4893730"/>
                <a:gd name="connsiteY31" fmla="*/ 4522851 h 4791777"/>
                <a:gd name="connsiteX32" fmla="*/ 4624575 w 4893730"/>
                <a:gd name="connsiteY32" fmla="*/ 4791777 h 4791777"/>
                <a:gd name="connsiteX33" fmla="*/ 269155 w 4893730"/>
                <a:gd name="connsiteY33" fmla="*/ 4791777 h 4791777"/>
                <a:gd name="connsiteX34" fmla="*/ 0 w 4893730"/>
                <a:gd name="connsiteY34" fmla="*/ 4522851 h 4791777"/>
                <a:gd name="connsiteX35" fmla="*/ 0 w 4893730"/>
                <a:gd name="connsiteY35" fmla="*/ 268927 h 4791777"/>
                <a:gd name="connsiteX36" fmla="*/ 269155 w 4893730"/>
                <a:gd name="connsiteY36" fmla="*/ 0 h 479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93730" h="4791777">
                  <a:moveTo>
                    <a:pt x="3713863" y="2130808"/>
                  </a:moveTo>
                  <a:cubicBezTo>
                    <a:pt x="3713863" y="2130808"/>
                    <a:pt x="3713863" y="2130808"/>
                    <a:pt x="4426142" y="2130808"/>
                  </a:cubicBezTo>
                  <a:cubicBezTo>
                    <a:pt x="4524387" y="2130808"/>
                    <a:pt x="4598071" y="2203982"/>
                    <a:pt x="4598071" y="2301547"/>
                  </a:cubicBezTo>
                  <a:cubicBezTo>
                    <a:pt x="4598071" y="2301547"/>
                    <a:pt x="4598071" y="2301547"/>
                    <a:pt x="4598071" y="3886978"/>
                  </a:cubicBezTo>
                  <a:cubicBezTo>
                    <a:pt x="4598071" y="3984543"/>
                    <a:pt x="4524387" y="4057717"/>
                    <a:pt x="4426142" y="4057717"/>
                  </a:cubicBezTo>
                  <a:cubicBezTo>
                    <a:pt x="4426142" y="4057717"/>
                    <a:pt x="4426142" y="4057717"/>
                    <a:pt x="3713863" y="4057717"/>
                  </a:cubicBezTo>
                  <a:cubicBezTo>
                    <a:pt x="3615618" y="4057717"/>
                    <a:pt x="3517372" y="3984543"/>
                    <a:pt x="3517372" y="3886978"/>
                  </a:cubicBezTo>
                  <a:cubicBezTo>
                    <a:pt x="3517372" y="3886978"/>
                    <a:pt x="3517372" y="3886978"/>
                    <a:pt x="3517372" y="2301547"/>
                  </a:cubicBezTo>
                  <a:cubicBezTo>
                    <a:pt x="3517372" y="2203982"/>
                    <a:pt x="3615618" y="2130808"/>
                    <a:pt x="3713863" y="2130808"/>
                  </a:cubicBezTo>
                  <a:close/>
                  <a:moveTo>
                    <a:pt x="904368" y="1223432"/>
                  </a:moveTo>
                  <a:cubicBezTo>
                    <a:pt x="904368" y="1223432"/>
                    <a:pt x="904368" y="1223432"/>
                    <a:pt x="1609930" y="1223432"/>
                  </a:cubicBezTo>
                  <a:cubicBezTo>
                    <a:pt x="1731578" y="1223432"/>
                    <a:pt x="1804567" y="1296733"/>
                    <a:pt x="1804567" y="1394467"/>
                  </a:cubicBezTo>
                  <a:cubicBezTo>
                    <a:pt x="1804567" y="1394467"/>
                    <a:pt x="1804567" y="1394467"/>
                    <a:pt x="1804567" y="3886683"/>
                  </a:cubicBezTo>
                  <a:cubicBezTo>
                    <a:pt x="1804567" y="3984417"/>
                    <a:pt x="1731578" y="4057717"/>
                    <a:pt x="1609930" y="4057717"/>
                  </a:cubicBezTo>
                  <a:cubicBezTo>
                    <a:pt x="1609930" y="4057717"/>
                    <a:pt x="1609930" y="4057717"/>
                    <a:pt x="904368" y="4057717"/>
                  </a:cubicBezTo>
                  <a:cubicBezTo>
                    <a:pt x="807049" y="4057717"/>
                    <a:pt x="734060" y="3984417"/>
                    <a:pt x="734060" y="3886683"/>
                  </a:cubicBezTo>
                  <a:cubicBezTo>
                    <a:pt x="734060" y="3886683"/>
                    <a:pt x="734060" y="3886683"/>
                    <a:pt x="734060" y="1394467"/>
                  </a:cubicBezTo>
                  <a:cubicBezTo>
                    <a:pt x="734060" y="1296733"/>
                    <a:pt x="807049" y="1223432"/>
                    <a:pt x="904368" y="1223432"/>
                  </a:cubicBezTo>
                  <a:close/>
                  <a:moveTo>
                    <a:pt x="2325453" y="316050"/>
                  </a:moveTo>
                  <a:cubicBezTo>
                    <a:pt x="2325453" y="316050"/>
                    <a:pt x="2325453" y="316050"/>
                    <a:pt x="3031014" y="316050"/>
                  </a:cubicBezTo>
                  <a:cubicBezTo>
                    <a:pt x="3128333" y="316050"/>
                    <a:pt x="3201322" y="389416"/>
                    <a:pt x="3201322" y="487238"/>
                  </a:cubicBezTo>
                  <a:cubicBezTo>
                    <a:pt x="3201322" y="487238"/>
                    <a:pt x="3201322" y="487238"/>
                    <a:pt x="3201322" y="3886530"/>
                  </a:cubicBezTo>
                  <a:cubicBezTo>
                    <a:pt x="3201322" y="3984351"/>
                    <a:pt x="3128333" y="4057717"/>
                    <a:pt x="3031014" y="4057717"/>
                  </a:cubicBezTo>
                  <a:cubicBezTo>
                    <a:pt x="3031014" y="4057717"/>
                    <a:pt x="3031014" y="4057717"/>
                    <a:pt x="2325453" y="4057717"/>
                  </a:cubicBezTo>
                  <a:cubicBezTo>
                    <a:pt x="2203804" y="4057717"/>
                    <a:pt x="2130815" y="3984351"/>
                    <a:pt x="2130815" y="3886530"/>
                  </a:cubicBezTo>
                  <a:cubicBezTo>
                    <a:pt x="2130815" y="3886530"/>
                    <a:pt x="2130815" y="3886530"/>
                    <a:pt x="2130815" y="487238"/>
                  </a:cubicBezTo>
                  <a:cubicBezTo>
                    <a:pt x="2130815" y="389416"/>
                    <a:pt x="2203804" y="316050"/>
                    <a:pt x="2325453" y="316050"/>
                  </a:cubicBezTo>
                  <a:close/>
                  <a:moveTo>
                    <a:pt x="269155" y="0"/>
                  </a:moveTo>
                  <a:cubicBezTo>
                    <a:pt x="415967" y="0"/>
                    <a:pt x="538311" y="122239"/>
                    <a:pt x="538311" y="268927"/>
                  </a:cubicBezTo>
                  <a:cubicBezTo>
                    <a:pt x="538311" y="268927"/>
                    <a:pt x="538311" y="268927"/>
                    <a:pt x="538311" y="4253925"/>
                  </a:cubicBezTo>
                  <a:cubicBezTo>
                    <a:pt x="538311" y="4253925"/>
                    <a:pt x="538311" y="4253925"/>
                    <a:pt x="4624575" y="4253925"/>
                  </a:cubicBezTo>
                  <a:cubicBezTo>
                    <a:pt x="4771387" y="4253925"/>
                    <a:pt x="4893730" y="4376164"/>
                    <a:pt x="4893730" y="4522851"/>
                  </a:cubicBezTo>
                  <a:cubicBezTo>
                    <a:pt x="4893730" y="4669538"/>
                    <a:pt x="4771387" y="4791777"/>
                    <a:pt x="4624575" y="4791777"/>
                  </a:cubicBezTo>
                  <a:cubicBezTo>
                    <a:pt x="4624575" y="4791777"/>
                    <a:pt x="4624575" y="4791777"/>
                    <a:pt x="269155" y="4791777"/>
                  </a:cubicBezTo>
                  <a:cubicBezTo>
                    <a:pt x="122344" y="4791777"/>
                    <a:pt x="0" y="4669538"/>
                    <a:pt x="0" y="4522851"/>
                  </a:cubicBezTo>
                  <a:cubicBezTo>
                    <a:pt x="0" y="4522851"/>
                    <a:pt x="0" y="4522851"/>
                    <a:pt x="0" y="268927"/>
                  </a:cubicBezTo>
                  <a:cubicBezTo>
                    <a:pt x="0" y="122239"/>
                    <a:pt x="122344" y="0"/>
                    <a:pt x="26915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p:cNvGrpSpPr/>
          <p:nvPr/>
        </p:nvGrpSpPr>
        <p:grpSpPr>
          <a:xfrm>
            <a:off x="4305597" y="3448746"/>
            <a:ext cx="1646867" cy="274320"/>
            <a:chOff x="4305597" y="3236714"/>
            <a:chExt cx="1646867" cy="274320"/>
          </a:xfrm>
        </p:grpSpPr>
        <p:sp>
          <p:nvSpPr>
            <p:cNvPr id="60" name="TextBox 293"/>
            <p:cNvSpPr txBox="1"/>
            <p:nvPr/>
          </p:nvSpPr>
          <p:spPr>
            <a:xfrm>
              <a:off x="4675832" y="3268771"/>
              <a:ext cx="1276632" cy="215444"/>
            </a:xfrm>
            <a:prstGeom prst="rect">
              <a:avLst/>
            </a:prstGeom>
            <a:noFill/>
            <a:ln>
              <a:solidFill>
                <a:schemeClr val="bg1"/>
              </a:solid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Live dashboards</a:t>
              </a:r>
            </a:p>
          </p:txBody>
        </p:sp>
        <p:sp>
          <p:nvSpPr>
            <p:cNvPr id="61" name="Freeform 5"/>
            <p:cNvSpPr>
              <a:spLocks noChangeAspect="1" noEditPoints="1"/>
            </p:cNvSpPr>
            <p:nvPr/>
          </p:nvSpPr>
          <p:spPr bwMode="black">
            <a:xfrm>
              <a:off x="4305597" y="3236714"/>
              <a:ext cx="275513" cy="274320"/>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rgbClr val="EDC30D"/>
            </a:solidFill>
            <a:ln>
              <a:noFill/>
            </a:ln>
          </p:spPr>
          <p:txBody>
            <a:bodyPr vert="horz" wrap="square" lIns="68574" tIns="34287" rIns="68574" bIns="34287" numCol="1" anchor="t" anchorCtr="0" compatLnSpc="1">
              <a:prstTxWarp prst="textNoShape">
                <a:avLst/>
              </a:prstTxWarp>
            </a:bodyPr>
            <a:lstStyle/>
            <a:p>
              <a:endParaRPr lang="en-US" sz="1350" dirty="0">
                <a:solidFill>
                  <a:srgbClr val="000000"/>
                </a:solidFill>
              </a:endParaRPr>
            </a:p>
          </p:txBody>
        </p:sp>
      </p:grpSp>
      <p:grpSp>
        <p:nvGrpSpPr>
          <p:cNvPr id="62" name="Group 61"/>
          <p:cNvGrpSpPr/>
          <p:nvPr/>
        </p:nvGrpSpPr>
        <p:grpSpPr>
          <a:xfrm>
            <a:off x="4306193" y="2846414"/>
            <a:ext cx="1497576" cy="290409"/>
            <a:chOff x="4306193" y="2634382"/>
            <a:chExt cx="1497576" cy="290409"/>
          </a:xfrm>
        </p:grpSpPr>
        <p:sp>
          <p:nvSpPr>
            <p:cNvPr id="63" name="Freeform 62"/>
            <p:cNvSpPr>
              <a:spLocks noChangeAspect="1"/>
            </p:cNvSpPr>
            <p:nvPr/>
          </p:nvSpPr>
          <p:spPr bwMode="black">
            <a:xfrm>
              <a:off x="4306193" y="2634382"/>
              <a:ext cx="274320" cy="290409"/>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1177" tIns="56942" rIns="71177" bIns="5694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362895" fontAlgn="base">
                <a:lnSpc>
                  <a:spcPct val="90000"/>
                </a:lnSpc>
                <a:spcBef>
                  <a:spcPct val="0"/>
                </a:spcBef>
                <a:spcAft>
                  <a:spcPct val="0"/>
                </a:spcAft>
              </a:pPr>
              <a:endParaRPr lang="en-US" sz="934" dirty="0">
                <a:gradFill>
                  <a:gsLst>
                    <a:gs pos="0">
                      <a:srgbClr val="FFFFFF"/>
                    </a:gs>
                    <a:gs pos="100000">
                      <a:srgbClr val="FFFFFF"/>
                    </a:gs>
                  </a:gsLst>
                  <a:lin ang="5400000" scaled="0"/>
                </a:gradFill>
                <a:ea typeface="Segoe UI" pitchFamily="34" charset="0"/>
                <a:cs typeface="Segoe UI" pitchFamily="34" charset="0"/>
              </a:endParaRPr>
            </a:p>
          </p:txBody>
        </p:sp>
        <p:sp>
          <p:nvSpPr>
            <p:cNvPr id="64" name="TextBox 293"/>
            <p:cNvSpPr txBox="1"/>
            <p:nvPr/>
          </p:nvSpPr>
          <p:spPr>
            <a:xfrm>
              <a:off x="4675832" y="2664610"/>
              <a:ext cx="1127937" cy="215444"/>
            </a:xfrm>
            <a:prstGeom prst="rect">
              <a:avLst/>
            </a:prstGeom>
            <a:noFill/>
            <a:ln>
              <a:solidFill>
                <a:schemeClr val="bg1"/>
              </a:solid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Content packs</a:t>
              </a:r>
            </a:p>
          </p:txBody>
        </p:sp>
      </p:grpSp>
      <p:sp>
        <p:nvSpPr>
          <p:cNvPr id="65" name="Left Bracket 64"/>
          <p:cNvSpPr/>
          <p:nvPr/>
        </p:nvSpPr>
        <p:spPr>
          <a:xfrm>
            <a:off x="4133759" y="3023431"/>
            <a:ext cx="170037" cy="2994038"/>
          </a:xfrm>
          <a:prstGeom prst="leftBracket">
            <a:avLst/>
          </a:prstGeom>
          <a:noFill/>
          <a:ln w="28575">
            <a:solidFill>
              <a:srgbClr val="EDC30D"/>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grpSp>
        <p:nvGrpSpPr>
          <p:cNvPr id="66" name="Group 65"/>
          <p:cNvGrpSpPr/>
          <p:nvPr/>
        </p:nvGrpSpPr>
        <p:grpSpPr>
          <a:xfrm>
            <a:off x="9011801" y="2870751"/>
            <a:ext cx="2258229" cy="274320"/>
            <a:chOff x="9011801" y="2831439"/>
            <a:chExt cx="2258229" cy="274320"/>
          </a:xfrm>
        </p:grpSpPr>
        <p:sp>
          <p:nvSpPr>
            <p:cNvPr id="67" name="TextBox 293"/>
            <p:cNvSpPr txBox="1"/>
            <p:nvPr/>
          </p:nvSpPr>
          <p:spPr>
            <a:xfrm>
              <a:off x="9381693" y="2847432"/>
              <a:ext cx="1888337" cy="215444"/>
            </a:xfrm>
            <a:prstGeom prst="rect">
              <a:avLst/>
            </a:prstGeom>
            <a:noFill/>
            <a:ln>
              <a:solidFill>
                <a:schemeClr val="bg1"/>
              </a:solid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Sharing &amp; collaboration</a:t>
              </a:r>
            </a:p>
          </p:txBody>
        </p:sp>
        <p:sp>
          <p:nvSpPr>
            <p:cNvPr id="68" name="Freeform 67"/>
            <p:cNvSpPr>
              <a:spLocks noChangeAspect="1"/>
            </p:cNvSpPr>
            <p:nvPr/>
          </p:nvSpPr>
          <p:spPr bwMode="black">
            <a:xfrm>
              <a:off x="9011801" y="2831439"/>
              <a:ext cx="312642" cy="274320"/>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9" name="Group 68"/>
          <p:cNvGrpSpPr/>
          <p:nvPr/>
        </p:nvGrpSpPr>
        <p:grpSpPr>
          <a:xfrm>
            <a:off x="6395967" y="2874331"/>
            <a:ext cx="2224537" cy="232779"/>
            <a:chOff x="6395967" y="2662299"/>
            <a:chExt cx="2224537" cy="232779"/>
          </a:xfrm>
        </p:grpSpPr>
        <p:sp>
          <p:nvSpPr>
            <p:cNvPr id="70" name="TextBox 293"/>
            <p:cNvSpPr txBox="1"/>
            <p:nvPr/>
          </p:nvSpPr>
          <p:spPr>
            <a:xfrm>
              <a:off x="6744221" y="2679634"/>
              <a:ext cx="1876283" cy="215444"/>
            </a:xfrm>
            <a:prstGeom prst="rect">
              <a:avLst/>
            </a:prstGeom>
            <a:noFill/>
            <a:ln>
              <a:solidFill>
                <a:schemeClr val="bg1"/>
              </a:solid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Natural language query</a:t>
              </a:r>
            </a:p>
          </p:txBody>
        </p:sp>
        <p:sp>
          <p:nvSpPr>
            <p:cNvPr id="71" name="Oval Callout 70"/>
            <p:cNvSpPr/>
            <p:nvPr/>
          </p:nvSpPr>
          <p:spPr bwMode="auto">
            <a:xfrm>
              <a:off x="6395967" y="2662299"/>
              <a:ext cx="274320" cy="228600"/>
            </a:xfrm>
            <a:prstGeom prst="wedgeEllipseCallout">
              <a:avLst>
                <a:gd name="adj1" fmla="val -59325"/>
                <a:gd name="adj2" fmla="val 71225"/>
              </a:avLst>
            </a:prstGeom>
            <a:solidFill>
              <a:srgbClr val="F2C81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b="1" dirty="0">
                <a:solidFill>
                  <a:srgbClr val="000000"/>
                </a:solidFill>
                <a:ea typeface="Segoe UI" pitchFamily="34" charset="0"/>
                <a:cs typeface="Segoe UI" pitchFamily="34" charset="0"/>
              </a:endParaRPr>
            </a:p>
          </p:txBody>
        </p:sp>
      </p:grpSp>
      <p:grpSp>
        <p:nvGrpSpPr>
          <p:cNvPr id="72" name="Group 71"/>
          <p:cNvGrpSpPr/>
          <p:nvPr/>
        </p:nvGrpSpPr>
        <p:grpSpPr>
          <a:xfrm>
            <a:off x="4306193" y="4576706"/>
            <a:ext cx="983781" cy="311845"/>
            <a:chOff x="4306193" y="4364674"/>
            <a:chExt cx="983781" cy="311845"/>
          </a:xfrm>
        </p:grpSpPr>
        <p:sp>
          <p:nvSpPr>
            <p:cNvPr id="73" name="TextBox 293"/>
            <p:cNvSpPr txBox="1"/>
            <p:nvPr/>
          </p:nvSpPr>
          <p:spPr>
            <a:xfrm>
              <a:off x="4675832" y="4391568"/>
              <a:ext cx="614142" cy="215444"/>
            </a:xfrm>
            <a:prstGeom prst="rect">
              <a:avLst/>
            </a:prstGeom>
            <a:noFill/>
            <a:ln>
              <a:solidFill>
                <a:schemeClr val="bg1"/>
              </a:solid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Reports</a:t>
              </a:r>
              <a:endParaRPr lang="en-US" sz="1200" dirty="0">
                <a:solidFill>
                  <a:srgbClr val="000000"/>
                </a:solidFill>
                <a:ea typeface="Segoe UI" pitchFamily="34" charset="0"/>
                <a:cs typeface="Segoe UI" pitchFamily="34" charset="0"/>
              </a:endParaRPr>
            </a:p>
          </p:txBody>
        </p:sp>
        <p:sp>
          <p:nvSpPr>
            <p:cNvPr id="74" name="Flowchart: Document 73"/>
            <p:cNvSpPr/>
            <p:nvPr/>
          </p:nvSpPr>
          <p:spPr bwMode="auto">
            <a:xfrm>
              <a:off x="4306193" y="4364674"/>
              <a:ext cx="274320" cy="311845"/>
            </a:xfrm>
            <a:prstGeom prst="flowChartDocument">
              <a:avLst/>
            </a:prstGeom>
            <a:noFill/>
            <a:ln w="28575">
              <a:solidFill>
                <a:srgbClr val="F2C81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5" name="Group 74"/>
          <p:cNvGrpSpPr/>
          <p:nvPr/>
        </p:nvGrpSpPr>
        <p:grpSpPr>
          <a:xfrm>
            <a:off x="3979430" y="4983550"/>
            <a:ext cx="1376075" cy="572464"/>
            <a:chOff x="3979430" y="4771518"/>
            <a:chExt cx="1376075" cy="572464"/>
          </a:xfrm>
        </p:grpSpPr>
        <p:sp>
          <p:nvSpPr>
            <p:cNvPr id="76" name="TextBox 293"/>
            <p:cNvSpPr txBox="1"/>
            <p:nvPr/>
          </p:nvSpPr>
          <p:spPr>
            <a:xfrm>
              <a:off x="4675832" y="4921262"/>
              <a:ext cx="679673" cy="215444"/>
            </a:xfrm>
            <a:prstGeom prst="rect">
              <a:avLst/>
            </a:prstGeom>
            <a:noFill/>
            <a:ln>
              <a:solidFill>
                <a:schemeClr val="bg1"/>
              </a:solidFill>
            </a:ln>
          </p:spPr>
          <p:txBody>
            <a:bodyPr wrap="none" lIns="0" tIns="0" rIns="0" bIns="0" rtlCol="0" anchor="ctr">
              <a:spAutoFit/>
            </a:bodyPr>
            <a:lstStyle/>
            <a:p>
              <a:pPr defTabSz="932293" fontAlgn="base">
                <a:spcBef>
                  <a:spcPct val="0"/>
                </a:spcBef>
                <a:spcAft>
                  <a:spcPct val="0"/>
                </a:spcAft>
              </a:pPr>
              <a:r>
                <a:rPr lang="en-US" sz="1400" dirty="0">
                  <a:solidFill>
                    <a:srgbClr val="000000"/>
                  </a:solidFill>
                  <a:ea typeface="Segoe UI" pitchFamily="34" charset="0"/>
                  <a:cs typeface="Segoe UI" pitchFamily="34" charset="0"/>
                </a:rPr>
                <a:t>Datasets</a:t>
              </a:r>
            </a:p>
          </p:txBody>
        </p:sp>
        <p:sp>
          <p:nvSpPr>
            <p:cNvPr id="77" name="TextBox 76"/>
            <p:cNvSpPr txBox="1"/>
            <p:nvPr/>
          </p:nvSpPr>
          <p:spPr>
            <a:xfrm>
              <a:off x="3979430" y="4771518"/>
              <a:ext cx="927847" cy="572464"/>
            </a:xfrm>
            <a:prstGeom prst="rect">
              <a:avLst/>
            </a:prstGeom>
            <a:noFill/>
          </p:spPr>
          <p:txBody>
            <a:bodyPr wrap="square" lIns="182880" tIns="146304" rIns="182880" bIns="146304" rtlCol="0">
              <a:spAutoFit/>
            </a:bodyPr>
            <a:lstStyle/>
            <a:p>
              <a:pPr algn="ctr"/>
              <a:r>
                <a:rPr lang="en-US" sz="900" b="1" dirty="0">
                  <a:solidFill>
                    <a:srgbClr val="F2C812"/>
                  </a:solidFill>
                </a:rPr>
                <a:t>01001</a:t>
              </a:r>
            </a:p>
            <a:p>
              <a:pPr algn="ctr"/>
              <a:r>
                <a:rPr lang="en-US" sz="900" b="1" dirty="0">
                  <a:solidFill>
                    <a:srgbClr val="F2C812"/>
                  </a:solidFill>
                </a:rPr>
                <a:t>10101</a:t>
              </a:r>
            </a:p>
          </p:txBody>
        </p:sp>
      </p:grpSp>
      <p:grpSp>
        <p:nvGrpSpPr>
          <p:cNvPr id="78" name="Group 77"/>
          <p:cNvGrpSpPr/>
          <p:nvPr/>
        </p:nvGrpSpPr>
        <p:grpSpPr>
          <a:xfrm>
            <a:off x="6090885" y="3448746"/>
            <a:ext cx="5059237" cy="2459479"/>
            <a:chOff x="7018864" y="2257415"/>
            <a:chExt cx="5059237" cy="2459479"/>
          </a:xfrm>
        </p:grpSpPr>
        <p:grpSp>
          <p:nvGrpSpPr>
            <p:cNvPr id="79" name="Group 78"/>
            <p:cNvGrpSpPr/>
            <p:nvPr/>
          </p:nvGrpSpPr>
          <p:grpSpPr>
            <a:xfrm>
              <a:off x="7018864" y="2257415"/>
              <a:ext cx="5059237" cy="2459479"/>
              <a:chOff x="7018864" y="2257415"/>
              <a:chExt cx="5059237" cy="2459479"/>
            </a:xfrm>
          </p:grpSpPr>
          <p:grpSp>
            <p:nvGrpSpPr>
              <p:cNvPr id="81" name="Group 80"/>
              <p:cNvGrpSpPr>
                <a:grpSpLocks noChangeAspect="1"/>
              </p:cNvGrpSpPr>
              <p:nvPr/>
            </p:nvGrpSpPr>
            <p:grpSpPr>
              <a:xfrm>
                <a:off x="10432181" y="2257415"/>
                <a:ext cx="548640" cy="1042085"/>
                <a:chOff x="10286449" y="1529656"/>
                <a:chExt cx="917410" cy="1742525"/>
              </a:xfrm>
            </p:grpSpPr>
            <p:sp>
              <p:nvSpPr>
                <p:cNvPr id="92" name="Rounded Rectangle 91"/>
                <p:cNvSpPr/>
                <p:nvPr/>
              </p:nvSpPr>
              <p:spPr bwMode="auto">
                <a:xfrm>
                  <a:off x="10493458" y="1529656"/>
                  <a:ext cx="489183" cy="173986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3" name="Picture 9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372236" y="1690687"/>
                  <a:ext cx="745838" cy="1344992"/>
                </a:xfrm>
                <a:prstGeom prst="rect">
                  <a:avLst/>
                </a:prstGeom>
                <a:noFill/>
                <a:ln>
                  <a:noFill/>
                </a:ln>
              </p:spPr>
            </p:pic>
            <p:pic>
              <p:nvPicPr>
                <p:cNvPr id="94" name="Picture 93"/>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372230" y="1818052"/>
                  <a:ext cx="745838" cy="1112933"/>
                </a:xfrm>
                <a:prstGeom prst="rect">
                  <a:avLst/>
                </a:prstGeom>
              </p:spPr>
            </p:pic>
            <p:sp>
              <p:nvSpPr>
                <p:cNvPr id="95" name="Rounded Rectangle 223"/>
                <p:cNvSpPr/>
                <p:nvPr/>
              </p:nvSpPr>
              <p:spPr bwMode="auto">
                <a:xfrm>
                  <a:off x="10286449" y="1529656"/>
                  <a:ext cx="917410" cy="1742525"/>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accent3">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800" spc="-49" dirty="0">
                    <a:solidFill>
                      <a:srgbClr val="68217A"/>
                    </a:solidFill>
                    <a:ea typeface="Segoe UI" pitchFamily="34" charset="0"/>
                    <a:cs typeface="Segoe UI" pitchFamily="34" charset="0"/>
                  </a:endParaRPr>
                </a:p>
              </p:txBody>
            </p:sp>
          </p:grpSp>
          <p:sp>
            <p:nvSpPr>
              <p:cNvPr id="82" name="Freeform 1383"/>
              <p:cNvSpPr>
                <a:spLocks noChangeAspect="1" noEditPoints="1"/>
              </p:cNvSpPr>
              <p:nvPr/>
            </p:nvSpPr>
            <p:spPr bwMode="auto">
              <a:xfrm>
                <a:off x="7018864" y="2534980"/>
                <a:ext cx="3840480" cy="218191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chemeClr val="accent3">
                  <a:lumMod val="50000"/>
                </a:schemeClr>
              </a:solidFill>
              <a:ln w="9525">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000000"/>
                  </a:solidFill>
                </a:endParaRPr>
              </a:p>
            </p:txBody>
          </p:sp>
          <p:grpSp>
            <p:nvGrpSpPr>
              <p:cNvPr id="83" name="Group 82"/>
              <p:cNvGrpSpPr>
                <a:grpSpLocks noChangeAspect="1"/>
              </p:cNvGrpSpPr>
              <p:nvPr/>
            </p:nvGrpSpPr>
            <p:grpSpPr>
              <a:xfrm>
                <a:off x="10432181" y="3352369"/>
                <a:ext cx="1645920" cy="1132186"/>
                <a:chOff x="1117586" y="1978512"/>
                <a:chExt cx="2372574" cy="1629558"/>
              </a:xfrm>
            </p:grpSpPr>
            <p:pic>
              <p:nvPicPr>
                <p:cNvPr id="84" name="Picture 83"/>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309718" y="2130700"/>
                  <a:ext cx="1845671" cy="1326874"/>
                </a:xfrm>
                <a:prstGeom prst="rect">
                  <a:avLst/>
                </a:prstGeom>
                <a:noFill/>
                <a:ln>
                  <a:noFill/>
                </a:ln>
              </p:spPr>
            </p:pic>
            <p:grpSp>
              <p:nvGrpSpPr>
                <p:cNvPr id="85" name="Group 84"/>
                <p:cNvGrpSpPr/>
                <p:nvPr/>
              </p:nvGrpSpPr>
              <p:grpSpPr>
                <a:xfrm>
                  <a:off x="1307936" y="2212479"/>
                  <a:ext cx="1844519" cy="1136088"/>
                  <a:chOff x="1276066" y="3677905"/>
                  <a:chExt cx="2524835" cy="1555113"/>
                </a:xfrm>
              </p:grpSpPr>
              <p:pic>
                <p:nvPicPr>
                  <p:cNvPr id="90" name="Picture 8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1276066" y="3677905"/>
                    <a:ext cx="2524835" cy="1555113"/>
                  </a:xfrm>
                  <a:prstGeom prst="rect">
                    <a:avLst/>
                  </a:prstGeom>
                </p:spPr>
              </p:pic>
              <p:pic>
                <p:nvPicPr>
                  <p:cNvPr id="91" name="Picture 90"/>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524585" y="4449793"/>
                    <a:ext cx="1269242" cy="783225"/>
                  </a:xfrm>
                  <a:prstGeom prst="rect">
                    <a:avLst/>
                  </a:prstGeom>
                </p:spPr>
              </p:pic>
            </p:grpSp>
            <p:grpSp>
              <p:nvGrpSpPr>
                <p:cNvPr id="86" name="Group 85"/>
                <p:cNvGrpSpPr/>
                <p:nvPr/>
              </p:nvGrpSpPr>
              <p:grpSpPr>
                <a:xfrm>
                  <a:off x="1117586" y="1978512"/>
                  <a:ext cx="2372574" cy="1629558"/>
                  <a:chOff x="1117586" y="1978512"/>
                  <a:chExt cx="2372574" cy="1629558"/>
                </a:xfrm>
              </p:grpSpPr>
              <p:sp>
                <p:nvSpPr>
                  <p:cNvPr id="87" name="Rounded Rectangle 89"/>
                  <p:cNvSpPr>
                    <a:spLocks noChangeAspect="1"/>
                  </p:cNvSpPr>
                  <p:nvPr/>
                </p:nvSpPr>
                <p:spPr bwMode="auto">
                  <a:xfrm rot="16200000">
                    <a:off x="1489094" y="1607004"/>
                    <a:ext cx="1629558" cy="2372574"/>
                  </a:xfrm>
                  <a:custGeom>
                    <a:avLst/>
                    <a:gdLst/>
                    <a:ahLst/>
                    <a:cxnLst/>
                    <a:rect l="l" t="t" r="r" b="b"/>
                    <a:pathLst>
                      <a:path w="3265981" h="3654426">
                        <a:moveTo>
                          <a:pt x="2686301" y="3311991"/>
                        </a:moveTo>
                        <a:cubicBezTo>
                          <a:pt x="2647724" y="3311991"/>
                          <a:pt x="2616451" y="3343264"/>
                          <a:pt x="2616451" y="3381841"/>
                        </a:cubicBezTo>
                        <a:cubicBezTo>
                          <a:pt x="2616451" y="3420417"/>
                          <a:pt x="2647724" y="3451690"/>
                          <a:pt x="2686301" y="3451690"/>
                        </a:cubicBezTo>
                        <a:lnTo>
                          <a:pt x="2698749" y="3451691"/>
                        </a:lnTo>
                        <a:cubicBezTo>
                          <a:pt x="2737326" y="3451691"/>
                          <a:pt x="2768599" y="3420418"/>
                          <a:pt x="2768599" y="3381841"/>
                        </a:cubicBezTo>
                        <a:lnTo>
                          <a:pt x="2768600" y="3381841"/>
                        </a:lnTo>
                        <a:cubicBezTo>
                          <a:pt x="2768600" y="3343264"/>
                          <a:pt x="2737327" y="3311991"/>
                          <a:pt x="2698750" y="3311991"/>
                        </a:cubicBezTo>
                        <a:close/>
                        <a:moveTo>
                          <a:pt x="2477370" y="3311991"/>
                        </a:moveTo>
                        <a:cubicBezTo>
                          <a:pt x="2438793" y="3311991"/>
                          <a:pt x="2407520" y="3343264"/>
                          <a:pt x="2407520" y="3381841"/>
                        </a:cubicBezTo>
                        <a:cubicBezTo>
                          <a:pt x="2407520" y="3420417"/>
                          <a:pt x="2438793" y="3451690"/>
                          <a:pt x="2477370" y="3451690"/>
                        </a:cubicBezTo>
                        <a:lnTo>
                          <a:pt x="2490960" y="3451691"/>
                        </a:lnTo>
                        <a:cubicBezTo>
                          <a:pt x="2529537" y="3451691"/>
                          <a:pt x="2560810" y="3420418"/>
                          <a:pt x="2560810" y="3381841"/>
                        </a:cubicBezTo>
                        <a:lnTo>
                          <a:pt x="2560811" y="3381841"/>
                        </a:lnTo>
                        <a:cubicBezTo>
                          <a:pt x="2560811" y="3343264"/>
                          <a:pt x="2529538" y="3311991"/>
                          <a:pt x="2490961" y="3311991"/>
                        </a:cubicBezTo>
                        <a:close/>
                        <a:moveTo>
                          <a:pt x="1951037" y="3311991"/>
                        </a:moveTo>
                        <a:cubicBezTo>
                          <a:pt x="1912460" y="3311991"/>
                          <a:pt x="1881187" y="3343264"/>
                          <a:pt x="1881187" y="3381841"/>
                        </a:cubicBezTo>
                        <a:cubicBezTo>
                          <a:pt x="1881187" y="3420417"/>
                          <a:pt x="1912460" y="3451690"/>
                          <a:pt x="1951037" y="3451690"/>
                        </a:cubicBezTo>
                        <a:lnTo>
                          <a:pt x="2282030" y="3451691"/>
                        </a:lnTo>
                        <a:cubicBezTo>
                          <a:pt x="2320607" y="3451691"/>
                          <a:pt x="2351880" y="3420418"/>
                          <a:pt x="2351880" y="3381841"/>
                        </a:cubicBezTo>
                        <a:lnTo>
                          <a:pt x="2351881" y="3381841"/>
                        </a:lnTo>
                        <a:cubicBezTo>
                          <a:pt x="2351881" y="3343264"/>
                          <a:pt x="2320608" y="3311991"/>
                          <a:pt x="2282031" y="3311991"/>
                        </a:cubicBezTo>
                        <a:close/>
                        <a:moveTo>
                          <a:pt x="299489" y="299430"/>
                        </a:moveTo>
                        <a:lnTo>
                          <a:pt x="299489" y="3141056"/>
                        </a:lnTo>
                        <a:lnTo>
                          <a:pt x="2966489" y="3141056"/>
                        </a:lnTo>
                        <a:lnTo>
                          <a:pt x="2966489" y="299430"/>
                        </a:lnTo>
                        <a:close/>
                        <a:moveTo>
                          <a:pt x="134787" y="0"/>
                        </a:moveTo>
                        <a:lnTo>
                          <a:pt x="3131194" y="0"/>
                        </a:lnTo>
                        <a:cubicBezTo>
                          <a:pt x="3205635" y="0"/>
                          <a:pt x="3265981" y="60346"/>
                          <a:pt x="3265981" y="134787"/>
                        </a:cubicBezTo>
                        <a:lnTo>
                          <a:pt x="3265981" y="3519639"/>
                        </a:lnTo>
                        <a:cubicBezTo>
                          <a:pt x="3265981" y="3594080"/>
                          <a:pt x="3205635" y="3654426"/>
                          <a:pt x="3131194" y="3654426"/>
                        </a:cubicBezTo>
                        <a:lnTo>
                          <a:pt x="134787" y="3654426"/>
                        </a:lnTo>
                        <a:cubicBezTo>
                          <a:pt x="60346" y="3654426"/>
                          <a:pt x="0" y="3594080"/>
                          <a:pt x="0" y="3519639"/>
                        </a:cubicBezTo>
                        <a:lnTo>
                          <a:pt x="0" y="134787"/>
                        </a:lnTo>
                        <a:cubicBezTo>
                          <a:pt x="0" y="60346"/>
                          <a:pt x="60346" y="0"/>
                          <a:pt x="134787" y="0"/>
                        </a:cubicBezTo>
                        <a:close/>
                      </a:path>
                    </a:pathLst>
                  </a:custGeom>
                  <a:solidFill>
                    <a:schemeClr val="accent3">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800" spc="-49" dirty="0">
                      <a:solidFill>
                        <a:srgbClr val="68217A"/>
                      </a:solidFill>
                      <a:ea typeface="Segoe UI" pitchFamily="34" charset="0"/>
                      <a:cs typeface="Segoe UI" pitchFamily="34" charset="0"/>
                    </a:endParaRPr>
                  </a:p>
                </p:txBody>
              </p:sp>
              <p:sp>
                <p:nvSpPr>
                  <p:cNvPr id="88" name="Rectangle 87"/>
                  <p:cNvSpPr/>
                  <p:nvPr/>
                </p:nvSpPr>
                <p:spPr bwMode="auto">
                  <a:xfrm>
                    <a:off x="3172854" y="2198842"/>
                    <a:ext cx="307998" cy="808750"/>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9" name="Picture 88"/>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229523" y="2739186"/>
                    <a:ext cx="195334" cy="108208"/>
                  </a:xfrm>
                  <a:prstGeom prst="rect">
                    <a:avLst/>
                  </a:prstGeom>
                </p:spPr>
              </p:pic>
            </p:grpSp>
          </p:grpSp>
        </p:grpSp>
        <p:pic>
          <p:nvPicPr>
            <p:cNvPr id="80" name="Picture 79"/>
            <p:cNvPicPr>
              <a:picLocks noChangeAspect="1"/>
            </p:cNvPicPr>
            <p:nvPr/>
          </p:nvPicPr>
          <p:blipFill>
            <a:blip r:embed="rId11"/>
            <a:stretch>
              <a:fillRect/>
            </a:stretch>
          </p:blipFill>
          <p:spPr>
            <a:xfrm>
              <a:off x="7626151" y="2638675"/>
              <a:ext cx="2647950" cy="1733550"/>
            </a:xfrm>
            <a:prstGeom prst="rect">
              <a:avLst/>
            </a:prstGeom>
          </p:spPr>
        </p:pic>
      </p:grpSp>
    </p:spTree>
    <p:extLst>
      <p:ext uri="{BB962C8B-B14F-4D97-AF65-F5344CB8AC3E}">
        <p14:creationId xmlns:p14="http://schemas.microsoft.com/office/powerpoint/2010/main" val="2596374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52DB158B-6CA4-931E-361F-DCFEF94BAFD9}"/>
              </a:ext>
            </a:extLst>
          </p:cNvPr>
          <p:cNvSpPr txBox="1"/>
          <p:nvPr/>
        </p:nvSpPr>
        <p:spPr>
          <a:xfrm>
            <a:off x="1123315" y="1230660"/>
            <a:ext cx="3200451" cy="457011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600" b="1" dirty="0">
                <a:solidFill>
                  <a:srgbClr val="FEFFFF"/>
                </a:solidFill>
                <a:effectLst/>
              </a:rPr>
              <a:t>Power BI Reporting life cycle</a:t>
            </a:r>
            <a:endParaRPr lang="en-US" sz="1600" dirty="0">
              <a:solidFill>
                <a:srgbClr val="FEFFFF"/>
              </a:solidFill>
              <a:effectLst/>
            </a:endParaRPr>
          </a:p>
          <a:p>
            <a:pPr marL="342900" lvl="0" indent="-228600">
              <a:lnSpc>
                <a:spcPct val="90000"/>
              </a:lnSpc>
              <a:spcAft>
                <a:spcPts val="800"/>
              </a:spcAft>
              <a:buFont typeface="Arial" panose="020B0604020202020204" pitchFamily="34" charset="0"/>
              <a:buChar char="•"/>
              <a:tabLst>
                <a:tab pos="533400" algn="l"/>
              </a:tabLst>
            </a:pPr>
            <a:r>
              <a:rPr lang="en-US" sz="1600" dirty="0">
                <a:solidFill>
                  <a:srgbClr val="FEFFFF"/>
                </a:solidFill>
                <a:effectLst/>
              </a:rPr>
              <a:t>Preparing the data and Loading into Reporting Tool </a:t>
            </a:r>
            <a:r>
              <a:rPr lang="en-US" sz="1600" dirty="0">
                <a:solidFill>
                  <a:srgbClr val="FEFFFF"/>
                </a:solidFill>
                <a:effectLst/>
                <a:sym typeface="Wingdings" panose="05000000000000000000" pitchFamily="2" charset="2"/>
              </a:rPr>
              <a:t></a:t>
            </a:r>
            <a:r>
              <a:rPr lang="en-US" sz="1600" dirty="0">
                <a:solidFill>
                  <a:srgbClr val="FEFFFF"/>
                </a:solidFill>
                <a:effectLst/>
              </a:rPr>
              <a:t> </a:t>
            </a:r>
            <a:r>
              <a:rPr lang="en-US" sz="1600" b="1" dirty="0">
                <a:solidFill>
                  <a:srgbClr val="FEFFFF"/>
                </a:solidFill>
                <a:effectLst/>
              </a:rPr>
              <a:t>Power Query</a:t>
            </a:r>
          </a:p>
          <a:p>
            <a:pPr marL="342900" lvl="0" indent="-228600">
              <a:lnSpc>
                <a:spcPct val="90000"/>
              </a:lnSpc>
              <a:spcAft>
                <a:spcPts val="800"/>
              </a:spcAft>
              <a:buFont typeface="Arial" panose="020B0604020202020204" pitchFamily="34" charset="0"/>
              <a:buChar char="•"/>
              <a:tabLst>
                <a:tab pos="533400" algn="l"/>
              </a:tabLst>
            </a:pPr>
            <a:r>
              <a:rPr lang="en-US" sz="1600" dirty="0">
                <a:solidFill>
                  <a:srgbClr val="FEFFFF"/>
                </a:solidFill>
                <a:effectLst/>
              </a:rPr>
              <a:t>Data Modeling and defining Metrics  </a:t>
            </a:r>
            <a:r>
              <a:rPr lang="en-US" sz="1600" dirty="0">
                <a:solidFill>
                  <a:srgbClr val="FEFFFF"/>
                </a:solidFill>
                <a:effectLst/>
                <a:sym typeface="Wingdings" panose="05000000000000000000" pitchFamily="2" charset="2"/>
              </a:rPr>
              <a:t></a:t>
            </a:r>
            <a:r>
              <a:rPr lang="en-US" sz="1600" dirty="0">
                <a:solidFill>
                  <a:srgbClr val="FEFFFF"/>
                </a:solidFill>
                <a:effectLst/>
              </a:rPr>
              <a:t> </a:t>
            </a:r>
            <a:r>
              <a:rPr lang="en-US" sz="1600" b="1" dirty="0">
                <a:solidFill>
                  <a:srgbClr val="FEFFFF"/>
                </a:solidFill>
                <a:effectLst/>
              </a:rPr>
              <a:t>Power Pivot</a:t>
            </a:r>
          </a:p>
          <a:p>
            <a:pPr marL="342900" lvl="0" indent="-228600">
              <a:lnSpc>
                <a:spcPct val="90000"/>
              </a:lnSpc>
              <a:spcAft>
                <a:spcPts val="800"/>
              </a:spcAft>
              <a:buFont typeface="Arial" panose="020B0604020202020204" pitchFamily="34" charset="0"/>
              <a:buChar char="•"/>
              <a:tabLst>
                <a:tab pos="533400" algn="l"/>
              </a:tabLst>
            </a:pPr>
            <a:r>
              <a:rPr lang="en-US" sz="1600" dirty="0">
                <a:solidFill>
                  <a:srgbClr val="FEFFFF"/>
                </a:solidFill>
                <a:effectLst/>
              </a:rPr>
              <a:t>Report generation </a:t>
            </a:r>
            <a:r>
              <a:rPr lang="en-US" sz="1600" dirty="0">
                <a:solidFill>
                  <a:srgbClr val="FEFFFF"/>
                </a:solidFill>
                <a:effectLst/>
                <a:sym typeface="Wingdings" panose="05000000000000000000" pitchFamily="2" charset="2"/>
              </a:rPr>
              <a:t></a:t>
            </a:r>
            <a:r>
              <a:rPr lang="en-US" sz="1600" dirty="0">
                <a:solidFill>
                  <a:srgbClr val="FEFFFF"/>
                </a:solidFill>
                <a:effectLst/>
              </a:rPr>
              <a:t> </a:t>
            </a:r>
            <a:r>
              <a:rPr lang="en-US" sz="1600" b="1" dirty="0">
                <a:solidFill>
                  <a:srgbClr val="FEFFFF"/>
                </a:solidFill>
                <a:effectLst/>
              </a:rPr>
              <a:t>Power View</a:t>
            </a:r>
          </a:p>
          <a:p>
            <a:pPr marL="342900" lvl="0" indent="-228600">
              <a:lnSpc>
                <a:spcPct val="90000"/>
              </a:lnSpc>
              <a:spcAft>
                <a:spcPts val="800"/>
              </a:spcAft>
              <a:buFont typeface="Arial" panose="020B0604020202020204" pitchFamily="34" charset="0"/>
              <a:buChar char="•"/>
              <a:tabLst>
                <a:tab pos="533400" algn="l"/>
              </a:tabLst>
            </a:pPr>
            <a:r>
              <a:rPr lang="en-US" sz="1600" dirty="0">
                <a:solidFill>
                  <a:srgbClr val="FEFFFF"/>
                </a:solidFill>
                <a:effectLst/>
              </a:rPr>
              <a:t>Creating Dashboards, Sharing &amp; Admin Activities </a:t>
            </a:r>
            <a:r>
              <a:rPr lang="en-US" sz="1600" dirty="0">
                <a:solidFill>
                  <a:srgbClr val="FEFFFF"/>
                </a:solidFill>
                <a:effectLst/>
                <a:sym typeface="Wingdings" panose="05000000000000000000" pitchFamily="2" charset="2"/>
              </a:rPr>
              <a:t> </a:t>
            </a:r>
            <a:r>
              <a:rPr lang="en-US" sz="1600" dirty="0">
                <a:solidFill>
                  <a:srgbClr val="FEFFFF"/>
                </a:solidFill>
                <a:sym typeface="Wingdings" panose="05000000000000000000" pitchFamily="2" charset="2"/>
              </a:rPr>
              <a:t> </a:t>
            </a:r>
            <a:r>
              <a:rPr lang="en-US" sz="1600" b="1" dirty="0">
                <a:solidFill>
                  <a:srgbClr val="FEFFFF"/>
                </a:solidFill>
                <a:effectLst/>
              </a:rPr>
              <a:t>Power BI Service or Power BI Report Server</a:t>
            </a:r>
          </a:p>
          <a:p>
            <a:pPr marL="342900" lvl="0" indent="-228600">
              <a:lnSpc>
                <a:spcPct val="90000"/>
              </a:lnSpc>
              <a:spcAft>
                <a:spcPts val="800"/>
              </a:spcAft>
              <a:buFont typeface="Arial" panose="020B0604020202020204" pitchFamily="34" charset="0"/>
              <a:buChar char="•"/>
              <a:tabLst>
                <a:tab pos="533400" algn="l"/>
              </a:tabLst>
            </a:pPr>
            <a:r>
              <a:rPr lang="en-US" sz="1600" dirty="0">
                <a:solidFill>
                  <a:srgbClr val="FEFFFF"/>
                </a:solidFill>
                <a:effectLst/>
              </a:rPr>
              <a:t>Viewing Reports &amp; Dashboards </a:t>
            </a:r>
            <a:r>
              <a:rPr lang="en-US" sz="1600" dirty="0">
                <a:solidFill>
                  <a:srgbClr val="FEFFFF"/>
                </a:solidFill>
                <a:effectLst/>
                <a:sym typeface="Wingdings" panose="05000000000000000000" pitchFamily="2" charset="2"/>
              </a:rPr>
              <a:t></a:t>
            </a:r>
            <a:r>
              <a:rPr lang="en-US" sz="1600" dirty="0">
                <a:solidFill>
                  <a:srgbClr val="FEFFFF"/>
                </a:solidFill>
                <a:effectLst/>
              </a:rPr>
              <a:t> Mobiles and Web Browsers.</a:t>
            </a:r>
          </a:p>
        </p:txBody>
      </p:sp>
      <p:pic>
        <p:nvPicPr>
          <p:cNvPr id="5" name="Picture 4">
            <a:extLst>
              <a:ext uri="{FF2B5EF4-FFF2-40B4-BE49-F238E27FC236}">
                <a16:creationId xmlns:a16="http://schemas.microsoft.com/office/drawing/2014/main" id="{4427B29D-CA78-B27F-6E7F-50CF99C2C557}"/>
              </a:ext>
            </a:extLst>
          </p:cNvPr>
          <p:cNvPicPr>
            <a:picLocks noChangeAspect="1"/>
          </p:cNvPicPr>
          <p:nvPr/>
        </p:nvPicPr>
        <p:blipFill>
          <a:blip r:embed="rId2"/>
          <a:stretch>
            <a:fillRect/>
          </a:stretch>
        </p:blipFill>
        <p:spPr>
          <a:xfrm>
            <a:off x="4998268" y="1634521"/>
            <a:ext cx="6539075" cy="3269537"/>
          </a:xfrm>
          <a:prstGeom prst="rect">
            <a:avLst/>
          </a:prstGeom>
        </p:spPr>
      </p:pic>
    </p:spTree>
    <p:extLst>
      <p:ext uri="{BB962C8B-B14F-4D97-AF65-F5344CB8AC3E}">
        <p14:creationId xmlns:p14="http://schemas.microsoft.com/office/powerpoint/2010/main" val="3192181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322754" y="1522820"/>
            <a:ext cx="2748041" cy="3601914"/>
          </a:xfrm>
        </p:spPr>
        <p:txBody>
          <a:bodyPr anchor="ctr">
            <a:normAutofit/>
          </a:bodyPr>
          <a:lstStyle/>
          <a:p>
            <a:r>
              <a:rPr lang="en-US" sz="3600" b="0" i="0">
                <a:solidFill>
                  <a:srgbClr val="FFFFFF"/>
                </a:solidFill>
                <a:effectLst/>
                <a:latin typeface="azo-sans-web"/>
              </a:rPr>
              <a:t>Retail Dashboard </a:t>
            </a:r>
            <a:br>
              <a:rPr lang="en-US" sz="3600" b="0" i="0">
                <a:solidFill>
                  <a:srgbClr val="FFFFFF"/>
                </a:solidFill>
                <a:effectLst/>
                <a:latin typeface="azo-sans-web"/>
              </a:rPr>
            </a:br>
            <a:r>
              <a:rPr lang="en-US" sz="3600" b="0" i="0">
                <a:solidFill>
                  <a:srgbClr val="FFFFFF"/>
                </a:solidFill>
                <a:effectLst/>
                <a:latin typeface="azo-sans-web"/>
              </a:rPr>
              <a:t>In Power BI</a:t>
            </a:r>
            <a:br>
              <a:rPr lang="en-US" sz="3600" b="0" i="0">
                <a:solidFill>
                  <a:srgbClr val="FFFFFF"/>
                </a:solidFill>
                <a:effectLst/>
                <a:latin typeface="azo-sans-web"/>
              </a:rPr>
            </a:br>
            <a:endParaRPr lang="en-US" sz="3600" dirty="0">
              <a:solidFill>
                <a:srgbClr val="FFFFFF"/>
              </a:solidFill>
            </a:endParaRPr>
          </a:p>
        </p:txBody>
      </p:sp>
      <p:graphicFrame>
        <p:nvGraphicFramePr>
          <p:cNvPr id="5" name="Content Placeholder 2">
            <a:extLst>
              <a:ext uri="{FF2B5EF4-FFF2-40B4-BE49-F238E27FC236}">
                <a16:creationId xmlns:a16="http://schemas.microsoft.com/office/drawing/2014/main" id="{7AA01AB2-DCD3-9A0B-65F7-AACD38A87B16}"/>
              </a:ext>
            </a:extLst>
          </p:cNvPr>
          <p:cNvGraphicFramePr>
            <a:graphicFrameLocks noGrp="1"/>
          </p:cNvGraphicFramePr>
          <p:nvPr>
            <p:ph idx="1"/>
            <p:extLst>
              <p:ext uri="{D42A27DB-BD31-4B8C-83A1-F6EECF244321}">
                <p14:modId xmlns:p14="http://schemas.microsoft.com/office/powerpoint/2010/main" val="3197842511"/>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4594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6"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vert="horz" lIns="91440" tIns="45720" rIns="91440" bIns="45720" rtlCol="0" anchor="ctr">
            <a:normAutofit/>
          </a:bodyPr>
          <a:lstStyle/>
          <a:p>
            <a:pPr>
              <a:lnSpc>
                <a:spcPct val="90000"/>
              </a:lnSpc>
              <a:spcAft>
                <a:spcPts val="600"/>
              </a:spcAft>
            </a:pPr>
            <a:r>
              <a:rPr lang="en-US" sz="3600" b="1" i="0" dirty="0">
                <a:solidFill>
                  <a:schemeClr val="bg1"/>
                </a:solidFill>
                <a:effectLst/>
              </a:rPr>
              <a:t>Focus Metrics:</a:t>
            </a:r>
          </a:p>
        </p:txBody>
      </p:sp>
      <p:sp>
        <p:nvSpPr>
          <p:cNvPr id="8" name="TextBox 7">
            <a:extLst>
              <a:ext uri="{FF2B5EF4-FFF2-40B4-BE49-F238E27FC236}">
                <a16:creationId xmlns:a16="http://schemas.microsoft.com/office/drawing/2014/main" id="{DCFFC688-C90E-7487-5625-69D90CC57F7A}"/>
              </a:ext>
            </a:extLst>
          </p:cNvPr>
          <p:cNvSpPr txBox="1"/>
          <p:nvPr/>
        </p:nvSpPr>
        <p:spPr>
          <a:xfrm>
            <a:off x="4978708" y="885651"/>
            <a:ext cx="6525220" cy="4616849"/>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b="1" i="0" dirty="0">
                <a:effectLst/>
              </a:rPr>
              <a:t>Sales: </a:t>
            </a:r>
            <a:r>
              <a:rPr lang="en-US" b="0" i="0" dirty="0">
                <a:effectLst/>
              </a:rPr>
              <a:t>Region-wise/category wise sales, top countries where the sale is highest, top-performing products, and month-wise sales trend</a:t>
            </a:r>
          </a:p>
          <a:p>
            <a:pPr indent="-228600">
              <a:spcAft>
                <a:spcPts val="600"/>
              </a:spcAft>
              <a:buFont typeface="Arial" panose="020B0604020202020204" pitchFamily="34" charset="0"/>
              <a:buChar char="•"/>
            </a:pPr>
            <a:r>
              <a:rPr lang="en-US" b="1" i="0" dirty="0">
                <a:effectLst/>
              </a:rPr>
              <a:t>Profits: </a:t>
            </a:r>
            <a:r>
              <a:rPr lang="en-US" b="0" i="0" dirty="0">
                <a:effectLst/>
              </a:rPr>
              <a:t>Monthly profits, profitable/unprofitable regions, category/sub-category wise profits, most profitable customers</a:t>
            </a:r>
          </a:p>
          <a:p>
            <a:pPr indent="-228600">
              <a:spcAft>
                <a:spcPts val="600"/>
              </a:spcAft>
              <a:buFont typeface="Arial" panose="020B0604020202020204" pitchFamily="34" charset="0"/>
              <a:buChar char="•"/>
            </a:pPr>
            <a:r>
              <a:rPr lang="en-US" b="1" i="0" dirty="0">
                <a:effectLst/>
              </a:rPr>
              <a:t>Orders: </a:t>
            </a:r>
            <a:r>
              <a:rPr lang="en-US" b="0" i="0" dirty="0">
                <a:effectLst/>
              </a:rPr>
              <a:t>Details of orders received category and sub-category wise, location and segment-wise, customers who ordered most, the effect of orders received on profits</a:t>
            </a:r>
          </a:p>
          <a:p>
            <a:pPr indent="-228600">
              <a:spcAft>
                <a:spcPts val="600"/>
              </a:spcAft>
              <a:buFont typeface="Arial" panose="020B0604020202020204" pitchFamily="34" charset="0"/>
              <a:buChar char="•"/>
            </a:pPr>
            <a:r>
              <a:rPr lang="en-US" b="1" i="0" dirty="0">
                <a:effectLst/>
              </a:rPr>
              <a:t>Shipping: </a:t>
            </a:r>
            <a:r>
              <a:rPr lang="en-US" b="0" i="0" dirty="0">
                <a:effectLst/>
              </a:rPr>
              <a:t>Shipping details like the cost for shipping, customer preference, and locations where products were shipped, the average cost of shipping as against total shipment</a:t>
            </a:r>
          </a:p>
        </p:txBody>
      </p:sp>
    </p:spTree>
    <p:extLst>
      <p:ext uri="{BB962C8B-B14F-4D97-AF65-F5344CB8AC3E}">
        <p14:creationId xmlns:p14="http://schemas.microsoft.com/office/powerpoint/2010/main" val="346955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B106E17-BC90-DB47-700C-3A4002898C72}"/>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rPr>
              <a:t>Retail AB Dataset : </a:t>
            </a:r>
          </a:p>
        </p:txBody>
      </p:sp>
      <p:sp>
        <p:nvSpPr>
          <p:cNvPr id="22" name="Content Placeholder 2">
            <a:extLst>
              <a:ext uri="{FF2B5EF4-FFF2-40B4-BE49-F238E27FC236}">
                <a16:creationId xmlns:a16="http://schemas.microsoft.com/office/drawing/2014/main" id="{7503FBAC-0112-C9EF-D6F2-7138FEDF5EF3}"/>
              </a:ext>
            </a:extLst>
          </p:cNvPr>
          <p:cNvSpPr>
            <a:spLocks noGrp="1"/>
          </p:cNvSpPr>
          <p:nvPr>
            <p:ph sz="half" idx="1"/>
          </p:nvPr>
        </p:nvSpPr>
        <p:spPr>
          <a:xfrm>
            <a:off x="1399504" y="2545263"/>
            <a:ext cx="3629696" cy="3552932"/>
          </a:xfrm>
        </p:spPr>
        <p:txBody>
          <a:bodyPr vert="horz" lIns="91440" tIns="45720" rIns="91440" bIns="45720" rtlCol="0" anchor="ctr">
            <a:normAutofit/>
          </a:bodyPr>
          <a:lstStyle/>
          <a:p>
            <a:r>
              <a:rPr lang="en-US" sz="1600" dirty="0">
                <a:effectLst/>
              </a:rPr>
              <a:t>Source Data : </a:t>
            </a:r>
            <a:r>
              <a:rPr lang="en-US" sz="1600" b="1" dirty="0">
                <a:effectLst/>
              </a:rPr>
              <a:t>SQL Server</a:t>
            </a:r>
          </a:p>
          <a:p>
            <a:r>
              <a:rPr lang="en-US" sz="1600" dirty="0"/>
              <a:t>Dataset Name : Retail Database</a:t>
            </a:r>
            <a:endParaRPr lang="en-US" sz="1600" dirty="0">
              <a:effectLst/>
            </a:endParaRPr>
          </a:p>
          <a:p>
            <a:r>
              <a:rPr lang="en-US" sz="1600" dirty="0">
                <a:effectLst/>
              </a:rPr>
              <a:t>Contains 9 Tables </a:t>
            </a:r>
            <a:r>
              <a:rPr lang="en-US" sz="1600" dirty="0"/>
              <a:t>[</a:t>
            </a:r>
            <a:r>
              <a:rPr lang="en-US" sz="1600" dirty="0">
                <a:effectLst/>
              </a:rPr>
              <a:t>1 fact table &amp; 8 dimensional tables]</a:t>
            </a:r>
            <a:endParaRPr lang="en-US" sz="1600" dirty="0"/>
          </a:p>
          <a:p>
            <a:r>
              <a:rPr lang="en-US" sz="1600" dirty="0">
                <a:effectLst/>
                <a:ea typeface="Calibri" panose="020F0502020204030204" pitchFamily="34" charset="0"/>
                <a:cs typeface="Calibri" panose="020F0502020204030204" pitchFamily="34" charset="0"/>
              </a:rPr>
              <a:t>Sales Table Change to the Updated </a:t>
            </a:r>
            <a:r>
              <a:rPr lang="en-US" sz="1600" dirty="0" err="1">
                <a:effectLst/>
                <a:ea typeface="Calibri" panose="020F0502020204030204" pitchFamily="34" charset="0"/>
                <a:cs typeface="Calibri" panose="020F0502020204030204" pitchFamily="34" charset="0"/>
              </a:rPr>
              <a:t>DateTable</a:t>
            </a:r>
            <a:r>
              <a:rPr lang="en-US" sz="1600" dirty="0">
                <a:effectLst/>
                <a:ea typeface="Calibri" panose="020F0502020204030204" pitchFamily="34" charset="0"/>
                <a:cs typeface="Calibri" panose="020F0502020204030204" pitchFamily="34" charset="0"/>
              </a:rPr>
              <a:t>,</a:t>
            </a:r>
            <a:r>
              <a:rPr lang="en-US" sz="1600" dirty="0">
                <a:effectLst/>
                <a:ea typeface="Calibri" panose="020F0502020204030204" pitchFamily="34" charset="0"/>
                <a:cs typeface="Times New Roman" panose="02020603050405020304" pitchFamily="18" charset="0"/>
              </a:rPr>
              <a:t> </a:t>
            </a:r>
          </a:p>
          <a:p>
            <a:r>
              <a:rPr lang="en-US" sz="1600" dirty="0">
                <a:effectLst/>
                <a:ea typeface="Calibri" panose="020F0502020204030204" pitchFamily="34" charset="0"/>
                <a:cs typeface="Calibri" panose="020F0502020204030204" pitchFamily="34" charset="0"/>
              </a:rPr>
              <a:t>Column Data-Type to Date Data-Type</a:t>
            </a:r>
            <a:r>
              <a:rPr lang="en-US" sz="1600" dirty="0">
                <a:effectLst/>
                <a:ea typeface="Calibri" panose="020F0502020204030204" pitchFamily="34" charset="0"/>
                <a:cs typeface="Times New Roman" panose="02020603050405020304" pitchFamily="18" charset="0"/>
              </a:rPr>
              <a:t>.</a:t>
            </a:r>
          </a:p>
          <a:p>
            <a:r>
              <a:rPr lang="en-US" sz="1600" dirty="0">
                <a:effectLst/>
                <a:ea typeface="Calibri" panose="020F0502020204030204" pitchFamily="34" charset="0"/>
                <a:cs typeface="Times New Roman" panose="02020603050405020304" pitchFamily="18" charset="0"/>
              </a:rPr>
              <a:t>Created a Parameters Called StartDate.</a:t>
            </a:r>
          </a:p>
          <a:p>
            <a:r>
              <a:rPr lang="en-US" sz="1600" dirty="0">
                <a:effectLst/>
                <a:ea typeface="Calibri" panose="020F0502020204030204" pitchFamily="34" charset="0"/>
                <a:cs typeface="Times New Roman" panose="02020603050405020304" pitchFamily="18" charset="0"/>
              </a:rPr>
              <a:t>Assigned This Parameters to Update date Column.</a:t>
            </a:r>
            <a:endParaRPr lang="en-US" sz="1600" dirty="0">
              <a:effectLst/>
            </a:endParaRPr>
          </a:p>
          <a:p>
            <a:endParaRPr lang="en-US" sz="2000" dirty="0">
              <a:effectLst/>
            </a:endParaRPr>
          </a:p>
        </p:txBody>
      </p:sp>
      <p:pic>
        <p:nvPicPr>
          <p:cNvPr id="31" name="Picture 30">
            <a:extLst>
              <a:ext uri="{FF2B5EF4-FFF2-40B4-BE49-F238E27FC236}">
                <a16:creationId xmlns:a16="http://schemas.microsoft.com/office/drawing/2014/main" id="{E6035DB1-6ECE-614D-A3C4-259701286420}"/>
              </a:ext>
            </a:extLst>
          </p:cNvPr>
          <p:cNvPicPr>
            <a:picLocks noChangeAspect="1"/>
          </p:cNvPicPr>
          <p:nvPr/>
        </p:nvPicPr>
        <p:blipFill rotWithShape="1">
          <a:blip r:embed="rId2"/>
          <a:srcRect r="2273" b="6481"/>
          <a:stretch/>
        </p:blipFill>
        <p:spPr bwMode="auto">
          <a:xfrm>
            <a:off x="5548742" y="2494450"/>
            <a:ext cx="2106166" cy="3412571"/>
          </a:xfrm>
          <a:prstGeom prst="rect">
            <a:avLst/>
          </a:prstGeom>
          <a:extLst>
            <a:ext uri="{53640926-AAD7-44D8-BBD7-CCE9431645EC}">
              <a14:shadowObscured xmlns:a14="http://schemas.microsoft.com/office/drawing/2010/main"/>
            </a:ext>
          </a:extLst>
        </p:spPr>
      </p:pic>
      <p:pic>
        <p:nvPicPr>
          <p:cNvPr id="30" name="Content Placeholder 29">
            <a:extLst>
              <a:ext uri="{FF2B5EF4-FFF2-40B4-BE49-F238E27FC236}">
                <a16:creationId xmlns:a16="http://schemas.microsoft.com/office/drawing/2014/main" id="{50511CA9-6A6B-A1EF-7340-C378A901179E}"/>
              </a:ext>
            </a:extLst>
          </p:cNvPr>
          <p:cNvPicPr>
            <a:picLocks noGrp="1" noChangeAspect="1"/>
          </p:cNvPicPr>
          <p:nvPr>
            <p:ph sz="half" idx="2"/>
          </p:nvPr>
        </p:nvPicPr>
        <p:blipFill>
          <a:blip r:embed="rId3"/>
          <a:stretch>
            <a:fillRect/>
          </a:stretch>
        </p:blipFill>
        <p:spPr>
          <a:xfrm>
            <a:off x="8362798" y="2486034"/>
            <a:ext cx="2105898" cy="341257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02109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8.png"/></Relationships>
</file>

<file path=ppt/webextensions/webextension1.xml><?xml version="1.0" encoding="utf-8"?>
<we:webextension xmlns:we="http://schemas.microsoft.com/office/webextensions/webextension/2010/11" id="{1C8E1EE1-A943-4E10-8BCE-DB27DD09FAA4}">
  <we:reference id="wa200003233" version="2.0.0.3" store="en-US" storeType="OMEX"/>
  <we:alternateReferences>
    <we:reference id="WA200003233" version="2.0.0.3" store="WA200003233" storeType="OMEX"/>
  </we:alternateReferences>
  <we:properties>
    <we:property name="reportUrl" value="&quot;/groups/9e058da6-9dea-4cc4-a99a-493a81a9aba1/reports/62dbc9dd-6012-4379-8553-e1c75997c5e1/ReportSection33ea1d7661d666692fa5?bookmarkGuid=a22d23a2-17f4-476a-928f-69864d2697a1&amp;bookmarkUsage=1&amp;ctid=45f26ee5-f134-439e-bc93-e6c7e33d61c2&amp;fromEntryPoint=export&quot;"/>
    <we:property name="reportName" value="&quot;Retail AB Report 1&quot;"/>
    <we:property name="reportState" value="&quot;CONNECTED&quot;"/>
    <we:property name="embedUrl" value="&quot;/reportEmbed?reportId=62dbc9dd-6012-4379-8553-e1c75997c5e1&amp;groupId=9e058da6-9dea-4cc4-a99a-493a81a9aba1&amp;w=2&amp;config=eyJjbHVzdGVyVXJsIjoiaHR0cHM6Ly9XQUJJLVVTLUVBU1QyLXJlZGlyZWN0LmFuYWx5c2lzLndpbmRvd3MubmV0IiwiZW1iZWRGZWF0dXJlcyI6eyJtb2Rlcm5FbWJlZCI6dHJ1ZSwidXNhZ2VNZXRyaWNzVk5leHQiOnRydWV9fQ%3D%3D&amp;disableSensitivityBanner=true&quot;"/>
    <we:property name="pageName" value="&quot;ReportSection33ea1d7661d666692fa5&quot;"/>
    <we:property name="pageDisplayName" value="&quot;Main Page&quot;"/>
    <we:property name="datasetId" value="&quot;19eae600-94b9-4927-8f65-f5a293cb7f21&quot;"/>
    <we:property name="backgroundColor" value="&quot;rgb(53,88,121)&quot;"/>
    <we:property name="bookmark" value="&quot;H4sIAAAAAAAAA+1ZS2/jNhD+K4aAYi/uQqJkPXJLvC5aNE2zsbFAUeQwIkeyNrToUlQ2bpD/XpKSndhOYsN51G43l1gzQ87rm+GIunVYUU05zM5ggs6RcyLE1QTkVSdwuk65TPMDRgLKQjcN04S4ceRDoqXEVBWirJyjW0eBzFF9KaoauNlQE/+87DrA+Tnk5ikDXmHXmaKsRAm8+BsbYc1Sssa7roM3Uy4kmC2HChSaba+1uH7Wpngffa0RqCqucYhUNdQLnAqp2mffR/BYFIYeC/VfQjLo6TVVw7VmbpY3Sq1hfVEqKEptgKFFWYxREiceegHGKSOkka2KMuetK/drR7OpCZ/CG5WKGxOp9KvWaXa6u9Oush5QGmdR5oUshIAlelezOiu4ahWms8HNVOoo6tg2ux2zaygpMseGSmLVRObW+Q2hqqWN12CJMRS1pHiBmWWVqlAzsw/nnXZJ5RhrzqXQabG8kVDAO0PgLWssvvUl6mQw58i9u9SUZx2mINmyt/pBMpQnM+vJp0LOU0e6K8a+mRfabM1OXEwIC0nYy8IgcNNeBPHuCSS6GEgUUZ8mfghxhoh0jxL4u4n54Wdw4UaTwjiJPBJGQRaxMA56zIvYPgVdE7JCHX7U7/1owk49gr2YJDEF8HtujC66GyunmOi2v143QE3pZR6kYdQLmY+hl2xMYV/HMReyoFrPahb7gteTclvntWuspmrN8VbD7JHcdQ+p/04L7I9Bqr3B0n0Pnp/dWuTrgwN5EXlj2qsn89KCLnO9Hs0M8Kg+5cENgcI7gu4Cc+vtipkN+dARx0RZq/8P5jblsgFcSkgYRDQJfRK5lLh+AGQPutywTn98Wac7znOJOaj2cfACI22WPoGCNSsXUPypLlvQuLucqbyudLSRnYB8EUD/Raffs22uoKNBcpAxj0ZAIqSRSxgEifeCkes9Ivm5hkZmI4IOC+9bWPtzgRIkHc9O8Rr5umEL/rY2a3NxBClHa96D5c4fCLJzTzDsVqllPdtdnmt0++HCZyXtpcgOXYcXJQ4V0CtkDT76YpKKve8/T1fNdi1oP/LWQq9pXRQCn7G4l8ZRlLBUv7m4mw/h/0gn+N5oHzG4ea99FXNfcWY9P74YnI06w+PTwbDzy1nnh/3pnUuTwsMSnJf+E2W41Yx5EJ5smJi3eB+/FqppY9s1f+8Qhs8L8a16m67/GojbI7PWRmoLdCir+SeOJoxScPurCayOOjfrG95fNcqZtsfy53Z8XNe7IJn1RaWRwWFaGZiaryuaxNB68yvOqje6azF6z4uynCs1qdja/KVQPeHC8u5aSAqhjJlz574Ar00ky5pzPQCMC84kltbdVRFNOi30HNAUraVqdz6MkI5LwUU++zB3aSRyXeALre2lKKNAYswoDTxK4wAydO1F5m6fE/yApSR04yRN08jvBRl42fcLg3e+MFCmTw9uVjt1+5XUiE8EM4Ljgmk0OTZzbux7fpD5McsiF+MQ0YWNOHjicjxiJAl84kKcJgmmzEtpsOtebhKnWRjEAOhhmhFPD8G77WW3u6c4E5S5nXxEraopUDyHEi0up01OCrRyttMxE3v7W5r/j5Sc/S7sWDVmbr/7B7XwM2KXHgAA&quot;"/>
    <we:property name="initialStateBookmark" value="&quot;H4sIAAAAAAAAA+1ZWW/jNhD+K4aAYl/chS7ryJuTddEix2ZtY4GiCIoRObS1oUWXorJxg/z3kpTsJHYSG85Ru928xJohZ745OaJuHJqXUw6zM5igc+AcCnE5AXnZCp22UzS0z5+PT7v94z/Puqc9TRZTlYuidA5uHAVyhOprXlbAjQRN/OOi7QDn5zAyTwx4iW1nirIUBfD8b6wXa5aSFd62HbyeciHBiBwoUGjEXunl+lnr9j4GWiMQlV/hAImqqX2cCqma5yBA8GgcRR6N9F/qM+joPWXNtTDXrzdKLbAjUSjICw3A0GKWYJwmqYdeiElGfb9eW+bFiDem3O0dzqbGXwqvVSaujaeyb1qnkXR7q02lHSAkYTHzIhpBSFMt1exmOVeNwmzWu55K7UXt21pal15BQZA61lUSy9ozN84pQllJ66/eA8ZAVJJgH5llFSpXMyOH81azpXQMmnMpdFgsbygU8NYAeMMai+9HEnUwqHPg3l5oyrMGE5D0obX6QVKUhzNryadczkPnt5fAvpkVGrZmpy6mPo38qMOiMHSzTgzJ9gH0iRYVxyQgaRBBwhCR7FAAPxuf738EF2bUIUzS2POjOGQxjZKwQ72Y7pLTNYHlav+9fmdH7Xbi+dhJ/DQhAEHHTdBFd23l5BPd9lfrBogpPeZBFsWdiAYYeenaEB5pP46EzInWsxzFI8GrSbGp8do0WhG1YnijYfZI7Nr71H+nOR6NQaqdyaW7Hjw/u/WSb/cO5IXnDbRXD+aFTTrmeh3CTOIRfcqDGwGBd0y6Po6stUswa/K+ZxwVRaX+Pzm3LpZ1wmW+H4UxSaPAj13iu0EI/g50uUGV/fyyTtcdjSSOQDWPvReAtFH6BApWUC5S8ZeqaJLG3eZM5VWpvY30EOSLEvRfNPo92+ZSdtSZHDLqkRj8GEns+hTC1HvByPUenvxSQb1mbQbtV75vgPbXHCVIMp6d4BXyVWAL/qaYNVwcQsbRwru33fkdQbbuCIbdKLWsZ7vLc41uN0z4oqS9Bdmi6/C8wIECcom0zo8jMcnEzvefp6tmsxa0G3FrUq9uXQTCgNKkkyVxnNJMv7m46w/h/0gn+NFoHwFcv9e+CtxXnFnPu/3e2bA16J70Bq3fzlo/7U7vfDAp3C/Beek/UYYbzZh7YcmaiXmD9/Eroeo2tlnz9/Zh+OyL7+XbdP3XyLgdgrUyUttEh6Kcf+Ko3SgFt79qx2qvc7O/5v1VoZxpPJY/x/FxVe+CZPbnpc4MDtPSpKn5uqJJFK01xzgr3+iuxeg9z4tirtSEYmP4D1z1hAkPpetFUghlYM6N+wq8Mp4sKs71ADDOOZVYWHOXl2jSSa7ngLpoLVWb82GIZFwILkazD3OThmKkC3yhtbkUpQT8BBkhoUdIEgJD115kbvc5IQhp5kdukmZZFgedkIHHflwYvPOFgTJ9une93Kmbz6Jm+URQs3CcU51Njo2cmwReELIgoSx2MYkQXVibB09cjsfUT8PAdyHJ0hQz6mUk3FaWmyYZi8IEAD3MmO/pIXg7WVbcHcWZoBzZyUdUqpwCwXMo0ObltI5Jjnad7XTU+N7+lub/IyVnvwvXvtRYcnNUPr/BlKFjYZk5//YfNd5vaLgeAAA=&quot;"/>
    <we:property name="isFiltersActionButtonVisible" value="true"/>
    <we:property name="reportEmbeddedTime" value="&quot;2022-08-29T23:37:25.550Z&quot;"/>
    <we:property name="creatorTenantId" value="&quot;45f26ee5-f134-439e-bc93-e6c7e33d61c2&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6167129-04EF-49ED-93B4-64837B18DF54}">
  <we:reference id="wa200003233" version="2.0.0.3" store="en-US" storeType="OMEX"/>
  <we:alternateReferences>
    <we:reference id="WA200003233" version="2.0.0.3" store="WA200003233" storeType="OMEX"/>
  </we:alternateReferences>
  <we:properties>
    <we:property name="reportUrl" value="&quot;/groups/9e058da6-9dea-4cc4-a99a-493a81a9aba1/reports/a941abdb-6427-44a5-a229-df7b55585fe5/ReportSection?bookmarkGuid=a130b3bf-40b0-41aa-8405-bc995815ca72&amp;bookmarkUsage=1&amp;ctid=45f26ee5-f134-439e-bc93-e6c7e33d61c2&amp;fromEntryPoint=export&quot;"/>
    <we:property name="reportName" value="&quot;Retail AB Report 2&quot;"/>
    <we:property name="reportState" value="&quot;CONNECTED&quot;"/>
    <we:property name="embedUrl" value="&quot;/reportEmbed?reportId=a941abdb-6427-44a5-a229-df7b55585fe5&amp;groupId=9e058da6-9dea-4cc4-a99a-493a81a9aba1&amp;w=2&amp;config=eyJjbHVzdGVyVXJsIjoiaHR0cHM6Ly9XQUJJLVVTLUVBU1QyLXJlZGlyZWN0LmFuYWx5c2lzLndpbmRvd3MubmV0IiwiZW1iZWRGZWF0dXJlcyI6eyJtb2Rlcm5FbWJlZCI6dHJ1ZSwidXNhZ2VNZXRyaWNzVk5leHQiOnRydWV9fQ%3D%3D&amp;disableSensitivityBanner=true&quot;"/>
    <we:property name="pageName" value="&quot;ReportSection&quot;"/>
    <we:property name="pageDisplayName" value="&quot;Page 1&quot;"/>
    <we:property name="datasetId" value="&quot;3b4d476c-4256-4f85-9617-c30733507b27&quot;"/>
    <we:property name="backgroundColor" value="&quot;rgb(53,88,121)&quot;"/>
    <we:property name="bookmark" value="&quot;H4sIAAAAAAAAA+1ZTXPbNhD9Kx5eclE6IEiChG+O7Jzajmt5MuPp+LAAFgoTiGBB0Lbq0X8PSEpppWj8ocaOGvsm7AKLt/seQAC6jVTZ1Abmv8MMo8PonbWfZ+A+H9BoFFXrNgVxkieSMiBKEZJlOSOhl619aasmOryNPLgp+g9l04LpAgbjn5ejCIw5hWnX0mAaHEU1usZWYMq/cegcXN61uBhFeFMb66ALOfHgsQt7FbqHdoAS/5KEGUH68gonKP1gPcPaOr9qj6Jm+NVDWvd1wfoJx7byUFYhcGcTAEWeJVySJNcpcqawn7gpq6lZQvxn7Pm87sri8cYLe9NVQHwK8btIi0VIIQNOIClUTHXGBUk1YcXu0VJa6ISnnOcJoSmnaUKgG61L41fw5yc3tQu1DgwM0Y7UFVQSVdQX1GHTLLP/DaFpXZ/cyZpjYlsn8Qx176p86eddHGMOlkOaqENz6mwgr/edWw/mIBh06QfnR3s9dhhIU9EhWVwGy50pS3BqPd/QcArdu3mfy3HpVrTR0QbcJ8wjAA8dFIOEEilzTDLBCg5C5feSWM6CzL+lsCg4S3XBFIlJHosMCO4ThX+00Hc+mFij/vdEbmYz0BlWdJzJnGlNdZ6CVPAACsahAlPrShly3mRhbE07qx4KO6BUrfTfQJ604u1ylvmWyo/uV8PRdOpwCqvd7eQ/gJyAweYYPGyiHNZGb33fVksmyQ5CEeDGH8H5XcXyI5NdXK4+PKHHp399Yb7y16F/Ellc9rsI5AlVggshaaK5SgUM0X6whF+QfOsSX+X7OEkspZtpqooUicBMFiloLp9Tumc47bPdgDmYX4Bula1a/6rcRyhikK0SMdNFHqeF1IzGOZUkfkbZhiLhOQiDmzDfX7y9ODk6ewHKNeGK9ircx2li0G447CrFwnEBCl3olLEc6e53ju8E8gLB3anafT+u7NP1+Tr0dBqMecwCiTcXyPdl9lklv5xz0HtMgAOLY6IoJBnLWJGRfdX7vdQ2ppTo1iiNZuimvfBUtwV1SdTDRCUOfqt6N/Y53ka/liHvIfYHMG0X9s1xGKHsdfWmo2p5M95KVz+ieTKyRJxlFJgolBRUEM6ZlHt8HvyJ+XrYQQjE8P6YFloh5FzEnD0jXzvs5T8xZQ++daUi4RnPs7QASrMktJKsi3RnXf6qYOnZ8hKteU4QmNKKykwqmtz/Sr71SbQPt63wtvVNDRJPocItBITCQ6U6hu8kof+X4Wv9F4svV7H54eUYAAA=&quot;"/>
    <we:property name="initialStateBookmark" value="&quot;H4sIAAAAAAAAA+1ZTXPbNhD9Kx5eclE6JPgJ3xRZuaROXMuTGU/H01kAC4UJRLAgaFvx6L8XIKW2VjS2rMaOGvsm7AKLt/seQAC6CUTZ1Arm72GGwWHwRusvMzBfDkgwCKql7cOHd8fD03d/vB8ej51Z17bUVRMc3gQWzBTtx7JpQfkIzvj7xSAApU5g6lsSVIODoEbT6ApU+RX7zs5lTYuLQYDXtdIGfMiJBYs+7KXr7tpu7uiX2M0I3JaXOEFue+sp1trYVXsQNP2vDtJtnw/WTTjSlYWycoG9jQEUeRpTHsa5TJBmAruJm7KaqiXEf8aezWtfB4vXlulrXwH22cX3kRYLl0IKNIS4EBGRKWVhIsOs2D1aQgoZ04TSPA5JQkkSh+BHy1LZFfz5+Lo2rtaOgT7aUFxCxVEEXUENNs0y+2OEpjVdcuNbjoluDcdTlJ2rsqWd+zhKHSyHNIFHc2K0I6/znWkL6sAZZGl75yd9NTLoSBPBYbi4cJY7U+ZgxO18XcMING/mXS5HpVnRRgZrcB8xDwfcdRAZxCTkPMc4ZVlBgYn8XhLLmZP5txQWBc0SWWQijMI8YimEuE8U/tZC1/lgopX43xO5nk1Pp1vRUcrzTEoi8wS4gC0oGLkKTLUpuct5nYWRVu2s2ha2Qylabr+BPGnZ6+Us8w2VH9yvhuF0anAKq91t/B9ATkBhcwQW1lH2a6Ozvm2rJZPhDkJhYEafwNhdxfIjk11crD48rsfnf31h/ubPo38UWVx0uwjkMRGMMsZJLKlIGPTRfrCEn5F86xJf5PswSSylm0oiigRDhikvEpCUP6V0T3HaZbsGszc/A90KXbX2RbkPUEQvW8GiTBZ5lBRcZiTKCQ+jJ5StKxKeAVO4DvPt+evz8fD0GShXuSvai3Afpoleu+6wK0TmjgtQyEImWZYj2f3O8Z1AniOYO1W778eVfbo+X7meRoJSD1kg0foC+b7MPqnkl3P2eo9CoJBFUSgIxGmWZkUa7qve76W2USVHc4vSYIZm2glP+C3IJ1H3E5XY+7Xo3NjleBP8Wrq8+9gfQbU+7KsjN0Loq+qVp2p5M95IVzeieTSyWJSmBDJWCM4ICynNON/j8+BPzNd2ByFg/ftjUkiBkFMW0ewJ+dphL/+JKdv61pWwmKY0T5MCCElj14pTH+nOuvxZwdKz4SVa0jxEyIQUhKdckPj+V/KNT6JduE2F161tauB4AhVuIMAVHirhGb6TBP9XQtDN4aCUfjParn9fuMVf7EXbGwUZAAA=&quot;"/>
    <we:property name="isFiltersActionButtonVisible" value="true"/>
    <we:property name="reportEmbeddedTime" value="&quot;2022-08-29T23:41:18.399Z&quot;"/>
    <we:property name="creatorTenantId" value="&quot;45f26ee5-f134-439e-bc93-e6c7e33d61c2&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227</TotalTime>
  <Words>2065</Words>
  <Application>Microsoft Office PowerPoint</Application>
  <PresentationFormat>Widescreen</PresentationFormat>
  <Paragraphs>189</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azo-sans-web</vt:lpstr>
      <vt:lpstr>Calibri</vt:lpstr>
      <vt:lpstr>Calibri Light</vt:lpstr>
      <vt:lpstr>Segoe UI</vt:lpstr>
      <vt:lpstr>Segoe UI Light</vt:lpstr>
      <vt:lpstr>Office Theme</vt:lpstr>
      <vt:lpstr>Business Intelligence</vt:lpstr>
      <vt:lpstr>Contents</vt:lpstr>
      <vt:lpstr>Introducing Microsoft Power BI</vt:lpstr>
      <vt:lpstr>A new generation of BI</vt:lpstr>
      <vt:lpstr>Power BI overview</vt:lpstr>
      <vt:lpstr>PowerPoint Presentation</vt:lpstr>
      <vt:lpstr>Retail Dashboard  In Power BI </vt:lpstr>
      <vt:lpstr>Focus Metrics:</vt:lpstr>
      <vt:lpstr>Retail AB Dataset : </vt:lpstr>
      <vt:lpstr>Power Querying: </vt:lpstr>
      <vt:lpstr>Power Pivot (Modelling the data)</vt:lpstr>
      <vt:lpstr>PowerPoint Presentation</vt:lpstr>
      <vt:lpstr>Power BI Service Connection</vt:lpstr>
      <vt:lpstr>PowerPoint Presentation</vt:lpstr>
      <vt:lpstr>PowerPoint Presentation</vt:lpstr>
      <vt:lpstr>PowerPoint Presentation</vt:lpstr>
      <vt:lpstr>RetailAB Report 2(Profit Analysis)</vt:lpstr>
      <vt:lpstr>PowerPoint Presentation</vt:lpstr>
      <vt:lpstr>PowerPoint Presentation</vt:lpstr>
      <vt:lpstr>PowerPoint Presentation</vt:lpstr>
      <vt:lpstr>Live Interactive Power Bi Report (Ab Retail Profit Analysis)</vt:lpstr>
      <vt:lpstr>Thanks for the Opportunity!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Venkatesh Kummari</dc:creator>
  <cp:lastModifiedBy>Venkatesh Kummari</cp:lastModifiedBy>
  <cp:revision>4</cp:revision>
  <dcterms:created xsi:type="dcterms:W3CDTF">2022-08-29T20:44:13Z</dcterms:created>
  <dcterms:modified xsi:type="dcterms:W3CDTF">2022-10-22T12:55:56Z</dcterms:modified>
</cp:coreProperties>
</file>