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CC6886-FD49-459C-9A1E-AD7C59D3F7E3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808ADA5-4DAD-4083-AB80-6C740133C829}">
      <dgm:prSet phldrT="[Text]"/>
      <dgm:spPr/>
      <dgm:t>
        <a:bodyPr/>
        <a:lstStyle/>
        <a:p>
          <a:r>
            <a:rPr lang="en-CA" dirty="0" smtClean="0"/>
            <a:t>Implement algorithms in C++ using Caffe</a:t>
          </a:r>
          <a:endParaRPr lang="en-CA" dirty="0"/>
        </a:p>
      </dgm:t>
    </dgm:pt>
    <dgm:pt modelId="{09193E5A-CDBC-43CB-A2C1-82587B6F4EAB}" type="parTrans" cxnId="{31A407D9-692D-4F00-949E-BD4466D57209}">
      <dgm:prSet/>
      <dgm:spPr/>
      <dgm:t>
        <a:bodyPr/>
        <a:lstStyle/>
        <a:p>
          <a:endParaRPr lang="en-CA"/>
        </a:p>
      </dgm:t>
    </dgm:pt>
    <dgm:pt modelId="{C2556895-324D-4E58-A0C8-7FA70B5EBC9C}" type="sibTrans" cxnId="{31A407D9-692D-4F00-949E-BD4466D57209}">
      <dgm:prSet/>
      <dgm:spPr/>
      <dgm:t>
        <a:bodyPr/>
        <a:lstStyle/>
        <a:p>
          <a:endParaRPr lang="en-CA"/>
        </a:p>
      </dgm:t>
    </dgm:pt>
    <dgm:pt modelId="{C068B45C-1281-4EE1-836F-BA23BAFA9C28}">
      <dgm:prSet phldrT="[Text]"/>
      <dgm:spPr/>
      <dgm:t>
        <a:bodyPr/>
        <a:lstStyle/>
        <a:p>
          <a:r>
            <a:rPr lang="en-CA" dirty="0" smtClean="0"/>
            <a:t>Test with sample images</a:t>
          </a:r>
          <a:endParaRPr lang="en-CA" dirty="0"/>
        </a:p>
      </dgm:t>
    </dgm:pt>
    <dgm:pt modelId="{A0C8D049-3D61-4EBE-89B8-4771B62BDDB5}" type="parTrans" cxnId="{BDDCE2F3-9030-4FAB-B19C-206B1E86C429}">
      <dgm:prSet/>
      <dgm:spPr/>
      <dgm:t>
        <a:bodyPr/>
        <a:lstStyle/>
        <a:p>
          <a:endParaRPr lang="en-CA"/>
        </a:p>
      </dgm:t>
    </dgm:pt>
    <dgm:pt modelId="{2D2F3355-1871-462C-88B8-A32EBEE2C984}" type="sibTrans" cxnId="{BDDCE2F3-9030-4FAB-B19C-206B1E86C429}">
      <dgm:prSet/>
      <dgm:spPr/>
      <dgm:t>
        <a:bodyPr/>
        <a:lstStyle/>
        <a:p>
          <a:endParaRPr lang="en-CA"/>
        </a:p>
      </dgm:t>
    </dgm:pt>
    <dgm:pt modelId="{C0341A3A-6ED3-497E-9183-3E61480C4743}">
      <dgm:prSet phldrT="[Text]"/>
      <dgm:spPr/>
      <dgm:t>
        <a:bodyPr/>
        <a:lstStyle/>
        <a:p>
          <a:r>
            <a:rPr lang="en-CA" dirty="0" smtClean="0"/>
            <a:t>Test against MNIST and/or ILSVRC 2014 </a:t>
          </a:r>
          <a:endParaRPr lang="en-CA" dirty="0"/>
        </a:p>
      </dgm:t>
    </dgm:pt>
    <dgm:pt modelId="{EBE409D1-A2FA-4871-A1BE-C7FEEDCE95C5}" type="parTrans" cxnId="{96F5B4AE-06C1-4AF3-A437-2C9601A34FEF}">
      <dgm:prSet/>
      <dgm:spPr/>
      <dgm:t>
        <a:bodyPr/>
        <a:lstStyle/>
        <a:p>
          <a:endParaRPr lang="en-CA"/>
        </a:p>
      </dgm:t>
    </dgm:pt>
    <dgm:pt modelId="{D005DCB0-0660-4BDA-A8BB-54C9F51F2F0F}" type="sibTrans" cxnId="{96F5B4AE-06C1-4AF3-A437-2C9601A34FEF}">
      <dgm:prSet/>
      <dgm:spPr/>
      <dgm:t>
        <a:bodyPr/>
        <a:lstStyle/>
        <a:p>
          <a:endParaRPr lang="en-CA"/>
        </a:p>
      </dgm:t>
    </dgm:pt>
    <dgm:pt modelId="{D0242538-E177-49FD-989E-B35744B15527}">
      <dgm:prSet phldrT="[Text]"/>
      <dgm:spPr/>
      <dgm:t>
        <a:bodyPr/>
        <a:lstStyle/>
        <a:p>
          <a:r>
            <a:rPr lang="en-CA" dirty="0" smtClean="0"/>
            <a:t>Implement with FPGA’’s</a:t>
          </a:r>
          <a:endParaRPr lang="en-CA" dirty="0"/>
        </a:p>
      </dgm:t>
    </dgm:pt>
    <dgm:pt modelId="{89685218-CACA-479B-B8AB-FC87910CAD5B}" type="parTrans" cxnId="{084F4C66-52CF-4CE3-B141-74800E99B91B}">
      <dgm:prSet/>
      <dgm:spPr/>
      <dgm:t>
        <a:bodyPr/>
        <a:lstStyle/>
        <a:p>
          <a:endParaRPr lang="en-CA"/>
        </a:p>
      </dgm:t>
    </dgm:pt>
    <dgm:pt modelId="{CEA162E3-7B88-496D-A725-F1B24E903A0F}" type="sibTrans" cxnId="{084F4C66-52CF-4CE3-B141-74800E99B91B}">
      <dgm:prSet/>
      <dgm:spPr/>
      <dgm:t>
        <a:bodyPr/>
        <a:lstStyle/>
        <a:p>
          <a:endParaRPr lang="en-CA"/>
        </a:p>
      </dgm:t>
    </dgm:pt>
    <dgm:pt modelId="{CA65407E-1B78-48BE-AB2D-77C3812B1E41}">
      <dgm:prSet phldrT="[Text]"/>
      <dgm:spPr/>
      <dgm:t>
        <a:bodyPr/>
        <a:lstStyle/>
        <a:p>
          <a:r>
            <a:rPr lang="en-CA" dirty="0" smtClean="0"/>
            <a:t>Synthesize and optimize RTL using directives</a:t>
          </a:r>
          <a:endParaRPr lang="en-CA" dirty="0"/>
        </a:p>
      </dgm:t>
    </dgm:pt>
    <dgm:pt modelId="{D022148F-34DC-48F3-8BC3-5D94D28CC033}" type="parTrans" cxnId="{70E00CD6-37CC-421D-9800-E94157F3B1CC}">
      <dgm:prSet/>
      <dgm:spPr/>
      <dgm:t>
        <a:bodyPr/>
        <a:lstStyle/>
        <a:p>
          <a:endParaRPr lang="en-CA"/>
        </a:p>
      </dgm:t>
    </dgm:pt>
    <dgm:pt modelId="{7DD46557-666A-405B-8FD1-B1371AB0E41A}" type="sibTrans" cxnId="{70E00CD6-37CC-421D-9800-E94157F3B1CC}">
      <dgm:prSet/>
      <dgm:spPr/>
      <dgm:t>
        <a:bodyPr/>
        <a:lstStyle/>
        <a:p>
          <a:endParaRPr lang="en-CA"/>
        </a:p>
      </dgm:t>
    </dgm:pt>
    <dgm:pt modelId="{ADFF1601-E6B9-4173-8D68-5EB16CCD572D}">
      <dgm:prSet phldrT="[Text]"/>
      <dgm:spPr/>
      <dgm:t>
        <a:bodyPr/>
        <a:lstStyle/>
        <a:p>
          <a:r>
            <a:rPr lang="en-CA" dirty="0" smtClean="0"/>
            <a:t>If proven to be efficient, do HLS</a:t>
          </a:r>
          <a:endParaRPr lang="en-CA" dirty="0"/>
        </a:p>
      </dgm:t>
    </dgm:pt>
    <dgm:pt modelId="{9ABCEBB1-96D9-4B09-A66B-ED294B91D1F1}" type="parTrans" cxnId="{19A0D7C7-23DB-4B97-9F94-68BD48BF245E}">
      <dgm:prSet/>
      <dgm:spPr/>
      <dgm:t>
        <a:bodyPr/>
        <a:lstStyle/>
        <a:p>
          <a:endParaRPr lang="en-CA"/>
        </a:p>
      </dgm:t>
    </dgm:pt>
    <dgm:pt modelId="{8BB21E84-0147-4163-8FFF-47BE4A625F56}" type="sibTrans" cxnId="{19A0D7C7-23DB-4B97-9F94-68BD48BF245E}">
      <dgm:prSet/>
      <dgm:spPr/>
      <dgm:t>
        <a:bodyPr/>
        <a:lstStyle/>
        <a:p>
          <a:endParaRPr lang="en-CA"/>
        </a:p>
      </dgm:t>
    </dgm:pt>
    <dgm:pt modelId="{9CED14BA-43A6-4F13-96CF-8F7FBBBF9960}">
      <dgm:prSet phldrT="[Text]"/>
      <dgm:spPr/>
      <dgm:t>
        <a:bodyPr/>
        <a:lstStyle/>
        <a:p>
          <a:r>
            <a:rPr lang="en-CA" dirty="0" smtClean="0"/>
            <a:t>Measure performance on FPGA’s </a:t>
          </a:r>
          <a:endParaRPr lang="en-CA" dirty="0"/>
        </a:p>
      </dgm:t>
    </dgm:pt>
    <dgm:pt modelId="{74865871-FA86-499C-9BAF-9D1304A8160A}" type="parTrans" cxnId="{0F383292-B593-4076-9E9B-82D993AB3A49}">
      <dgm:prSet/>
      <dgm:spPr/>
      <dgm:t>
        <a:bodyPr/>
        <a:lstStyle/>
        <a:p>
          <a:endParaRPr lang="en-CA"/>
        </a:p>
      </dgm:t>
    </dgm:pt>
    <dgm:pt modelId="{B6A22B89-67F7-4985-BFB6-17BB9279D202}" type="sibTrans" cxnId="{0F383292-B593-4076-9E9B-82D993AB3A49}">
      <dgm:prSet/>
      <dgm:spPr/>
      <dgm:t>
        <a:bodyPr/>
        <a:lstStyle/>
        <a:p>
          <a:endParaRPr lang="en-CA"/>
        </a:p>
      </dgm:t>
    </dgm:pt>
    <dgm:pt modelId="{413714DD-E814-4230-8F3B-2E2F79C51797}">
      <dgm:prSet phldrT="[Text]"/>
      <dgm:spPr/>
      <dgm:t>
        <a:bodyPr/>
        <a:lstStyle/>
        <a:p>
          <a:r>
            <a:rPr lang="en-CA" dirty="0" smtClean="0"/>
            <a:t>Measure performance on CPU/GPU</a:t>
          </a:r>
          <a:endParaRPr lang="en-CA" dirty="0"/>
        </a:p>
      </dgm:t>
    </dgm:pt>
    <dgm:pt modelId="{B522093D-0AF0-46C5-9D41-0F845295F39D}" type="parTrans" cxnId="{3332BC4B-B670-48FB-877E-0961E31FF093}">
      <dgm:prSet/>
      <dgm:spPr/>
      <dgm:t>
        <a:bodyPr/>
        <a:lstStyle/>
        <a:p>
          <a:endParaRPr lang="en-CA"/>
        </a:p>
      </dgm:t>
    </dgm:pt>
    <dgm:pt modelId="{4CF3C1BD-7122-425A-A6B7-92F385408918}" type="sibTrans" cxnId="{3332BC4B-B670-48FB-877E-0961E31FF093}">
      <dgm:prSet/>
      <dgm:spPr/>
      <dgm:t>
        <a:bodyPr/>
        <a:lstStyle/>
        <a:p>
          <a:endParaRPr lang="en-CA"/>
        </a:p>
      </dgm:t>
    </dgm:pt>
    <dgm:pt modelId="{797A4E6D-F2AD-4D79-AF10-5A6E6D4C99A6}">
      <dgm:prSet phldrT="[Text]"/>
      <dgm:spPr/>
      <dgm:t>
        <a:bodyPr/>
        <a:lstStyle/>
        <a:p>
          <a:r>
            <a:rPr lang="en-CA" dirty="0" smtClean="0"/>
            <a:t>Compare </a:t>
          </a:r>
          <a:endParaRPr lang="en-CA" dirty="0"/>
        </a:p>
      </dgm:t>
    </dgm:pt>
    <dgm:pt modelId="{0B78F5ED-241A-4266-919B-56B7538DC022}" type="parTrans" cxnId="{0F6A7261-A9CE-4AA7-A796-310B9CB13BE0}">
      <dgm:prSet/>
      <dgm:spPr/>
      <dgm:t>
        <a:bodyPr/>
        <a:lstStyle/>
        <a:p>
          <a:endParaRPr lang="en-CA"/>
        </a:p>
      </dgm:t>
    </dgm:pt>
    <dgm:pt modelId="{FEF90697-5A7B-4A53-9226-6352B90D8789}" type="sibTrans" cxnId="{0F6A7261-A9CE-4AA7-A796-310B9CB13BE0}">
      <dgm:prSet/>
      <dgm:spPr/>
      <dgm:t>
        <a:bodyPr/>
        <a:lstStyle/>
        <a:p>
          <a:endParaRPr lang="en-CA"/>
        </a:p>
      </dgm:t>
    </dgm:pt>
    <dgm:pt modelId="{FA247C97-3DAE-4E0F-B2D7-457C8E718DEC}" type="pres">
      <dgm:prSet presAssocID="{71CC6886-FD49-459C-9A1E-AD7C59D3F7E3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CA"/>
        </a:p>
      </dgm:t>
    </dgm:pt>
    <dgm:pt modelId="{FC3B96B7-4055-468B-8C1E-EEA7F4D5634F}" type="pres">
      <dgm:prSet presAssocID="{1808ADA5-4DAD-4083-AB80-6C740133C829}" presName="compNode" presStyleCnt="0"/>
      <dgm:spPr/>
    </dgm:pt>
    <dgm:pt modelId="{0807D5CC-4FE5-4640-958D-553A75A33718}" type="pres">
      <dgm:prSet presAssocID="{1808ADA5-4DAD-4083-AB80-6C740133C829}" presName="dummyConnPt" presStyleCnt="0"/>
      <dgm:spPr/>
    </dgm:pt>
    <dgm:pt modelId="{E2CD6D96-5CC7-494B-9293-5B2E3FD76D6B}" type="pres">
      <dgm:prSet presAssocID="{1808ADA5-4DAD-4083-AB80-6C740133C829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7D1FF55-A4F6-48F9-AD51-5372BD9960DF}" type="pres">
      <dgm:prSet presAssocID="{C2556895-324D-4E58-A0C8-7FA70B5EBC9C}" presName="sibTrans" presStyleLbl="bgSibTrans2D1" presStyleIdx="0" presStyleCnt="8"/>
      <dgm:spPr/>
      <dgm:t>
        <a:bodyPr/>
        <a:lstStyle/>
        <a:p>
          <a:endParaRPr lang="en-CA"/>
        </a:p>
      </dgm:t>
    </dgm:pt>
    <dgm:pt modelId="{FD2212D5-9ED5-4C05-A640-3925AED5B82A}" type="pres">
      <dgm:prSet presAssocID="{C068B45C-1281-4EE1-836F-BA23BAFA9C28}" presName="compNode" presStyleCnt="0"/>
      <dgm:spPr/>
    </dgm:pt>
    <dgm:pt modelId="{F9CABE31-ED1C-4C71-B0DF-4A679A01F360}" type="pres">
      <dgm:prSet presAssocID="{C068B45C-1281-4EE1-836F-BA23BAFA9C28}" presName="dummyConnPt" presStyleCnt="0"/>
      <dgm:spPr/>
    </dgm:pt>
    <dgm:pt modelId="{E50D1B04-B009-4480-953A-904F2AA0C821}" type="pres">
      <dgm:prSet presAssocID="{C068B45C-1281-4EE1-836F-BA23BAFA9C28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F15F73C-F32C-4919-B886-4D1E3296F54D}" type="pres">
      <dgm:prSet presAssocID="{2D2F3355-1871-462C-88B8-A32EBEE2C984}" presName="sibTrans" presStyleLbl="bgSibTrans2D1" presStyleIdx="1" presStyleCnt="8"/>
      <dgm:spPr/>
      <dgm:t>
        <a:bodyPr/>
        <a:lstStyle/>
        <a:p>
          <a:endParaRPr lang="en-CA"/>
        </a:p>
      </dgm:t>
    </dgm:pt>
    <dgm:pt modelId="{506C2B4F-7CE8-4E8E-A878-E0132BFAB3E5}" type="pres">
      <dgm:prSet presAssocID="{C0341A3A-6ED3-497E-9183-3E61480C4743}" presName="compNode" presStyleCnt="0"/>
      <dgm:spPr/>
    </dgm:pt>
    <dgm:pt modelId="{147B2A1D-8109-4264-B672-AA4BB5A9FB14}" type="pres">
      <dgm:prSet presAssocID="{C0341A3A-6ED3-497E-9183-3E61480C4743}" presName="dummyConnPt" presStyleCnt="0"/>
      <dgm:spPr/>
    </dgm:pt>
    <dgm:pt modelId="{C1D748CE-3E51-4133-A2CE-893F1F6FFD23}" type="pres">
      <dgm:prSet presAssocID="{C0341A3A-6ED3-497E-9183-3E61480C4743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B3A71D8-4FDB-4D7A-9370-D2502E4E389C}" type="pres">
      <dgm:prSet presAssocID="{D005DCB0-0660-4BDA-A8BB-54C9F51F2F0F}" presName="sibTrans" presStyleLbl="bgSibTrans2D1" presStyleIdx="2" presStyleCnt="8"/>
      <dgm:spPr/>
      <dgm:t>
        <a:bodyPr/>
        <a:lstStyle/>
        <a:p>
          <a:endParaRPr lang="en-CA"/>
        </a:p>
      </dgm:t>
    </dgm:pt>
    <dgm:pt modelId="{7BB7A008-F3BF-4B7D-BDF3-328965425006}" type="pres">
      <dgm:prSet presAssocID="{D0242538-E177-49FD-989E-B35744B15527}" presName="compNode" presStyleCnt="0"/>
      <dgm:spPr/>
    </dgm:pt>
    <dgm:pt modelId="{C986952B-6D8F-48FF-9EFB-49D5D0BD2685}" type="pres">
      <dgm:prSet presAssocID="{D0242538-E177-49FD-989E-B35744B15527}" presName="dummyConnPt" presStyleCnt="0"/>
      <dgm:spPr/>
    </dgm:pt>
    <dgm:pt modelId="{A46A80BC-EF2B-445E-8C2B-5E9ED5A5824C}" type="pres">
      <dgm:prSet presAssocID="{D0242538-E177-49FD-989E-B35744B1552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D2B22B6-B888-4D2F-BE4B-696A1BB6A03F}" type="pres">
      <dgm:prSet presAssocID="{CEA162E3-7B88-496D-A725-F1B24E903A0F}" presName="sibTrans" presStyleLbl="bgSibTrans2D1" presStyleIdx="3" presStyleCnt="8"/>
      <dgm:spPr/>
      <dgm:t>
        <a:bodyPr/>
        <a:lstStyle/>
        <a:p>
          <a:endParaRPr lang="en-CA"/>
        </a:p>
      </dgm:t>
    </dgm:pt>
    <dgm:pt modelId="{3F1D819E-9CF5-4734-9F70-DEDE9825912E}" type="pres">
      <dgm:prSet presAssocID="{CA65407E-1B78-48BE-AB2D-77C3812B1E41}" presName="compNode" presStyleCnt="0"/>
      <dgm:spPr/>
    </dgm:pt>
    <dgm:pt modelId="{CBDDA0EB-A490-4B94-93F5-063FA0B4E277}" type="pres">
      <dgm:prSet presAssocID="{CA65407E-1B78-48BE-AB2D-77C3812B1E41}" presName="dummyConnPt" presStyleCnt="0"/>
      <dgm:spPr/>
    </dgm:pt>
    <dgm:pt modelId="{78B1B007-459B-4261-A937-B754CF9216E5}" type="pres">
      <dgm:prSet presAssocID="{CA65407E-1B78-48BE-AB2D-77C3812B1E4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6389231-04EB-4D00-BE6B-B8A25AD8BE86}" type="pres">
      <dgm:prSet presAssocID="{7DD46557-666A-405B-8FD1-B1371AB0E41A}" presName="sibTrans" presStyleLbl="bgSibTrans2D1" presStyleIdx="4" presStyleCnt="8"/>
      <dgm:spPr/>
      <dgm:t>
        <a:bodyPr/>
        <a:lstStyle/>
        <a:p>
          <a:endParaRPr lang="en-CA"/>
        </a:p>
      </dgm:t>
    </dgm:pt>
    <dgm:pt modelId="{71278738-93BE-410A-9899-AF9AF189D534}" type="pres">
      <dgm:prSet presAssocID="{ADFF1601-E6B9-4173-8D68-5EB16CCD572D}" presName="compNode" presStyleCnt="0"/>
      <dgm:spPr/>
    </dgm:pt>
    <dgm:pt modelId="{4024657B-A61D-4A9F-AE0B-2485EE474894}" type="pres">
      <dgm:prSet presAssocID="{ADFF1601-E6B9-4173-8D68-5EB16CCD572D}" presName="dummyConnPt" presStyleCnt="0"/>
      <dgm:spPr/>
    </dgm:pt>
    <dgm:pt modelId="{678E2578-AE60-48B4-91B9-2664B23CB770}" type="pres">
      <dgm:prSet presAssocID="{ADFF1601-E6B9-4173-8D68-5EB16CCD572D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2AC2E33-FC70-49A6-B433-86A963DA2A97}" type="pres">
      <dgm:prSet presAssocID="{8BB21E84-0147-4163-8FFF-47BE4A625F56}" presName="sibTrans" presStyleLbl="bgSibTrans2D1" presStyleIdx="5" presStyleCnt="8"/>
      <dgm:spPr/>
      <dgm:t>
        <a:bodyPr/>
        <a:lstStyle/>
        <a:p>
          <a:endParaRPr lang="en-CA"/>
        </a:p>
      </dgm:t>
    </dgm:pt>
    <dgm:pt modelId="{992ED1F6-9E2D-4981-97E5-EDF0D7CDDE4D}" type="pres">
      <dgm:prSet presAssocID="{9CED14BA-43A6-4F13-96CF-8F7FBBBF9960}" presName="compNode" presStyleCnt="0"/>
      <dgm:spPr/>
    </dgm:pt>
    <dgm:pt modelId="{902B5F9F-930A-4335-B812-0BC57D6C63C4}" type="pres">
      <dgm:prSet presAssocID="{9CED14BA-43A6-4F13-96CF-8F7FBBBF9960}" presName="dummyConnPt" presStyleCnt="0"/>
      <dgm:spPr/>
    </dgm:pt>
    <dgm:pt modelId="{FA8BD0AB-9979-46F6-9E6C-3B950A152515}" type="pres">
      <dgm:prSet presAssocID="{9CED14BA-43A6-4F13-96CF-8F7FBBBF996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1955838-A80F-409F-B779-07EAF8EF1128}" type="pres">
      <dgm:prSet presAssocID="{B6A22B89-67F7-4985-BFB6-17BB9279D202}" presName="sibTrans" presStyleLbl="bgSibTrans2D1" presStyleIdx="6" presStyleCnt="8"/>
      <dgm:spPr/>
      <dgm:t>
        <a:bodyPr/>
        <a:lstStyle/>
        <a:p>
          <a:endParaRPr lang="en-CA"/>
        </a:p>
      </dgm:t>
    </dgm:pt>
    <dgm:pt modelId="{7BA197D1-85AA-405C-8B86-C83AE03BDECC}" type="pres">
      <dgm:prSet presAssocID="{413714DD-E814-4230-8F3B-2E2F79C51797}" presName="compNode" presStyleCnt="0"/>
      <dgm:spPr/>
    </dgm:pt>
    <dgm:pt modelId="{B17A85CA-7630-4AB4-8A23-60D5E857680D}" type="pres">
      <dgm:prSet presAssocID="{413714DD-E814-4230-8F3B-2E2F79C51797}" presName="dummyConnPt" presStyleCnt="0"/>
      <dgm:spPr/>
    </dgm:pt>
    <dgm:pt modelId="{3E1691C6-2906-4F99-B6D7-56087511BC17}" type="pres">
      <dgm:prSet presAssocID="{413714DD-E814-4230-8F3B-2E2F79C51797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2049B36-96E3-4083-8CE9-A303A7BD6631}" type="pres">
      <dgm:prSet presAssocID="{4CF3C1BD-7122-425A-A6B7-92F385408918}" presName="sibTrans" presStyleLbl="bgSibTrans2D1" presStyleIdx="7" presStyleCnt="8"/>
      <dgm:spPr/>
      <dgm:t>
        <a:bodyPr/>
        <a:lstStyle/>
        <a:p>
          <a:endParaRPr lang="en-CA"/>
        </a:p>
      </dgm:t>
    </dgm:pt>
    <dgm:pt modelId="{D6E353EE-D559-4CCA-8EE9-786ABE86DCCE}" type="pres">
      <dgm:prSet presAssocID="{797A4E6D-F2AD-4D79-AF10-5A6E6D4C99A6}" presName="compNode" presStyleCnt="0"/>
      <dgm:spPr/>
    </dgm:pt>
    <dgm:pt modelId="{2FF2989C-916F-4179-A15A-BE04CCB2B164}" type="pres">
      <dgm:prSet presAssocID="{797A4E6D-F2AD-4D79-AF10-5A6E6D4C99A6}" presName="dummyConnPt" presStyleCnt="0"/>
      <dgm:spPr/>
    </dgm:pt>
    <dgm:pt modelId="{34B58B96-AFAF-47D0-8FE1-8A7A0A0C4767}" type="pres">
      <dgm:prSet presAssocID="{797A4E6D-F2AD-4D79-AF10-5A6E6D4C99A6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F4C9B90A-956D-4DB1-8AE9-A89E98E2ABE3}" type="presOf" srcId="{8BB21E84-0147-4163-8FFF-47BE4A625F56}" destId="{52AC2E33-FC70-49A6-B433-86A963DA2A97}" srcOrd="0" destOrd="0" presId="urn:microsoft.com/office/officeart/2005/8/layout/bProcess4"/>
    <dgm:cxn modelId="{C911F697-06D6-4920-A1F6-3AAEB42C4D62}" type="presOf" srcId="{C0341A3A-6ED3-497E-9183-3E61480C4743}" destId="{C1D748CE-3E51-4133-A2CE-893F1F6FFD23}" srcOrd="0" destOrd="0" presId="urn:microsoft.com/office/officeart/2005/8/layout/bProcess4"/>
    <dgm:cxn modelId="{C0049653-7B35-4F2F-8C0D-2B2BA0DB8140}" type="presOf" srcId="{413714DD-E814-4230-8F3B-2E2F79C51797}" destId="{3E1691C6-2906-4F99-B6D7-56087511BC17}" srcOrd="0" destOrd="0" presId="urn:microsoft.com/office/officeart/2005/8/layout/bProcess4"/>
    <dgm:cxn modelId="{0F6A7261-A9CE-4AA7-A796-310B9CB13BE0}" srcId="{71CC6886-FD49-459C-9A1E-AD7C59D3F7E3}" destId="{797A4E6D-F2AD-4D79-AF10-5A6E6D4C99A6}" srcOrd="8" destOrd="0" parTransId="{0B78F5ED-241A-4266-919B-56B7538DC022}" sibTransId="{FEF90697-5A7B-4A53-9226-6352B90D8789}"/>
    <dgm:cxn modelId="{19A0D7C7-23DB-4B97-9F94-68BD48BF245E}" srcId="{71CC6886-FD49-459C-9A1E-AD7C59D3F7E3}" destId="{ADFF1601-E6B9-4173-8D68-5EB16CCD572D}" srcOrd="5" destOrd="0" parTransId="{9ABCEBB1-96D9-4B09-A66B-ED294B91D1F1}" sibTransId="{8BB21E84-0147-4163-8FFF-47BE4A625F56}"/>
    <dgm:cxn modelId="{0BF85AA0-0C9E-458B-9D49-6608335DFE7D}" type="presOf" srcId="{9CED14BA-43A6-4F13-96CF-8F7FBBBF9960}" destId="{FA8BD0AB-9979-46F6-9E6C-3B950A152515}" srcOrd="0" destOrd="0" presId="urn:microsoft.com/office/officeart/2005/8/layout/bProcess4"/>
    <dgm:cxn modelId="{70E00CD6-37CC-421D-9800-E94157F3B1CC}" srcId="{71CC6886-FD49-459C-9A1E-AD7C59D3F7E3}" destId="{CA65407E-1B78-48BE-AB2D-77C3812B1E41}" srcOrd="4" destOrd="0" parTransId="{D022148F-34DC-48F3-8BC3-5D94D28CC033}" sibTransId="{7DD46557-666A-405B-8FD1-B1371AB0E41A}"/>
    <dgm:cxn modelId="{903828D7-5D9C-429C-A944-E8925E70C7CA}" type="presOf" srcId="{71CC6886-FD49-459C-9A1E-AD7C59D3F7E3}" destId="{FA247C97-3DAE-4E0F-B2D7-457C8E718DEC}" srcOrd="0" destOrd="0" presId="urn:microsoft.com/office/officeart/2005/8/layout/bProcess4"/>
    <dgm:cxn modelId="{31A407D9-692D-4F00-949E-BD4466D57209}" srcId="{71CC6886-FD49-459C-9A1E-AD7C59D3F7E3}" destId="{1808ADA5-4DAD-4083-AB80-6C740133C829}" srcOrd="0" destOrd="0" parTransId="{09193E5A-CDBC-43CB-A2C1-82587B6F4EAB}" sibTransId="{C2556895-324D-4E58-A0C8-7FA70B5EBC9C}"/>
    <dgm:cxn modelId="{61F0EB2B-C9DC-493A-AE67-54748D05797C}" type="presOf" srcId="{7DD46557-666A-405B-8FD1-B1371AB0E41A}" destId="{86389231-04EB-4D00-BE6B-B8A25AD8BE86}" srcOrd="0" destOrd="0" presId="urn:microsoft.com/office/officeart/2005/8/layout/bProcess4"/>
    <dgm:cxn modelId="{084F4C66-52CF-4CE3-B141-74800E99B91B}" srcId="{71CC6886-FD49-459C-9A1E-AD7C59D3F7E3}" destId="{D0242538-E177-49FD-989E-B35744B15527}" srcOrd="3" destOrd="0" parTransId="{89685218-CACA-479B-B8AB-FC87910CAD5B}" sibTransId="{CEA162E3-7B88-496D-A725-F1B24E903A0F}"/>
    <dgm:cxn modelId="{CC1C58E4-22E9-4CF5-9057-9EB114D6DB4B}" type="presOf" srcId="{C2556895-324D-4E58-A0C8-7FA70B5EBC9C}" destId="{97D1FF55-A4F6-48F9-AD51-5372BD9960DF}" srcOrd="0" destOrd="0" presId="urn:microsoft.com/office/officeart/2005/8/layout/bProcess4"/>
    <dgm:cxn modelId="{96F5B4AE-06C1-4AF3-A437-2C9601A34FEF}" srcId="{71CC6886-FD49-459C-9A1E-AD7C59D3F7E3}" destId="{C0341A3A-6ED3-497E-9183-3E61480C4743}" srcOrd="2" destOrd="0" parTransId="{EBE409D1-A2FA-4871-A1BE-C7FEEDCE95C5}" sibTransId="{D005DCB0-0660-4BDA-A8BB-54C9F51F2F0F}"/>
    <dgm:cxn modelId="{4D4C1880-163C-4FB4-9702-6ED0C02ADB21}" type="presOf" srcId="{1808ADA5-4DAD-4083-AB80-6C740133C829}" destId="{E2CD6D96-5CC7-494B-9293-5B2E3FD76D6B}" srcOrd="0" destOrd="0" presId="urn:microsoft.com/office/officeart/2005/8/layout/bProcess4"/>
    <dgm:cxn modelId="{72C3B2A8-7CF0-4F50-A3D5-C1FBE0C0BB3C}" type="presOf" srcId="{2D2F3355-1871-462C-88B8-A32EBEE2C984}" destId="{9F15F73C-F32C-4919-B886-4D1E3296F54D}" srcOrd="0" destOrd="0" presId="urn:microsoft.com/office/officeart/2005/8/layout/bProcess4"/>
    <dgm:cxn modelId="{E8AFD14B-9DAA-4E81-9C78-ADE52FC31FB7}" type="presOf" srcId="{D005DCB0-0660-4BDA-A8BB-54C9F51F2F0F}" destId="{FB3A71D8-4FDB-4D7A-9370-D2502E4E389C}" srcOrd="0" destOrd="0" presId="urn:microsoft.com/office/officeart/2005/8/layout/bProcess4"/>
    <dgm:cxn modelId="{E0B16D06-8FFA-4857-B255-4780AB0901BA}" type="presOf" srcId="{CEA162E3-7B88-496D-A725-F1B24E903A0F}" destId="{1D2B22B6-B888-4D2F-BE4B-696A1BB6A03F}" srcOrd="0" destOrd="0" presId="urn:microsoft.com/office/officeart/2005/8/layout/bProcess4"/>
    <dgm:cxn modelId="{4EFD30DB-3CE4-4B2F-B560-D23ECFDBBE28}" type="presOf" srcId="{C068B45C-1281-4EE1-836F-BA23BAFA9C28}" destId="{E50D1B04-B009-4480-953A-904F2AA0C821}" srcOrd="0" destOrd="0" presId="urn:microsoft.com/office/officeart/2005/8/layout/bProcess4"/>
    <dgm:cxn modelId="{33140E77-C1B2-410A-AACA-769C3D112BFA}" type="presOf" srcId="{D0242538-E177-49FD-989E-B35744B15527}" destId="{A46A80BC-EF2B-445E-8C2B-5E9ED5A5824C}" srcOrd="0" destOrd="0" presId="urn:microsoft.com/office/officeart/2005/8/layout/bProcess4"/>
    <dgm:cxn modelId="{3332BC4B-B670-48FB-877E-0961E31FF093}" srcId="{71CC6886-FD49-459C-9A1E-AD7C59D3F7E3}" destId="{413714DD-E814-4230-8F3B-2E2F79C51797}" srcOrd="7" destOrd="0" parTransId="{B522093D-0AF0-46C5-9D41-0F845295F39D}" sibTransId="{4CF3C1BD-7122-425A-A6B7-92F385408918}"/>
    <dgm:cxn modelId="{AB7345AA-347E-4207-A1DA-4FE7082963CF}" type="presOf" srcId="{CA65407E-1B78-48BE-AB2D-77C3812B1E41}" destId="{78B1B007-459B-4261-A937-B754CF9216E5}" srcOrd="0" destOrd="0" presId="urn:microsoft.com/office/officeart/2005/8/layout/bProcess4"/>
    <dgm:cxn modelId="{7909E8DB-B313-4B22-ABE4-B4026B07FB9A}" type="presOf" srcId="{4CF3C1BD-7122-425A-A6B7-92F385408918}" destId="{D2049B36-96E3-4083-8CE9-A303A7BD6631}" srcOrd="0" destOrd="0" presId="urn:microsoft.com/office/officeart/2005/8/layout/bProcess4"/>
    <dgm:cxn modelId="{D8DB23D0-C48F-4C22-B92C-B3AE17C3273E}" type="presOf" srcId="{ADFF1601-E6B9-4173-8D68-5EB16CCD572D}" destId="{678E2578-AE60-48B4-91B9-2664B23CB770}" srcOrd="0" destOrd="0" presId="urn:microsoft.com/office/officeart/2005/8/layout/bProcess4"/>
    <dgm:cxn modelId="{CDA4BE65-C4C6-4E9B-8FB0-5BAD0A330CBC}" type="presOf" srcId="{B6A22B89-67F7-4985-BFB6-17BB9279D202}" destId="{61955838-A80F-409F-B779-07EAF8EF1128}" srcOrd="0" destOrd="0" presId="urn:microsoft.com/office/officeart/2005/8/layout/bProcess4"/>
    <dgm:cxn modelId="{FFA222E3-7422-427B-91D1-90A1E3A2FE01}" type="presOf" srcId="{797A4E6D-F2AD-4D79-AF10-5A6E6D4C99A6}" destId="{34B58B96-AFAF-47D0-8FE1-8A7A0A0C4767}" srcOrd="0" destOrd="0" presId="urn:microsoft.com/office/officeart/2005/8/layout/bProcess4"/>
    <dgm:cxn modelId="{0F383292-B593-4076-9E9B-82D993AB3A49}" srcId="{71CC6886-FD49-459C-9A1E-AD7C59D3F7E3}" destId="{9CED14BA-43A6-4F13-96CF-8F7FBBBF9960}" srcOrd="6" destOrd="0" parTransId="{74865871-FA86-499C-9BAF-9D1304A8160A}" sibTransId="{B6A22B89-67F7-4985-BFB6-17BB9279D202}"/>
    <dgm:cxn modelId="{BDDCE2F3-9030-4FAB-B19C-206B1E86C429}" srcId="{71CC6886-FD49-459C-9A1E-AD7C59D3F7E3}" destId="{C068B45C-1281-4EE1-836F-BA23BAFA9C28}" srcOrd="1" destOrd="0" parTransId="{A0C8D049-3D61-4EBE-89B8-4771B62BDDB5}" sibTransId="{2D2F3355-1871-462C-88B8-A32EBEE2C984}"/>
    <dgm:cxn modelId="{C29C52FD-86E6-4D13-88E9-C028B71F4FAF}" type="presParOf" srcId="{FA247C97-3DAE-4E0F-B2D7-457C8E718DEC}" destId="{FC3B96B7-4055-468B-8C1E-EEA7F4D5634F}" srcOrd="0" destOrd="0" presId="urn:microsoft.com/office/officeart/2005/8/layout/bProcess4"/>
    <dgm:cxn modelId="{8B0B8817-854B-4CEC-9B4F-86C3102D48BC}" type="presParOf" srcId="{FC3B96B7-4055-468B-8C1E-EEA7F4D5634F}" destId="{0807D5CC-4FE5-4640-958D-553A75A33718}" srcOrd="0" destOrd="0" presId="urn:microsoft.com/office/officeart/2005/8/layout/bProcess4"/>
    <dgm:cxn modelId="{5D59CE40-B93D-47FC-80F5-3D367397DC4B}" type="presParOf" srcId="{FC3B96B7-4055-468B-8C1E-EEA7F4D5634F}" destId="{E2CD6D96-5CC7-494B-9293-5B2E3FD76D6B}" srcOrd="1" destOrd="0" presId="urn:microsoft.com/office/officeart/2005/8/layout/bProcess4"/>
    <dgm:cxn modelId="{160F5FF9-D42A-4A1A-BED4-30A29D33B6F2}" type="presParOf" srcId="{FA247C97-3DAE-4E0F-B2D7-457C8E718DEC}" destId="{97D1FF55-A4F6-48F9-AD51-5372BD9960DF}" srcOrd="1" destOrd="0" presId="urn:microsoft.com/office/officeart/2005/8/layout/bProcess4"/>
    <dgm:cxn modelId="{DC1E8DB3-6AF7-4660-ABF3-423D417AADA3}" type="presParOf" srcId="{FA247C97-3DAE-4E0F-B2D7-457C8E718DEC}" destId="{FD2212D5-9ED5-4C05-A640-3925AED5B82A}" srcOrd="2" destOrd="0" presId="urn:microsoft.com/office/officeart/2005/8/layout/bProcess4"/>
    <dgm:cxn modelId="{143C04E7-E553-4571-AC07-C44A59048EFD}" type="presParOf" srcId="{FD2212D5-9ED5-4C05-A640-3925AED5B82A}" destId="{F9CABE31-ED1C-4C71-B0DF-4A679A01F360}" srcOrd="0" destOrd="0" presId="urn:microsoft.com/office/officeart/2005/8/layout/bProcess4"/>
    <dgm:cxn modelId="{5190BDC1-BBDF-4D9E-8F8A-9A3C9CFA6E85}" type="presParOf" srcId="{FD2212D5-9ED5-4C05-A640-3925AED5B82A}" destId="{E50D1B04-B009-4480-953A-904F2AA0C821}" srcOrd="1" destOrd="0" presId="urn:microsoft.com/office/officeart/2005/8/layout/bProcess4"/>
    <dgm:cxn modelId="{094AAB7A-6D4A-418C-BF9E-97D5CE6F0E7C}" type="presParOf" srcId="{FA247C97-3DAE-4E0F-B2D7-457C8E718DEC}" destId="{9F15F73C-F32C-4919-B886-4D1E3296F54D}" srcOrd="3" destOrd="0" presId="urn:microsoft.com/office/officeart/2005/8/layout/bProcess4"/>
    <dgm:cxn modelId="{7A766055-A96C-4C0F-8BAA-062846ADC890}" type="presParOf" srcId="{FA247C97-3DAE-4E0F-B2D7-457C8E718DEC}" destId="{506C2B4F-7CE8-4E8E-A878-E0132BFAB3E5}" srcOrd="4" destOrd="0" presId="urn:microsoft.com/office/officeart/2005/8/layout/bProcess4"/>
    <dgm:cxn modelId="{456E8E38-414A-417D-94D6-24303930AD24}" type="presParOf" srcId="{506C2B4F-7CE8-4E8E-A878-E0132BFAB3E5}" destId="{147B2A1D-8109-4264-B672-AA4BB5A9FB14}" srcOrd="0" destOrd="0" presId="urn:microsoft.com/office/officeart/2005/8/layout/bProcess4"/>
    <dgm:cxn modelId="{F30ADF0B-05E4-463B-9C37-3D7817BC636D}" type="presParOf" srcId="{506C2B4F-7CE8-4E8E-A878-E0132BFAB3E5}" destId="{C1D748CE-3E51-4133-A2CE-893F1F6FFD23}" srcOrd="1" destOrd="0" presId="urn:microsoft.com/office/officeart/2005/8/layout/bProcess4"/>
    <dgm:cxn modelId="{BD6E82D1-A345-48C3-B653-93C46846FF07}" type="presParOf" srcId="{FA247C97-3DAE-4E0F-B2D7-457C8E718DEC}" destId="{FB3A71D8-4FDB-4D7A-9370-D2502E4E389C}" srcOrd="5" destOrd="0" presId="urn:microsoft.com/office/officeart/2005/8/layout/bProcess4"/>
    <dgm:cxn modelId="{DEA78122-6212-48B0-859F-38CFD46E5F52}" type="presParOf" srcId="{FA247C97-3DAE-4E0F-B2D7-457C8E718DEC}" destId="{7BB7A008-F3BF-4B7D-BDF3-328965425006}" srcOrd="6" destOrd="0" presId="urn:microsoft.com/office/officeart/2005/8/layout/bProcess4"/>
    <dgm:cxn modelId="{5511A5EE-DA2E-4C63-9326-1483F34FD712}" type="presParOf" srcId="{7BB7A008-F3BF-4B7D-BDF3-328965425006}" destId="{C986952B-6D8F-48FF-9EFB-49D5D0BD2685}" srcOrd="0" destOrd="0" presId="urn:microsoft.com/office/officeart/2005/8/layout/bProcess4"/>
    <dgm:cxn modelId="{67AD04AB-1BE3-4F33-8286-F5145C186685}" type="presParOf" srcId="{7BB7A008-F3BF-4B7D-BDF3-328965425006}" destId="{A46A80BC-EF2B-445E-8C2B-5E9ED5A5824C}" srcOrd="1" destOrd="0" presId="urn:microsoft.com/office/officeart/2005/8/layout/bProcess4"/>
    <dgm:cxn modelId="{44FE2043-68F3-4214-8D6D-BD47AA0C5925}" type="presParOf" srcId="{FA247C97-3DAE-4E0F-B2D7-457C8E718DEC}" destId="{1D2B22B6-B888-4D2F-BE4B-696A1BB6A03F}" srcOrd="7" destOrd="0" presId="urn:microsoft.com/office/officeart/2005/8/layout/bProcess4"/>
    <dgm:cxn modelId="{3F50591E-3A21-4EFD-8CD0-5DC2620C931E}" type="presParOf" srcId="{FA247C97-3DAE-4E0F-B2D7-457C8E718DEC}" destId="{3F1D819E-9CF5-4734-9F70-DEDE9825912E}" srcOrd="8" destOrd="0" presId="urn:microsoft.com/office/officeart/2005/8/layout/bProcess4"/>
    <dgm:cxn modelId="{F2DC361F-BED6-48C1-ADB1-261073EEA1E7}" type="presParOf" srcId="{3F1D819E-9CF5-4734-9F70-DEDE9825912E}" destId="{CBDDA0EB-A490-4B94-93F5-063FA0B4E277}" srcOrd="0" destOrd="0" presId="urn:microsoft.com/office/officeart/2005/8/layout/bProcess4"/>
    <dgm:cxn modelId="{20201D54-7117-46B2-88A4-3492C2F94472}" type="presParOf" srcId="{3F1D819E-9CF5-4734-9F70-DEDE9825912E}" destId="{78B1B007-459B-4261-A937-B754CF9216E5}" srcOrd="1" destOrd="0" presId="urn:microsoft.com/office/officeart/2005/8/layout/bProcess4"/>
    <dgm:cxn modelId="{0A7720B1-56DF-4458-9D22-FD06CB291101}" type="presParOf" srcId="{FA247C97-3DAE-4E0F-B2D7-457C8E718DEC}" destId="{86389231-04EB-4D00-BE6B-B8A25AD8BE86}" srcOrd="9" destOrd="0" presId="urn:microsoft.com/office/officeart/2005/8/layout/bProcess4"/>
    <dgm:cxn modelId="{95903D9A-E1BA-48A9-990E-11200BD3DF52}" type="presParOf" srcId="{FA247C97-3DAE-4E0F-B2D7-457C8E718DEC}" destId="{71278738-93BE-410A-9899-AF9AF189D534}" srcOrd="10" destOrd="0" presId="urn:microsoft.com/office/officeart/2005/8/layout/bProcess4"/>
    <dgm:cxn modelId="{670F719B-D5D6-4436-AF6F-2E9BB1365E8C}" type="presParOf" srcId="{71278738-93BE-410A-9899-AF9AF189D534}" destId="{4024657B-A61D-4A9F-AE0B-2485EE474894}" srcOrd="0" destOrd="0" presId="urn:microsoft.com/office/officeart/2005/8/layout/bProcess4"/>
    <dgm:cxn modelId="{2E683433-99F6-42A9-9FC5-019D317CD7BA}" type="presParOf" srcId="{71278738-93BE-410A-9899-AF9AF189D534}" destId="{678E2578-AE60-48B4-91B9-2664B23CB770}" srcOrd="1" destOrd="0" presId="urn:microsoft.com/office/officeart/2005/8/layout/bProcess4"/>
    <dgm:cxn modelId="{7CD6B267-B488-41A4-BAFF-DE353EC5CCE6}" type="presParOf" srcId="{FA247C97-3DAE-4E0F-B2D7-457C8E718DEC}" destId="{52AC2E33-FC70-49A6-B433-86A963DA2A97}" srcOrd="11" destOrd="0" presId="urn:microsoft.com/office/officeart/2005/8/layout/bProcess4"/>
    <dgm:cxn modelId="{7409AEEA-338A-4D65-9302-9745915C9EF2}" type="presParOf" srcId="{FA247C97-3DAE-4E0F-B2D7-457C8E718DEC}" destId="{992ED1F6-9E2D-4981-97E5-EDF0D7CDDE4D}" srcOrd="12" destOrd="0" presId="urn:microsoft.com/office/officeart/2005/8/layout/bProcess4"/>
    <dgm:cxn modelId="{887A5510-320C-4CAE-87E3-B94238E3A5EE}" type="presParOf" srcId="{992ED1F6-9E2D-4981-97E5-EDF0D7CDDE4D}" destId="{902B5F9F-930A-4335-B812-0BC57D6C63C4}" srcOrd="0" destOrd="0" presId="urn:microsoft.com/office/officeart/2005/8/layout/bProcess4"/>
    <dgm:cxn modelId="{D234A5D2-099A-4C63-B5C2-1DEC6AD55B20}" type="presParOf" srcId="{992ED1F6-9E2D-4981-97E5-EDF0D7CDDE4D}" destId="{FA8BD0AB-9979-46F6-9E6C-3B950A152515}" srcOrd="1" destOrd="0" presId="urn:microsoft.com/office/officeart/2005/8/layout/bProcess4"/>
    <dgm:cxn modelId="{7C51B77C-48AD-4693-856F-A56118501C35}" type="presParOf" srcId="{FA247C97-3DAE-4E0F-B2D7-457C8E718DEC}" destId="{61955838-A80F-409F-B779-07EAF8EF1128}" srcOrd="13" destOrd="0" presId="urn:microsoft.com/office/officeart/2005/8/layout/bProcess4"/>
    <dgm:cxn modelId="{1F55B6C5-4B3C-4C59-BDE4-A77E97EBD577}" type="presParOf" srcId="{FA247C97-3DAE-4E0F-B2D7-457C8E718DEC}" destId="{7BA197D1-85AA-405C-8B86-C83AE03BDECC}" srcOrd="14" destOrd="0" presId="urn:microsoft.com/office/officeart/2005/8/layout/bProcess4"/>
    <dgm:cxn modelId="{BF10A192-4D48-4B90-9243-E29A5BEC27BA}" type="presParOf" srcId="{7BA197D1-85AA-405C-8B86-C83AE03BDECC}" destId="{B17A85CA-7630-4AB4-8A23-60D5E857680D}" srcOrd="0" destOrd="0" presId="urn:microsoft.com/office/officeart/2005/8/layout/bProcess4"/>
    <dgm:cxn modelId="{6F1FC14B-C4DF-41C3-AA7C-E3409AECC938}" type="presParOf" srcId="{7BA197D1-85AA-405C-8B86-C83AE03BDECC}" destId="{3E1691C6-2906-4F99-B6D7-56087511BC17}" srcOrd="1" destOrd="0" presId="urn:microsoft.com/office/officeart/2005/8/layout/bProcess4"/>
    <dgm:cxn modelId="{2610C9DD-5A38-426C-8E2D-F0671689BF28}" type="presParOf" srcId="{FA247C97-3DAE-4E0F-B2D7-457C8E718DEC}" destId="{D2049B36-96E3-4083-8CE9-A303A7BD6631}" srcOrd="15" destOrd="0" presId="urn:microsoft.com/office/officeart/2005/8/layout/bProcess4"/>
    <dgm:cxn modelId="{A4D5E0EA-3DFA-43AE-8203-2AF30763DA06}" type="presParOf" srcId="{FA247C97-3DAE-4E0F-B2D7-457C8E718DEC}" destId="{D6E353EE-D559-4CCA-8EE9-786ABE86DCCE}" srcOrd="16" destOrd="0" presId="urn:microsoft.com/office/officeart/2005/8/layout/bProcess4"/>
    <dgm:cxn modelId="{3FE3FD0A-65A4-49D3-A4C8-EEFCE8675248}" type="presParOf" srcId="{D6E353EE-D559-4CCA-8EE9-786ABE86DCCE}" destId="{2FF2989C-916F-4179-A15A-BE04CCB2B164}" srcOrd="0" destOrd="0" presId="urn:microsoft.com/office/officeart/2005/8/layout/bProcess4"/>
    <dgm:cxn modelId="{6B44BFA1-1C80-4EB9-BB72-43105763D3E9}" type="presParOf" srcId="{D6E353EE-D559-4CCA-8EE9-786ABE86DCCE}" destId="{34B58B96-AFAF-47D0-8FE1-8A7A0A0C476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1FF55-A4F6-48F9-AD51-5372BD9960DF}">
      <dsp:nvSpPr>
        <dsp:cNvPr id="0" name=""/>
        <dsp:cNvSpPr/>
      </dsp:nvSpPr>
      <dsp:spPr>
        <a:xfrm rot="5400000">
          <a:off x="-278290" y="1080171"/>
          <a:ext cx="1238097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D6D96-5CC7-494B-9293-5B2E3FD76D6B}">
      <dsp:nvSpPr>
        <dsp:cNvPr id="0" name=""/>
        <dsp:cNvSpPr/>
      </dsp:nvSpPr>
      <dsp:spPr>
        <a:xfrm>
          <a:off x="3065" y="284906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Implement algorithms in C++ using Caffe</a:t>
          </a:r>
          <a:endParaRPr lang="en-CA" sz="1700" kern="1200" dirty="0"/>
        </a:p>
      </dsp:txBody>
      <dsp:txXfrm>
        <a:off x="32305" y="314146"/>
        <a:ext cx="1605418" cy="939859"/>
      </dsp:txXfrm>
    </dsp:sp>
    <dsp:sp modelId="{9F15F73C-F32C-4919-B886-4D1E3296F54D}">
      <dsp:nvSpPr>
        <dsp:cNvPr id="0" name=""/>
        <dsp:cNvSpPr/>
      </dsp:nvSpPr>
      <dsp:spPr>
        <a:xfrm rot="5400000">
          <a:off x="-278290" y="2328095"/>
          <a:ext cx="1238097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D1B04-B009-4480-953A-904F2AA0C821}">
      <dsp:nvSpPr>
        <dsp:cNvPr id="0" name=""/>
        <dsp:cNvSpPr/>
      </dsp:nvSpPr>
      <dsp:spPr>
        <a:xfrm>
          <a:off x="3065" y="1532830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Test with sample images</a:t>
          </a:r>
          <a:endParaRPr lang="en-CA" sz="1700" kern="1200" dirty="0"/>
        </a:p>
      </dsp:txBody>
      <dsp:txXfrm>
        <a:off x="32305" y="1562070"/>
        <a:ext cx="1605418" cy="939859"/>
      </dsp:txXfrm>
    </dsp:sp>
    <dsp:sp modelId="{FB3A71D8-4FDB-4D7A-9370-D2502E4E389C}">
      <dsp:nvSpPr>
        <dsp:cNvPr id="0" name=""/>
        <dsp:cNvSpPr/>
      </dsp:nvSpPr>
      <dsp:spPr>
        <a:xfrm>
          <a:off x="345671" y="2952057"/>
          <a:ext cx="2203158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748CE-3E51-4133-A2CE-893F1F6FFD23}">
      <dsp:nvSpPr>
        <dsp:cNvPr id="0" name=""/>
        <dsp:cNvSpPr/>
      </dsp:nvSpPr>
      <dsp:spPr>
        <a:xfrm>
          <a:off x="3065" y="2780754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Test against MNIST and/or ILSVRC 2014 </a:t>
          </a:r>
          <a:endParaRPr lang="en-CA" sz="1700" kern="1200" dirty="0"/>
        </a:p>
      </dsp:txBody>
      <dsp:txXfrm>
        <a:off x="32305" y="2809994"/>
        <a:ext cx="1605418" cy="939859"/>
      </dsp:txXfrm>
    </dsp:sp>
    <dsp:sp modelId="{1D2B22B6-B888-4D2F-BE4B-696A1BB6A03F}">
      <dsp:nvSpPr>
        <dsp:cNvPr id="0" name=""/>
        <dsp:cNvSpPr/>
      </dsp:nvSpPr>
      <dsp:spPr>
        <a:xfrm rot="16200000">
          <a:off x="1934694" y="2328095"/>
          <a:ext cx="1238097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A80BC-EF2B-445E-8C2B-5E9ED5A5824C}">
      <dsp:nvSpPr>
        <dsp:cNvPr id="0" name=""/>
        <dsp:cNvSpPr/>
      </dsp:nvSpPr>
      <dsp:spPr>
        <a:xfrm>
          <a:off x="2216050" y="2780754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Implement with FPGA’’s</a:t>
          </a:r>
          <a:endParaRPr lang="en-CA" sz="1700" kern="1200" dirty="0"/>
        </a:p>
      </dsp:txBody>
      <dsp:txXfrm>
        <a:off x="2245290" y="2809994"/>
        <a:ext cx="1605418" cy="939859"/>
      </dsp:txXfrm>
    </dsp:sp>
    <dsp:sp modelId="{86389231-04EB-4D00-BE6B-B8A25AD8BE86}">
      <dsp:nvSpPr>
        <dsp:cNvPr id="0" name=""/>
        <dsp:cNvSpPr/>
      </dsp:nvSpPr>
      <dsp:spPr>
        <a:xfrm rot="16200000">
          <a:off x="1934694" y="1080171"/>
          <a:ext cx="1238097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1B007-459B-4261-A937-B754CF9216E5}">
      <dsp:nvSpPr>
        <dsp:cNvPr id="0" name=""/>
        <dsp:cNvSpPr/>
      </dsp:nvSpPr>
      <dsp:spPr>
        <a:xfrm>
          <a:off x="2216050" y="1532830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Synthesize and optimize RTL using directives</a:t>
          </a:r>
          <a:endParaRPr lang="en-CA" sz="1700" kern="1200" dirty="0"/>
        </a:p>
      </dsp:txBody>
      <dsp:txXfrm>
        <a:off x="2245290" y="1562070"/>
        <a:ext cx="1605418" cy="939859"/>
      </dsp:txXfrm>
    </dsp:sp>
    <dsp:sp modelId="{52AC2E33-FC70-49A6-B433-86A963DA2A97}">
      <dsp:nvSpPr>
        <dsp:cNvPr id="0" name=""/>
        <dsp:cNvSpPr/>
      </dsp:nvSpPr>
      <dsp:spPr>
        <a:xfrm>
          <a:off x="2558656" y="456209"/>
          <a:ext cx="2203158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E2578-AE60-48B4-91B9-2664B23CB770}">
      <dsp:nvSpPr>
        <dsp:cNvPr id="0" name=""/>
        <dsp:cNvSpPr/>
      </dsp:nvSpPr>
      <dsp:spPr>
        <a:xfrm>
          <a:off x="2216050" y="284906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If proven to be efficient, do HLS</a:t>
          </a:r>
          <a:endParaRPr lang="en-CA" sz="1700" kern="1200" dirty="0"/>
        </a:p>
      </dsp:txBody>
      <dsp:txXfrm>
        <a:off x="2245290" y="314146"/>
        <a:ext cx="1605418" cy="939859"/>
      </dsp:txXfrm>
    </dsp:sp>
    <dsp:sp modelId="{61955838-A80F-409F-B779-07EAF8EF1128}">
      <dsp:nvSpPr>
        <dsp:cNvPr id="0" name=""/>
        <dsp:cNvSpPr/>
      </dsp:nvSpPr>
      <dsp:spPr>
        <a:xfrm rot="5400000">
          <a:off x="4147679" y="1080171"/>
          <a:ext cx="1238097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BD0AB-9979-46F6-9E6C-3B950A152515}">
      <dsp:nvSpPr>
        <dsp:cNvPr id="0" name=""/>
        <dsp:cNvSpPr/>
      </dsp:nvSpPr>
      <dsp:spPr>
        <a:xfrm>
          <a:off x="4429035" y="284906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Measure performance on FPGA’s </a:t>
          </a:r>
          <a:endParaRPr lang="en-CA" sz="1700" kern="1200" dirty="0"/>
        </a:p>
      </dsp:txBody>
      <dsp:txXfrm>
        <a:off x="4458275" y="314146"/>
        <a:ext cx="1605418" cy="939859"/>
      </dsp:txXfrm>
    </dsp:sp>
    <dsp:sp modelId="{D2049B36-96E3-4083-8CE9-A303A7BD6631}">
      <dsp:nvSpPr>
        <dsp:cNvPr id="0" name=""/>
        <dsp:cNvSpPr/>
      </dsp:nvSpPr>
      <dsp:spPr>
        <a:xfrm rot="5400000">
          <a:off x="4147679" y="2328095"/>
          <a:ext cx="1238097" cy="14975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691C6-2906-4F99-B6D7-56087511BC17}">
      <dsp:nvSpPr>
        <dsp:cNvPr id="0" name=""/>
        <dsp:cNvSpPr/>
      </dsp:nvSpPr>
      <dsp:spPr>
        <a:xfrm>
          <a:off x="4429035" y="1532830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Measure performance on CPU/GPU</a:t>
          </a:r>
          <a:endParaRPr lang="en-CA" sz="1700" kern="1200" dirty="0"/>
        </a:p>
      </dsp:txBody>
      <dsp:txXfrm>
        <a:off x="4458275" y="1562070"/>
        <a:ext cx="1605418" cy="939859"/>
      </dsp:txXfrm>
    </dsp:sp>
    <dsp:sp modelId="{34B58B96-AFAF-47D0-8FE1-8A7A0A0C4767}">
      <dsp:nvSpPr>
        <dsp:cNvPr id="0" name=""/>
        <dsp:cNvSpPr/>
      </dsp:nvSpPr>
      <dsp:spPr>
        <a:xfrm>
          <a:off x="4429035" y="2780754"/>
          <a:ext cx="1663898" cy="998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Compare </a:t>
          </a:r>
          <a:endParaRPr lang="en-CA" sz="1700" kern="1200" dirty="0"/>
        </a:p>
      </dsp:txBody>
      <dsp:txXfrm>
        <a:off x="4458275" y="2809994"/>
        <a:ext cx="1605418" cy="939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Mr7tyk6Mz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eeplearning.net/tutorial/lene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ECE 1373 Project Proposal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79126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CA" dirty="0" smtClean="0"/>
              <a:t>Convolutional Neural Networks for Speech and Image Recognition using FPGA’s</a:t>
            </a:r>
          </a:p>
          <a:p>
            <a:pPr algn="ctr"/>
            <a:endParaRPr lang="en-CA" dirty="0" smtClean="0"/>
          </a:p>
          <a:p>
            <a:pPr algn="ctr"/>
            <a:endParaRPr lang="en-CA" dirty="0" smtClean="0"/>
          </a:p>
          <a:p>
            <a:r>
              <a:rPr lang="en-CA" dirty="0" smtClean="0"/>
              <a:t>Proposed By: </a:t>
            </a:r>
          </a:p>
          <a:p>
            <a:r>
              <a:rPr lang="en-CA" dirty="0" smtClean="0"/>
              <a:t>Venkatesh.R.M,</a:t>
            </a:r>
          </a:p>
          <a:p>
            <a:r>
              <a:rPr lang="en-CA" dirty="0" smtClean="0"/>
              <a:t>Arjun Gandhi</a:t>
            </a:r>
          </a:p>
          <a:p>
            <a:pPr algn="ctr"/>
            <a:endParaRPr lang="en-CA" dirty="0" smtClean="0"/>
          </a:p>
          <a:p>
            <a:pPr algn="ctr"/>
            <a:endParaRPr lang="en-CA" dirty="0" smtClean="0"/>
          </a:p>
          <a:p>
            <a:pPr algn="ctr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   </a:t>
            </a:r>
            <a:r>
              <a:rPr lang="en-CA" u="sng" dirty="0" smtClean="0"/>
              <a:t>How do we plan to implement</a:t>
            </a:r>
            <a:r>
              <a:rPr lang="en-CA" dirty="0" smtClean="0"/>
              <a:t>?</a:t>
            </a:r>
            <a:endParaRPr lang="en-CA" dirty="0"/>
          </a:p>
        </p:txBody>
      </p:sp>
      <p:graphicFrame>
        <p:nvGraphicFramePr>
          <p:cNvPr id="13" name="Diagram 12"/>
          <p:cNvGraphicFramePr/>
          <p:nvPr/>
        </p:nvGraphicFramePr>
        <p:xfrm>
          <a:off x="1447800" y="2133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are Neural Networks?</a:t>
            </a:r>
          </a:p>
          <a:p>
            <a:r>
              <a:rPr lang="en-CA" dirty="0" smtClean="0"/>
              <a:t>What are CNN’s?</a:t>
            </a:r>
          </a:p>
          <a:p>
            <a:r>
              <a:rPr lang="en-CA" dirty="0" smtClean="0"/>
              <a:t>Where are they used?</a:t>
            </a:r>
          </a:p>
          <a:p>
            <a:r>
              <a:rPr lang="en-CA" dirty="0" smtClean="0"/>
              <a:t>Why did we choose CNN’s?</a:t>
            </a:r>
          </a:p>
          <a:p>
            <a:r>
              <a:rPr lang="en-CA" dirty="0" smtClean="0"/>
              <a:t>How do we plan to implement?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  </a:t>
            </a:r>
            <a:r>
              <a:rPr lang="en-CA" u="sng" dirty="0" smtClean="0"/>
              <a:t>What are Neural Networks 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Information processing paradigm inspired by the way biological systems such as the brain process information.</a:t>
            </a:r>
          </a:p>
          <a:p>
            <a:r>
              <a:rPr lang="en-CA" dirty="0" smtClean="0"/>
              <a:t>Composed of large number of highly interconnected elements (neurons) working in unison to solve specific problems.</a:t>
            </a:r>
          </a:p>
          <a:p>
            <a:r>
              <a:rPr lang="en-CA" dirty="0" smtClean="0"/>
              <a:t>ANN’s (Artificial Neural Networks) can be configured for specific applications via learning processes.</a:t>
            </a:r>
          </a:p>
          <a:p>
            <a:r>
              <a:rPr lang="en-CA" dirty="0" smtClean="0"/>
              <a:t>Similar to adjusting synaptic connections in the brain.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-00826--Google-Neural-Netwo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1981200"/>
            <a:ext cx="5810250" cy="4267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/>
              <a:t>   </a:t>
            </a:r>
            <a:r>
              <a:rPr lang="en-CA" u="sng" dirty="0" smtClean="0"/>
              <a:t>Largest ANN (created by Stanford and Google)</a:t>
            </a:r>
            <a:endParaRPr lang="en-CA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            </a:t>
            </a:r>
            <a:r>
              <a:rPr lang="en-CA" u="sng" dirty="0" smtClean="0"/>
              <a:t>What are CNN’s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Type of feed-forward artificial neural network where individual neurons are tiled so as to respond to overlapping regions in the visual field.</a:t>
            </a:r>
          </a:p>
          <a:p>
            <a:r>
              <a:rPr lang="en-CA" dirty="0" smtClean="0"/>
              <a:t>Inspired by biological processes.</a:t>
            </a:r>
          </a:p>
          <a:p>
            <a:r>
              <a:rPr lang="en-CA" dirty="0" smtClean="0"/>
              <a:t>Variations of multilayer perceptrons – designed to use minimal amounts of processing.</a:t>
            </a:r>
          </a:p>
          <a:p>
            <a:r>
              <a:rPr lang="en-CA" dirty="0" smtClean="0"/>
              <a:t>Widely used for image and video recognition.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  </a:t>
            </a:r>
            <a:r>
              <a:rPr lang="en-CA" u="sng" dirty="0" smtClean="0"/>
              <a:t>CNN used for artificial and robotic vision</a:t>
            </a:r>
            <a:endParaRPr lang="en-CA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6629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 </a:t>
            </a:r>
            <a:r>
              <a:rPr lang="en-CA" u="sng" dirty="0" smtClean="0"/>
              <a:t>Where are they used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Image recognition</a:t>
            </a:r>
          </a:p>
          <a:p>
            <a:r>
              <a:rPr lang="en-CA" dirty="0" smtClean="0"/>
              <a:t>Video analysis</a:t>
            </a:r>
          </a:p>
          <a:p>
            <a:r>
              <a:rPr lang="en-CA" dirty="0" smtClean="0"/>
              <a:t>Natural Language Processing</a:t>
            </a:r>
          </a:p>
          <a:p>
            <a:r>
              <a:rPr lang="en-CA" dirty="0" smtClean="0"/>
              <a:t>Playing the computer game Go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 </a:t>
            </a:r>
            <a:r>
              <a:rPr lang="en-CA" u="sng" dirty="0" smtClean="0"/>
              <a:t>Gesture recognition example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www.youtube.com/watch?v=2Mr7tyk6MzE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  </a:t>
            </a:r>
            <a:r>
              <a:rPr lang="en-CA" u="sng" dirty="0" smtClean="0"/>
              <a:t>Why did we choose CNN’s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Libraries present for CPU and GPU:</a:t>
            </a:r>
          </a:p>
          <a:p>
            <a:pPr>
              <a:buFont typeface="Wingdings" pitchFamily="2" charset="2"/>
              <a:buChar char="Ø"/>
            </a:pPr>
            <a:r>
              <a:rPr lang="en-CA" dirty="0" smtClean="0"/>
              <a:t>Caffe (C++) -&gt; University of California at Berkerley</a:t>
            </a:r>
          </a:p>
          <a:p>
            <a:pPr>
              <a:buFont typeface="Wingdings" pitchFamily="2" charset="2"/>
              <a:buChar char="Ø"/>
            </a:pPr>
            <a:r>
              <a:rPr lang="en-CA" dirty="0" smtClean="0"/>
              <a:t>Torch7 (LuaJIT) -&gt; Open collaboration (Facebook, Deepmind, Google)</a:t>
            </a:r>
          </a:p>
          <a:p>
            <a:pPr>
              <a:buFont typeface="Wingdings" pitchFamily="2" charset="2"/>
              <a:buChar char="Ø"/>
            </a:pPr>
            <a:r>
              <a:rPr lang="en-CA" dirty="0" smtClean="0"/>
              <a:t>Overfeat (C/C++) -&gt; CILVR Lab at NYU</a:t>
            </a:r>
          </a:p>
          <a:p>
            <a:pPr>
              <a:buFont typeface="Wingdings" pitchFamily="2" charset="2"/>
              <a:buChar char="Ø"/>
            </a:pPr>
            <a:r>
              <a:rPr lang="en-CA" dirty="0" smtClean="0"/>
              <a:t>Cuda – convnet (C++/CUDA) -&gt; Alex Krizhevsky</a:t>
            </a:r>
          </a:p>
          <a:p>
            <a:pPr>
              <a:buFont typeface="Wingdings" pitchFamily="2" charset="2"/>
              <a:buChar char="Ø"/>
            </a:pPr>
            <a:r>
              <a:rPr lang="en-CA" dirty="0" smtClean="0"/>
              <a:t>MatConvnet (Matlab) -&gt; A. Vedaldi, K.Lenc</a:t>
            </a:r>
          </a:p>
          <a:p>
            <a:pPr>
              <a:buFont typeface="Wingdings" pitchFamily="2" charset="2"/>
              <a:buChar char="Ø"/>
            </a:pPr>
            <a:r>
              <a:rPr lang="en-CA" dirty="0" smtClean="0"/>
              <a:t>Theano (Python) -&gt; Open collaboration, see </a:t>
            </a:r>
            <a:r>
              <a:rPr lang="en-CA" u="sng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http://deeplearning.net/tutorial/lenet.html</a:t>
            </a:r>
            <a:endParaRPr lang="en-CA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None of these target FPGA’s.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We hope to use accelerators to improve the results obtained with FPGA’s.</a:t>
            </a:r>
          </a:p>
          <a:p>
            <a:pPr marL="514350" indent="-514350">
              <a:buFont typeface="+mj-lt"/>
              <a:buAutoNum type="arabicPeriod"/>
            </a:pPr>
            <a:endParaRPr lang="en-CA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</TotalTime>
  <Words>365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ECE 1373 Project Proposal</vt:lpstr>
      <vt:lpstr> Agenda</vt:lpstr>
      <vt:lpstr>  What are Neural Networks ?</vt:lpstr>
      <vt:lpstr>   Largest ANN (created by Stanford and Google)</vt:lpstr>
      <vt:lpstr>            What are CNN’s?</vt:lpstr>
      <vt:lpstr>  CNN used for artificial and robotic vision</vt:lpstr>
      <vt:lpstr> Where are they used?</vt:lpstr>
      <vt:lpstr> Gesture recognition example</vt:lpstr>
      <vt:lpstr>  Why did we choose CNN’s?</vt:lpstr>
      <vt:lpstr>   How do we plan to implement?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1373 Project Proposal</dc:title>
  <dc:creator>Owner</dc:creator>
  <cp:lastModifiedBy>Venkatesh</cp:lastModifiedBy>
  <cp:revision>12</cp:revision>
  <dcterms:created xsi:type="dcterms:W3CDTF">2006-08-16T00:00:00Z</dcterms:created>
  <dcterms:modified xsi:type="dcterms:W3CDTF">2015-02-05T19:59:45Z</dcterms:modified>
</cp:coreProperties>
</file>