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49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2B54D38-8B5D-47E0-AFB8-BB3D93D36BD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561A57B-136D-417A-A6AA-F6E60869BF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54D38-8B5D-47E0-AFB8-BB3D93D36BD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61A57B-136D-417A-A6AA-F6E60869BF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54D38-8B5D-47E0-AFB8-BB3D93D36BD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61A57B-136D-417A-A6AA-F6E60869BF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54D38-8B5D-47E0-AFB8-BB3D93D36BD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61A57B-136D-417A-A6AA-F6E60869BF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54D38-8B5D-47E0-AFB8-BB3D93D36BD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61A57B-136D-417A-A6AA-F6E60869BF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54D38-8B5D-47E0-AFB8-BB3D93D36BD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61A57B-136D-417A-A6AA-F6E60869BF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54D38-8B5D-47E0-AFB8-BB3D93D36BD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61A57B-136D-417A-A6AA-F6E60869BF7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54D38-8B5D-47E0-AFB8-BB3D93D36BD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61A57B-136D-417A-A6AA-F6E60869BF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54D38-8B5D-47E0-AFB8-BB3D93D36BD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61A57B-136D-417A-A6AA-F6E60869BF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2B54D38-8B5D-47E0-AFB8-BB3D93D36BD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61A57B-136D-417A-A6AA-F6E60869BF7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2B54D38-8B5D-47E0-AFB8-BB3D93D36BD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561A57B-136D-417A-A6AA-F6E60869BF7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2B54D38-8B5D-47E0-AFB8-BB3D93D36BD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561A57B-136D-417A-A6AA-F6E60869BF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Cyber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ASSIGNMENT-1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A01:2021:Broken Access Control </a:t>
            </a:r>
          </a:p>
          <a:p>
            <a:r>
              <a:rPr lang="en-US" dirty="0" smtClean="0"/>
              <a:t> A02:2021-Cryptographic Failures </a:t>
            </a:r>
          </a:p>
          <a:p>
            <a:r>
              <a:rPr lang="en-US" dirty="0" smtClean="0"/>
              <a:t> A03:2021-injection </a:t>
            </a:r>
          </a:p>
          <a:p>
            <a:r>
              <a:rPr lang="en-US" dirty="0" smtClean="0"/>
              <a:t> A04:2021-Insecure Design </a:t>
            </a:r>
          </a:p>
          <a:p>
            <a:r>
              <a:rPr lang="en-US" dirty="0" smtClean="0"/>
              <a:t> A05:2021-Security </a:t>
            </a:r>
            <a:r>
              <a:rPr lang="en-US" dirty="0" err="1" smtClean="0"/>
              <a:t>Misconfiguration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 A06:2021-Vulnerable and outdated components </a:t>
            </a:r>
          </a:p>
          <a:p>
            <a:r>
              <a:rPr lang="en-US" dirty="0" smtClean="0"/>
              <a:t>A07:2021-Identification and Authentication Failures </a:t>
            </a:r>
          </a:p>
          <a:p>
            <a:r>
              <a:rPr lang="en-US" dirty="0" smtClean="0"/>
              <a:t> A08:2021-Software and Data integrity Failures </a:t>
            </a:r>
          </a:p>
          <a:p>
            <a:r>
              <a:rPr lang="en-US" dirty="0" smtClean="0"/>
              <a:t> A09:2021-Security Logging and monitoring failures </a:t>
            </a:r>
          </a:p>
          <a:p>
            <a:r>
              <a:rPr lang="en-US" smtClean="0"/>
              <a:t> A10:Server-side Request Forgery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TOP 10 WEB </a:t>
            </a:r>
            <a:r>
              <a:rPr lang="en-US" sz="3600" dirty="0" smtClean="0"/>
              <a:t>APPLICATION SECURITY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RISKS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Cyber security is an protecting security. Cyber refers to Technology and security refers to protection .It is all about protecting computers, networks and data from unauthorized </a:t>
            </a:r>
          </a:p>
          <a:p>
            <a:r>
              <a:rPr lang="en-US" dirty="0" smtClean="0"/>
              <a:t>access</a:t>
            </a:r>
            <a:r>
              <a:rPr lang="en-US" b="1" dirty="0" smtClean="0"/>
              <a:t>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Types Of Cyber Security Attacks: </a:t>
            </a:r>
            <a:endParaRPr lang="en-US" dirty="0" smtClean="0"/>
          </a:p>
          <a:p>
            <a:r>
              <a:rPr lang="en-US" dirty="0" smtClean="0"/>
              <a:t> Active Attack &amp; Passive Attack 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1.Active Attack: </a:t>
            </a:r>
            <a:r>
              <a:rPr lang="en-US" dirty="0" smtClean="0"/>
              <a:t>when someone deliberately tries to gain unauthorized access to a </a:t>
            </a:r>
          </a:p>
          <a:p>
            <a:r>
              <a:rPr lang="en-US" dirty="0" smtClean="0"/>
              <a:t>computer System or network. They might try to steal information ,</a:t>
            </a:r>
            <a:r>
              <a:rPr lang="en-US" dirty="0" err="1" smtClean="0"/>
              <a:t>distrupt</a:t>
            </a:r>
            <a:r>
              <a:rPr lang="en-US" dirty="0" smtClean="0"/>
              <a:t> services or even </a:t>
            </a:r>
          </a:p>
          <a:p>
            <a:r>
              <a:rPr lang="en-US" dirty="0" smtClean="0"/>
              <a:t>also modify data . </a:t>
            </a:r>
          </a:p>
          <a:p>
            <a:r>
              <a:rPr lang="en-US" dirty="0" smtClean="0"/>
              <a:t> 1.Man-in-the-middle attack </a:t>
            </a:r>
          </a:p>
          <a:p>
            <a:r>
              <a:rPr lang="en-US" dirty="0" smtClean="0"/>
              <a:t>2.spoofing </a:t>
            </a:r>
          </a:p>
          <a:p>
            <a:r>
              <a:rPr lang="en-US" dirty="0" smtClean="0"/>
              <a:t> 3.Dos attack </a:t>
            </a:r>
          </a:p>
          <a:p>
            <a:r>
              <a:rPr lang="en-US" dirty="0" smtClean="0"/>
              <a:t> 4.Phishing attack </a:t>
            </a:r>
          </a:p>
          <a:p>
            <a:r>
              <a:rPr lang="en-US" dirty="0" smtClean="0"/>
              <a:t>5.Replay attack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cyber security?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b="1" dirty="0" smtClean="0"/>
              <a:t>Passive Attack :</a:t>
            </a:r>
            <a:r>
              <a:rPr lang="en-US" sz="2800" dirty="0" smtClean="0"/>
              <a:t>we can see data what’s happening but we cant change it. </a:t>
            </a:r>
          </a:p>
          <a:p>
            <a:r>
              <a:rPr lang="en-US" sz="2800" b="1" dirty="0" smtClean="0"/>
              <a:t>1.Computer Surveillance: </a:t>
            </a:r>
            <a:r>
              <a:rPr lang="en-US" sz="2800" dirty="0" smtClean="0"/>
              <a:t>monitoring of computer systems and activities to ensure </a:t>
            </a:r>
          </a:p>
          <a:p>
            <a:r>
              <a:rPr lang="en-US" sz="2800" dirty="0" smtClean="0"/>
              <a:t>security prevent unauthorized access. </a:t>
            </a:r>
          </a:p>
          <a:p>
            <a:r>
              <a:rPr lang="en-US" sz="2800" b="1" dirty="0" smtClean="0"/>
              <a:t>2.Network Surveillance :</a:t>
            </a:r>
            <a:r>
              <a:rPr lang="en-US" sz="2800" dirty="0" smtClean="0"/>
              <a:t>network traffic to detect and prevent security threats and </a:t>
            </a:r>
          </a:p>
          <a:p>
            <a:r>
              <a:rPr lang="en-US" sz="2800" dirty="0" smtClean="0"/>
              <a:t>maintain the confidentiality and security o sensitive information. </a:t>
            </a:r>
          </a:p>
          <a:p>
            <a:r>
              <a:rPr lang="en-US" sz="2800" b="1" dirty="0" smtClean="0"/>
              <a:t>3.Wire Tapping: </a:t>
            </a:r>
            <a:r>
              <a:rPr lang="en-US" sz="2800" dirty="0" smtClean="0"/>
              <a:t>interception and monitoring of electronic communications for </a:t>
            </a:r>
          </a:p>
          <a:p>
            <a:r>
              <a:rPr lang="en-US" sz="2800" dirty="0" smtClean="0"/>
              <a:t>intelligence gathering or evidence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Attack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 smtClean="0"/>
              <a:t>1.Black Hat Hacker: </a:t>
            </a:r>
            <a:r>
              <a:rPr lang="en-US" sz="2800" dirty="0" smtClean="0"/>
              <a:t>These are the bad guys of hacking </a:t>
            </a:r>
            <a:r>
              <a:rPr lang="en-US" sz="2800" dirty="0" err="1" smtClean="0"/>
              <a:t>world.They</a:t>
            </a:r>
            <a:r>
              <a:rPr lang="en-US" sz="2800" dirty="0" smtClean="0"/>
              <a:t> use their skills to break into computer </a:t>
            </a:r>
            <a:r>
              <a:rPr lang="en-US" sz="2800" dirty="0" err="1" smtClean="0"/>
              <a:t>systems,networks,devices</a:t>
            </a:r>
            <a:r>
              <a:rPr lang="en-US" sz="2800" dirty="0" smtClean="0"/>
              <a:t> without permission. </a:t>
            </a:r>
          </a:p>
          <a:p>
            <a:r>
              <a:rPr lang="en-US" sz="2800" b="1" dirty="0" smtClean="0"/>
              <a:t>2.White Hat Hacker: </a:t>
            </a:r>
            <a:r>
              <a:rPr lang="en-US" sz="2800" dirty="0" smtClean="0"/>
              <a:t>These are good guys of hacking world .They find vulnerabilities in computer </a:t>
            </a:r>
            <a:r>
              <a:rPr lang="en-US" sz="2800" dirty="0" err="1" smtClean="0"/>
              <a:t>systems,networks</a:t>
            </a:r>
            <a:r>
              <a:rPr lang="en-US" sz="2800" dirty="0" smtClean="0"/>
              <a:t> devices with </a:t>
            </a:r>
            <a:r>
              <a:rPr lang="en-US" sz="2800" dirty="0" err="1" smtClean="0"/>
              <a:t>permission.They</a:t>
            </a:r>
            <a:r>
              <a:rPr lang="en-US" sz="2800" dirty="0" smtClean="0"/>
              <a:t> help  </a:t>
            </a:r>
            <a:r>
              <a:rPr lang="en-US" sz="2800" dirty="0" err="1" smtClean="0"/>
              <a:t>identitfy</a:t>
            </a:r>
            <a:r>
              <a:rPr lang="en-US" sz="2800" dirty="0" smtClean="0"/>
              <a:t> weakness. </a:t>
            </a:r>
          </a:p>
          <a:p>
            <a:pPr>
              <a:buNone/>
            </a:pPr>
            <a:r>
              <a:rPr lang="en-US" sz="2800" b="1" dirty="0" smtClean="0"/>
              <a:t>3.Grey Hat </a:t>
            </a:r>
            <a:r>
              <a:rPr lang="en-US" sz="2800" b="1" dirty="0" err="1" smtClean="0"/>
              <a:t>Hacker:</a:t>
            </a:r>
            <a:r>
              <a:rPr lang="en-US" sz="2800" dirty="0" err="1" smtClean="0"/>
              <a:t>Both</a:t>
            </a:r>
            <a:r>
              <a:rPr lang="en-US" sz="2800" dirty="0" smtClean="0"/>
              <a:t> black hat hackers and white hat hackers.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HACKERS CATEGORIES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1.malware:</a:t>
            </a:r>
            <a:r>
              <a:rPr lang="en-US" dirty="0" smtClean="0"/>
              <a:t>it can be used to steal sensitive </a:t>
            </a:r>
            <a:r>
              <a:rPr lang="en-US" dirty="0" err="1" smtClean="0"/>
              <a:t>information,damage</a:t>
            </a:r>
            <a:r>
              <a:rPr lang="en-US" dirty="0" smtClean="0"/>
              <a:t> computer </a:t>
            </a:r>
          </a:p>
          <a:p>
            <a:r>
              <a:rPr lang="en-US" dirty="0" err="1" smtClean="0"/>
              <a:t>systems,spread</a:t>
            </a:r>
            <a:r>
              <a:rPr lang="en-US" dirty="0" smtClean="0"/>
              <a:t> to other computers or hold data and systems hostage</a:t>
            </a:r>
            <a:r>
              <a:rPr lang="en-US" b="1" dirty="0" smtClean="0"/>
              <a:t>. </a:t>
            </a:r>
            <a:endParaRPr lang="en-US" dirty="0" smtClean="0"/>
          </a:p>
          <a:p>
            <a:r>
              <a:rPr lang="en-US" b="1" dirty="0" smtClean="0"/>
              <a:t>2.IP Address: </a:t>
            </a:r>
            <a:r>
              <a:rPr lang="en-US" dirty="0" smtClean="0"/>
              <a:t>IP address is a unique numerical label used to identify and locate </a:t>
            </a:r>
          </a:p>
          <a:p>
            <a:r>
              <a:rPr lang="en-US" dirty="0" smtClean="0"/>
              <a:t>devices on a network. </a:t>
            </a:r>
          </a:p>
          <a:p>
            <a:r>
              <a:rPr lang="en-US" b="1" dirty="0" smtClean="0"/>
              <a:t>3.Phishing : </a:t>
            </a:r>
            <a:r>
              <a:rPr lang="en-US" dirty="0" smtClean="0"/>
              <a:t>Type of social engineering attack where attackers trick individuals into </a:t>
            </a:r>
          </a:p>
          <a:p>
            <a:r>
              <a:rPr lang="en-US" dirty="0" smtClean="0"/>
              <a:t>revealing sensitive information. </a:t>
            </a:r>
          </a:p>
          <a:p>
            <a:r>
              <a:rPr lang="en-US" b="1" dirty="0" smtClean="0"/>
              <a:t>4.Firewall: </a:t>
            </a:r>
            <a:r>
              <a:rPr lang="en-US" dirty="0" smtClean="0"/>
              <a:t>System that monitors and controls incoming and outgoing network traffic </a:t>
            </a:r>
          </a:p>
          <a:p>
            <a:r>
              <a:rPr lang="en-US" dirty="0" smtClean="0"/>
              <a:t>based on predetermined security rules. </a:t>
            </a:r>
          </a:p>
          <a:p>
            <a:r>
              <a:rPr lang="en-US" b="1" dirty="0" smtClean="0"/>
              <a:t>5.Social Engineering: </a:t>
            </a:r>
            <a:r>
              <a:rPr lang="en-US" dirty="0" smtClean="0"/>
              <a:t>It refers to the use of psychological manipulation and </a:t>
            </a:r>
          </a:p>
          <a:p>
            <a:r>
              <a:rPr lang="en-US" dirty="0" smtClean="0"/>
              <a:t>deception tactics to trick individuals into revealing sensitive information. </a:t>
            </a:r>
          </a:p>
          <a:p>
            <a:r>
              <a:rPr lang="en-US" b="1" dirty="0" smtClean="0"/>
              <a:t>6.Ransomware:</a:t>
            </a:r>
            <a:r>
              <a:rPr lang="en-US" dirty="0" smtClean="0"/>
              <a:t>It type of malicious software that encrypts a victims files and demands </a:t>
            </a:r>
          </a:p>
          <a:p>
            <a:r>
              <a:rPr lang="en-US" dirty="0" smtClean="0"/>
              <a:t>payment in exchange for the decryption key.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Essential Terminologies :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1.Kevin </a:t>
            </a:r>
            <a:r>
              <a:rPr lang="en-US" dirty="0" err="1" smtClean="0"/>
              <a:t>Mitnik</a:t>
            </a:r>
            <a:r>
              <a:rPr lang="en-US" dirty="0" smtClean="0"/>
              <a:t> </a:t>
            </a:r>
          </a:p>
          <a:p>
            <a:r>
              <a:rPr lang="en-US" dirty="0" smtClean="0"/>
              <a:t> 2.Anonymous </a:t>
            </a:r>
          </a:p>
          <a:p>
            <a:r>
              <a:rPr lang="en-US" dirty="0" smtClean="0"/>
              <a:t> 3.Adrian </a:t>
            </a:r>
            <a:r>
              <a:rPr lang="en-US" dirty="0" err="1" smtClean="0"/>
              <a:t>Lamo</a:t>
            </a:r>
            <a:r>
              <a:rPr lang="en-US" dirty="0" smtClean="0"/>
              <a:t> </a:t>
            </a:r>
          </a:p>
          <a:p>
            <a:r>
              <a:rPr lang="en-US" dirty="0" smtClean="0"/>
              <a:t> 4.Albert Gonzalez </a:t>
            </a:r>
          </a:p>
          <a:p>
            <a:r>
              <a:rPr lang="en-US" dirty="0" smtClean="0"/>
              <a:t> 5.Matthew Bevan And Richard </a:t>
            </a:r>
            <a:r>
              <a:rPr lang="en-US" dirty="0" err="1" smtClean="0"/>
              <a:t>Pryac</a:t>
            </a:r>
            <a:r>
              <a:rPr lang="en-US" dirty="0" smtClean="0"/>
              <a:t> </a:t>
            </a:r>
          </a:p>
          <a:p>
            <a:r>
              <a:rPr lang="en-US" dirty="0" smtClean="0"/>
              <a:t> 6.Jeanson James </a:t>
            </a:r>
            <a:r>
              <a:rPr lang="en-US" dirty="0" err="1" smtClean="0"/>
              <a:t>Ancheta</a:t>
            </a:r>
            <a:r>
              <a:rPr lang="en-US" dirty="0" smtClean="0"/>
              <a:t> </a:t>
            </a:r>
          </a:p>
          <a:p>
            <a:r>
              <a:rPr lang="en-US" dirty="0" smtClean="0"/>
              <a:t>7.Michael </a:t>
            </a:r>
            <a:r>
              <a:rPr lang="en-US" dirty="0" err="1" smtClean="0"/>
              <a:t>Calce</a:t>
            </a:r>
            <a:r>
              <a:rPr lang="en-US" dirty="0" smtClean="0"/>
              <a:t> </a:t>
            </a:r>
          </a:p>
          <a:p>
            <a:r>
              <a:rPr lang="en-US" dirty="0" smtClean="0"/>
              <a:t>8.Kevin </a:t>
            </a:r>
            <a:r>
              <a:rPr lang="en-US" dirty="0" err="1" smtClean="0"/>
              <a:t>Poulsen</a:t>
            </a:r>
            <a:r>
              <a:rPr lang="en-US" dirty="0" smtClean="0"/>
              <a:t> </a:t>
            </a:r>
          </a:p>
          <a:p>
            <a:r>
              <a:rPr lang="en-US" dirty="0" smtClean="0"/>
              <a:t> 9.Jonathan James </a:t>
            </a:r>
          </a:p>
          <a:p>
            <a:r>
              <a:rPr lang="en-US" dirty="0" smtClean="0"/>
              <a:t> 10.Astra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143000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Top 10 Most Notorious Hackers Of All </a:t>
            </a:r>
            <a:br>
              <a:rPr lang="en-US" sz="3100" dirty="0" smtClean="0"/>
            </a:br>
            <a:r>
              <a:rPr lang="en-US" sz="3100" dirty="0" smtClean="0"/>
              <a:t>Time In This Internet World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1.Reconnaisance/</a:t>
            </a:r>
            <a:r>
              <a:rPr lang="en-US" dirty="0" err="1" smtClean="0"/>
              <a:t>Footprinting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 2.Scanning </a:t>
            </a:r>
          </a:p>
          <a:p>
            <a:r>
              <a:rPr lang="en-US" dirty="0" smtClean="0"/>
              <a:t>3.Gaining Access </a:t>
            </a:r>
          </a:p>
          <a:p>
            <a:r>
              <a:rPr lang="en-US" dirty="0" smtClean="0"/>
              <a:t> 4.Maintaining Access </a:t>
            </a:r>
          </a:p>
          <a:p>
            <a:r>
              <a:rPr lang="en-US" dirty="0" smtClean="0"/>
              <a:t> 5.clearing Tracks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Hacking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OSI AND TCP/IP MODEL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1228" y="1481138"/>
            <a:ext cx="7261544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Cisco packet tracer is a network simulation and visualization tool developed by Cisco systems .it allows users to create visual networks and simulate network configuration, </a:t>
            </a:r>
            <a:r>
              <a:rPr lang="en-US" dirty="0" err="1" smtClean="0"/>
              <a:t>devices,and</a:t>
            </a:r>
            <a:r>
              <a:rPr lang="en-US" dirty="0" smtClean="0"/>
              <a:t> </a:t>
            </a:r>
            <a:r>
              <a:rPr lang="en-US" dirty="0" err="1" smtClean="0"/>
              <a:t>connections.it</a:t>
            </a:r>
            <a:r>
              <a:rPr lang="en-US" dirty="0" smtClean="0"/>
              <a:t> used for educational </a:t>
            </a:r>
            <a:r>
              <a:rPr lang="en-US" dirty="0" err="1" smtClean="0"/>
              <a:t>purpose,such</a:t>
            </a:r>
            <a:r>
              <a:rPr lang="en-US" dirty="0" smtClean="0"/>
              <a:t> as teaching networking concepts and practicing network troubleshooting.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DASHBOARD OF CISCO PACKET </a:t>
            </a:r>
            <a:br>
              <a:rPr lang="en-US" dirty="0" smtClean="0"/>
            </a:br>
            <a:r>
              <a:rPr lang="en-US" dirty="0" smtClean="0"/>
              <a:t>TRACER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</TotalTime>
  <Words>491</Words>
  <Application>Microsoft Office PowerPoint</Application>
  <PresentationFormat>On-screen Show (4:3)</PresentationFormat>
  <Paragraphs>71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Cyber security</vt:lpstr>
      <vt:lpstr>What is cyber security? </vt:lpstr>
      <vt:lpstr>Passive Attack </vt:lpstr>
      <vt:lpstr>HACKERS CATEGORIES </vt:lpstr>
      <vt:lpstr>Essential Terminologies : </vt:lpstr>
      <vt:lpstr>Top 10 Most Notorious Hackers Of All  Time In This Internet World: </vt:lpstr>
      <vt:lpstr>Phases of Hacking</vt:lpstr>
      <vt:lpstr>OSI AND TCP/IP MODEL </vt:lpstr>
      <vt:lpstr>DASHBOARD OF CISCO PACKET  TRACER </vt:lpstr>
      <vt:lpstr>TOP 10 WEB APPLICATION SECURITY  RISKS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</dc:title>
  <dc:creator>heman</dc:creator>
  <cp:lastModifiedBy>heman</cp:lastModifiedBy>
  <cp:revision>1</cp:revision>
  <dcterms:created xsi:type="dcterms:W3CDTF">2024-02-28T03:22:24Z</dcterms:created>
  <dcterms:modified xsi:type="dcterms:W3CDTF">2024-02-28T03:30:33Z</dcterms:modified>
</cp:coreProperties>
</file>