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A036B7-B34A-4E0D-A02D-CA9FEE806D1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DA15C4-6A60-4DFA-85AC-30B2D53C29F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 </a:t>
            </a:r>
            <a:r>
              <a:rPr lang="en-US" dirty="0" smtClean="0"/>
              <a:t>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ASSIGNMENT - 2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FOOT PRINTING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Footp</a:t>
            </a:r>
            <a:r>
              <a:rPr lang="en-US" dirty="0" smtClean="0"/>
              <a:t> </a:t>
            </a:r>
            <a:r>
              <a:rPr lang="en-US" dirty="0" err="1" smtClean="0"/>
              <a:t>Footprinting</a:t>
            </a:r>
            <a:r>
              <a:rPr lang="en-US" dirty="0" smtClean="0"/>
              <a:t> means gathering information about a target system</a:t>
            </a:r>
          </a:p>
          <a:p>
            <a:r>
              <a:rPr lang="en-US" dirty="0" smtClean="0"/>
              <a:t> that can be used to execute a successful cyber attack.</a:t>
            </a:r>
          </a:p>
          <a:p>
            <a:r>
              <a:rPr lang="en-US" dirty="0" smtClean="0"/>
              <a:t> To get this information, a hacker might use various methods with variant tools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TYPES OF FOOTPRINTING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two types of </a:t>
            </a:r>
            <a:r>
              <a:rPr lang="en-US" dirty="0" err="1" smtClean="0"/>
              <a:t>footprinting</a:t>
            </a:r>
            <a:r>
              <a:rPr lang="en-US" dirty="0" smtClean="0"/>
              <a:t> as following below. 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Active </a:t>
            </a:r>
            <a:r>
              <a:rPr lang="en-US" b="1" dirty="0" err="1" smtClean="0"/>
              <a:t>Footprinting</a:t>
            </a:r>
            <a:r>
              <a:rPr lang="en-US" b="1" dirty="0" smtClean="0"/>
              <a:t>: </a:t>
            </a:r>
            <a:r>
              <a:rPr lang="en-US" dirty="0" smtClean="0"/>
              <a:t>Active </a:t>
            </a:r>
            <a:r>
              <a:rPr lang="en-US" dirty="0" err="1" smtClean="0"/>
              <a:t>footprinting</a:t>
            </a:r>
            <a:r>
              <a:rPr lang="en-US" dirty="0" smtClean="0"/>
              <a:t> means performing </a:t>
            </a:r>
            <a:r>
              <a:rPr lang="en-US" dirty="0" err="1" smtClean="0"/>
              <a:t>footprinting</a:t>
            </a:r>
            <a:r>
              <a:rPr lang="en-US" dirty="0" smtClean="0"/>
              <a:t> by </a:t>
            </a:r>
          </a:p>
          <a:p>
            <a:r>
              <a:rPr lang="en-US" dirty="0" smtClean="0"/>
              <a:t>getting in direct touch with the target machine. 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Passive </a:t>
            </a:r>
            <a:r>
              <a:rPr lang="en-US" b="1" dirty="0" err="1" smtClean="0"/>
              <a:t>Footprinting</a:t>
            </a:r>
            <a:r>
              <a:rPr lang="en-US" b="1" dirty="0" smtClean="0"/>
              <a:t>: </a:t>
            </a:r>
            <a:r>
              <a:rPr lang="en-US" dirty="0" smtClean="0"/>
              <a:t>Passive </a:t>
            </a:r>
            <a:r>
              <a:rPr lang="en-US" dirty="0" err="1" smtClean="0"/>
              <a:t>footprinting</a:t>
            </a:r>
            <a:r>
              <a:rPr lang="en-US" dirty="0" smtClean="0"/>
              <a:t> means collecting information about </a:t>
            </a:r>
          </a:p>
          <a:p>
            <a:r>
              <a:rPr lang="en-US" dirty="0" smtClean="0"/>
              <a:t>a system located at a remote distance from the attacker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OF FOOTPRINTING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39105"/>
            <a:ext cx="8229600" cy="343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DNS FOOTPRINTING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DNS </a:t>
            </a:r>
            <a:r>
              <a:rPr lang="en-US" dirty="0" err="1" smtClean="0"/>
              <a:t>Footprinting</a:t>
            </a:r>
            <a:r>
              <a:rPr lang="en-US" dirty="0" smtClean="0"/>
              <a:t> is a technique that is used by an attacker to gather DNS </a:t>
            </a:r>
          </a:p>
          <a:p>
            <a:r>
              <a:rPr lang="en-US" dirty="0" smtClean="0"/>
              <a:t>information about the target system. DNS </a:t>
            </a:r>
            <a:r>
              <a:rPr lang="en-US" dirty="0" err="1" smtClean="0"/>
              <a:t>Footprinting</a:t>
            </a:r>
            <a:r>
              <a:rPr lang="en-US" dirty="0" smtClean="0"/>
              <a:t> allows the attacker to </a:t>
            </a:r>
          </a:p>
          <a:p>
            <a:r>
              <a:rPr lang="en-US" dirty="0" smtClean="0"/>
              <a:t>obtain information about the DNS Zone Data, which includes: </a:t>
            </a:r>
          </a:p>
          <a:p>
            <a:r>
              <a:rPr lang="en-US" dirty="0" smtClean="0"/>
              <a:t> DNS Domain Names </a:t>
            </a:r>
          </a:p>
          <a:p>
            <a:r>
              <a:rPr lang="en-US" dirty="0" smtClean="0"/>
              <a:t> Computer Names </a:t>
            </a:r>
          </a:p>
          <a:p>
            <a:r>
              <a:rPr lang="en-US" dirty="0" smtClean="0"/>
              <a:t> IP Addresses </a:t>
            </a:r>
          </a:p>
          <a:p>
            <a:r>
              <a:rPr lang="en-US" dirty="0" smtClean="0"/>
              <a:t>Network related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RECONNIASSANCE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Reconnaissance takes place in two parts </a:t>
            </a:r>
          </a:p>
          <a:p>
            <a:r>
              <a:rPr lang="en-US" dirty="0" smtClean="0"/>
              <a:t> Active Reconnaissance </a:t>
            </a:r>
          </a:p>
          <a:p>
            <a:r>
              <a:rPr lang="en-US" dirty="0" smtClean="0"/>
              <a:t> Passive Reconnaissance. </a:t>
            </a:r>
          </a:p>
          <a:p>
            <a:r>
              <a:rPr lang="en-US" dirty="0" smtClean="0"/>
              <a:t> ACTIVE: In this process, you will directly interact with the computer system to </a:t>
            </a:r>
          </a:p>
          <a:p>
            <a:r>
              <a:rPr lang="en-US" dirty="0" smtClean="0"/>
              <a:t>gain information. This information can be relevant and accurate. But there is </a:t>
            </a:r>
          </a:p>
          <a:p>
            <a:r>
              <a:rPr lang="en-US" dirty="0" smtClean="0"/>
              <a:t>a risk of getting detected if you are planning active reconnaissance without </a:t>
            </a:r>
          </a:p>
          <a:p>
            <a:r>
              <a:rPr lang="en-US" dirty="0" smtClean="0"/>
              <a:t>permission. If you are detected, then system admin can take severe action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3684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ETHICAL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Ethical Hacking, also referred to as “white hat hacking,” “Pen Testing”.</a:t>
            </a:r>
          </a:p>
          <a:p>
            <a:r>
              <a:rPr lang="en-US" dirty="0" smtClean="0"/>
              <a:t>simply “ethical hacking,” plays a critical role in maintaining the security and integrity of computer systems and networks.</a:t>
            </a:r>
          </a:p>
          <a:p>
            <a:r>
              <a:rPr lang="en-US" dirty="0" smtClean="0"/>
              <a:t> It involves </a:t>
            </a:r>
            <a:r>
              <a:rPr lang="en-US" dirty="0" err="1" smtClean="0"/>
              <a:t>cybersecurity</a:t>
            </a:r>
            <a:r>
              <a:rPr lang="en-US" smtClean="0"/>
              <a:t>  practices that use hacking tools and techniques to identify vulnerabilities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280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CYBER SECURITY </vt:lpstr>
      <vt:lpstr>WHAT IS FOOT PRINTING</vt:lpstr>
      <vt:lpstr> TYPES OF FOOTPRINTING </vt:lpstr>
      <vt:lpstr>ARCHITECTURE OF FOOTPRINTING </vt:lpstr>
      <vt:lpstr>WHAT IS DNS FOOTPRINTING </vt:lpstr>
      <vt:lpstr>TYPES OF RECONNIASSANCE</vt:lpstr>
      <vt:lpstr>UNDERSTANDING ETHICAL  HACKING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</dc:title>
  <dc:creator>heman</dc:creator>
  <cp:lastModifiedBy>heman</cp:lastModifiedBy>
  <cp:revision>1</cp:revision>
  <dcterms:created xsi:type="dcterms:W3CDTF">2024-02-28T03:02:47Z</dcterms:created>
  <dcterms:modified xsi:type="dcterms:W3CDTF">2024-02-28T03:11:48Z</dcterms:modified>
</cp:coreProperties>
</file>