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B041-1796-4310-9911-E5FF5B6014A2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4CA35-2903-42E7-91CE-A686F8C69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5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4CA35-2903-42E7-91CE-A686F8C69A3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63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4CA35-2903-42E7-91CE-A686F8C69A3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52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A49E-FC06-1240-8AAF-42769C61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D440-1BA6-F310-95CA-B0327E7D5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8C6A-176D-52E7-DB7F-93CFA56F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6B9C-1D75-7753-96C5-CA1C0F7A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29DD-47FE-02F6-225B-72D03B46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0B1B-5C0D-1B4D-1234-8602215C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00116-D197-C816-D4BC-1C37A861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E656-072F-1739-8EE6-F2B1A88A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213A-FD55-74CF-7B72-520B8180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5A91-F5F6-2099-0EEA-107E932D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A2B3C-C9BC-E02C-BB16-745565C4A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6CD5F-CBBF-5B35-6F88-F39141272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32B2-28F2-A96C-946E-D1BCF612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3E02-B04E-1A3F-E871-2573A310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F94A-B15E-40E5-0D43-A822AF43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2EEA-333D-3A30-FFC9-AF5DF37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6106-162A-F8BB-1392-5C4C3FBE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5D1CF-97C3-479E-21D9-689F2FB7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3A7E-D4BA-672A-BFC6-D57050D1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C4C9-6D7B-D9EE-C077-25B8D61D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B33E-D476-C5D2-3734-1AA5BC5E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5AE07-2D1B-98B7-45B6-7E4882F6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FD8B6-E4F0-FA21-3DAE-6751D72D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333F-2590-01D3-AA97-49C8A79A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BC64-2512-BD32-255B-9091BE58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1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9E98-4523-D2B9-29D2-92E24E6C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2D7-AE69-2B8D-239B-D4C13888F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D83EE-02EF-6073-C9C7-F694243F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98100-AC05-25B1-C63D-0918C2E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AD7CB-29B3-D686-9261-B862498E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43360-A47D-73A0-1CBB-4A9BA205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4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4F13-FC44-4A19-17C9-770D7247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E2FA6-F4AA-890F-999B-0B9E7863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33539-2599-8ABA-48F3-44A37854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2E78B-3E50-8077-F46A-691C42E10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55141-DD18-999D-4816-6FC4A5C61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699A7-0850-7CC7-7900-5B07E93A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A4762-B9D4-0FC1-F137-F3716F5E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428E4-90CA-9591-29FD-BDFE07D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8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F0B2-4DA0-82EA-9323-AB9879E5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62D2B-3FFB-AE80-E0F5-4EB42143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FECC6-275B-4FD8-84A8-2F169501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3F377-FC9B-2D77-D5B2-1CFA4F02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7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F2A47-BBEB-8FDF-A769-FCA897EF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BAAAC-6C0D-A58D-B436-35F4377B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FEE35-65B5-B805-E642-FF51BF55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F611-3718-EE3C-352C-8B3EA1C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CF84-FEF4-5E5C-6FA6-B9AE34AD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AF4EC-964C-6C2E-517F-8BAF2722C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C58A-F8BC-4CD8-2C00-4100C6C8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5FE1-2FEA-8456-8FDC-2CE942B4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D105-A971-4DB8-1809-4515C5FE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578A-E3DE-0BF7-4153-EADEB387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776F1-CE32-41B0-29FB-030993FC2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CDDFF-7AED-B2F6-B431-3BD2998F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EA0C3-B6C1-656F-131A-9764737B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343A1-4178-E270-26F5-A51E04D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DB7E-26C7-4534-43AC-4DDA64B4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1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EDFD6-4DC8-46B9-9385-7C6EBD8E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AA27F-879D-F724-B699-0D7B847B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20A1-2BA3-54F9-9072-BE14F1F68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66F8-C827-4279-A758-DBAD9BA79813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45F3-A6BF-3AED-D971-CEF630DA2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C113-9AF3-B424-3A1E-49E9B55F7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01F2-9493-46CB-9B24-3ED79FEB6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6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103822/" TargetMode="External"/><Relationship Id="rId2" Type="http://schemas.openxmlformats.org/officeDocument/2006/relationships/hyperlink" Target="https://www.grandviewresearch.com/industry-analysis/medical-hyperspectral-imaging-systems-market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BAF1-C2AA-E125-6C05-33ECE2D8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008" y="381001"/>
            <a:ext cx="8989764" cy="165576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Smart Radiology AI</a:t>
            </a:r>
            <a:br>
              <a:rPr lang="en-IN" dirty="0"/>
            </a:b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IoT of Diagnostics: Connecting Radiologists with AI-driven Image Analysis</a:t>
            </a:r>
            <a:endParaRPr lang="en-IN" sz="2700" b="1" dirty="0">
              <a:solidFill>
                <a:schemeClr val="accent5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319A-CF25-1442-2303-D8141D070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88CE4-2564-9573-4E04-0C61690B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2" y="2157948"/>
            <a:ext cx="6561539" cy="3743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AF762-DE9F-1D52-AD1A-61A6AB74D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49" y="2157948"/>
            <a:ext cx="4648408" cy="38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ED5A-3AA3-5BB1-AEA9-BB790ABA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1F2737-8FA4-A546-A0D1-16D2B21C4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034" y="0"/>
            <a:ext cx="12192000" cy="6858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00032-FDE0-EE67-7B66-A6970806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37" y="716097"/>
            <a:ext cx="4351663" cy="24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0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BD71-E6E4-C528-F3EE-7D33EE98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3F2B-40CC-864A-A445-DE450EF6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challenge faced by radiologists in accurately and efficiently diagnosing diseases from medical images such as X-rays, MRI scans, and CT scans due to the increasing volume and complexity of imaging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Limited Access to Specialized Expertise: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Not all healthcare facilities have access to highly specialized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radiologists,especially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in remote or under-resourced areas.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Patients in these areas may receive lower-quality diagnostics,      leading to disparities in healthcare outcomes based on geographic location.</a:t>
            </a:r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5DB3-A5D2-389F-734B-2B9CC91D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69"/>
            <a:ext cx="10515600" cy="139914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Statistics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96BE-6278-574C-F9D4-065E2CCF8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11"/>
            <a:ext cx="10515600" cy="46676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Global AI in Medical Imaging market size reached USD 4.3 Billion in 2023 and is expected to grow at a CAGR of 28.4% to reach USD 23.6 Billion by 2030.</a:t>
            </a: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Estimated at 20-30% of radiology departments in developed countries use AI-powered image analysis tools in 2023.</a:t>
            </a:r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"AI in Healthcare: Balancing Cost and Innovation ,Artificial Intelligence in Healthcare Market to Reach $6.6 Billion by 2021“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click here for Source link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click here for source link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1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8CAD-93E2-44FE-BB3B-74FA4438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Stakeholders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DFD1-B691-5DA8-440A-E22AEC35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Radiologists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Healthcare Providers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Patients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Medical Imaging Companies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Health Insurance Companies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Regulatory Bodies</a:t>
            </a:r>
            <a:endParaRPr lang="en-IN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3EB-BC53-A0B3-B771-71F9A06C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"/>
            <a:ext cx="10515600" cy="11347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Present Scenario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BED0-7DA0-DF24-AEB2-C0CB8808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619"/>
            <a:ext cx="10515600" cy="553046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Radiologists are overwhelmed with increasing volumes of medical images to analyze daily.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Variability in diagnostic accuracy and consistency due to differences in experience and fatigue.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Limited access to specialized radiology expertise in underserved or remote healthcare facilities.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Complex medical imaging techniques require continuous learning and specialization.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Integration issues between imaging systems and electronic health records (EHRs) hinder efficiency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Regulatory and ethical concerns regarding AI use in clinical decision-making are still evolving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3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AF9B-7834-C6FA-170F-ED3DF612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39" y="396607"/>
            <a:ext cx="11067361" cy="98362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Arial Black" panose="020B0A04020102020204" pitchFamily="34" charset="0"/>
              </a:rPr>
              <a:t>Proposed Solution- </a:t>
            </a:r>
            <a:r>
              <a:rPr lang="en-IN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Predictive/Preventive </a:t>
            </a:r>
            <a:r>
              <a:rPr lang="en-IN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Maintainance</a:t>
            </a:r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C18B-F485-11D3-8FB6-02E08733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236"/>
            <a:ext cx="10515600" cy="4796727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Notifications coming from the System: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Alerts on image quality:</a:t>
            </a:r>
          </a:p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Alerts for System Health:</a:t>
            </a:r>
          </a:p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Additional Alerts: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Notifications related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data storage issues, processing delays,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 integration errors with EHR systems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Scheduled Maintenance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Regular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updates and system checks to ensure the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AI algorithms and hardware are functioning optimally.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81C15-FC6A-30D8-DF8E-199B48F36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12" y="1655657"/>
            <a:ext cx="4505898" cy="35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3226-EA66-CEA9-E5EC-974967C7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03"/>
            <a:ext cx="10515600" cy="89236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Features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888D84-DC8F-8970-AD68-A5106137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383"/>
            <a:ext cx="10515600" cy="5273580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Automated Image Analysis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AI-driven analysis of medical images (e.g., X-rays, MRIs, CT scans) to assist radiologists in identifying anomalies and making diagnoses faster.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Real-time Alerts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Immediate notifications for radiologists when potential abnormalities are detected in images, highlighting areas of concern.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Integration with EHRs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Seamless integration with Electronic Health Records (EHR) systems for easy access to patient history and sharing of diagnostic results.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Predictive Diagnostics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of machine learning models to predict disease progression or likelihood based on image data and patient history.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1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92BF-B515-0037-13C2-9E107E4A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"/>
            <a:ext cx="10515600" cy="6022727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Predictive Diagnostics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of machine learning models to predict disease progression or likelihood based on image data and patient history.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Predictive Diagnostics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of machine learning models to predict disease progression or likelihood based on image data and patient history.</a:t>
            </a:r>
            <a:endParaRPr lang="en-US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User-Friendly Interface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An intuitive interface that allows radiologists to easily navigate through images, adjust parameters, and access relevant patient data without technical complexity.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Data Security and Compliance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Built-in data encryption and compliance with healthcare regulations (e.g., HIPAA) to ensure patient data privacy and security.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84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A911AB-EFB8-4424-CF27-4B56899A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422"/>
            <a:ext cx="10515600" cy="590154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Steps to solve patients problem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By the Smart Radiology AI 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Analysis and Diagnosis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Reporting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Review by Radiologist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Treatment Recommendation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Patient Communication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Continuous Learning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C6063D40-8258-564D-F529-E8E91ED0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12" y="3654513"/>
            <a:ext cx="5739788" cy="2928066"/>
          </a:xfrm>
          <a:prstGeom prst="rect">
            <a:avLst/>
          </a:prstGeom>
        </p:spPr>
      </p:pic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3E0ADC6B-BF9C-4D66-598C-3AD6B6A38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53" y="28326"/>
            <a:ext cx="5252510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573</Words>
  <Application>Microsoft Office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Bauhaus 93</vt:lpstr>
      <vt:lpstr>Calibri</vt:lpstr>
      <vt:lpstr>Calibri Light</vt:lpstr>
      <vt:lpstr>Wingdings</vt:lpstr>
      <vt:lpstr>Office Theme</vt:lpstr>
      <vt:lpstr>Smart Radiology AI IoT of Diagnostics: Connecting Radiologists with AI-driven Image Analysis</vt:lpstr>
      <vt:lpstr>Problem Statement </vt:lpstr>
      <vt:lpstr>Statistics</vt:lpstr>
      <vt:lpstr>Stakeholders</vt:lpstr>
      <vt:lpstr>Present Scenario</vt:lpstr>
      <vt:lpstr>Proposed Solution- Predictive/Preventive Maintainance</vt:lpstr>
      <vt:lpstr>Features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Chaman Vummagoni</dc:creator>
  <cp:lastModifiedBy>Chaman Vummagoni</cp:lastModifiedBy>
  <cp:revision>2</cp:revision>
  <dcterms:created xsi:type="dcterms:W3CDTF">2024-08-07T16:01:10Z</dcterms:created>
  <dcterms:modified xsi:type="dcterms:W3CDTF">2024-08-09T15:48:04Z</dcterms:modified>
</cp:coreProperties>
</file>