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tableStyles+xml" PartName="/ppt/tableStyles.xml"/>
  <Default ContentType="image/png" Extension="pn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pn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png" Type="http://schemas.openxmlformats.org/officeDocument/2006/relationships/image"/><Relationship Id="rId9" Target="/ppt/media/image9.png" Type="http://schemas.openxmlformats.org/officeDocument/2006/relationships/image"/><Relationship Id="rId10" Target="/ppt/media/image10.png" Type="http://schemas.openxmlformats.org/officeDocument/2006/relationships/image"/><Relationship Id="rId11" Target="/ppt/media/image11.png" Type="http://schemas.openxmlformats.org/officeDocument/2006/relationships/image"/><Relationship Id="rId12" Target="/ppt/media/image12.png" Type="http://schemas.openxmlformats.org/officeDocument/2006/relationships/image"/><Relationship Id="rId13" Target="/ppt/media/image13.png" Type="http://schemas.openxmlformats.org/officeDocument/2006/relationships/image"/><Relationship Id="rId14" Target="/ppt/media/image14.png" Type="http://schemas.openxmlformats.org/officeDocument/2006/relationships/image"/><Relationship Id="rId15" Target="/ppt/media/image15.png" Type="http://schemas.openxmlformats.org/officeDocument/2006/relationships/image"/><Relationship Id="rId16" Target="/ppt/media/image16.png" Type="http://schemas.openxmlformats.org/officeDocument/2006/relationships/image"/><Relationship Id="rId17" Target="/ppt/media/image17.png" Type="http://schemas.openxmlformats.org/officeDocument/2006/relationships/image"/><Relationship Id="rId18" Target="/ppt/media/image18.png" Type="http://schemas.openxmlformats.org/officeDocument/2006/relationships/image"/><Relationship Id="rId19" Target="/ppt/media/image19.png" Type="http://schemas.openxmlformats.org/officeDocument/2006/relationships/image"/><Relationship Id="rId20" Target="/ppt/media/image20.png" Type="http://schemas.openxmlformats.org/officeDocument/2006/relationships/image"/><Relationship Id="rId21" Target="/ppt/media/image21.png" Type="http://schemas.openxmlformats.org/officeDocument/2006/relationships/image"/><Relationship Id="rId22" Target="ppt/media/img_cc_black.png" Type="http://schemas.openxmlformats.org/officeDocument/2006/relationships/image"/><Relationship Id="rId23" Target="ppt/presentation.xml" Type="http://schemas.openxmlformats.org/officeDocument/2006/relationships/officeDocument"/><Relationship Id="rId24" Target="docProps/core.xml" Type="http://schemas.openxmlformats.org/package/2006/relationships/metadata/core-properties"/><Relationship Id="rId25" Target="docProps/app.xml" Type="http://schemas.openxmlformats.org/officeDocument/2006/relationships/extended-properties"/></Relationships>
</file>

<file path=ppt/presentation.xml><?xml version="1.0" encoding="utf-8"?>
<p:presentation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Lst>
  <p:sldSz cx="9144000" cy="6858000" type="screen4x3"/>
  <p:notesSz cx="9144000" cy="6858000"/>
  <p:embeddedFontLst>
    <p:embeddedFont>
      <p:font typeface="OSP DIN"/>
      <p:regular r:id="rId7"/>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tableStyles.xml" Type="http://schemas.openxmlformats.org/officeDocument/2006/relationships/tableStyles"/><Relationship Id="rId7" Target="fonts/font1.fntdata" Type="http://schemas.openxmlformats.org/officeDocument/2006/relationships/font"/><Relationship Id="rId8" Target="presProps.xml" Type="http://schemas.openxmlformats.org/officeDocument/2006/relationships/presProps"/><Relationship Id="rId9" Target="viewProps.xml" Type="http://schemas.openxmlformats.org/officeDocument/2006/relationships/viewProps"/></Relationships>
</file>

<file path=ppt/notesMasters/_rels/notesMaster1.xml.rels><?xml version="1.0" encoding="UTF-8"?><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Relationships xmlns="http://schemas.openxmlformats.org/package/2006/relationships"><Relationship Id="rId2" Target="../media/image3.png" Type="http://schemas.openxmlformats.org/officeDocument/2006/relationships/image"/><Relationship Id="rId3" Target="../media/image4.pn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Relationships xmlns="http://schemas.openxmlformats.org/package/2006/relationships"><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tags/tag1.xml" Type="http://schemas.openxmlformats.org/officeDocument/2006/relationships/tags"/><Relationship Id="rId1" Target="../slideMasters/slideMaster1.xml" Type="http://schemas.openxmlformats.org/officeDocument/2006/relationships/slideMaster"/></Relationships>
</file>

<file path=ppt/slideLayouts/_rels/slideLayout11.xml.rels><?xml version="1.0" encoding="UTF-8"?><Relationships xmlns="http://schemas.openxmlformats.org/package/2006/relationships"><Relationship Id="rId2" Target="../media/image17.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tags/tag2.xml" Type="http://schemas.openxmlformats.org/officeDocument/2006/relationships/tags"/><Relationship Id="rId1" Target="../slideMasters/slideMaster1.xml" Type="http://schemas.openxmlformats.org/officeDocument/2006/relationships/slideMaster"/></Relationships>
</file>

<file path=ppt/slideLayouts/_rels/slideLayout2.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Relationships xmlns="http://schemas.openxmlformats.org/package/2006/relationships"><Relationship Id="rId2" Target="../media/image5.png" Type="http://schemas.openxmlformats.org/officeDocument/2006/relationships/image"/><Relationship Id="rId3" Target="../media/image6.png" Type="http://schemas.openxmlformats.org/officeDocument/2006/relationships/image"/><Relationship Id="rId1" Target="../slideMasters/slideMaster1.xml" Type="http://schemas.openxmlformats.org/officeDocument/2006/relationships/slideMaster"/></Relationships>
</file>

<file path=ppt/slideLayouts/_rels/slideLayout4.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Relationships xmlns="http://schemas.openxmlformats.org/package/2006/relationships"><Relationship Id="rId2" Target="../media/image7.png" Type="http://schemas.openxmlformats.org/officeDocument/2006/relationships/image"/><Relationship Id="rId3" Target="../media/image8.png" Type="http://schemas.openxmlformats.org/officeDocument/2006/relationships/image"/><Relationship Id="rId1" Target="../slideMasters/slideMaster1.xml" Type="http://schemas.openxmlformats.org/officeDocument/2006/relationships/slideMaster"/></Relationships>
</file>

<file path=ppt/slideLayouts/_rels/slideLayout8.xml.rels><?xml version="1.0" encoding="UTF-8"?><Relationships xmlns="http://schemas.openxmlformats.org/package/2006/relationships"><Relationship Id="rId2" Target="../media/image9.png" Type="http://schemas.openxmlformats.org/officeDocument/2006/relationships/image"/><Relationship Id="rId1" Target="../slideMasters/slideMaster1.xml" Type="http://schemas.openxmlformats.org/officeDocument/2006/relationships/slideMaster"/></Relationships>
</file>

<file path=ppt/slideLayouts/_rels/slideLayout9.xml.rels><?xml version="1.0" encoding="UTF-8"?><Relationships xmlns="http://schemas.openxmlformats.org/package/2006/relationships"><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title">
  <p:cSld name="Title Slide">
    <p:bg>
      <p:bgPr>
        <a:solidFill>
          <a:srgbClr val="eae8df"/>
        </a:solidFill>
        <a:effectLst/>
      </p:bgPr>
    </p:bg>
    <p:spTree>
      <p:nvGrpSpPr>
        <p:cNvPr id="1" name=""/>
        <p:cNvGrpSpPr/>
        <p:nvPr/>
      </p:nvGrpSpPr>
      <p:grpSpPr>
        <a:xfrm>
          <a:off x="0" y="0"/>
          <a:ext cx="0" cy="0"/>
          <a:chOff x="0" y="0"/>
          <a:chExt cx="0" cy="0"/>
        </a:xfrm>
      </p:grpSpPr>
      <p:sp>
        <p:nvSpPr>
          <p:cNvPr id="2" name="Snip Single Corner Rectangle 32"/>
          <p:cNvSpPr/>
          <p:nvPr/>
        </p:nvSpPr>
        <p:spPr>
          <a:xfrm flipV="true" rot="0">
            <a:off x="499535" y="657225"/>
            <a:ext cx="8136460" cy="5690658"/>
          </a:xfrm>
          <a:prstGeom prst="snip1Rect">
            <a:avLst>
              <a:gd fmla="val 6847" name="adj"/>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anchor="ctr" rot="10800000" rtlCol="0" vert="horz"/>
          <a:lstStyle/>
          <a:p>
            <a:pPr algn="ctr"/>
            <a:r>
              <a:rPr dirty="0" lang="en-US"/>
              <a:t/>
            </a:r>
            <a:endParaRPr dirty="0" lang="en-US"/>
          </a:p>
        </p:txBody>
      </p:sp>
      <p:pic>
        <p:nvPicPr>
          <p:cNvPr descr="title_texture.png" id="3" name="Picture 43"/>
          <p:cNvPicPr>
            <a:picLocks noChangeAspect="true"/>
          </p:cNvPicPr>
          <p:nvPr/>
        </p:nvPicPr>
        <p:blipFill>
          <a:blip r:embed="rId2">
            <a:alphaModFix amt="85000"/>
          </a:blip>
          <a:stretch>
            <a:fillRect/>
          </a:stretch>
        </p:blipFill>
        <p:spPr>
          <a:xfrm rot="0">
            <a:off x="504825" y="660403"/>
            <a:ext cx="8115300" cy="5689600"/>
          </a:xfrm>
          <a:prstGeom prst="rect">
            <a:avLst/>
          </a:prstGeom>
        </p:spPr>
      </p:pic>
      <p:sp>
        <p:nvSpPr>
          <p:cNvPr id="4" name="Title 1"/>
          <p:cNvSpPr>
            <a:spLocks noGrp="true"/>
          </p:cNvSpPr>
          <p:nvPr>
            <p:ph type="title"/>
          </p:nvPr>
        </p:nvSpPr>
        <p:spPr>
          <a:xfrm rot="0">
            <a:off x="1089020" y="2188631"/>
            <a:ext cx="6858309" cy="2980269"/>
          </a:xfrm>
        </p:spPr>
        <p:txBody>
          <a:bodyPr anchor="b" rtlCol="0" vert="horz"/>
          <a:lstStyle>
            <a:lvl1pPr algn="l" lvl="0">
              <a:lnSpc>
                <a:spcPct val="100000"/>
              </a:lnSpc>
              <a:defRPr baseline="0" cap="none" dirty="0" lang="en-US" sz="7200">
                <a:solidFill>
                  <a:schemeClr val="accent1"/>
                </a:solidFill>
                <a:latin typeface="+mj-lt"/>
              </a:defRPr>
            </a:lvl1pPr>
          </a:lstStyle>
          <a:p>
            <a:pPr/>
            <a:r>
              <a:rPr dirty="0" lang="en-US"/>
              <a:t>Click to edit Master title style</a:t>
            </a:r>
            <a:endParaRPr dirty="0" lang="en-US"/>
          </a:p>
        </p:txBody>
      </p:sp>
      <p:sp>
        <p:nvSpPr>
          <p:cNvPr id="5" name="Subtitle 2"/>
          <p:cNvSpPr>
            <a:spLocks noGrp="true"/>
          </p:cNvSpPr>
          <p:nvPr>
            <p:ph idx="1" type="subTitle"/>
          </p:nvPr>
        </p:nvSpPr>
        <p:spPr>
          <a:xfrm rot="0">
            <a:off x="1089020" y="1069973"/>
            <a:ext cx="6858004" cy="592667"/>
          </a:xfrm>
        </p:spPr>
        <p:txBody>
          <a:bodyPr anchor="b" rtlCol="0" vert="horz">
            <a:noAutofit/>
          </a:bodyPr>
          <a:lstStyle>
            <a:lvl1pPr algn="l" indent="0" lvl="0" marL="0">
              <a:buNone/>
              <a:defRPr b="0" baseline="0" cap="none" dirty="0" i="0" lang="en-US" sz="1600">
                <a:solidFill>
                  <a:schemeClr val="tx1">
                    <a:lumMod val="85000"/>
                    <a:lumOff val="15000"/>
                  </a:schemeClr>
                </a:solidFill>
                <a:latin typeface="+mn-lt"/>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
        <p:nvSpPr>
          <p:cNvPr id="6" name="Rectangle 33"/>
          <p:cNvSpPr/>
          <p:nvPr/>
        </p:nvSpPr>
        <p:spPr>
          <a:xfrm rot="0">
            <a:off x="499536" y="517525"/>
            <a:ext cx="8136464" cy="139699"/>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cxnSp>
        <p:nvCxnSpPr>
          <p:cNvPr id="7" name="Straight Connector 35"/>
          <p:cNvCxnSpPr/>
          <p:nvPr/>
        </p:nvCxnSpPr>
        <p:spPr>
          <a:xfrm rot="0">
            <a:off x="1190625" y="1736725"/>
            <a:ext cx="6756400" cy="47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38"/>
          <p:cNvCxnSpPr/>
          <p:nvPr/>
        </p:nvCxnSpPr>
        <p:spPr>
          <a:xfrm rot="0">
            <a:off x="1190625" y="5604932"/>
            <a:ext cx="6756400" cy="47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ight Triangle 41"/>
          <p:cNvSpPr/>
          <p:nvPr/>
        </p:nvSpPr>
        <p:spPr>
          <a:xfrm rot="5400000">
            <a:off x="8245471" y="5956295"/>
            <a:ext cx="393704" cy="393704"/>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corner_texture1.png" id="10" name="Picture 42"/>
          <p:cNvPicPr>
            <a:picLocks noChangeAspect="true"/>
          </p:cNvPicPr>
          <p:nvPr/>
        </p:nvPicPr>
        <p:blipFill>
          <a:blip r:embed="rId3"/>
          <a:stretch>
            <a:fillRect/>
          </a:stretch>
        </p:blipFill>
        <p:spPr>
          <a:xfrm rot="0">
            <a:off x="8242295" y="5943600"/>
            <a:ext cx="384179" cy="384179"/>
          </a:xfrm>
          <a:prstGeom prst="rect">
            <a:avLst/>
          </a:prstGeom>
        </p:spPr>
      </p:pic>
      <p:sp>
        <p:nvSpPr>
          <p:cNvPr id="11" name="Slide Number Placeholder 5"/>
          <p:cNvSpPr>
            <a:spLocks noGrp="true"/>
          </p:cNvSpPr>
          <p:nvPr>
            <p:ph idx="12" sz="quarter" type="sldNum"/>
          </p:nvPr>
        </p:nvSpPr>
        <p:spPr>
          <a:xfrm rot="0">
            <a:off x="6435725" y="6347882"/>
            <a:ext cx="2133600" cy="365125"/>
          </a:xfrm>
          <a:prstGeom prst="rect">
            <a:avLst/>
          </a:prstGeom>
        </p:spPr>
        <p:txBody>
          <a:bodyPr anchor="ctr" bIns="45720" lIns="91440" rIns="91440" rtlCol="0" tIns="45720" vert="horz"/>
          <a:lstStyle>
            <a:lvl1pPr algn="r" lvl="0">
              <a:defRPr b="0" dirty="0" lang="en-US" sz="800">
                <a:solidFill>
                  <a:schemeClr val="accent1">
                    <a:lumMod val="75000"/>
                  </a:schemeClr>
                </a:solidFill>
                <a:latin typeface="Georgia"/>
              </a:defRPr>
            </a:lvl1pPr>
          </a:lstStyle>
          <a:p>
            <a:pPr/>
            <a:r>
              <a:rPr dirty="0" lang="en-US"/>
              <a:t>&lt;#&gt;</a:t>
            </a:r>
            <a:endParaRPr dirty="0" lang="en-US"/>
          </a:p>
        </p:txBody>
      </p:sp>
      <p:sp>
        <p:nvSpPr>
          <p:cNvPr id="12" name="Footer Placeholder 4"/>
          <p:cNvSpPr>
            <a:spLocks noGrp="true"/>
          </p:cNvSpPr>
          <p:nvPr>
            <p:ph idx="11" sz="quarter" type="ftr"/>
          </p:nvPr>
        </p:nvSpPr>
        <p:spPr>
          <a:xfrm rot="0">
            <a:off x="3124200" y="6347882"/>
            <a:ext cx="2895600" cy="365125"/>
          </a:xfrm>
          <a:prstGeom prst="rect">
            <a:avLst/>
          </a:prstGeom>
        </p:spPr>
        <p:txBody>
          <a:bodyPr anchor="ctr" bIns="45720" lIns="91440" rIns="91440" rtlCol="0" tIns="45720" vert="horz"/>
          <a:lstStyle>
            <a:lvl1pPr algn="ctr" lvl="0">
              <a:defRPr b="0" dirty="0" i="0" lang="en-US" sz="800">
                <a:solidFill>
                  <a:schemeClr val="accent1">
                    <a:lumMod val="75000"/>
                  </a:schemeClr>
                </a:solidFill>
                <a:latin typeface="Georgia"/>
              </a:defRPr>
            </a:lvl1pPr>
          </a:lstStyle>
          <a:p>
            <a:pPr/>
            <a:r>
              <a:rPr dirty="0" lang="en-US"/>
              <a:t>Footer</a:t>
            </a:r>
            <a:endParaRPr dirty="0" lang="en-US"/>
          </a:p>
        </p:txBody>
      </p:sp>
      <p:sp>
        <p:nvSpPr>
          <p:cNvPr id="13" name="Date Placeholder 3"/>
          <p:cNvSpPr>
            <a:spLocks noGrp="true"/>
          </p:cNvSpPr>
          <p:nvPr>
            <p:ph idx="10" sz="half" type="dt"/>
          </p:nvPr>
        </p:nvSpPr>
        <p:spPr>
          <a:xfrm rot="0">
            <a:off x="574675" y="6347882"/>
            <a:ext cx="2133600" cy="365125"/>
          </a:xfrm>
          <a:prstGeom prst="rect">
            <a:avLst/>
          </a:prstGeom>
        </p:spPr>
        <p:txBody>
          <a:bodyPr anchor="ctr" bIns="45720" lIns="91440" rIns="91440" rtlCol="0" tIns="45720" vert="horz"/>
          <a:lstStyle>
            <a:lvl1pPr algn="l" lvl="0">
              <a:defRPr b="0" dirty="0" lang="en-US" sz="800">
                <a:solidFill>
                  <a:schemeClr val="accent1">
                    <a:lumMod val="75000"/>
                  </a:schemeClr>
                </a:solidFill>
                <a:latin typeface="Georgia"/>
              </a:defRPr>
            </a:lvl1pPr>
          </a:lstStyle>
          <a:p>
            <a:pPr/>
            <a:r>
              <a:rPr dirty="0" lang="en-US"/>
              <a:t>Date</a:t>
            </a:r>
            <a:endParaRPr dirty="0" lang="en-US"/>
          </a:p>
        </p:txBody>
      </p:sp>
    </p:spTree>
  </p:cSld>
  <p:clrMapOvr>
    <a:overrideClrMapping accent1="accent1" accent2="accent2" accent3="accent3" accent4="accent4" accent5="accent5" accent6="accent6" bg1="lt1" bg2="lt2" folHlink="folHlink" hlink="hlink" tx1="dk1" tx2="dk2"/>
  </p:clrMapOvr>
</p:sldLayout>
</file>

<file path=ppt/slideLayouts/slideLayout10.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userDrawn="1">
  <p:cSld name="Title, Text, and Images">
    <p:bg>
      <p:bgPr>
        <a:solidFill>
          <a:srgbClr val="eae8df"/>
        </a:solidFill>
        <a:effectLst/>
      </p:bgPr>
    </p:bg>
    <p:spTree>
      <p:nvGrpSpPr>
        <p:cNvPr id="1" name=""/>
        <p:cNvGrpSpPr/>
        <p:nvPr/>
      </p:nvGrpSpPr>
      <p:grpSpPr>
        <a:xfrm>
          <a:off x="0" y="0"/>
          <a:ext cx="0" cy="0"/>
          <a:chOff x="0" y="0"/>
          <a:chExt cx="0" cy="0"/>
        </a:xfrm>
      </p:grpSpPr>
      <p:sp>
        <p:nvSpPr>
          <p:cNvPr id="2" name="Rectangle 35"/>
          <p:cNvSpPr/>
          <p:nvPr/>
        </p:nvSpPr>
        <p:spPr>
          <a:xfrm rot="0">
            <a:off x="155576" y="155575"/>
            <a:ext cx="8832849" cy="6546850"/>
          </a:xfrm>
          <a:prstGeom prst="rect">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texture.png" id="3" name="Picture 36"/>
          <p:cNvPicPr>
            <a:picLocks noChangeAspect="true"/>
          </p:cNvPicPr>
          <p:nvPr/>
        </p:nvPicPr>
        <p:blipFill>
          <a:blip r:embed="rId2">
            <a:alphaModFix amt="85000"/>
          </a:blip>
          <a:stretch>
            <a:fillRect/>
          </a:stretch>
        </p:blipFill>
        <p:spPr>
          <a:xfrm rot="0">
            <a:off x="155576" y="155575"/>
            <a:ext cx="8839200" cy="6553200"/>
          </a:xfrm>
          <a:prstGeom prst="rect">
            <a:avLst/>
          </a:prstGeom>
        </p:spPr>
      </p:pic>
      <p:sp>
        <p:nvSpPr>
          <p:cNvPr id="4" name="Date Placeholder 2"/>
          <p:cNvSpPr>
            <a:spLocks noGrp="true"/>
          </p:cNvSpPr>
          <p:nvPr>
            <p:ph idx="10" sz="half" type="dt"/>
          </p:nvPr>
        </p:nvSpPr>
        <p:spPr/>
        <p:txBody>
          <a:bodyPr rtlCol="0"/>
          <a:lstStyle/>
          <a:p>
            <a:pPr/>
            <a:r>
              <a:rPr dirty="0" lang="en-US"/>
              <a:t>Date</a:t>
            </a:r>
            <a:endParaRPr dirty="0" lang="en-US"/>
          </a:p>
        </p:txBody>
      </p:sp>
      <p:sp>
        <p:nvSpPr>
          <p:cNvPr id="5" name="Footer Placeholder 3"/>
          <p:cNvSpPr>
            <a:spLocks noGrp="true"/>
          </p:cNvSpPr>
          <p:nvPr>
            <p:ph idx="11" sz="quarter" type="ftr"/>
          </p:nvPr>
        </p:nvSpPr>
        <p:spPr/>
        <p:txBody>
          <a:bodyPr rtlCol="0"/>
          <a:lstStyle/>
          <a:p>
            <a:pPr/>
            <a:r>
              <a:rPr dirty="0" lang="en-US"/>
              <a:t>Footer</a:t>
            </a:r>
            <a:endParaRPr dirty="0" lang="en-US"/>
          </a:p>
        </p:txBody>
      </p:sp>
      <p:sp>
        <p:nvSpPr>
          <p:cNvPr id="6" name="Slide Number Placeholder 4"/>
          <p:cNvSpPr>
            <a:spLocks noGrp="true"/>
          </p:cNvSpPr>
          <p:nvPr>
            <p:ph idx="12" sz="quarter" type="sldNum"/>
          </p:nvPr>
        </p:nvSpPr>
        <p:spPr/>
        <p:txBody>
          <a:bodyPr rtlCol="0"/>
          <a:lstStyle/>
          <a:p>
            <a:pPr/>
            <a:r>
              <a:rPr dirty="0" lang="en-US"/>
              <a:t>&lt;#&gt;</a:t>
            </a:r>
            <a:endParaRPr dirty="0" lang="en-US"/>
          </a:p>
        </p:txBody>
      </p:sp>
      <p:sp>
        <p:nvSpPr>
          <p:cNvPr id="7" name="Rectangle 39"/>
          <p:cNvSpPr/>
          <p:nvPr/>
        </p:nvSpPr>
        <p:spPr>
          <a:xfrm rot="0">
            <a:off x="4497389" y="572030"/>
            <a:ext cx="4071935"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cxnSp>
        <p:nvCxnSpPr>
          <p:cNvPr id="8" name="Straight Connector 45"/>
          <p:cNvCxnSpPr/>
          <p:nvPr/>
        </p:nvCxnSpPr>
        <p:spPr>
          <a:xfrm rot="0">
            <a:off x="574675" y="569913"/>
            <a:ext cx="352583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61"/>
          <p:cNvSpPr/>
          <p:nvPr/>
        </p:nvSpPr>
        <p:spPr>
          <a:xfrm rot="0">
            <a:off x="4497389" y="660399"/>
            <a:ext cx="4071935" cy="355600"/>
          </a:xfrm>
          <a:prstGeom prst="rect">
            <a:avLst/>
          </a:prstGeom>
          <a:solidFill>
            <a:schemeClr val="tx1">
              <a:lumMod val="50000"/>
              <a:lumOff val="50000"/>
            </a:schemeClr>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10" name="Rectangle 71"/>
          <p:cNvSpPr/>
          <p:nvPr/>
        </p:nvSpPr>
        <p:spPr>
          <a:xfrm rot="0">
            <a:off x="566210" y="1998135"/>
            <a:ext cx="3534304"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11" name="Rectangle 73"/>
          <p:cNvSpPr/>
          <p:nvPr/>
        </p:nvSpPr>
        <p:spPr>
          <a:xfrm rot="0">
            <a:off x="566209" y="2086504"/>
            <a:ext cx="3534305" cy="355600"/>
          </a:xfrm>
          <a:prstGeom prst="rect">
            <a:avLst/>
          </a:prstGeom>
          <a:solidFill>
            <a:schemeClr val="tx1">
              <a:lumMod val="50000"/>
              <a:lumOff val="50000"/>
            </a:schemeClr>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12" name="Rectangle 87"/>
          <p:cNvSpPr/>
          <p:nvPr/>
        </p:nvSpPr>
        <p:spPr>
          <a:xfrm rot="0">
            <a:off x="4497389" y="3540333"/>
            <a:ext cx="4071935"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13" name="Rectangle 89"/>
          <p:cNvSpPr/>
          <p:nvPr/>
        </p:nvSpPr>
        <p:spPr>
          <a:xfrm rot="0">
            <a:off x="4497389" y="3628703"/>
            <a:ext cx="4071935" cy="355600"/>
          </a:xfrm>
          <a:prstGeom prst="rect">
            <a:avLst/>
          </a:prstGeom>
          <a:solidFill>
            <a:schemeClr val="tx1">
              <a:lumMod val="50000"/>
              <a:lumOff val="50000"/>
            </a:schemeClr>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14" name="Right Triangle 94"/>
          <p:cNvSpPr/>
          <p:nvPr/>
        </p:nvSpPr>
        <p:spPr>
          <a:xfrm rot="5400000">
            <a:off x="8258170" y="2955923"/>
            <a:ext cx="313062" cy="313062"/>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corner_texture.png" id="15" name="Picture 95"/>
          <p:cNvPicPr>
            <a:picLocks noChangeAspect="true"/>
          </p:cNvPicPr>
          <p:nvPr/>
        </p:nvPicPr>
        <p:blipFill>
          <a:blip r:embed="rId3"/>
          <a:stretch>
            <a:fillRect/>
          </a:stretch>
        </p:blipFill>
        <p:spPr>
          <a:xfrm rot="0">
            <a:off x="8261349" y="2955923"/>
            <a:ext cx="304800" cy="304800"/>
          </a:xfrm>
          <a:prstGeom prst="rect">
            <a:avLst/>
          </a:prstGeom>
        </p:spPr>
      </p:pic>
      <p:sp>
        <p:nvSpPr>
          <p:cNvPr id="16" name="Right Triangle 97"/>
          <p:cNvSpPr/>
          <p:nvPr/>
        </p:nvSpPr>
        <p:spPr>
          <a:xfrm rot="5400000">
            <a:off x="8256262" y="5927400"/>
            <a:ext cx="313062" cy="313062"/>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corner_texture.png" id="17" name="Picture 98"/>
          <p:cNvPicPr>
            <a:picLocks noChangeAspect="true"/>
          </p:cNvPicPr>
          <p:nvPr/>
        </p:nvPicPr>
        <p:blipFill>
          <a:blip r:embed="rId4"/>
          <a:stretch>
            <a:fillRect/>
          </a:stretch>
        </p:blipFill>
        <p:spPr>
          <a:xfrm rot="0">
            <a:off x="8261349" y="5927400"/>
            <a:ext cx="304800" cy="304800"/>
          </a:xfrm>
          <a:prstGeom prst="rect">
            <a:avLst/>
          </a:prstGeom>
        </p:spPr>
      </p:pic>
      <p:sp>
        <p:nvSpPr>
          <p:cNvPr id="18" name="Right Triangle 99"/>
          <p:cNvSpPr/>
          <p:nvPr/>
        </p:nvSpPr>
        <p:spPr>
          <a:xfrm rot="5400000">
            <a:off x="3794485" y="5941467"/>
            <a:ext cx="313062" cy="313062"/>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cxnSp>
        <p:nvCxnSpPr>
          <p:cNvPr id="19" name="Straight Connector 27"/>
          <p:cNvCxnSpPr/>
          <p:nvPr/>
        </p:nvCxnSpPr>
        <p:spPr>
          <a:xfrm rot="0">
            <a:off x="581711" y="1728133"/>
            <a:ext cx="352583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descr="photo_corner_texture.png" id="20" name="Picture 100"/>
          <p:cNvPicPr>
            <a:picLocks noChangeAspect="true"/>
          </p:cNvPicPr>
          <p:nvPr/>
        </p:nvPicPr>
        <p:blipFill>
          <a:blip r:embed="rId5"/>
          <a:stretch>
            <a:fillRect/>
          </a:stretch>
        </p:blipFill>
        <p:spPr>
          <a:xfrm rot="0">
            <a:off x="3794485" y="5941467"/>
            <a:ext cx="304800" cy="304800"/>
          </a:xfrm>
          <a:prstGeom prst="rect">
            <a:avLst/>
          </a:prstGeom>
        </p:spPr>
      </p:pic>
      <p:sp>
        <p:nvSpPr>
          <p:cNvPr id="21" name="Title 1"/>
          <p:cNvSpPr>
            <a:spLocks noGrp="true"/>
          </p:cNvSpPr>
          <p:nvPr>
            <p:ph type="title"/>
          </p:nvPr>
        </p:nvSpPr>
        <p:spPr>
          <a:xfrm rot="0">
            <a:off x="581024" y="616215"/>
            <a:ext cx="3519489" cy="1065540"/>
          </a:xfrm>
        </p:spPr>
        <p:txBody>
          <a:bodyPr rtlCol="0"/>
          <a:lstStyle>
            <a:lvl1pPr lvl="0">
              <a:defRPr dirty="0" lang="en-US">
                <a:solidFill>
                  <a:schemeClr val="accent1"/>
                </a:solidFill>
                <a:latin typeface="+mj-lt"/>
              </a:defRPr>
            </a:lvl1pPr>
          </a:lstStyle>
          <a:p>
            <a:pPr/>
            <a:r>
              <a:rPr dirty="0" lang="en-US"/>
              <a:t>Click to edit Master title style</a:t>
            </a:r>
            <a:endParaRPr dirty="0" lang="en-US"/>
          </a:p>
        </p:txBody>
      </p:sp>
      <p:sp>
        <p:nvSpPr>
          <p:cNvPr id="22" name="Text Placeholder 8"/>
          <p:cNvSpPr>
            <a:spLocks noGrp="true"/>
          </p:cNvSpPr>
          <p:nvPr>
            <p:ph idx="1" type="body"/>
          </p:nvPr>
        </p:nvSpPr>
        <p:spPr>
          <a:xfrm rot="0">
            <a:off x="566738" y="2085975"/>
            <a:ext cx="3533775" cy="355600"/>
          </a:xfrm>
        </p:spPr>
        <p:txBody>
          <a:bodyPr anchor="ctr" rtlCol="0" vert="horz">
            <a:normAutofit/>
          </a:bodyPr>
          <a:lstStyle>
            <a:lvl1pPr indent="0" lvl="0" marL="0">
              <a:buNone/>
              <a:defRPr dirty="0" i="0" lang="en-US" sz="1200">
                <a:solidFill>
                  <a:schemeClr val="bg1"/>
                </a:solidFill>
                <a:latin typeface="+mn-lt"/>
              </a:defRPr>
            </a:lvl1pPr>
          </a:lstStyle>
          <a:p>
            <a:pPr lvl="0"/>
            <a:r>
              <a:rPr dirty="0" lang="en-US"/>
              <a:t>Click to edit caption style</a:t>
            </a:r>
            <a:endParaRPr dirty="0" lang="en-US"/>
          </a:p>
        </p:txBody>
      </p:sp>
      <p:sp>
        <p:nvSpPr>
          <p:cNvPr id="23" name="Picture Placeholder 10"/>
          <p:cNvSpPr>
            <a:spLocks noGrp="true"/>
          </p:cNvSpPr>
          <p:nvPr>
            <p:ph idx="2" type="pic"/>
          </p:nvPr>
        </p:nvSpPr>
        <p:spPr>
          <a:xfrm rot="0">
            <a:off x="566738" y="2441574"/>
            <a:ext cx="3533775" cy="3790950"/>
          </a:xfrm>
          <a:custGeom>
            <a:avLst/>
            <a:gdLst/>
            <a:ahLst/>
            <a:cxnLst/>
            <a:rect b="b" l="0" r="r" t="0"/>
            <a:pathLst>
              <a:path h="3790950" w="3533775">
                <a:moveTo>
                  <a:pt x="0" y="0"/>
                </a:moveTo>
                <a:lnTo>
                  <a:pt x="3533775" y="0"/>
                </a:lnTo>
                <a:cubicBezTo>
                  <a:pt x="3531503" y="1164997"/>
                  <a:pt x="3529232" y="2329994"/>
                  <a:pt x="3526960" y="3494991"/>
                </a:cubicBezTo>
                <a:lnTo>
                  <a:pt x="3231320" y="3495528"/>
                </a:lnTo>
                <a:lnTo>
                  <a:pt x="3224505" y="3790413"/>
                </a:lnTo>
                <a:lnTo>
                  <a:pt x="0" y="3790950"/>
                </a:lnTo>
                <a:lnTo>
                  <a:pt x="0" y="0"/>
                </a:lnTo>
                <a:close/>
              </a:path>
            </a:pathLst>
          </a:custGeom>
        </p:spPr>
        <p:txBody>
          <a:bodyPr rtlCol="0"/>
          <a:lstStyle/>
          <a:p>
            <a:pPr/>
            <a:r>
              <a:rPr dirty="0" lang="en-US"/>
              <a:t/>
            </a:r>
            <a:endParaRPr dirty="0" lang="en-US"/>
          </a:p>
        </p:txBody>
      </p:sp>
      <p:sp>
        <p:nvSpPr>
          <p:cNvPr id="24" name="Text Placeholder 8"/>
          <p:cNvSpPr>
            <a:spLocks noGrp="true"/>
          </p:cNvSpPr>
          <p:nvPr>
            <p:ph idx="3" type="body"/>
          </p:nvPr>
        </p:nvSpPr>
        <p:spPr>
          <a:xfrm rot="0">
            <a:off x="4509452" y="660399"/>
            <a:ext cx="3533775" cy="355600"/>
          </a:xfrm>
        </p:spPr>
        <p:txBody>
          <a:bodyPr anchor="ctr" rtlCol="0" vert="horz">
            <a:normAutofit/>
          </a:bodyPr>
          <a:lstStyle>
            <a:lvl1pPr indent="0" lvl="0" marL="0">
              <a:buNone/>
              <a:defRPr dirty="0" i="0" lang="en-US" sz="1200">
                <a:solidFill>
                  <a:schemeClr val="bg1"/>
                </a:solidFill>
                <a:latin typeface="+mn-lt"/>
              </a:defRPr>
            </a:lvl1pPr>
          </a:lstStyle>
          <a:p>
            <a:pPr lvl="0"/>
            <a:r>
              <a:rPr dirty="0" lang="en-US"/>
              <a:t>Click to edit caption style</a:t>
            </a:r>
            <a:endParaRPr dirty="0" lang="en-US"/>
          </a:p>
        </p:txBody>
      </p:sp>
      <p:sp>
        <p:nvSpPr>
          <p:cNvPr id="25" name="Picture Placeholder 10"/>
          <p:cNvSpPr>
            <a:spLocks noGrp="true"/>
          </p:cNvSpPr>
          <p:nvPr>
            <p:ph idx="4" type="pic"/>
          </p:nvPr>
        </p:nvSpPr>
        <p:spPr>
          <a:xfrm rot="0">
            <a:off x="4490767" y="1007203"/>
            <a:ext cx="4068347" cy="2250538"/>
          </a:xfrm>
          <a:custGeom>
            <a:avLst/>
            <a:gdLst/>
            <a:ahLst/>
            <a:cxnLst/>
            <a:rect b="b" l="0" r="r" t="0"/>
            <a:pathLst>
              <a:path h="2250538" w="4068347">
                <a:moveTo>
                  <a:pt x="7033" y="0"/>
                </a:moveTo>
                <a:lnTo>
                  <a:pt x="4068347" y="7034"/>
                </a:lnTo>
                <a:cubicBezTo>
                  <a:pt x="4066075" y="1172031"/>
                  <a:pt x="4063804" y="782548"/>
                  <a:pt x="4061532" y="1947545"/>
                </a:cubicBezTo>
                <a:lnTo>
                  <a:pt x="3765892" y="1948082"/>
                </a:lnTo>
                <a:lnTo>
                  <a:pt x="3759077" y="2242967"/>
                </a:lnTo>
                <a:lnTo>
                  <a:pt x="0" y="2250538"/>
                </a:lnTo>
                <a:cubicBezTo>
                  <a:pt x="2344" y="1500359"/>
                  <a:pt x="4689" y="750179"/>
                  <a:pt x="7033" y="0"/>
                </a:cubicBezTo>
                <a:close/>
              </a:path>
            </a:pathLst>
          </a:custGeom>
        </p:spPr>
        <p:txBody>
          <a:bodyPr rtlCol="0"/>
          <a:lstStyle/>
          <a:p>
            <a:pPr/>
            <a:r>
              <a:rPr dirty="0" lang="en-US"/>
              <a:t/>
            </a:r>
            <a:endParaRPr dirty="0" lang="en-US"/>
          </a:p>
        </p:txBody>
      </p:sp>
      <p:sp>
        <p:nvSpPr>
          <p:cNvPr id="26" name="Text Placeholder 8"/>
          <p:cNvSpPr>
            <a:spLocks noGrp="true"/>
          </p:cNvSpPr>
          <p:nvPr>
            <p:ph idx="5" type="body"/>
          </p:nvPr>
        </p:nvSpPr>
        <p:spPr>
          <a:xfrm rot="0">
            <a:off x="4497389" y="3628703"/>
            <a:ext cx="3533775" cy="355600"/>
          </a:xfrm>
        </p:spPr>
        <p:txBody>
          <a:bodyPr anchor="ctr" rtlCol="0" vert="horz">
            <a:normAutofit/>
          </a:bodyPr>
          <a:lstStyle>
            <a:lvl1pPr indent="0" lvl="0" marL="0">
              <a:buNone/>
              <a:defRPr dirty="0" i="0" lang="en-US" sz="1200">
                <a:solidFill>
                  <a:schemeClr val="bg1"/>
                </a:solidFill>
                <a:latin typeface="+mn-lt"/>
              </a:defRPr>
            </a:lvl1pPr>
          </a:lstStyle>
          <a:p>
            <a:pPr lvl="0"/>
            <a:r>
              <a:rPr dirty="0" lang="en-US"/>
              <a:t>Click to edit caption style</a:t>
            </a:r>
            <a:endParaRPr dirty="0" lang="en-US"/>
          </a:p>
        </p:txBody>
      </p:sp>
      <p:sp>
        <p:nvSpPr>
          <p:cNvPr id="27" name="Picture Placeholder 10"/>
          <p:cNvSpPr>
            <a:spLocks noGrp="true"/>
          </p:cNvSpPr>
          <p:nvPr>
            <p:ph idx="6" type="pic"/>
          </p:nvPr>
        </p:nvSpPr>
        <p:spPr>
          <a:xfrm rot="0">
            <a:off x="4488818" y="3975856"/>
            <a:ext cx="4068347" cy="2250538"/>
          </a:xfrm>
          <a:custGeom>
            <a:avLst/>
            <a:gdLst/>
            <a:ahLst/>
            <a:cxnLst/>
            <a:rect b="b" l="0" r="r" t="0"/>
            <a:pathLst>
              <a:path h="2250538" w="4068347">
                <a:moveTo>
                  <a:pt x="7033" y="0"/>
                </a:moveTo>
                <a:lnTo>
                  <a:pt x="4068347" y="7034"/>
                </a:lnTo>
                <a:cubicBezTo>
                  <a:pt x="4066075" y="1172031"/>
                  <a:pt x="4063804" y="782548"/>
                  <a:pt x="4061532" y="1947545"/>
                </a:cubicBezTo>
                <a:lnTo>
                  <a:pt x="3765892" y="1948082"/>
                </a:lnTo>
                <a:lnTo>
                  <a:pt x="3759077" y="2242967"/>
                </a:lnTo>
                <a:lnTo>
                  <a:pt x="0" y="2250538"/>
                </a:lnTo>
                <a:cubicBezTo>
                  <a:pt x="2344" y="1500359"/>
                  <a:pt x="4689" y="750179"/>
                  <a:pt x="7033" y="0"/>
                </a:cubicBezTo>
                <a:close/>
              </a:path>
            </a:pathLst>
          </a:custGeom>
        </p:spPr>
        <p:txBody>
          <a:bodyPr rtlCol="0"/>
          <a:lstStyle/>
          <a:p>
            <a:pPr/>
            <a:r>
              <a:rPr dirty="0" lang="en-US"/>
              <a:t/>
            </a:r>
            <a:endParaRPr dirty="0" lang="en-US"/>
          </a:p>
        </p:txBody>
      </p:sp>
    </p:spTree>
    <p:custDataLst>
      <p:tags r:id="rId6"/>
    </p:custDataLst>
  </p:cSld>
  <p:clrMapOvr>
    <a:overrideClrMapping accent1="accent1" accent2="accent2" accent3="accent3" accent4="accent4" accent5="accent5" accent6="accent6" bg1="lt1" bg2="lt2" folHlink="folHlink" hlink="hlink" tx1="dk1" tx2="dk2"/>
  </p:clrMapOvr>
</p:sldLayout>
</file>

<file path=ppt/slideLayouts/slideLayout1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userDrawn="1">
  <p:cSld name="Title and Images">
    <p:bg>
      <p:bgPr>
        <a:solidFill>
          <a:srgbClr val="eae8df"/>
        </a:solidFill>
        <a:effectLst/>
      </p:bgPr>
    </p:bg>
    <p:spTree>
      <p:nvGrpSpPr>
        <p:cNvPr id="1" name=""/>
        <p:cNvGrpSpPr/>
        <p:nvPr/>
      </p:nvGrpSpPr>
      <p:grpSpPr>
        <a:xfrm>
          <a:off x="0" y="0"/>
          <a:ext cx="0" cy="0"/>
          <a:chOff x="0" y="0"/>
          <a:chExt cx="0" cy="0"/>
        </a:xfrm>
      </p:grpSpPr>
      <p:sp>
        <p:nvSpPr>
          <p:cNvPr id="2" name="Rectangle 35"/>
          <p:cNvSpPr/>
          <p:nvPr/>
        </p:nvSpPr>
        <p:spPr>
          <a:xfrm rot="0">
            <a:off x="158750" y="158749"/>
            <a:ext cx="8832849" cy="6546850"/>
          </a:xfrm>
          <a:prstGeom prst="rect">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texture.png" id="3" name="Picture 36"/>
          <p:cNvPicPr>
            <a:picLocks noChangeAspect="true"/>
          </p:cNvPicPr>
          <p:nvPr/>
        </p:nvPicPr>
        <p:blipFill>
          <a:blip r:embed="rId2">
            <a:alphaModFix amt="85000"/>
          </a:blip>
          <a:stretch>
            <a:fillRect/>
          </a:stretch>
        </p:blipFill>
        <p:spPr>
          <a:xfrm rot="0">
            <a:off x="152400" y="152400"/>
            <a:ext cx="8839200" cy="6553200"/>
          </a:xfrm>
          <a:prstGeom prst="rect">
            <a:avLst/>
          </a:prstGeom>
        </p:spPr>
      </p:pic>
      <p:sp>
        <p:nvSpPr>
          <p:cNvPr id="4" name="Rectangle 39"/>
          <p:cNvSpPr/>
          <p:nvPr/>
        </p:nvSpPr>
        <p:spPr>
          <a:xfrm rot="0">
            <a:off x="4639733" y="1524000"/>
            <a:ext cx="3929591"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5" name="Rectangle 55"/>
          <p:cNvSpPr/>
          <p:nvPr/>
        </p:nvSpPr>
        <p:spPr>
          <a:xfrm rot="0">
            <a:off x="581024" y="1524000"/>
            <a:ext cx="3929591"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6" name="Rectangle 57"/>
          <p:cNvSpPr/>
          <p:nvPr/>
        </p:nvSpPr>
        <p:spPr>
          <a:xfrm rot="0">
            <a:off x="581024" y="4014258"/>
            <a:ext cx="3929591"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7" name="Rectangle 60"/>
          <p:cNvSpPr/>
          <p:nvPr/>
        </p:nvSpPr>
        <p:spPr>
          <a:xfrm rot="0">
            <a:off x="4639733" y="4014258"/>
            <a:ext cx="3929591"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8" name="Right Triangle 63"/>
          <p:cNvSpPr/>
          <p:nvPr/>
        </p:nvSpPr>
        <p:spPr>
          <a:xfrm rot="5400000">
            <a:off x="8258170" y="6034821"/>
            <a:ext cx="313062" cy="313062"/>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9" name="Right Triangle 64"/>
          <p:cNvSpPr/>
          <p:nvPr/>
        </p:nvSpPr>
        <p:spPr>
          <a:xfrm rot="5400000">
            <a:off x="4197553" y="3536415"/>
            <a:ext cx="313062" cy="313062"/>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10" name="Right Triangle 65"/>
          <p:cNvSpPr/>
          <p:nvPr/>
        </p:nvSpPr>
        <p:spPr>
          <a:xfrm rot="5400000">
            <a:off x="4197553" y="6034821"/>
            <a:ext cx="313062" cy="313062"/>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11" name="Right Triangle 54"/>
          <p:cNvSpPr/>
          <p:nvPr/>
        </p:nvSpPr>
        <p:spPr>
          <a:xfrm rot="5400000">
            <a:off x="8256262" y="3536415"/>
            <a:ext cx="313062" cy="313062"/>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corner_texture.png" id="12" name="Picture 95"/>
          <p:cNvPicPr>
            <a:picLocks noChangeAspect="true"/>
          </p:cNvPicPr>
          <p:nvPr/>
        </p:nvPicPr>
        <p:blipFill>
          <a:blip r:embed="rId3"/>
          <a:stretch>
            <a:fillRect/>
          </a:stretch>
        </p:blipFill>
        <p:spPr>
          <a:xfrm rot="0">
            <a:off x="8253732" y="3536415"/>
            <a:ext cx="304800" cy="304800"/>
          </a:xfrm>
          <a:prstGeom prst="rect">
            <a:avLst/>
          </a:prstGeom>
        </p:spPr>
      </p:pic>
      <p:pic>
        <p:nvPicPr>
          <p:cNvPr descr="photo_corner_texture.png" id="13" name="Picture 66"/>
          <p:cNvPicPr>
            <a:picLocks noChangeAspect="true"/>
          </p:cNvPicPr>
          <p:nvPr/>
        </p:nvPicPr>
        <p:blipFill>
          <a:blip r:embed="rId4"/>
          <a:stretch>
            <a:fillRect/>
          </a:stretch>
        </p:blipFill>
        <p:spPr>
          <a:xfrm rot="0">
            <a:off x="8253732" y="6034821"/>
            <a:ext cx="304800" cy="304800"/>
          </a:xfrm>
          <a:prstGeom prst="rect">
            <a:avLst/>
          </a:prstGeom>
        </p:spPr>
      </p:pic>
      <p:pic>
        <p:nvPicPr>
          <p:cNvPr descr="photo_corner_texture.png" id="14" name="Picture 67"/>
          <p:cNvPicPr>
            <a:picLocks noChangeAspect="true"/>
          </p:cNvPicPr>
          <p:nvPr/>
        </p:nvPicPr>
        <p:blipFill>
          <a:blip r:embed="rId5"/>
          <a:stretch>
            <a:fillRect/>
          </a:stretch>
        </p:blipFill>
        <p:spPr>
          <a:xfrm rot="0">
            <a:off x="4197553" y="3536415"/>
            <a:ext cx="304800" cy="304800"/>
          </a:xfrm>
          <a:prstGeom prst="rect">
            <a:avLst/>
          </a:prstGeom>
        </p:spPr>
      </p:pic>
      <p:pic>
        <p:nvPicPr>
          <p:cNvPr descr="photo_corner_texture.png" id="15" name="Picture 68"/>
          <p:cNvPicPr>
            <a:picLocks noChangeAspect="true"/>
          </p:cNvPicPr>
          <p:nvPr/>
        </p:nvPicPr>
        <p:blipFill>
          <a:blip r:embed="rId6"/>
          <a:stretch>
            <a:fillRect/>
          </a:stretch>
        </p:blipFill>
        <p:spPr>
          <a:xfrm rot="0">
            <a:off x="4197553" y="6034821"/>
            <a:ext cx="304800" cy="304800"/>
          </a:xfrm>
          <a:prstGeom prst="rect">
            <a:avLst/>
          </a:prstGeom>
        </p:spPr>
      </p:pic>
      <p:sp>
        <p:nvSpPr>
          <p:cNvPr id="16" name="Title Placeholder 1"/>
          <p:cNvSpPr>
            <a:spLocks noGrp="true"/>
          </p:cNvSpPr>
          <p:nvPr>
            <p:ph type="title"/>
          </p:nvPr>
        </p:nvSpPr>
        <p:spPr>
          <a:xfrm rot="0">
            <a:off x="581024" y="339459"/>
            <a:ext cx="7988301" cy="971622"/>
          </a:xfrm>
          <a:prstGeom prst="rect">
            <a:avLst/>
          </a:prstGeom>
        </p:spPr>
        <p:txBody>
          <a:bodyPr anchor="b" bIns="45720" lIns="91440" rIns="91440" rtlCol="0" tIns="45720" vert="horz">
            <a:noAutofit/>
          </a:bodyPr>
          <a:lstStyle>
            <a:lvl1pPr lvl="0">
              <a:defRPr dirty="0" lang="en-US">
                <a:solidFill>
                  <a:schemeClr val="accent1"/>
                </a:solidFill>
              </a:defRPr>
            </a:lvl1pPr>
          </a:lstStyle>
          <a:p>
            <a:pPr/>
            <a:r>
              <a:rPr dirty="0" lang="en-US"/>
              <a:t>Click to edit Master title Style</a:t>
            </a:r>
            <a:endParaRPr dirty="0" lang="en-US"/>
          </a:p>
        </p:txBody>
      </p:sp>
      <p:sp>
        <p:nvSpPr>
          <p:cNvPr id="17" name="Picture Placeholder 10"/>
          <p:cNvSpPr>
            <a:spLocks noGrp="true"/>
          </p:cNvSpPr>
          <p:nvPr>
            <p:ph idx="1" type="pic"/>
          </p:nvPr>
        </p:nvSpPr>
        <p:spPr>
          <a:xfrm rot="0">
            <a:off x="590587" y="1605336"/>
            <a:ext cx="3904732" cy="2229436"/>
          </a:xfrm>
          <a:custGeom>
            <a:avLst/>
            <a:gdLst/>
            <a:ahLst/>
            <a:cxnLst/>
            <a:rect b="b" l="0" r="r" t="0"/>
            <a:pathLst>
              <a:path h="2229436" w="3904732">
                <a:moveTo>
                  <a:pt x="6750" y="0"/>
                </a:moveTo>
                <a:lnTo>
                  <a:pt x="3904732" y="6968"/>
                </a:lnTo>
                <a:cubicBezTo>
                  <a:pt x="3902552" y="1161042"/>
                  <a:pt x="3900372" y="775210"/>
                  <a:pt x="3898191" y="1929284"/>
                </a:cubicBezTo>
                <a:lnTo>
                  <a:pt x="3614441" y="1929816"/>
                </a:lnTo>
                <a:lnTo>
                  <a:pt x="3607900" y="2221936"/>
                </a:lnTo>
                <a:lnTo>
                  <a:pt x="0" y="2229436"/>
                </a:lnTo>
                <a:cubicBezTo>
                  <a:pt x="2250" y="1486291"/>
                  <a:pt x="4500" y="743145"/>
                  <a:pt x="6750" y="0"/>
                </a:cubicBezTo>
                <a:close/>
              </a:path>
            </a:pathLst>
          </a:custGeom>
        </p:spPr>
        <p:txBody>
          <a:bodyPr rtlCol="0"/>
          <a:lstStyle/>
          <a:p>
            <a:pPr/>
            <a:r>
              <a:rPr dirty="0" lang="en-US"/>
              <a:t/>
            </a:r>
            <a:endParaRPr dirty="0" lang="en-US"/>
          </a:p>
        </p:txBody>
      </p:sp>
      <p:sp>
        <p:nvSpPr>
          <p:cNvPr id="18" name="Picture Placeholder 10"/>
          <p:cNvSpPr>
            <a:spLocks noGrp="true"/>
          </p:cNvSpPr>
          <p:nvPr>
            <p:ph idx="2" type="pic"/>
          </p:nvPr>
        </p:nvSpPr>
        <p:spPr>
          <a:xfrm rot="0">
            <a:off x="4639733" y="1612369"/>
            <a:ext cx="3904732" cy="2229436"/>
          </a:xfrm>
          <a:custGeom>
            <a:avLst/>
            <a:gdLst/>
            <a:ahLst/>
            <a:cxnLst/>
            <a:rect b="b" l="0" r="r" t="0"/>
            <a:pathLst>
              <a:path h="2229436" w="3904732">
                <a:moveTo>
                  <a:pt x="6750" y="0"/>
                </a:moveTo>
                <a:lnTo>
                  <a:pt x="3904732" y="6968"/>
                </a:lnTo>
                <a:cubicBezTo>
                  <a:pt x="3902552" y="1161042"/>
                  <a:pt x="3900372" y="775210"/>
                  <a:pt x="3898191" y="1929284"/>
                </a:cubicBezTo>
                <a:lnTo>
                  <a:pt x="3614441" y="1929816"/>
                </a:lnTo>
                <a:lnTo>
                  <a:pt x="3607900" y="2221936"/>
                </a:lnTo>
                <a:lnTo>
                  <a:pt x="0" y="2229436"/>
                </a:lnTo>
                <a:cubicBezTo>
                  <a:pt x="2250" y="1486291"/>
                  <a:pt x="4500" y="743145"/>
                  <a:pt x="6750" y="0"/>
                </a:cubicBezTo>
                <a:close/>
              </a:path>
            </a:pathLst>
          </a:custGeom>
        </p:spPr>
        <p:txBody>
          <a:bodyPr rtlCol="0"/>
          <a:lstStyle/>
          <a:p>
            <a:pPr/>
            <a:r>
              <a:rPr dirty="0" lang="en-US"/>
              <a:t/>
            </a:r>
            <a:endParaRPr dirty="0" lang="en-US"/>
          </a:p>
        </p:txBody>
      </p:sp>
      <p:sp>
        <p:nvSpPr>
          <p:cNvPr id="19" name="Picture Placeholder 10"/>
          <p:cNvSpPr>
            <a:spLocks noGrp="true"/>
          </p:cNvSpPr>
          <p:nvPr>
            <p:ph idx="3" type="pic"/>
          </p:nvPr>
        </p:nvSpPr>
        <p:spPr>
          <a:xfrm rot="0">
            <a:off x="584781" y="4102628"/>
            <a:ext cx="3904732" cy="2229436"/>
          </a:xfrm>
          <a:custGeom>
            <a:avLst/>
            <a:gdLst/>
            <a:ahLst/>
            <a:cxnLst/>
            <a:rect b="b" l="0" r="r" t="0"/>
            <a:pathLst>
              <a:path h="2229436" w="3904732">
                <a:moveTo>
                  <a:pt x="6750" y="0"/>
                </a:moveTo>
                <a:lnTo>
                  <a:pt x="3904732" y="6968"/>
                </a:lnTo>
                <a:cubicBezTo>
                  <a:pt x="3902552" y="1161042"/>
                  <a:pt x="3900372" y="775210"/>
                  <a:pt x="3898191" y="1929284"/>
                </a:cubicBezTo>
                <a:lnTo>
                  <a:pt x="3614441" y="1929816"/>
                </a:lnTo>
                <a:lnTo>
                  <a:pt x="3607900" y="2221936"/>
                </a:lnTo>
                <a:lnTo>
                  <a:pt x="0" y="2229436"/>
                </a:lnTo>
                <a:cubicBezTo>
                  <a:pt x="2250" y="1486291"/>
                  <a:pt x="4500" y="743145"/>
                  <a:pt x="6750" y="0"/>
                </a:cubicBezTo>
                <a:close/>
              </a:path>
            </a:pathLst>
          </a:custGeom>
        </p:spPr>
        <p:txBody>
          <a:bodyPr rtlCol="0"/>
          <a:lstStyle/>
          <a:p>
            <a:pPr/>
            <a:r>
              <a:rPr dirty="0" lang="en-US"/>
              <a:t/>
            </a:r>
            <a:endParaRPr dirty="0" lang="en-US"/>
          </a:p>
        </p:txBody>
      </p:sp>
      <p:sp>
        <p:nvSpPr>
          <p:cNvPr id="20" name="Picture Placeholder 10"/>
          <p:cNvSpPr>
            <a:spLocks noGrp="true"/>
          </p:cNvSpPr>
          <p:nvPr>
            <p:ph idx="4" type="pic"/>
          </p:nvPr>
        </p:nvSpPr>
        <p:spPr>
          <a:xfrm rot="0">
            <a:off x="4645399" y="4102628"/>
            <a:ext cx="3904732" cy="2229436"/>
          </a:xfrm>
          <a:custGeom>
            <a:avLst/>
            <a:gdLst/>
            <a:ahLst/>
            <a:cxnLst/>
            <a:rect b="b" l="0" r="r" t="0"/>
            <a:pathLst>
              <a:path h="2229436" w="3904732">
                <a:moveTo>
                  <a:pt x="6750" y="0"/>
                </a:moveTo>
                <a:lnTo>
                  <a:pt x="3904732" y="6968"/>
                </a:lnTo>
                <a:cubicBezTo>
                  <a:pt x="3902552" y="1161042"/>
                  <a:pt x="3900372" y="775210"/>
                  <a:pt x="3898191" y="1929284"/>
                </a:cubicBezTo>
                <a:lnTo>
                  <a:pt x="3614441" y="1929816"/>
                </a:lnTo>
                <a:lnTo>
                  <a:pt x="3607900" y="2221936"/>
                </a:lnTo>
                <a:lnTo>
                  <a:pt x="0" y="2229436"/>
                </a:lnTo>
                <a:cubicBezTo>
                  <a:pt x="2250" y="1486291"/>
                  <a:pt x="4500" y="743145"/>
                  <a:pt x="6750" y="0"/>
                </a:cubicBezTo>
                <a:close/>
              </a:path>
            </a:pathLst>
          </a:custGeom>
        </p:spPr>
        <p:txBody>
          <a:bodyPr rtlCol="0"/>
          <a:lstStyle/>
          <a:p>
            <a:pPr/>
            <a:r>
              <a:rPr dirty="0" lang="en-US"/>
              <a:t/>
            </a:r>
            <a:endParaRPr dirty="0" lang="en-US"/>
          </a:p>
        </p:txBody>
      </p:sp>
      <p:cxnSp>
        <p:nvCxnSpPr>
          <p:cNvPr id="21" name="Straight Connector 25"/>
          <p:cNvCxnSpPr/>
          <p:nvPr/>
        </p:nvCxnSpPr>
        <p:spPr>
          <a:xfrm rot="0">
            <a:off x="574675" y="1325148"/>
            <a:ext cx="79946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
          <p:cNvSpPr>
            <a:spLocks noGrp="true"/>
          </p:cNvSpPr>
          <p:nvPr>
            <p:ph idx="10" sz="half" type="dt"/>
          </p:nvPr>
        </p:nvSpPr>
        <p:spPr/>
        <p:txBody>
          <a:bodyPr rtlCol="0"/>
          <a:lstStyle/>
          <a:p>
            <a:pPr/>
            <a:r>
              <a:rPr dirty="0" lang="en-US"/>
              <a:t>Date</a:t>
            </a:r>
            <a:endParaRPr dirty="0" lang="en-US"/>
          </a:p>
        </p:txBody>
      </p:sp>
      <p:sp>
        <p:nvSpPr>
          <p:cNvPr id="23" name="Footer Placeholder 3"/>
          <p:cNvSpPr>
            <a:spLocks noGrp="true"/>
          </p:cNvSpPr>
          <p:nvPr>
            <p:ph idx="11" sz="quarter" type="ftr"/>
          </p:nvPr>
        </p:nvSpPr>
        <p:spPr/>
        <p:txBody>
          <a:bodyPr rtlCol="0"/>
          <a:lstStyle/>
          <a:p>
            <a:pPr/>
            <a:r>
              <a:rPr dirty="0" lang="en-US"/>
              <a:t>Footer</a:t>
            </a:r>
            <a:endParaRPr dirty="0" lang="en-US"/>
          </a:p>
        </p:txBody>
      </p:sp>
      <p:sp>
        <p:nvSpPr>
          <p:cNvPr id="24" name="Slide Number Placeholder 4"/>
          <p:cNvSpPr>
            <a:spLocks noGrp="true"/>
          </p:cNvSpPr>
          <p:nvPr>
            <p:ph idx="12" sz="quarter" type="sldNum"/>
          </p:nvPr>
        </p:nvSpPr>
        <p:spPr/>
        <p:txBody>
          <a:bodyPr rtlCol="0"/>
          <a:lstStyle/>
          <a:p>
            <a:pPr/>
            <a:r>
              <a:rPr dirty="0" lang="en-US"/>
              <a:t>&lt;#&gt;</a:t>
            </a:r>
            <a:endParaRPr dirty="0" lang="en-US"/>
          </a:p>
        </p:txBody>
      </p:sp>
    </p:spTree>
    <p:custDataLst>
      <p:tags r:id="rId7"/>
    </p:custDataLst>
  </p:cSld>
  <p:clrMapOvr>
    <a:overrideClrMapping accent1="accent1" accent2="accent2" accent3="accent3" accent4="accent4" accent5="accent5" accent6="accent6" bg1="lt1" bg2="lt2" folHlink="folHlink" hlink="hlink" tx1="dk1" tx2="dk2"/>
  </p:clrMapOvr>
</p:sldLayout>
</file>

<file path=ppt/slideLayouts/slideLayout2.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lvl1pPr lvl="0">
              <a:defRPr dirty="0" lang="en-US">
                <a:solidFill>
                  <a:schemeClr val="accent1"/>
                </a:solidFill>
              </a:defRPr>
            </a:lvl1pPr>
          </a:lstStyle>
          <a:p>
            <a:pPr/>
            <a:r>
              <a:rPr dirty="0" lang="en-US"/>
              <a:t>Click to edit Master title style</a:t>
            </a:r>
            <a:endParaRPr dirty="0" lang="en-US"/>
          </a:p>
        </p:txBody>
      </p:sp>
      <p:sp>
        <p:nvSpPr>
          <p:cNvPr id="3" name="Date Placeholder 2"/>
          <p:cNvSpPr>
            <a:spLocks noGrp="true"/>
          </p:cNvSpPr>
          <p:nvPr>
            <p:ph idx="10" sz="half" type="dt"/>
          </p:nvPr>
        </p:nvSpPr>
        <p:spPr>
          <a:xfrm rot="0">
            <a:off x="581024" y="6347882"/>
            <a:ext cx="2133600" cy="365125"/>
          </a:xfrm>
        </p:spPr>
        <p:txBody>
          <a:bodyPr rtlCol="0"/>
          <a:lstStyle/>
          <a:p>
            <a:pPr/>
            <a:r>
              <a:rPr dirty="0" lang="en-US"/>
              <a:t>Date</a:t>
            </a:r>
            <a:endParaRPr dirty="0" lang="en-US"/>
          </a:p>
        </p:txBody>
      </p:sp>
      <p:sp>
        <p:nvSpPr>
          <p:cNvPr id="4" name="Footer Placeholder 3"/>
          <p:cNvSpPr>
            <a:spLocks noGrp="true"/>
          </p:cNvSpPr>
          <p:nvPr>
            <p:ph idx="11" sz="quarter" type="ftr"/>
          </p:nvPr>
        </p:nvSpPr>
        <p:spPr/>
        <p:txBody>
          <a:bodyPr rtlCol="0"/>
          <a:lstStyle/>
          <a:p>
            <a:pPr/>
            <a:r>
              <a:rPr dirty="0" lang="en-US"/>
              <a:t>Footer</a:t>
            </a:r>
            <a:endParaRPr dirty="0" lang="en-US"/>
          </a:p>
        </p:txBody>
      </p:sp>
      <p:sp>
        <p:nvSpPr>
          <p:cNvPr id="5" name="Slide Number Placeholder 4"/>
          <p:cNvSpPr>
            <a:spLocks noGrp="true"/>
          </p:cNvSpPr>
          <p:nvPr>
            <p:ph idx="12" sz="quarter" type="sldNum"/>
          </p:nvPr>
        </p:nvSpPr>
        <p:spPr/>
        <p:txBody>
          <a:bodyPr rtlCol="0"/>
          <a:lstStyle/>
          <a:p>
            <a:pPr/>
            <a:r>
              <a:rPr dirty="0" lang="en-US"/>
              <a:t>&lt;#&gt;</a:t>
            </a:r>
            <a:endParaRPr dirty="0" lang="en-US"/>
          </a:p>
        </p:txBody>
      </p:sp>
      <p:sp>
        <p:nvSpPr>
          <p:cNvPr id="6" name="Content Placeholder 7"/>
          <p:cNvSpPr>
            <a:spLocks noGrp="true"/>
          </p:cNvSpPr>
          <p:nvPr>
            <p:ph idx="1"/>
          </p:nvPr>
        </p:nvSpPr>
        <p:spPr>
          <a:xfrm rot="0">
            <a:off x="583200" y="1551600"/>
            <a:ext cx="7924800" cy="4191000"/>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Tree>
  </p:cSld>
  <p:clrMapOvr>
    <a:masterClrMapping/>
  </p:clrMapOvr>
</p:sldLayout>
</file>

<file path=ppt/slideLayouts/slideLayout3.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secHead">
  <p:cSld name="Section Header">
    <p:spTree>
      <p:nvGrpSpPr>
        <p:cNvPr id="1" name=""/>
        <p:cNvGrpSpPr/>
        <p:nvPr/>
      </p:nvGrpSpPr>
      <p:grpSpPr>
        <a:xfrm>
          <a:off x="0" y="0"/>
          <a:ext cx="0" cy="0"/>
          <a:chOff x="0" y="0"/>
          <a:chExt cx="0" cy="0"/>
        </a:xfrm>
      </p:grpSpPr>
      <p:sp>
        <p:nvSpPr>
          <p:cNvPr id="2" name="Snip Single Corner Rectangle 26"/>
          <p:cNvSpPr/>
          <p:nvPr/>
        </p:nvSpPr>
        <p:spPr>
          <a:xfrm flipV="true" rot="10800000">
            <a:off x="499535" y="513286"/>
            <a:ext cx="8136460" cy="5690658"/>
          </a:xfrm>
          <a:prstGeom prst="snip1Rect">
            <a:avLst>
              <a:gd fmla="val 6847" name="adj"/>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anchor="ctr" rot="10800000" rtlCol="0" vert="horz"/>
          <a:lstStyle/>
          <a:p>
            <a:pPr algn="ctr"/>
            <a:r>
              <a:rPr dirty="0" lang="en-US"/>
              <a:t/>
            </a:r>
            <a:endParaRPr dirty="0" lang="en-US"/>
          </a:p>
        </p:txBody>
      </p:sp>
      <p:pic>
        <p:nvPicPr>
          <p:cNvPr descr="title_texture.png" id="3" name="Picture 28"/>
          <p:cNvPicPr>
            <a:picLocks noChangeAspect="true"/>
          </p:cNvPicPr>
          <p:nvPr/>
        </p:nvPicPr>
        <p:blipFill>
          <a:blip r:embed="rId2">
            <a:alphaModFix amt="85000"/>
          </a:blip>
          <a:stretch>
            <a:fillRect/>
          </a:stretch>
        </p:blipFill>
        <p:spPr>
          <a:xfrm rot="10800000">
            <a:off x="505884" y="516463"/>
            <a:ext cx="8115300" cy="5689600"/>
          </a:xfrm>
          <a:prstGeom prst="rect">
            <a:avLst/>
          </a:prstGeom>
        </p:spPr>
      </p:pic>
      <p:sp>
        <p:nvSpPr>
          <p:cNvPr id="4" name="Title 1"/>
          <p:cNvSpPr>
            <a:spLocks noGrp="true"/>
          </p:cNvSpPr>
          <p:nvPr>
            <p:ph type="title"/>
          </p:nvPr>
        </p:nvSpPr>
        <p:spPr>
          <a:xfrm rot="0">
            <a:off x="1066800" y="1487714"/>
            <a:ext cx="6871758" cy="2928714"/>
          </a:xfrm>
        </p:spPr>
        <p:txBody>
          <a:bodyPr anchor="b" rtlCol="0" vert="horz"/>
          <a:lstStyle>
            <a:lvl1pPr algn="l" lvl="0">
              <a:lnSpc>
                <a:spcPct val="100000"/>
              </a:lnSpc>
              <a:defRPr b="0" baseline="0" cap="none" dirty="0" lang="en-US" sz="7200">
                <a:solidFill>
                  <a:schemeClr val="accent1"/>
                </a:solidFill>
                <a:latin typeface="+mn-lt"/>
              </a:defRPr>
            </a:lvl1pPr>
          </a:lstStyle>
          <a:p>
            <a:pPr/>
            <a:r>
              <a:rPr dirty="0" lang="en-US"/>
              <a:t>Click to edit Master title style</a:t>
            </a:r>
            <a:endParaRPr dirty="0" lang="en-US"/>
          </a:p>
        </p:txBody>
      </p:sp>
      <p:sp>
        <p:nvSpPr>
          <p:cNvPr id="5" name="Text Placeholder 2"/>
          <p:cNvSpPr>
            <a:spLocks noGrp="true"/>
          </p:cNvSpPr>
          <p:nvPr>
            <p:ph idx="1" type="body"/>
          </p:nvPr>
        </p:nvSpPr>
        <p:spPr>
          <a:xfrm rot="0">
            <a:off x="1092200" y="4909033"/>
            <a:ext cx="6871758" cy="766231"/>
          </a:xfrm>
        </p:spPr>
        <p:txBody>
          <a:bodyPr anchor="t" rtlCol="0" vert="horz">
            <a:noAutofit/>
          </a:bodyPr>
          <a:lstStyle>
            <a:lvl1pPr indent="0" lvl="0" marL="0">
              <a:buNone/>
              <a:defRPr b="0" baseline="0" cap="none" dirty="0" i="0" lang="en-US" sz="1600">
                <a:solidFill>
                  <a:schemeClr val="tx1">
                    <a:lumMod val="85000"/>
                    <a:lumOff val="15000"/>
                  </a:schemeClr>
                </a:solidFill>
                <a:latin typeface="+mn-lt"/>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6" name="Rectangle 27"/>
          <p:cNvSpPr/>
          <p:nvPr/>
        </p:nvSpPr>
        <p:spPr>
          <a:xfrm rot="0">
            <a:off x="499536" y="6208182"/>
            <a:ext cx="8136464" cy="139699"/>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7" name="Right Triangle 29"/>
          <p:cNvSpPr/>
          <p:nvPr/>
        </p:nvSpPr>
        <p:spPr>
          <a:xfrm rot="16200000">
            <a:off x="496361" y="510111"/>
            <a:ext cx="393704" cy="393704"/>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corner_texture1.png" id="8" name="Picture 30"/>
          <p:cNvPicPr>
            <a:picLocks noChangeAspect="true"/>
          </p:cNvPicPr>
          <p:nvPr/>
        </p:nvPicPr>
        <p:blipFill>
          <a:blip r:embed="rId3"/>
          <a:stretch>
            <a:fillRect/>
          </a:stretch>
        </p:blipFill>
        <p:spPr>
          <a:xfrm rot="10800000">
            <a:off x="505886" y="530219"/>
            <a:ext cx="384179" cy="384179"/>
          </a:xfrm>
          <a:prstGeom prst="rect">
            <a:avLst/>
          </a:prstGeom>
        </p:spPr>
      </p:pic>
      <p:cxnSp>
        <p:nvCxnSpPr>
          <p:cNvPr id="9" name="Straight Connector 31"/>
          <p:cNvCxnSpPr/>
          <p:nvPr/>
        </p:nvCxnSpPr>
        <p:spPr>
          <a:xfrm rot="0">
            <a:off x="1190625" y="4859870"/>
            <a:ext cx="6756400" cy="47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true"/>
          </p:cNvSpPr>
          <p:nvPr>
            <p:ph idx="12" sz="quarter" type="sldNum"/>
          </p:nvPr>
        </p:nvSpPr>
        <p:spPr>
          <a:xfrm rot="0">
            <a:off x="6435725" y="6347882"/>
            <a:ext cx="2133600" cy="365125"/>
          </a:xfrm>
          <a:prstGeom prst="rect">
            <a:avLst/>
          </a:prstGeom>
        </p:spPr>
        <p:txBody>
          <a:bodyPr anchor="ctr" bIns="45720" lIns="91440" rIns="91440" rtlCol="0" tIns="45720" vert="horz"/>
          <a:lstStyle>
            <a:lvl1pPr algn="r" lvl="0">
              <a:defRPr b="0" dirty="0" lang="en-US" sz="800">
                <a:solidFill>
                  <a:schemeClr val="accent1">
                    <a:lumMod val="75000"/>
                  </a:schemeClr>
                </a:solidFill>
                <a:latin typeface="Georgia"/>
              </a:defRPr>
            </a:lvl1pPr>
          </a:lstStyle>
          <a:p>
            <a:pPr/>
            <a:r>
              <a:rPr dirty="0" lang="en-US"/>
              <a:t>&lt;#&gt;</a:t>
            </a:r>
            <a:endParaRPr dirty="0" lang="en-US"/>
          </a:p>
        </p:txBody>
      </p:sp>
      <p:sp>
        <p:nvSpPr>
          <p:cNvPr id="11" name="Footer Placeholder 4"/>
          <p:cNvSpPr>
            <a:spLocks noGrp="true"/>
          </p:cNvSpPr>
          <p:nvPr>
            <p:ph idx="11" sz="quarter" type="ftr"/>
          </p:nvPr>
        </p:nvSpPr>
        <p:spPr>
          <a:xfrm rot="0">
            <a:off x="3124200" y="6347882"/>
            <a:ext cx="2895600" cy="365125"/>
          </a:xfrm>
          <a:prstGeom prst="rect">
            <a:avLst/>
          </a:prstGeom>
        </p:spPr>
        <p:txBody>
          <a:bodyPr anchor="ctr" bIns="45720" lIns="91440" rIns="91440" rtlCol="0" tIns="45720" vert="horz"/>
          <a:lstStyle>
            <a:lvl1pPr algn="ctr" lvl="0">
              <a:defRPr b="0" dirty="0" i="0" lang="en-US" sz="800">
                <a:solidFill>
                  <a:schemeClr val="accent1">
                    <a:lumMod val="75000"/>
                  </a:schemeClr>
                </a:solidFill>
                <a:latin typeface="Georgia"/>
              </a:defRPr>
            </a:lvl1pPr>
          </a:lstStyle>
          <a:p>
            <a:pPr/>
            <a:r>
              <a:rPr dirty="0" lang="en-US"/>
              <a:t>Footer</a:t>
            </a:r>
            <a:endParaRPr dirty="0" lang="en-US"/>
          </a:p>
        </p:txBody>
      </p:sp>
      <p:sp>
        <p:nvSpPr>
          <p:cNvPr id="12" name="Date Placeholder 3"/>
          <p:cNvSpPr>
            <a:spLocks noGrp="true"/>
          </p:cNvSpPr>
          <p:nvPr>
            <p:ph idx="10" sz="half" type="dt"/>
          </p:nvPr>
        </p:nvSpPr>
        <p:spPr>
          <a:xfrm rot="0">
            <a:off x="574675" y="6347882"/>
            <a:ext cx="2133600" cy="365125"/>
          </a:xfrm>
          <a:prstGeom prst="rect">
            <a:avLst/>
          </a:prstGeom>
        </p:spPr>
        <p:txBody>
          <a:bodyPr anchor="ctr" bIns="45720" lIns="91440" rIns="91440" rtlCol="0" tIns="45720" vert="horz"/>
          <a:lstStyle>
            <a:lvl1pPr algn="l" lvl="0">
              <a:defRPr b="0" dirty="0" lang="en-US" sz="800">
                <a:solidFill>
                  <a:schemeClr val="accent1">
                    <a:lumMod val="75000"/>
                  </a:schemeClr>
                </a:solidFill>
                <a:latin typeface="Georgia"/>
              </a:defRPr>
            </a:lvl1pPr>
          </a:lstStyle>
          <a:p>
            <a:pPr/>
            <a:r>
              <a:rPr dirty="0" lang="en-US"/>
              <a:t>Date</a:t>
            </a:r>
            <a:endParaRPr dirty="0" lang="en-US"/>
          </a:p>
        </p:txBody>
      </p:sp>
    </p:spTree>
  </p:cSld>
  <p:clrMapOvr>
    <a:masterClrMapping/>
  </p:clrMapOvr>
</p:sldLayout>
</file>

<file path=ppt/slideLayouts/slideLayout4.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lvl1pPr lvl="0">
              <a:defRPr dirty="0" lang="en-US">
                <a:solidFill>
                  <a:schemeClr val="accent1"/>
                </a:solidFill>
              </a:defRPr>
            </a:lvl1pPr>
          </a:lstStyle>
          <a:p>
            <a:pPr/>
            <a:r>
              <a:rPr dirty="0" lang="en-US"/>
              <a:t>Click to edit Master title style</a:t>
            </a:r>
            <a:endParaRPr dirty="0" lang="en-US"/>
          </a:p>
        </p:txBody>
      </p:sp>
      <p:sp>
        <p:nvSpPr>
          <p:cNvPr id="3" name="Content Placeholder 3"/>
          <p:cNvSpPr>
            <a:spLocks noGrp="true"/>
          </p:cNvSpPr>
          <p:nvPr>
            <p:ph idx="1"/>
          </p:nvPr>
        </p:nvSpPr>
        <p:spPr>
          <a:xfrm rot="0">
            <a:off x="581024" y="1538289"/>
            <a:ext cx="3787775" cy="4470399"/>
          </a:xfrm>
        </p:spPr>
        <p:txBody>
          <a:bodyPr rtlCol="0"/>
          <a:lstStyle>
            <a:lvl1pPr lvl="0" marL="274320">
              <a:defRPr dirty="0" lang="en-US" sz="1800"/>
            </a:lvl1pPr>
            <a:lvl2pPr lvl="1">
              <a:defRPr dirty="0" lang="en-US" sz="1600"/>
            </a:lvl2pPr>
            <a:lvl3pPr lvl="2">
              <a:defRPr dirty="0" lang="en-US" sz="1600"/>
            </a:lvl3pPr>
            <a:lvl4pPr lvl="3">
              <a:defRPr dirty="0" lang="en-US" sz="1400"/>
            </a:lvl4pPr>
            <a:lvl5pPr lvl="4">
              <a:defRPr dirty="0" lang="en-US" sz="1200"/>
            </a:lvl5pPr>
            <a:lvl6pPr lvl="5">
              <a:defRPr dirty="0" lang="en-US" sz="1600"/>
            </a:lvl6pPr>
            <a:lvl7pPr lvl="6">
              <a:defRPr dirty="0" lang="en-US" sz="1600"/>
            </a:lvl7pPr>
            <a:lvl8pPr lvl="7">
              <a:defRPr dirty="0" lang="en-US" sz="1600"/>
            </a:lvl8pPr>
            <a:lvl9pPr lvl="8">
              <a:defRPr dirty="0" lang="en-US"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3"/>
          <p:cNvSpPr>
            <a:spLocks noGrp="true"/>
          </p:cNvSpPr>
          <p:nvPr>
            <p:ph idx="2"/>
          </p:nvPr>
        </p:nvSpPr>
        <p:spPr>
          <a:xfrm rot="0">
            <a:off x="4781549" y="1538289"/>
            <a:ext cx="3787775" cy="4470399"/>
          </a:xfrm>
        </p:spPr>
        <p:txBody>
          <a:bodyPr rtlCol="0"/>
          <a:lstStyle>
            <a:lvl1pPr lvl="0" marL="274320">
              <a:defRPr dirty="0" lang="en-US" sz="1800"/>
            </a:lvl1pPr>
            <a:lvl2pPr lvl="1">
              <a:defRPr dirty="0" lang="en-US" sz="1600"/>
            </a:lvl2pPr>
            <a:lvl3pPr lvl="2">
              <a:defRPr dirty="0" lang="en-US" sz="1600"/>
            </a:lvl3pPr>
            <a:lvl4pPr lvl="3">
              <a:defRPr dirty="0" lang="en-US" sz="1400"/>
            </a:lvl4pPr>
            <a:lvl5pPr lvl="4">
              <a:defRPr dirty="0" lang="en-US" sz="1200"/>
            </a:lvl5pPr>
            <a:lvl6pPr lvl="5">
              <a:defRPr dirty="0" lang="en-US" sz="1600"/>
            </a:lvl6pPr>
            <a:lvl7pPr lvl="6">
              <a:defRPr dirty="0" lang="en-US" sz="1600"/>
            </a:lvl7pPr>
            <a:lvl8pPr lvl="7">
              <a:defRPr dirty="0" lang="en-US" sz="1600"/>
            </a:lvl8pPr>
            <a:lvl9pPr lvl="8">
              <a:defRPr dirty="0" lang="en-US"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2"/>
          <p:cNvSpPr>
            <a:spLocks noGrp="true"/>
          </p:cNvSpPr>
          <p:nvPr>
            <p:ph idx="10" sz="half" type="dt"/>
          </p:nvPr>
        </p:nvSpPr>
        <p:spPr/>
        <p:txBody>
          <a:bodyPr rtlCol="0"/>
          <a:lstStyle/>
          <a:p>
            <a:pPr/>
            <a:r>
              <a:rPr dirty="0" lang="en-US"/>
              <a:t>Date</a:t>
            </a:r>
            <a:endParaRPr dirty="0" lang="en-US"/>
          </a:p>
        </p:txBody>
      </p:sp>
      <p:sp>
        <p:nvSpPr>
          <p:cNvPr id="6" name="Footer Placeholder 3"/>
          <p:cNvSpPr>
            <a:spLocks noGrp="true"/>
          </p:cNvSpPr>
          <p:nvPr>
            <p:ph idx="11" sz="quarter" type="ftr"/>
          </p:nvPr>
        </p:nvSpPr>
        <p:spPr/>
        <p:txBody>
          <a:bodyPr rtlCol="0"/>
          <a:lstStyle/>
          <a:p>
            <a:pPr/>
            <a:r>
              <a:rPr dirty="0" lang="en-US"/>
              <a:t>Footer</a:t>
            </a:r>
            <a:endParaRPr dirty="0" lang="en-US"/>
          </a:p>
        </p:txBody>
      </p:sp>
      <p:sp>
        <p:nvSpPr>
          <p:cNvPr id="7" name="Slide Number Placeholder 9"/>
          <p:cNvSpPr>
            <a:spLocks noGrp="true"/>
          </p:cNvSpPr>
          <p:nvPr>
            <p:ph idx="12" sz="quarter" type="sldNum"/>
          </p:nvPr>
        </p:nvSpPr>
        <p:spPr/>
        <p:txBody>
          <a:bodyPr rtlCol="0"/>
          <a:lstStyle/>
          <a:p>
            <a:pPr/>
            <a:r>
              <a:rPr dirty="0" lang="en-US"/>
              <a:t>&lt;#&gt;</a:t>
            </a:r>
            <a:endParaRPr dirty="0" lang="en-US"/>
          </a:p>
        </p:txBody>
      </p:sp>
    </p:spTree>
  </p:cSld>
  <p:clrMapOvr>
    <a:masterClrMapping/>
  </p:clrMapOvr>
</p:sldLayout>
</file>

<file path=ppt/slideLayouts/slideLayout5.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lvl1pPr lvl="0">
              <a:defRPr dirty="0" lang="en-US">
                <a:solidFill>
                  <a:schemeClr val="accent1"/>
                </a:solidFill>
                <a:latin typeface="+mj-lt"/>
              </a:defRPr>
            </a:lvl1pPr>
          </a:lstStyle>
          <a:p>
            <a:pPr/>
            <a:r>
              <a:rPr dirty="0" lang="en-US"/>
              <a:t>Click to edit Master title style</a:t>
            </a:r>
            <a:endParaRPr dirty="0" lang="en-US"/>
          </a:p>
        </p:txBody>
      </p:sp>
      <p:sp>
        <p:nvSpPr>
          <p:cNvPr id="3" name="Text Placeholder 2"/>
          <p:cNvSpPr>
            <a:spLocks noGrp="true"/>
          </p:cNvSpPr>
          <p:nvPr>
            <p:ph idx="1" type="body"/>
          </p:nvPr>
        </p:nvSpPr>
        <p:spPr>
          <a:xfrm rot="0">
            <a:off x="581024" y="1530350"/>
            <a:ext cx="3787775" cy="639762"/>
          </a:xfrm>
        </p:spPr>
        <p:txBody>
          <a:bodyPr anchor="b" rtlCol="0" vert="horz">
            <a:noAutofit/>
          </a:bodyPr>
          <a:lstStyle>
            <a:lvl1pPr indent="0" lvl="0" marL="0">
              <a:buNone/>
              <a:defRPr b="0" baseline="0" cap="none" dirty="0" i="0" lang="en-US" sz="2000">
                <a:solidFill>
                  <a:schemeClr val="tx1">
                    <a:lumMod val="85000"/>
                    <a:lumOff val="15000"/>
                  </a:schemeClr>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Content Placeholder 3"/>
          <p:cNvSpPr>
            <a:spLocks noGrp="true"/>
          </p:cNvSpPr>
          <p:nvPr>
            <p:ph idx="2"/>
          </p:nvPr>
        </p:nvSpPr>
        <p:spPr>
          <a:xfrm rot="0">
            <a:off x="581024" y="2224331"/>
            <a:ext cx="3787775" cy="3784357"/>
          </a:xfrm>
        </p:spPr>
        <p:txBody>
          <a:bodyPr rtlCol="0"/>
          <a:lstStyle>
            <a:lvl1pPr lvl="0" marL="274320">
              <a:defRPr dirty="0" lang="en-US" sz="1800"/>
            </a:lvl1pPr>
            <a:lvl2pPr lvl="1">
              <a:defRPr dirty="0" lang="en-US" sz="1600"/>
            </a:lvl2pPr>
            <a:lvl3pPr lvl="2">
              <a:defRPr dirty="0" lang="en-US" sz="1600"/>
            </a:lvl3pPr>
            <a:lvl4pPr lvl="3">
              <a:defRPr dirty="0" lang="en-US" sz="1400"/>
            </a:lvl4pPr>
            <a:lvl5pPr lvl="4">
              <a:defRPr dirty="0" lang="en-US" sz="1200"/>
            </a:lvl5pPr>
            <a:lvl6pPr lvl="5">
              <a:defRPr dirty="0" lang="en-US" sz="1600"/>
            </a:lvl6pPr>
            <a:lvl7pPr lvl="6">
              <a:defRPr dirty="0" lang="en-US" sz="1600"/>
            </a:lvl7pPr>
            <a:lvl8pPr lvl="7">
              <a:defRPr dirty="0" lang="en-US" sz="1600"/>
            </a:lvl8pPr>
            <a:lvl9pPr lvl="8">
              <a:defRPr dirty="0" lang="en-US"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6"/>
          <p:cNvSpPr>
            <a:spLocks noGrp="true"/>
          </p:cNvSpPr>
          <p:nvPr>
            <p:ph idx="10" sz="half" type="dt"/>
          </p:nvPr>
        </p:nvSpPr>
        <p:spPr/>
        <p:txBody>
          <a:bodyPr rtlCol="0"/>
          <a:lstStyle/>
          <a:p>
            <a:pPr/>
            <a:r>
              <a:rPr dirty="0" lang="en-US"/>
              <a:t>Date</a:t>
            </a:r>
            <a:endParaRPr dirty="0" lang="en-US"/>
          </a:p>
        </p:txBody>
      </p:sp>
      <p:sp>
        <p:nvSpPr>
          <p:cNvPr id="6" name="Footer Placeholder 7"/>
          <p:cNvSpPr>
            <a:spLocks noGrp="true"/>
          </p:cNvSpPr>
          <p:nvPr>
            <p:ph idx="11" sz="quarter" type="ftr"/>
          </p:nvPr>
        </p:nvSpPr>
        <p:spPr/>
        <p:txBody>
          <a:bodyPr rtlCol="0"/>
          <a:lstStyle/>
          <a:p>
            <a:pPr/>
            <a:r>
              <a:rPr dirty="0" lang="en-US"/>
              <a:t>Footer</a:t>
            </a:r>
            <a:endParaRPr dirty="0" lang="en-US"/>
          </a:p>
        </p:txBody>
      </p:sp>
      <p:sp>
        <p:nvSpPr>
          <p:cNvPr id="7" name="Slide Number Placeholder 8"/>
          <p:cNvSpPr>
            <a:spLocks noGrp="true"/>
          </p:cNvSpPr>
          <p:nvPr>
            <p:ph idx="12" sz="quarter" type="sldNum"/>
          </p:nvPr>
        </p:nvSpPr>
        <p:spPr/>
        <p:txBody>
          <a:bodyPr rtlCol="0"/>
          <a:lstStyle/>
          <a:p>
            <a:pPr/>
            <a:r>
              <a:rPr dirty="0" lang="en-US"/>
              <a:t>&lt;#&gt;</a:t>
            </a:r>
            <a:endParaRPr dirty="0" lang="en-US"/>
          </a:p>
        </p:txBody>
      </p:sp>
      <p:sp>
        <p:nvSpPr>
          <p:cNvPr id="8" name="Text Placeholder 2"/>
          <p:cNvSpPr>
            <a:spLocks noGrp="true"/>
          </p:cNvSpPr>
          <p:nvPr>
            <p:ph idx="3" type="body"/>
          </p:nvPr>
        </p:nvSpPr>
        <p:spPr>
          <a:xfrm rot="0">
            <a:off x="4781549" y="1530350"/>
            <a:ext cx="3787775" cy="639762"/>
          </a:xfrm>
        </p:spPr>
        <p:txBody>
          <a:bodyPr anchor="b" rtlCol="0" vert="horz">
            <a:noAutofit/>
          </a:bodyPr>
          <a:lstStyle>
            <a:lvl1pPr indent="0" lvl="0" marL="0">
              <a:buNone/>
              <a:defRPr b="0" baseline="0" cap="none" dirty="0" i="0" lang="en-US" sz="2000">
                <a:solidFill>
                  <a:schemeClr val="tx1">
                    <a:lumMod val="85000"/>
                    <a:lumOff val="15000"/>
                  </a:schemeClr>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9" name="Content Placeholder 3"/>
          <p:cNvSpPr>
            <a:spLocks noGrp="true"/>
          </p:cNvSpPr>
          <p:nvPr>
            <p:ph idx="4"/>
          </p:nvPr>
        </p:nvSpPr>
        <p:spPr>
          <a:xfrm rot="0">
            <a:off x="4781549" y="2224331"/>
            <a:ext cx="3787775" cy="3784357"/>
          </a:xfrm>
        </p:spPr>
        <p:txBody>
          <a:bodyPr rtlCol="0"/>
          <a:lstStyle>
            <a:lvl1pPr lvl="0" marL="274320">
              <a:defRPr dirty="0" lang="en-US" sz="1800"/>
            </a:lvl1pPr>
            <a:lvl2pPr lvl="1">
              <a:defRPr dirty="0" lang="en-US" sz="1600"/>
            </a:lvl2pPr>
            <a:lvl3pPr lvl="2">
              <a:defRPr dirty="0" lang="en-US" sz="1600"/>
            </a:lvl3pPr>
            <a:lvl4pPr lvl="3">
              <a:defRPr dirty="0" lang="en-US" sz="1400"/>
            </a:lvl4pPr>
            <a:lvl5pPr lvl="4">
              <a:defRPr dirty="0" lang="en-US" sz="1200"/>
            </a:lvl5pPr>
            <a:lvl6pPr lvl="5">
              <a:defRPr dirty="0" lang="en-US" sz="1600"/>
            </a:lvl6pPr>
            <a:lvl7pPr lvl="6">
              <a:defRPr dirty="0" lang="en-US" sz="1600"/>
            </a:lvl7pPr>
            <a:lvl8pPr lvl="7">
              <a:defRPr dirty="0" lang="en-US" sz="1600"/>
            </a:lvl8pPr>
            <a:lvl9pPr lvl="8">
              <a:defRPr dirty="0" lang="en-US"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Tree>
  </p:cSld>
  <p:clrMapOvr>
    <a:masterClrMapping/>
  </p:clrMapOvr>
</p:sldLayout>
</file>

<file path=ppt/slideLayouts/slideLayout6.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lvl1pPr lvl="0">
              <a:defRPr dirty="0" lang="en-US">
                <a:solidFill>
                  <a:schemeClr val="accent1"/>
                </a:solidFill>
                <a:latin typeface="+mj-lt"/>
              </a:defRPr>
            </a:lvl1pPr>
          </a:lstStyle>
          <a:p>
            <a:pPr/>
            <a:r>
              <a:rPr dirty="0" lang="en-US"/>
              <a:t>Click to edit Master title style</a:t>
            </a:r>
            <a:endParaRPr dirty="0" lang="en-US"/>
          </a:p>
        </p:txBody>
      </p:sp>
      <p:sp>
        <p:nvSpPr>
          <p:cNvPr id="3" name="Date Placeholder 2"/>
          <p:cNvSpPr>
            <a:spLocks noGrp="true"/>
          </p:cNvSpPr>
          <p:nvPr>
            <p:ph idx="10" sz="half" type="dt"/>
          </p:nvPr>
        </p:nvSpPr>
        <p:spPr/>
        <p:txBody>
          <a:bodyPr rtlCol="0"/>
          <a:lstStyle/>
          <a:p>
            <a:pPr/>
            <a:r>
              <a:rPr dirty="0" lang="en-US"/>
              <a:t>Date</a:t>
            </a:r>
            <a:endParaRPr dirty="0" lang="en-US"/>
          </a:p>
        </p:txBody>
      </p:sp>
      <p:sp>
        <p:nvSpPr>
          <p:cNvPr id="4" name="Footer Placeholder 3"/>
          <p:cNvSpPr>
            <a:spLocks noGrp="true"/>
          </p:cNvSpPr>
          <p:nvPr>
            <p:ph idx="11" sz="quarter" type="ftr"/>
          </p:nvPr>
        </p:nvSpPr>
        <p:spPr/>
        <p:txBody>
          <a:bodyPr rtlCol="0"/>
          <a:lstStyle/>
          <a:p>
            <a:pPr/>
            <a:r>
              <a:rPr dirty="0" lang="en-US"/>
              <a:t>Footer</a:t>
            </a:r>
            <a:endParaRPr dirty="0" lang="en-US"/>
          </a:p>
        </p:txBody>
      </p:sp>
      <p:sp>
        <p:nvSpPr>
          <p:cNvPr id="5" name="Slide Number Placeholder 4"/>
          <p:cNvSpPr>
            <a:spLocks noGrp="true"/>
          </p:cNvSpPr>
          <p:nvPr>
            <p:ph idx="12" sz="quarter" type="sldNum"/>
          </p:nvPr>
        </p:nvSpPr>
        <p:spPr/>
        <p:txBody>
          <a:bodyPr rtlCol="0"/>
          <a:lstStyle/>
          <a:p>
            <a:pPr/>
            <a:r>
              <a:rPr dirty="0" lang="en-US"/>
              <a:t>&lt;#&gt;</a:t>
            </a:r>
            <a:endParaRPr dirty="0" lang="en-US"/>
          </a:p>
        </p:txBody>
      </p:sp>
    </p:spTree>
  </p:cSld>
  <p:clrMapOvr>
    <a:masterClrMapping/>
  </p:clrMapOvr>
</p:sldLayout>
</file>

<file path=ppt/slideLayouts/slideLayout7.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blank">
  <p:cSld name="Blank">
    <p:bg>
      <p:bgPr>
        <a:solidFill>
          <a:srgbClr val="eae8df"/>
        </a:solidFill>
        <a:effectLst/>
      </p:bgPr>
    </p:bg>
    <p:spTree>
      <p:nvGrpSpPr>
        <p:cNvPr id="1" name=""/>
        <p:cNvGrpSpPr/>
        <p:nvPr/>
      </p:nvGrpSpPr>
      <p:grpSpPr>
        <a:xfrm>
          <a:off x="0" y="0"/>
          <a:ext cx="0" cy="0"/>
          <a:chOff x="0" y="0"/>
          <a:chExt cx="0" cy="0"/>
        </a:xfrm>
      </p:grpSpPr>
      <p:sp>
        <p:nvSpPr>
          <p:cNvPr id="2" name="Snip Single Corner Rectangle 15"/>
          <p:cNvSpPr/>
          <p:nvPr/>
        </p:nvSpPr>
        <p:spPr>
          <a:xfrm flipV="true" rot="0">
            <a:off x="152401" y="152395"/>
            <a:ext cx="8842373" cy="6562726"/>
          </a:xfrm>
          <a:prstGeom prst="snip1Rect">
            <a:avLst>
              <a:gd fmla="val 5975" name="adj"/>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anchor="ctr" rot="10800000" rtlCol="0" vert="horz"/>
          <a:lstStyle/>
          <a:p>
            <a:pPr algn="ctr"/>
            <a:r>
              <a:rPr dirty="0" lang="en-US"/>
              <a:t/>
            </a:r>
            <a:endParaRPr dirty="0" lang="en-US"/>
          </a:p>
        </p:txBody>
      </p:sp>
      <p:pic>
        <p:nvPicPr>
          <p:cNvPr descr="content_texture.png" id="3" name="Picture 16"/>
          <p:cNvPicPr>
            <a:picLocks noChangeAspect="true"/>
          </p:cNvPicPr>
          <p:nvPr/>
        </p:nvPicPr>
        <p:blipFill>
          <a:blip r:embed="rId2">
            <a:alphaModFix amt="85000"/>
          </a:blip>
          <a:stretch>
            <a:fillRect/>
          </a:stretch>
        </p:blipFill>
        <p:spPr>
          <a:xfrm rot="0">
            <a:off x="147323" y="152395"/>
            <a:ext cx="8850627" cy="6561672"/>
          </a:xfrm>
          <a:prstGeom prst="rect">
            <a:avLst/>
          </a:prstGeom>
        </p:spPr>
      </p:pic>
      <p:sp>
        <p:nvSpPr>
          <p:cNvPr id="4" name="Date Placeholder 1"/>
          <p:cNvSpPr>
            <a:spLocks noGrp="true"/>
          </p:cNvSpPr>
          <p:nvPr>
            <p:ph idx="10" sz="half" type="dt"/>
          </p:nvPr>
        </p:nvSpPr>
        <p:spPr/>
        <p:txBody>
          <a:bodyPr rtlCol="0"/>
          <a:lstStyle/>
          <a:p>
            <a:pPr/>
            <a:r>
              <a:rPr dirty="0" lang="en-US"/>
              <a:t>Date</a:t>
            </a:r>
            <a:endParaRPr dirty="0" lang="en-US"/>
          </a:p>
        </p:txBody>
      </p:sp>
      <p:sp>
        <p:nvSpPr>
          <p:cNvPr id="5" name="Footer Placeholder 2"/>
          <p:cNvSpPr>
            <a:spLocks noGrp="true"/>
          </p:cNvSpPr>
          <p:nvPr>
            <p:ph idx="11" sz="quarter" type="ftr"/>
          </p:nvPr>
        </p:nvSpPr>
        <p:spPr/>
        <p:txBody>
          <a:bodyPr rtlCol="0"/>
          <a:lstStyle/>
          <a:p>
            <a:pPr/>
            <a:r>
              <a:rPr dirty="0" lang="en-US"/>
              <a:t>Footer</a:t>
            </a:r>
            <a:endParaRPr dirty="0" lang="en-US"/>
          </a:p>
        </p:txBody>
      </p:sp>
      <p:sp>
        <p:nvSpPr>
          <p:cNvPr id="6" name="Slide Number Placeholder 3"/>
          <p:cNvSpPr>
            <a:spLocks noGrp="true"/>
          </p:cNvSpPr>
          <p:nvPr>
            <p:ph idx="12" sz="quarter" type="sldNum"/>
          </p:nvPr>
        </p:nvSpPr>
        <p:spPr/>
        <p:txBody>
          <a:bodyPr rtlCol="0"/>
          <a:lstStyle/>
          <a:p>
            <a:pPr/>
            <a:r>
              <a:rPr dirty="0" lang="en-US"/>
              <a:t>&lt;#&gt;</a:t>
            </a:r>
            <a:endParaRPr dirty="0" lang="en-US"/>
          </a:p>
        </p:txBody>
      </p:sp>
      <p:sp>
        <p:nvSpPr>
          <p:cNvPr id="7" name="Right Triangle 17"/>
          <p:cNvSpPr/>
          <p:nvPr/>
        </p:nvSpPr>
        <p:spPr>
          <a:xfrm rot="5400000">
            <a:off x="8604245" y="6322480"/>
            <a:ext cx="393704" cy="393704"/>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corner_texture1.png" id="8" name="Picture 18"/>
          <p:cNvPicPr>
            <a:picLocks noChangeAspect="true"/>
          </p:cNvPicPr>
          <p:nvPr/>
        </p:nvPicPr>
        <p:blipFill>
          <a:blip r:embed="rId3"/>
          <a:stretch>
            <a:fillRect/>
          </a:stretch>
        </p:blipFill>
        <p:spPr>
          <a:xfrm rot="0">
            <a:off x="8601073" y="6318248"/>
            <a:ext cx="387352" cy="387352"/>
          </a:xfrm>
          <a:prstGeom prst="rect">
            <a:avLst/>
          </a:prstGeom>
        </p:spPr>
      </p:pic>
    </p:spTree>
  </p:cSld>
  <p:clrMapOvr>
    <a:overrideClrMapping accent1="accent1" accent2="accent2" accent3="accent3" accent4="accent4" accent5="accent5" accent6="accent6" bg1="lt1" bg2="lt2" folHlink="folHlink" hlink="hlink" tx1="dk1" tx2="dk2"/>
  </p:clrMapOvr>
</p:sldLayout>
</file>

<file path=ppt/slideLayouts/slideLayout8.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objTx">
  <p:cSld name="Content with Caption">
    <p:spTree>
      <p:nvGrpSpPr>
        <p:cNvPr id="1" name=""/>
        <p:cNvGrpSpPr/>
        <p:nvPr/>
      </p:nvGrpSpPr>
      <p:grpSpPr>
        <a:xfrm>
          <a:off x="0" y="0"/>
          <a:ext cx="0" cy="0"/>
          <a:chOff x="0" y="0"/>
          <a:chExt cx="0" cy="0"/>
        </a:xfrm>
      </p:grpSpPr>
      <p:sp>
        <p:nvSpPr>
          <p:cNvPr id="2" name="Rectangle 25"/>
          <p:cNvSpPr/>
          <p:nvPr/>
        </p:nvSpPr>
        <p:spPr>
          <a:xfrm rot="0">
            <a:off x="155576" y="155575"/>
            <a:ext cx="8832849" cy="6546850"/>
          </a:xfrm>
          <a:prstGeom prst="rect">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texture.png" id="3" name="Picture 28"/>
          <p:cNvPicPr>
            <a:picLocks noChangeAspect="true"/>
          </p:cNvPicPr>
          <p:nvPr/>
        </p:nvPicPr>
        <p:blipFill>
          <a:blip r:embed="rId2">
            <a:alphaModFix amt="85000"/>
          </a:blip>
          <a:stretch>
            <a:fillRect/>
          </a:stretch>
        </p:blipFill>
        <p:spPr>
          <a:xfrm rot="0">
            <a:off x="152400" y="152400"/>
            <a:ext cx="8839200" cy="6553200"/>
          </a:xfrm>
          <a:prstGeom prst="rect">
            <a:avLst/>
          </a:prstGeom>
        </p:spPr>
      </p:pic>
      <p:sp>
        <p:nvSpPr>
          <p:cNvPr id="4" name="Text Placeholder 3"/>
          <p:cNvSpPr>
            <a:spLocks noGrp="true"/>
          </p:cNvSpPr>
          <p:nvPr>
            <p:ph type="body"/>
          </p:nvPr>
        </p:nvSpPr>
        <p:spPr>
          <a:xfrm rot="0">
            <a:off x="577288" y="1904400"/>
            <a:ext cx="3521637" cy="4050000"/>
          </a:xfrm>
        </p:spPr>
        <p:txBody>
          <a:bodyPr rtlCol="0" vert="horz">
            <a:normAutofit/>
          </a:bodyPr>
          <a:lstStyle>
            <a:lvl1pPr indent="0" lvl="0" marL="0">
              <a:buNone/>
              <a:defRPr dirty="0" lang="en-US" sz="1800">
                <a:solidFill>
                  <a:schemeClr val="tx1">
                    <a:lumMod val="50000"/>
                    <a:lumOff val="50000"/>
                  </a:schemeClr>
                </a:solidFill>
              </a:defRPr>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Date Placeholder 4"/>
          <p:cNvSpPr>
            <a:spLocks noGrp="true"/>
          </p:cNvSpPr>
          <p:nvPr>
            <p:ph idx="10" sz="half" type="dt"/>
          </p:nvPr>
        </p:nvSpPr>
        <p:spPr/>
        <p:txBody>
          <a:bodyPr rtlCol="0"/>
          <a:lstStyle/>
          <a:p>
            <a:pPr/>
            <a:r>
              <a:rPr dirty="0" lang="en-US"/>
              <a:t>Date</a:t>
            </a:r>
            <a:endParaRPr dirty="0" lang="en-US"/>
          </a:p>
        </p:txBody>
      </p:sp>
      <p:sp>
        <p:nvSpPr>
          <p:cNvPr id="6" name="Footer Placeholder 5"/>
          <p:cNvSpPr>
            <a:spLocks noGrp="true"/>
          </p:cNvSpPr>
          <p:nvPr>
            <p:ph idx="11" sz="quarter" type="ftr"/>
          </p:nvPr>
        </p:nvSpPr>
        <p:spPr/>
        <p:txBody>
          <a:bodyPr rtlCol="0"/>
          <a:lstStyle/>
          <a:p>
            <a:pPr/>
            <a:r>
              <a:rPr dirty="0" lang="en-US"/>
              <a:t>Footer</a:t>
            </a:r>
            <a:endParaRPr dirty="0" lang="en-US"/>
          </a:p>
        </p:txBody>
      </p:sp>
      <p:sp>
        <p:nvSpPr>
          <p:cNvPr id="7" name="Slide Number Placeholder 6"/>
          <p:cNvSpPr>
            <a:spLocks noGrp="true"/>
          </p:cNvSpPr>
          <p:nvPr>
            <p:ph idx="12" sz="quarter" type="sldNum"/>
          </p:nvPr>
        </p:nvSpPr>
        <p:spPr/>
        <p:txBody>
          <a:bodyPr rtlCol="0"/>
          <a:lstStyle/>
          <a:p>
            <a:pPr/>
            <a:r>
              <a:rPr dirty="0" lang="en-US"/>
              <a:t>&lt;#&gt;</a:t>
            </a:r>
            <a:endParaRPr dirty="0" lang="en-US"/>
          </a:p>
        </p:txBody>
      </p:sp>
      <p:cxnSp>
        <p:nvCxnSpPr>
          <p:cNvPr id="8" name="Straight Connector 33"/>
          <p:cNvCxnSpPr/>
          <p:nvPr/>
        </p:nvCxnSpPr>
        <p:spPr>
          <a:xfrm rot="0">
            <a:off x="574675" y="572030"/>
            <a:ext cx="35242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40"/>
          <p:cNvCxnSpPr/>
          <p:nvPr/>
        </p:nvCxnSpPr>
        <p:spPr>
          <a:xfrm rot="0">
            <a:off x="574675" y="6261100"/>
            <a:ext cx="35242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1"/>
          <p:cNvSpPr/>
          <p:nvPr/>
        </p:nvSpPr>
        <p:spPr>
          <a:xfrm rot="0">
            <a:off x="4505325" y="572030"/>
            <a:ext cx="4063999"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11" name="Content Placeholder 7"/>
          <p:cNvSpPr>
            <a:spLocks noGrp="true"/>
          </p:cNvSpPr>
          <p:nvPr>
            <p:ph idx="1"/>
          </p:nvPr>
        </p:nvSpPr>
        <p:spPr>
          <a:xfrm rot="0">
            <a:off x="4505325" y="660399"/>
            <a:ext cx="4060825" cy="5297487"/>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12" name="Title 1"/>
          <p:cNvSpPr>
            <a:spLocks noGrp="true"/>
          </p:cNvSpPr>
          <p:nvPr>
            <p:ph idx="2" type="title"/>
          </p:nvPr>
        </p:nvSpPr>
        <p:spPr>
          <a:xfrm rot="0">
            <a:off x="579600" y="615600"/>
            <a:ext cx="3520800" cy="1065600"/>
          </a:xfrm>
        </p:spPr>
        <p:txBody>
          <a:bodyPr anchor="b" rtlCol="0" vert="horz"/>
          <a:lstStyle>
            <a:lvl1pPr algn="l" lvl="0">
              <a:defRPr b="0" dirty="0" lang="en-US" sz="3100">
                <a:latin typeface="+mn-lt"/>
              </a:defRPr>
            </a:lvl1pPr>
          </a:lstStyle>
          <a:p>
            <a:pPr/>
            <a:r>
              <a:rPr dirty="0" lang="en-US"/>
              <a:t>Click to edit Master title style</a:t>
            </a:r>
            <a:endParaRPr dirty="0" lang="en-US"/>
          </a:p>
        </p:txBody>
      </p:sp>
      <p:cxnSp>
        <p:nvCxnSpPr>
          <p:cNvPr id="13" name="Straight Connector 12"/>
          <p:cNvCxnSpPr/>
          <p:nvPr/>
        </p:nvCxnSpPr>
        <p:spPr>
          <a:xfrm rot="0">
            <a:off x="581712" y="1728000"/>
            <a:ext cx="3524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picTx">
  <p:cSld name="Picture with Caption">
    <p:spTree>
      <p:nvGrpSpPr>
        <p:cNvPr id="1" name=""/>
        <p:cNvGrpSpPr/>
        <p:nvPr/>
      </p:nvGrpSpPr>
      <p:grpSpPr>
        <a:xfrm>
          <a:off x="0" y="0"/>
          <a:ext cx="0" cy="0"/>
          <a:chOff x="0" y="0"/>
          <a:chExt cx="0" cy="0"/>
        </a:xfrm>
      </p:grpSpPr>
      <p:sp>
        <p:nvSpPr>
          <p:cNvPr id="2" name="Rectangle 25"/>
          <p:cNvSpPr/>
          <p:nvPr/>
        </p:nvSpPr>
        <p:spPr>
          <a:xfrm rot="0">
            <a:off x="155576" y="155575"/>
            <a:ext cx="8832849" cy="6546850"/>
          </a:xfrm>
          <a:prstGeom prst="rect">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texture.png" id="3" name="Picture 28"/>
          <p:cNvPicPr>
            <a:picLocks noChangeAspect="true"/>
          </p:cNvPicPr>
          <p:nvPr/>
        </p:nvPicPr>
        <p:blipFill>
          <a:blip r:embed="rId2">
            <a:alphaModFix amt="85000"/>
          </a:blip>
          <a:stretch>
            <a:fillRect/>
          </a:stretch>
        </p:blipFill>
        <p:spPr>
          <a:xfrm rot="0">
            <a:off x="152400" y="155575"/>
            <a:ext cx="8839200" cy="6553200"/>
          </a:xfrm>
          <a:prstGeom prst="rect">
            <a:avLst/>
          </a:prstGeom>
        </p:spPr>
      </p:pic>
      <p:sp>
        <p:nvSpPr>
          <p:cNvPr id="4" name="Text Placeholder 3"/>
          <p:cNvSpPr>
            <a:spLocks noGrp="true"/>
          </p:cNvSpPr>
          <p:nvPr>
            <p:ph type="body"/>
          </p:nvPr>
        </p:nvSpPr>
        <p:spPr>
          <a:xfrm rot="0">
            <a:off x="577288" y="1905134"/>
            <a:ext cx="3521637" cy="4049266"/>
          </a:xfrm>
        </p:spPr>
        <p:txBody>
          <a:bodyPr rtlCol="0" vert="horz">
            <a:normAutofit/>
          </a:bodyPr>
          <a:lstStyle>
            <a:lvl1pPr indent="0" lvl="0" marL="0">
              <a:buNone/>
              <a:defRPr dirty="0" lang="en-US" sz="1800">
                <a:solidFill>
                  <a:schemeClr val="tx1">
                    <a:lumMod val="50000"/>
                    <a:lumOff val="50000"/>
                  </a:schemeClr>
                </a:solidFill>
              </a:defRPr>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Date Placeholder 4"/>
          <p:cNvSpPr>
            <a:spLocks noGrp="true"/>
          </p:cNvSpPr>
          <p:nvPr>
            <p:ph idx="10" sz="half" type="dt"/>
          </p:nvPr>
        </p:nvSpPr>
        <p:spPr/>
        <p:txBody>
          <a:bodyPr rtlCol="0"/>
          <a:lstStyle/>
          <a:p>
            <a:pPr/>
            <a:r>
              <a:rPr dirty="0" lang="en-US"/>
              <a:t>Date</a:t>
            </a:r>
            <a:endParaRPr dirty="0" lang="en-US"/>
          </a:p>
        </p:txBody>
      </p:sp>
      <p:sp>
        <p:nvSpPr>
          <p:cNvPr id="6" name="Footer Placeholder 5"/>
          <p:cNvSpPr>
            <a:spLocks noGrp="true"/>
          </p:cNvSpPr>
          <p:nvPr>
            <p:ph idx="11" sz="quarter" type="ftr"/>
          </p:nvPr>
        </p:nvSpPr>
        <p:spPr/>
        <p:txBody>
          <a:bodyPr rtlCol="0"/>
          <a:lstStyle/>
          <a:p>
            <a:pPr/>
            <a:r>
              <a:rPr dirty="0" lang="en-US"/>
              <a:t>Footer</a:t>
            </a:r>
            <a:endParaRPr dirty="0" lang="en-US"/>
          </a:p>
        </p:txBody>
      </p:sp>
      <p:sp>
        <p:nvSpPr>
          <p:cNvPr id="7" name="Slide Number Placeholder 6"/>
          <p:cNvSpPr>
            <a:spLocks noGrp="true"/>
          </p:cNvSpPr>
          <p:nvPr>
            <p:ph idx="12" sz="quarter" type="sldNum"/>
          </p:nvPr>
        </p:nvSpPr>
        <p:spPr/>
        <p:txBody>
          <a:bodyPr rtlCol="0"/>
          <a:lstStyle/>
          <a:p>
            <a:pPr/>
            <a:r>
              <a:rPr dirty="0" lang="en-US"/>
              <a:t>&lt;#&gt;</a:t>
            </a:r>
            <a:endParaRPr dirty="0" lang="en-US"/>
          </a:p>
        </p:txBody>
      </p:sp>
      <p:cxnSp>
        <p:nvCxnSpPr>
          <p:cNvPr id="8" name="Straight Connector 33"/>
          <p:cNvCxnSpPr/>
          <p:nvPr/>
        </p:nvCxnSpPr>
        <p:spPr>
          <a:xfrm rot="0">
            <a:off x="574675" y="568800"/>
            <a:ext cx="35242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40"/>
          <p:cNvCxnSpPr/>
          <p:nvPr/>
        </p:nvCxnSpPr>
        <p:spPr>
          <a:xfrm rot="0">
            <a:off x="574675" y="6261100"/>
            <a:ext cx="35242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1"/>
          <p:cNvSpPr/>
          <p:nvPr/>
        </p:nvSpPr>
        <p:spPr>
          <a:xfrm rot="0">
            <a:off x="4505325" y="572030"/>
            <a:ext cx="4063999"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corner_texture.png" id="11" name="Picture 47"/>
          <p:cNvPicPr>
            <a:picLocks noChangeAspect="true"/>
          </p:cNvPicPr>
          <p:nvPr/>
        </p:nvPicPr>
        <p:blipFill>
          <a:blip r:embed="rId3"/>
          <a:stretch>
            <a:fillRect/>
          </a:stretch>
        </p:blipFill>
        <p:spPr>
          <a:xfrm rot="0">
            <a:off x="8261349" y="5957888"/>
            <a:ext cx="304800" cy="304800"/>
          </a:xfrm>
          <a:prstGeom prst="rect">
            <a:avLst/>
          </a:prstGeom>
        </p:spPr>
      </p:pic>
      <p:sp>
        <p:nvSpPr>
          <p:cNvPr id="12" name="Right Triangle 48"/>
          <p:cNvSpPr/>
          <p:nvPr/>
        </p:nvSpPr>
        <p:spPr>
          <a:xfrm rot="5400000">
            <a:off x="8261346" y="5968558"/>
            <a:ext cx="307977" cy="307977"/>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corner_texture.png" id="13" name="Picture 18"/>
          <p:cNvPicPr>
            <a:picLocks noChangeAspect="true"/>
          </p:cNvPicPr>
          <p:nvPr/>
        </p:nvPicPr>
        <p:blipFill>
          <a:blip r:embed="rId4"/>
          <a:stretch>
            <a:fillRect/>
          </a:stretch>
        </p:blipFill>
        <p:spPr>
          <a:xfrm rot="0">
            <a:off x="8261346" y="5968558"/>
            <a:ext cx="304800" cy="304800"/>
          </a:xfrm>
          <a:prstGeom prst="rect">
            <a:avLst/>
          </a:prstGeom>
        </p:spPr>
      </p:pic>
      <p:sp>
        <p:nvSpPr>
          <p:cNvPr id="14" name="Picture Placeholder 2"/>
          <p:cNvSpPr>
            <a:spLocks noGrp="true"/>
          </p:cNvSpPr>
          <p:nvPr>
            <p:ph idx="1" type="pic"/>
          </p:nvPr>
        </p:nvSpPr>
        <p:spPr>
          <a:xfrm rot="0">
            <a:off x="4512359" y="667434"/>
            <a:ext cx="4051295" cy="5595034"/>
          </a:xfrm>
          <a:custGeom>
            <a:avLst/>
            <a:gdLst/>
            <a:ahLst/>
            <a:cxnLst/>
            <a:rect b="b" l="0" r="r" t="0"/>
            <a:pathLst>
              <a:path h="5595034" w="4051296">
                <a:moveTo>
                  <a:pt x="0" y="0"/>
                </a:moveTo>
                <a:lnTo>
                  <a:pt x="4051296" y="0"/>
                </a:lnTo>
                <a:cubicBezTo>
                  <a:pt x="4049314" y="1755040"/>
                  <a:pt x="4040300" y="3566350"/>
                  <a:pt x="4038319" y="5321391"/>
                </a:cubicBezTo>
                <a:lnTo>
                  <a:pt x="3749550" y="5309662"/>
                </a:lnTo>
                <a:cubicBezTo>
                  <a:pt x="3749912" y="5418854"/>
                  <a:pt x="3750277" y="5485843"/>
                  <a:pt x="3750640" y="5595034"/>
                </a:cubicBezTo>
                <a:lnTo>
                  <a:pt x="0" y="5576301"/>
                </a:lnTo>
                <a:lnTo>
                  <a:pt x="0" y="0"/>
                </a:lnTo>
                <a:close/>
              </a:path>
            </a:pathLst>
          </a:custGeom>
        </p:spPr>
        <p:txBody>
          <a:bodyPr rtlCol="0"/>
          <a:lstStyle/>
          <a:p>
            <a:pPr/>
            <a:r>
              <a:rPr dirty="0" lang="en-US"/>
              <a:t/>
            </a:r>
            <a:endParaRPr dirty="0" lang="en-US"/>
          </a:p>
        </p:txBody>
      </p:sp>
      <p:sp>
        <p:nvSpPr>
          <p:cNvPr id="15" name="Title 1"/>
          <p:cNvSpPr>
            <a:spLocks noGrp="true"/>
          </p:cNvSpPr>
          <p:nvPr>
            <p:ph idx="2" type="title"/>
          </p:nvPr>
        </p:nvSpPr>
        <p:spPr>
          <a:xfrm rot="0">
            <a:off x="579600" y="615600"/>
            <a:ext cx="3520800" cy="1065600"/>
          </a:xfrm>
        </p:spPr>
        <p:txBody>
          <a:bodyPr anchor="b" rtlCol="0" vert="horz"/>
          <a:lstStyle>
            <a:lvl1pPr algn="l" lvl="0">
              <a:defRPr b="0" dirty="0" lang="en-US" sz="3100">
                <a:latin typeface="+mn-lt"/>
              </a:defRPr>
            </a:lvl1pPr>
          </a:lstStyle>
          <a:p>
            <a:pPr/>
            <a:r>
              <a:rPr dirty="0" lang="en-US"/>
              <a:t>Click to edit Master title style</a:t>
            </a:r>
            <a:endParaRPr dirty="0" lang="en-US"/>
          </a:p>
        </p:txBody>
      </p:sp>
      <p:cxnSp>
        <p:nvCxnSpPr>
          <p:cNvPr id="16" name="Straight Connector 15"/>
          <p:cNvCxnSpPr/>
          <p:nvPr/>
        </p:nvCxnSpPr>
        <p:spPr>
          <a:xfrm rot="0">
            <a:off x="581712" y="1728000"/>
            <a:ext cx="3524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1.png" Type="http://schemas.openxmlformats.org/officeDocument/2006/relationships/image"/><Relationship Id="rId14" Target="../media/image2.png" Type="http://schemas.openxmlformats.org/officeDocument/2006/relationships/image"/></Relationships>
</file>

<file path=ppt/slideMasters/slideMaster1.xml><?xml version="1.0" encoding="utf-8"?>
<p:sldMaste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Master1">
    <p:bg>
      <p:bgPr>
        <a:solidFill>
          <a:srgbClr val="eae8df"/>
        </a:solidFill>
        <a:effectLst/>
      </p:bgPr>
    </p:bg>
    <p:spTree>
      <p:nvGrpSpPr>
        <p:cNvPr id="1" name=""/>
        <p:cNvGrpSpPr/>
        <p:nvPr/>
      </p:nvGrpSpPr>
      <p:grpSpPr>
        <a:xfrm>
          <a:off x="0" y="0"/>
          <a:ext cx="0" cy="0"/>
          <a:chOff x="0" y="0"/>
          <a:chExt cx="0" cy="0"/>
        </a:xfrm>
      </p:grpSpPr>
      <p:sp>
        <p:nvSpPr>
          <p:cNvPr id="2" name="Snip Single Corner Rectangle 43"/>
          <p:cNvSpPr/>
          <p:nvPr/>
        </p:nvSpPr>
        <p:spPr>
          <a:xfrm flipV="true" rot="0">
            <a:off x="152401" y="152395"/>
            <a:ext cx="8842373" cy="6562726"/>
          </a:xfrm>
          <a:prstGeom prst="snip1Rect">
            <a:avLst>
              <a:gd fmla="val 5975" name="adj"/>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anchor="ctr" bIns="45720" lIns="91440" rIns="91440" rot="10800000" rtlCol="0" tIns="45720" vert="horz"/>
          <a:lstStyle/>
          <a:p>
            <a:pPr algn="ctr"/>
            <a:r>
              <a:rPr dirty="0" lang="en-US"/>
              <a:t/>
            </a:r>
            <a:endParaRPr dirty="0" lang="en-US"/>
          </a:p>
        </p:txBody>
      </p:sp>
      <p:pic>
        <p:nvPicPr>
          <p:cNvPr descr="content_texture.png" id="3" name="Picture 59"/>
          <p:cNvPicPr>
            <a:picLocks noChangeAspect="true"/>
          </p:cNvPicPr>
          <p:nvPr/>
        </p:nvPicPr>
        <p:blipFill>
          <a:blip r:embed="rId13">
            <a:alphaModFix amt="85000"/>
          </a:blip>
          <a:stretch>
            <a:fillRect/>
          </a:stretch>
        </p:blipFill>
        <p:spPr>
          <a:xfrm rot="0">
            <a:off x="147323" y="152395"/>
            <a:ext cx="8850627" cy="6561672"/>
          </a:xfrm>
          <a:prstGeom prst="rect">
            <a:avLst/>
          </a:prstGeom>
        </p:spPr>
      </p:pic>
      <p:cxnSp>
        <p:nvCxnSpPr>
          <p:cNvPr id="4" name="Straight Connector 50"/>
          <p:cNvCxnSpPr/>
          <p:nvPr/>
        </p:nvCxnSpPr>
        <p:spPr>
          <a:xfrm rot="0">
            <a:off x="574675" y="1325148"/>
            <a:ext cx="79946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ight Triangle 52"/>
          <p:cNvSpPr/>
          <p:nvPr/>
        </p:nvSpPr>
        <p:spPr>
          <a:xfrm rot="5400000">
            <a:off x="8604245" y="6322480"/>
            <a:ext cx="393704" cy="393704"/>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bIns="45720" lIns="91440" rIns="91440" rtlCol="0" tIns="45720" vert="horz"/>
          <a:lstStyle/>
          <a:p>
            <a:pPr algn="ctr"/>
            <a:r>
              <a:rPr dirty="0" lang="en-US"/>
              <a:t/>
            </a:r>
            <a:endParaRPr dirty="0" lang="en-US"/>
          </a:p>
        </p:txBody>
      </p:sp>
      <p:sp>
        <p:nvSpPr>
          <p:cNvPr id="6" name="Text Placeholder 2"/>
          <p:cNvSpPr>
            <a:spLocks noGrp="true"/>
          </p:cNvSpPr>
          <p:nvPr>
            <p:ph idx="1" type="body"/>
          </p:nvPr>
        </p:nvSpPr>
        <p:spPr>
          <a:xfrm rot="0">
            <a:off x="584200" y="1552576"/>
            <a:ext cx="7985125" cy="4484156"/>
          </a:xfrm>
          <a:prstGeom prst="rect">
            <a:avLst/>
          </a:prstGeom>
        </p:spPr>
        <p:txBody>
          <a:bodyPr bIns="45720" lIns="91440" rIns="91440" rtlCol="0" tIns="9360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Title Placeholder 1"/>
          <p:cNvSpPr>
            <a:spLocks noGrp="true"/>
          </p:cNvSpPr>
          <p:nvPr>
            <p:ph type="title"/>
          </p:nvPr>
        </p:nvSpPr>
        <p:spPr>
          <a:xfrm rot="0">
            <a:off x="581024" y="339459"/>
            <a:ext cx="7988301" cy="971622"/>
          </a:xfrm>
          <a:prstGeom prst="rect">
            <a:avLst/>
          </a:prstGeom>
        </p:spPr>
        <p:txBody>
          <a:bodyPr anchor="b" bIns="45720" lIns="91440" rIns="91440" rtlCol="0" tIns="45720" vert="horz">
            <a:noAutofit/>
          </a:bodyPr>
          <a:lstStyle/>
          <a:p>
            <a:pPr/>
            <a:r>
              <a:rPr dirty="0" lang="en-US"/>
              <a:t>Click to edit Master title style</a:t>
            </a:r>
            <a:endParaRPr dirty="0" lang="en-US"/>
          </a:p>
        </p:txBody>
      </p:sp>
      <p:sp>
        <p:nvSpPr>
          <p:cNvPr id="8" name="Date Placeholder 3"/>
          <p:cNvSpPr>
            <a:spLocks noGrp="true"/>
          </p:cNvSpPr>
          <p:nvPr>
            <p:ph idx="2" sz="half" type="dt"/>
          </p:nvPr>
        </p:nvSpPr>
        <p:spPr>
          <a:xfrm rot="0">
            <a:off x="574675" y="6347882"/>
            <a:ext cx="2133600" cy="365125"/>
          </a:xfrm>
          <a:prstGeom prst="rect">
            <a:avLst/>
          </a:prstGeom>
        </p:spPr>
        <p:txBody>
          <a:bodyPr anchor="ctr" bIns="45720" lIns="91440" rIns="91440" rtlCol="0" tIns="45720" vert="horz"/>
          <a:lstStyle>
            <a:lvl1pPr algn="l" lvl="0">
              <a:defRPr b="0" dirty="0" lang="en-US" sz="800">
                <a:solidFill>
                  <a:schemeClr val="accent1">
                    <a:lumMod val="75000"/>
                  </a:schemeClr>
                </a:solidFill>
                <a:latin typeface="Georgia"/>
              </a:defRPr>
            </a:lvl1pPr>
          </a:lstStyle>
          <a:p>
            <a:pPr/>
            <a:r>
              <a:rPr dirty="0" lang="en-US"/>
              <a:t>Date</a:t>
            </a:r>
            <a:endParaRPr dirty="0" lang="en-US"/>
          </a:p>
        </p:txBody>
      </p:sp>
      <p:sp>
        <p:nvSpPr>
          <p:cNvPr id="9" name="Footer Placeholder 4"/>
          <p:cNvSpPr>
            <a:spLocks noGrp="true"/>
          </p:cNvSpPr>
          <p:nvPr>
            <p:ph idx="3" sz="quarter" type="ftr"/>
          </p:nvPr>
        </p:nvSpPr>
        <p:spPr>
          <a:xfrm rot="0">
            <a:off x="3124200" y="6347882"/>
            <a:ext cx="2895600" cy="365125"/>
          </a:xfrm>
          <a:prstGeom prst="rect">
            <a:avLst/>
          </a:prstGeom>
        </p:spPr>
        <p:txBody>
          <a:bodyPr anchor="ctr" bIns="45720" lIns="91440" rIns="91440" rtlCol="0" tIns="45720" vert="horz"/>
          <a:lstStyle>
            <a:lvl1pPr algn="ctr" lvl="0">
              <a:defRPr b="0" dirty="0" i="0" lang="en-US" sz="800">
                <a:solidFill>
                  <a:schemeClr val="accent1">
                    <a:lumMod val="75000"/>
                  </a:schemeClr>
                </a:solidFill>
                <a:latin typeface="Georgia"/>
              </a:defRPr>
            </a:lvl1pPr>
          </a:lstStyle>
          <a:p>
            <a:pPr/>
            <a:r>
              <a:rPr dirty="0" lang="en-US"/>
              <a:t>Footer</a:t>
            </a:r>
            <a:endParaRPr dirty="0" lang="en-US"/>
          </a:p>
        </p:txBody>
      </p:sp>
      <p:pic>
        <p:nvPicPr>
          <p:cNvPr descr="corner_texture1.png" id="10" name="Picture 53"/>
          <p:cNvPicPr>
            <a:picLocks noChangeAspect="true"/>
          </p:cNvPicPr>
          <p:nvPr/>
        </p:nvPicPr>
        <p:blipFill>
          <a:blip r:embed="rId14"/>
          <a:stretch>
            <a:fillRect/>
          </a:stretch>
        </p:blipFill>
        <p:spPr>
          <a:xfrm rot="0">
            <a:off x="8601073" y="6324600"/>
            <a:ext cx="387352" cy="387352"/>
          </a:xfrm>
          <a:prstGeom prst="rect">
            <a:avLst/>
          </a:prstGeom>
        </p:spPr>
      </p:pic>
      <p:sp>
        <p:nvSpPr>
          <p:cNvPr id="11" name="Slide Number Placeholder 5"/>
          <p:cNvSpPr>
            <a:spLocks noGrp="true"/>
          </p:cNvSpPr>
          <p:nvPr>
            <p:ph idx="4" sz="quarter" type="sldNum"/>
          </p:nvPr>
        </p:nvSpPr>
        <p:spPr>
          <a:xfrm rot="0">
            <a:off x="6435725" y="6347882"/>
            <a:ext cx="2133600" cy="365125"/>
          </a:xfrm>
          <a:prstGeom prst="rect">
            <a:avLst/>
          </a:prstGeom>
        </p:spPr>
        <p:txBody>
          <a:bodyPr anchor="ctr" bIns="45720" lIns="91440" rIns="91440" rtlCol="0" tIns="45720" vert="horz"/>
          <a:lstStyle>
            <a:lvl1pPr algn="r" lvl="0">
              <a:defRPr b="0" dirty="0" lang="en-US" sz="800">
                <a:solidFill>
                  <a:schemeClr val="accent1">
                    <a:lumMod val="75000"/>
                  </a:schemeClr>
                </a:solidFill>
                <a:latin typeface="Georgia"/>
              </a:defRPr>
            </a:lvl1pPr>
          </a:lstStyle>
          <a:p>
            <a:pPr/>
            <a:r>
              <a:rPr dirty="0" lang="en-US"/>
              <a:t>&lt;#&gt;</a:t>
            </a:r>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l" lvl="0" rtl="false">
        <a:spcBef>
          <a:spcPct val="0"/>
        </a:spcBef>
        <a:buNone/>
        <a:defRPr b="0" baseline="0" cap="none" dirty="0" i="0" lang="en-US" sz="3100">
          <a:solidFill>
            <a:schemeClr val="accent1"/>
          </a:solidFill>
          <a:latin typeface="+mj-lt"/>
        </a:defRPr>
      </a:lvl1pPr>
    </p:titleStyle>
    <p:bodyStyle>
      <a:lvl1pPr algn="l" indent="-256032" lvl="0" marL="273600" rtl="false">
        <a:spcBef>
          <a:spcPct val="20000"/>
        </a:spcBef>
        <a:buClr>
          <a:schemeClr val="tx1"/>
        </a:buClr>
        <a:buFont typeface="Lucida Grande"/>
        <a:buChar char="»"/>
        <a:defRPr b="0" dirty="0" i="1" lang="en-US" sz="1800">
          <a:solidFill>
            <a:schemeClr val="tx1">
              <a:lumMod val="50000"/>
              <a:lumOff val="50000"/>
            </a:schemeClr>
          </a:solidFill>
          <a:latin typeface="+mn-lt"/>
        </a:defRPr>
      </a:lvl1pPr>
      <a:lvl2pPr algn="l" indent="-222249" lvl="1" marL="533400" rtl="false">
        <a:spcBef>
          <a:spcPct val="20000"/>
        </a:spcBef>
        <a:buClr>
          <a:schemeClr val="tx1"/>
        </a:buClr>
        <a:buFont typeface="Arial"/>
        <a:buChar char="–"/>
        <a:defRPr b="0" dirty="0" i="1" lang="en-US" sz="1600">
          <a:solidFill>
            <a:schemeClr val="tx1">
              <a:lumMod val="50000"/>
              <a:lumOff val="50000"/>
            </a:schemeClr>
          </a:solidFill>
          <a:latin typeface="+mn-lt"/>
        </a:defRPr>
      </a:lvl2pPr>
      <a:lvl3pPr algn="l" indent="-82549" lvl="2" marL="630238" rtl="false">
        <a:spcBef>
          <a:spcPct val="20000"/>
        </a:spcBef>
        <a:buClr>
          <a:schemeClr val="tx1"/>
        </a:buClr>
        <a:buFont typeface="Arial"/>
        <a:buChar char="•"/>
        <a:defRPr b="0" dirty="0" i="0" lang="en-US" sz="1400">
          <a:solidFill>
            <a:schemeClr val="tx1">
              <a:lumMod val="50000"/>
              <a:lumOff val="50000"/>
            </a:schemeClr>
          </a:solidFill>
          <a:latin typeface="+mn-lt"/>
        </a:defRPr>
      </a:lvl3pPr>
      <a:lvl4pPr algn="l" indent="-92075" lvl="3" marL="811213" rtl="false">
        <a:spcBef>
          <a:spcPct val="20000"/>
        </a:spcBef>
        <a:buClr>
          <a:schemeClr val="tx1"/>
        </a:buClr>
        <a:buFont typeface="Arial"/>
        <a:buChar char="–"/>
        <a:defRPr b="0" dirty="0" i="1" lang="en-US" sz="1200">
          <a:solidFill>
            <a:schemeClr val="tx1">
              <a:lumMod val="50000"/>
              <a:lumOff val="50000"/>
            </a:schemeClr>
          </a:solidFill>
          <a:latin typeface="+mn-lt"/>
        </a:defRPr>
      </a:lvl4pPr>
      <a:lvl5pPr algn="l" indent="-66675" lvl="4" marL="981075" rtl="false">
        <a:spcBef>
          <a:spcPct val="20000"/>
        </a:spcBef>
        <a:buClr>
          <a:schemeClr val="tx1"/>
        </a:buClr>
        <a:buFont typeface="Arial"/>
        <a:buChar char="»"/>
        <a:defRPr b="0" dirty="0" i="0" lang="en-US" sz="1000">
          <a:solidFill>
            <a:schemeClr val="tx1">
              <a:lumMod val="50000"/>
              <a:lumOff val="50000"/>
            </a:schemeClr>
          </a:solidFill>
          <a:latin typeface="+mn-lt"/>
        </a:defRPr>
      </a:lvl5pPr>
      <a:lvl6pPr algn="l" indent="-228600" lvl="5" marL="2514600" rtl="false">
        <a:spcBef>
          <a:spcPct val="20000"/>
        </a:spcBef>
        <a:buFont typeface="Arial"/>
        <a:buChar char="»"/>
        <a:defRPr b="0" dirty="0" i="0" lang="en-US" sz="1200">
          <a:solidFill>
            <a:schemeClr val="tx1">
              <a:lumMod val="50000"/>
              <a:lumOff val="50000"/>
            </a:schemeClr>
          </a:solidFill>
          <a:latin typeface="+mn-lt"/>
        </a:defRPr>
      </a:lvl6pPr>
      <a:lvl7pPr algn="l" indent="-228600" lvl="6" marL="2971800" rtl="false">
        <a:spcBef>
          <a:spcPct val="20000"/>
        </a:spcBef>
        <a:buFont typeface="Arial"/>
        <a:buChar char="»"/>
        <a:defRPr b="0" dirty="0" i="0" lang="en-US" sz="1200">
          <a:solidFill>
            <a:schemeClr val="tx1">
              <a:lumMod val="50000"/>
              <a:lumOff val="50000"/>
            </a:schemeClr>
          </a:solidFill>
          <a:latin typeface="+mn-lt"/>
        </a:defRPr>
      </a:lvl7pPr>
      <a:lvl8pPr algn="l" indent="-228600" lvl="7" marL="3429000" rtl="false">
        <a:spcBef>
          <a:spcPct val="20000"/>
        </a:spcBef>
        <a:buFont typeface="Arial"/>
        <a:buChar char="»"/>
        <a:defRPr b="0" dirty="0" i="0" lang="en-US" sz="1200">
          <a:solidFill>
            <a:schemeClr val="tx1">
              <a:lumMod val="50000"/>
              <a:lumOff val="50000"/>
            </a:schemeClr>
          </a:solidFill>
          <a:latin typeface="+mn-lt"/>
        </a:defRPr>
      </a:lvl8pPr>
      <a:lvl9pPr algn="l" indent="-228600" lvl="8" marL="3886200" rtl="false">
        <a:spcBef>
          <a:spcPct val="20000"/>
        </a:spcBef>
        <a:buFont typeface="Arial"/>
        <a:buChar char="»"/>
        <a:defRPr b="0" dirty="0" i="0" lang="en-US" sz="1200">
          <a:solidFill>
            <a:schemeClr val="tx1">
              <a:lumMod val="50000"/>
              <a:lumOff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Relationships xmlns="http://schemas.openxmlformats.org/package/2006/relationships"><Relationship Id="rId1" Target="../slideLayouts/slideLayout11.xml" Type="http://schemas.openxmlformats.org/officeDocument/2006/relationships/slideLayout"/></Relationships>
</file>

<file path=ppt/slides/slide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p>
            <a:pPr/>
            <a:r>
              <a:rPr dirty="0" lang="en-US"/>
              <a:t>Task 2 Design a Business Case</a:t>
            </a:r>
            <a:endParaRPr dirty="0" lang="en-US"/>
          </a:p>
        </p:txBody>
      </p:sp>
      <p:sp>
        <p:nvSpPr>
          <p:cNvPr id="3" name="Picture Placeholder 10"/>
          <p:cNvSpPr>
            <a:spLocks noGrp="true"/>
          </p:cNvSpPr>
          <p:nvPr>
            <p:ph idx="1" type="pic"/>
          </p:nvPr>
        </p:nvSpPr>
        <p:spPr>
          <a:xfrm rot="0">
            <a:off x="590588" y="1617145"/>
            <a:ext cx="3904732" cy="2229436"/>
          </a:xfrm>
        </p:spPr>
        <p:txBody>
          <a:bodyPr rtlCol="0"/>
          <a:lstStyle/>
          <a:p>
            <a:pPr/>
            <a:r>
              <a:rPr dirty="0" lang="en-US"/>
              <a:t/>
            </a:r>
            <a:endParaRPr dirty="0" lang="en-US"/>
          </a:p>
        </p:txBody>
      </p:sp>
      <p:sp>
        <p:nvSpPr>
          <p:cNvPr id="4" name="Picture Placeholder 10"/>
          <p:cNvSpPr>
            <a:spLocks noGrp="true"/>
          </p:cNvSpPr>
          <p:nvPr>
            <p:ph idx="2" type="pic"/>
          </p:nvPr>
        </p:nvSpPr>
        <p:spPr/>
        <p:txBody>
          <a:bodyPr rtlCol="0"/>
          <a:lstStyle/>
          <a:p>
            <a:pPr/>
            <a:r>
              <a:rPr dirty="0" lang="en-US"/>
              <a:t/>
            </a:r>
            <a:endParaRPr dirty="0" lang="en-US"/>
          </a:p>
        </p:txBody>
      </p:sp>
      <p:sp>
        <p:nvSpPr>
          <p:cNvPr id="5" name="Picture Placeholder 10"/>
          <p:cNvSpPr>
            <a:spLocks noGrp="true"/>
          </p:cNvSpPr>
          <p:nvPr>
            <p:ph idx="3" type="pic"/>
          </p:nvPr>
        </p:nvSpPr>
        <p:spPr>
          <a:xfrm rot="0">
            <a:off x="584777" y="4067194"/>
            <a:ext cx="3904732" cy="2229436"/>
          </a:xfrm>
        </p:spPr>
        <p:txBody>
          <a:bodyPr rtlCol="0"/>
          <a:lstStyle/>
          <a:p>
            <a:pPr/>
            <a:r>
              <a:rPr dirty="0" lang="en-US"/>
              <a:t/>
            </a:r>
            <a:endParaRPr dirty="0" lang="en-US"/>
          </a:p>
        </p:txBody>
      </p:sp>
      <p:sp>
        <p:nvSpPr>
          <p:cNvPr id="6" name="Picture Placeholder 10"/>
          <p:cNvSpPr>
            <a:spLocks noGrp="true"/>
          </p:cNvSpPr>
          <p:nvPr>
            <p:ph idx="4" type="pic"/>
          </p:nvPr>
        </p:nvSpPr>
        <p:spPr/>
        <p:txBody>
          <a:bodyPr rtlCol="0"/>
          <a:lstStyle/>
          <a:p>
            <a:pPr/>
            <a:r>
              <a:rPr dirty="0" lang="en-US"/>
              <a:t/>
            </a:r>
            <a:endParaRPr dirty="0" lang="en-US"/>
          </a:p>
        </p:txBody>
      </p:sp>
      <p:sp>
        <p:nvSpPr>
          <p:cNvPr id="7" name=""/>
          <p:cNvSpPr txBox="1"/>
          <p:nvPr/>
        </p:nvSpPr>
        <p:spPr>
          <a:xfrm flipH="false" flipV="false" rot="0">
            <a:off x="734996" y="1691697"/>
            <a:ext cx="1905000" cy="308552"/>
          </a:xfrm>
          <a:prstGeom prst="rect">
            <a:avLst/>
          </a:prstGeom>
        </p:spPr>
        <p:txBody>
          <a:bodyPr bIns="47625" lIns="95250" rIns="95250" rtlCol="0" tIns="47625" vert="horz">
            <a:noAutofit/>
          </a:bodyPr>
          <a:lstStyle/>
          <a:p>
            <a:pPr>
              <a:defRPr dirty="0" lang="en-US" sz="1400"/>
            </a:pPr>
            <a:r>
              <a:rPr dirty="0" lang="en-US" sz="1400">
                <a:solidFill>
                  <a:schemeClr val="tx1"/>
                </a:solidFill>
                <a:latin typeface="Georgia"/>
              </a:rPr>
              <a:t>Benefits Realization</a:t>
            </a:r>
            <a:endParaRPr dirty="0" lang="en-US" sz="1400">
              <a:solidFill>
                <a:schemeClr val="tx1"/>
              </a:solidFill>
              <a:latin typeface="Georgia"/>
            </a:endParaRPr>
          </a:p>
        </p:txBody>
      </p:sp>
      <p:sp>
        <p:nvSpPr>
          <p:cNvPr id="8" name=""/>
          <p:cNvSpPr txBox="1"/>
          <p:nvPr/>
        </p:nvSpPr>
        <p:spPr>
          <a:xfrm flipH="false" flipV="false" rot="0">
            <a:off x="727452" y="1860137"/>
            <a:ext cx="3630996" cy="1743456"/>
          </a:xfrm>
          <a:prstGeom prst="rect">
            <a:avLst/>
          </a:prstGeom>
        </p:spPr>
        <p:txBody>
          <a:bodyPr bIns="47625" lIns="95250" rIns="95250" rtlCol="0" tIns="47625" vert="horz">
            <a:noAutofit/>
          </a:bodyPr>
          <a:lstStyle/>
          <a:p>
            <a:pPr>
              <a:defRPr dirty="0" lang="en-US" sz="1400"/>
            </a:pPr>
            <a:r>
              <a:rPr dirty="0" lang="en-US" sz="1400">
                <a:solidFill>
                  <a:schemeClr val="tx1"/>
                </a:solidFill>
                <a:latin typeface="Georgia"/>
              </a:rPr>
              <a:t>Some of the potential benefits to be realized from an online banking solution will include understanding customer demographics. Online platform and large records of data will help in customer segmentation and market analysis. Low manual interactions will lead to more productivity. Better management of resources will also happen.</a:t>
            </a:r>
            <a:endParaRPr dirty="0" lang="en-US" sz="1400">
              <a:solidFill>
                <a:schemeClr val="tx1"/>
              </a:solidFill>
              <a:latin typeface="Georgia"/>
            </a:endParaRPr>
          </a:p>
        </p:txBody>
      </p:sp>
      <p:sp>
        <p:nvSpPr>
          <p:cNvPr id="9" name=""/>
          <p:cNvSpPr txBox="1"/>
          <p:nvPr/>
        </p:nvSpPr>
        <p:spPr>
          <a:xfrm flipH="false" flipV="false" rot="0">
            <a:off x="4776597" y="1691697"/>
            <a:ext cx="2887741" cy="521855"/>
          </a:xfrm>
          <a:prstGeom prst="rect">
            <a:avLst/>
          </a:prstGeom>
        </p:spPr>
        <p:txBody>
          <a:bodyPr bIns="47625" lIns="95250" rIns="95250" rtlCol="0" tIns="47625" vert="horz">
            <a:noAutofit/>
          </a:bodyPr>
          <a:lstStyle/>
          <a:p>
            <a:pPr>
              <a:defRPr dirty="0" lang="en-US" sz="1400"/>
            </a:pPr>
            <a:r>
              <a:rPr dirty="0" lang="en-US" sz="1400">
                <a:solidFill>
                  <a:schemeClr val="tx1"/>
                </a:solidFill>
                <a:latin typeface="Georgia"/>
              </a:rPr>
              <a:t>Increased Automation-</a:t>
            </a:r>
            <a:endParaRPr dirty="0" lang="en-US" sz="1400">
              <a:solidFill>
                <a:schemeClr val="tx1"/>
              </a:solidFill>
              <a:latin typeface="Georgia"/>
            </a:endParaRPr>
          </a:p>
        </p:txBody>
      </p:sp>
      <p:sp>
        <p:nvSpPr>
          <p:cNvPr id="10" name=""/>
          <p:cNvSpPr txBox="1"/>
          <p:nvPr/>
        </p:nvSpPr>
        <p:spPr>
          <a:xfrm flipH="false" flipV="false" rot="0">
            <a:off x="4776597" y="1943471"/>
            <a:ext cx="3774776" cy="1646758"/>
          </a:xfrm>
          <a:prstGeom prst="rect">
            <a:avLst/>
          </a:prstGeom>
        </p:spPr>
        <p:txBody>
          <a:bodyPr bIns="47625" lIns="95250" rIns="95250" rtlCol="0" tIns="47625" vert="horz">
            <a:noAutofit/>
          </a:bodyPr>
          <a:lstStyle/>
          <a:p>
            <a:pPr>
              <a:defRPr dirty="0" lang="en-US" sz="1400"/>
            </a:pPr>
            <a:r>
              <a:rPr dirty="0" lang="en-US" sz="1400">
                <a:solidFill>
                  <a:schemeClr val="tx1"/>
                </a:solidFill>
                <a:latin typeface="Georgia"/>
              </a:rPr>
              <a:t>With introduction of mobile application and online portal, many tasks can be automated. For example- payment of bills, premium payment, repayment of loans, bill payment. Offerings to the customers can also be increased. As, it is based on Cloud Platforms, scaling up can be done very easily. Thus, we can scale up easily.</a:t>
            </a:r>
            <a:endParaRPr dirty="0" lang="en-US" sz="1400">
              <a:solidFill>
                <a:schemeClr val="tx1"/>
              </a:solidFill>
              <a:latin typeface="Georgia"/>
            </a:endParaRPr>
          </a:p>
        </p:txBody>
      </p:sp>
      <p:sp>
        <p:nvSpPr>
          <p:cNvPr id="11" name=""/>
          <p:cNvSpPr txBox="1"/>
          <p:nvPr/>
        </p:nvSpPr>
        <p:spPr>
          <a:xfrm flipH="false" flipV="false" rot="0">
            <a:off x="740664" y="4181475"/>
            <a:ext cx="1905000" cy="308552"/>
          </a:xfrm>
          <a:prstGeom prst="rect">
            <a:avLst/>
          </a:prstGeom>
        </p:spPr>
        <p:txBody>
          <a:bodyPr bIns="47625" lIns="95250" rIns="95250" rtlCol="0" tIns="47625" vert="horz">
            <a:noAutofit/>
          </a:bodyPr>
          <a:lstStyle/>
          <a:p>
            <a:pPr>
              <a:defRPr dirty="0" lang="en-US" sz="1400"/>
            </a:pPr>
            <a:r>
              <a:rPr dirty="0" lang="en-US" sz="1400">
                <a:solidFill>
                  <a:schemeClr val="tx1"/>
                </a:solidFill>
                <a:latin typeface="Georgia"/>
              </a:rPr>
              <a:t>Cost Analysis-</a:t>
            </a:r>
            <a:endParaRPr dirty="0" lang="en-US" sz="1400">
              <a:solidFill>
                <a:schemeClr val="tx1"/>
              </a:solidFill>
              <a:latin typeface="Georgia"/>
            </a:endParaRPr>
          </a:p>
        </p:txBody>
      </p:sp>
      <p:sp>
        <p:nvSpPr>
          <p:cNvPr id="12" name=""/>
          <p:cNvSpPr txBox="1"/>
          <p:nvPr/>
        </p:nvSpPr>
        <p:spPr>
          <a:xfrm flipH="false" flipV="false" rot="0">
            <a:off x="713622" y="4391215"/>
            <a:ext cx="3769890" cy="1534134"/>
          </a:xfrm>
          <a:prstGeom prst="rect">
            <a:avLst/>
          </a:prstGeom>
        </p:spPr>
        <p:txBody>
          <a:bodyPr bIns="47625" lIns="95250" rIns="95250" rtlCol="0" tIns="47625" vert="horz">
            <a:noAutofit/>
          </a:bodyPr>
          <a:lstStyle/>
          <a:p>
            <a:pPr>
              <a:defRPr dirty="0" lang="en-US" sz="1400"/>
            </a:pPr>
            <a:r>
              <a:rPr dirty="0" lang="en-US" sz="1400">
                <a:solidFill>
                  <a:schemeClr val="tx1"/>
                </a:solidFill>
                <a:latin typeface="Georgia"/>
              </a:rPr>
              <a:t>Cost reduction will happen from making the complete system online. Cloud based platforms have flexible costing structures, with pay as we use models. The payment will be proportional to the amount of cloud resources we use. Hence cost estimation will be easy. There will be lower overhead and operating costs. Infrastructure costs will be reduced.  </a:t>
            </a:r>
            <a:endParaRPr dirty="0" lang="en-US" sz="1400">
              <a:solidFill>
                <a:schemeClr val="tx1"/>
              </a:solidFill>
              <a:latin typeface="Georgia"/>
            </a:endParaRPr>
          </a:p>
        </p:txBody>
      </p:sp>
      <p:sp>
        <p:nvSpPr>
          <p:cNvPr id="13" name=""/>
          <p:cNvSpPr txBox="1"/>
          <p:nvPr/>
        </p:nvSpPr>
        <p:spPr>
          <a:xfrm flipH="false" flipV="false" rot="0">
            <a:off x="4774244" y="4181475"/>
            <a:ext cx="2890094" cy="521855"/>
          </a:xfrm>
          <a:prstGeom prst="rect">
            <a:avLst/>
          </a:prstGeom>
        </p:spPr>
        <p:txBody>
          <a:bodyPr bIns="47625" lIns="95250" rIns="95250" rtlCol="0" tIns="47625" vert="horz">
            <a:noAutofit/>
          </a:bodyPr>
          <a:lstStyle/>
          <a:p>
            <a:pPr>
              <a:defRPr dirty="0" lang="en-US" sz="1400"/>
            </a:pPr>
            <a:r>
              <a:rPr dirty="0" lang="en-US" sz="1400">
                <a:solidFill>
                  <a:schemeClr val="tx1"/>
                </a:solidFill>
                <a:latin typeface="Georgia"/>
              </a:rPr>
              <a:t>Process Improvement-</a:t>
            </a:r>
            <a:endParaRPr dirty="0" lang="en-US" sz="1400">
              <a:solidFill>
                <a:schemeClr val="tx1"/>
              </a:solidFill>
              <a:latin typeface="Georgia"/>
            </a:endParaRPr>
          </a:p>
        </p:txBody>
      </p:sp>
      <p:sp>
        <p:nvSpPr>
          <p:cNvPr id="14" name=""/>
          <p:cNvSpPr txBox="1"/>
          <p:nvPr/>
        </p:nvSpPr>
        <p:spPr>
          <a:xfrm flipH="false" flipV="false" rot="0">
            <a:off x="4755965" y="4467739"/>
            <a:ext cx="3518201" cy="939546"/>
          </a:xfrm>
          <a:prstGeom prst="rect">
            <a:avLst/>
          </a:prstGeom>
        </p:spPr>
        <p:txBody>
          <a:bodyPr bIns="47625" lIns="95250" rIns="95250" rtlCol="0" tIns="47625" vert="horz">
            <a:noAutofit/>
          </a:bodyPr>
          <a:lstStyle/>
          <a:p>
            <a:pPr>
              <a:defRPr dirty="0" lang="en-US" sz="1400"/>
            </a:pPr>
            <a:r>
              <a:rPr dirty="0" lang="en-US" sz="1400">
                <a:solidFill>
                  <a:schemeClr val="tx1"/>
                </a:solidFill>
                <a:latin typeface="Georgia"/>
              </a:rPr>
              <a:t>Betterment of the User Interface for the mobile applications, mobile and web browsers. Services not needing human contact can be automated. Applications, forms can be done online.</a:t>
            </a:r>
            <a:endParaRPr dirty="0" lang="en-US" sz="1400">
              <a:solidFill>
                <a:schemeClr val="tx1"/>
              </a:solidFill>
              <a:latin typeface="Georgia"/>
            </a:endParaRPr>
          </a:p>
        </p:txBody>
      </p:sp>
    </p:spTree>
  </p:cSld>
  <p:clrMapOvr>
    <a:masterClrMapping/>
  </p:clrMapOvr>
</p:sld>
</file>

<file path=ppt/tags/tag1.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LAYOUT" val="threePicAndTx"/>
</p:tagLst>
</file>

<file path=ppt/tags/tag2.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LAYOUT" val="fourPic"/>
</p:tagLst>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Bold">
  <a:themeElements>
    <a:clrScheme name="Bold">
      <a:dk1>
        <a:srgbClr val="000000"/>
      </a:dk1>
      <a:lt1>
        <a:srgbClr val="ffffff"/>
      </a:lt1>
      <a:dk2>
        <a:srgbClr val="213437"/>
      </a:dk2>
      <a:lt2>
        <a:srgbClr val="eae8df"/>
      </a:lt2>
      <a:accent1>
        <a:srgbClr val="91cc4b"/>
      </a:accent1>
      <a:accent2>
        <a:srgbClr val="85d1dd"/>
      </a:accent2>
      <a:accent3>
        <a:srgbClr val="ea7e62"/>
      </a:accent3>
      <a:accent4>
        <a:srgbClr val="f0d059"/>
      </a:accent4>
      <a:accent5>
        <a:srgbClr val="f4a247"/>
      </a:accent5>
      <a:accent6>
        <a:srgbClr val="a27384"/>
      </a:accent6>
      <a:hlink>
        <a:srgbClr val="85d1dd"/>
      </a:hlink>
      <a:folHlink>
        <a:srgbClr val="a27384"/>
      </a:folHlink>
    </a:clrScheme>
    <a:fontScheme name="Bold">
      <a:majorFont>
        <a:latin typeface="OSP DIN"/>
        <a:ea typeface=""/>
        <a:cs typeface=""/>
      </a:majorFont>
      <a:minorFont>
        <a:latin typeface="Georgia"/>
        <a:ea typeface=""/>
        <a:cs typeface=""/>
      </a:minorFont>
    </a:fontScheme>
    <a:fmtScheme name="Bold">
      <a:fillStyleLst>
        <a:solidFill>
          <a:schemeClr val="phClr">
            <a:satMod val="125000"/>
          </a:schemeClr>
        </a:solidFill>
        <a:gradFill rotWithShape="1">
          <a:gsLst>
            <a:gs pos="0">
              <a:schemeClr val="phClr">
                <a:tint val="80000"/>
                <a:satMod val="300000"/>
              </a:schemeClr>
            </a:gs>
            <a:gs pos="35000">
              <a:schemeClr val="phClr">
                <a:tint val="75000"/>
                <a:satMod val="300000"/>
              </a:schemeClr>
            </a:gs>
            <a:gs pos="100000">
              <a:schemeClr val="phClr">
                <a:tint val="60000"/>
                <a:satMod val="350000"/>
              </a:schemeClr>
            </a:gs>
          </a:gsLst>
          <a:lin ang="16200000" scaled="0"/>
        </a:gradFill>
        <a:gradFill rotWithShape="1">
          <a:gsLst>
            <a:gs pos="0">
              <a:schemeClr val="phClr">
                <a:tint val="100000"/>
                <a:shade val="100000"/>
                <a:satMod val="150000"/>
              </a:schemeClr>
            </a:gs>
            <a:gs pos="100000">
              <a:schemeClr val="phClr">
                <a:tint val="100000"/>
                <a:shade val="100000"/>
                <a:satMod val="350000"/>
              </a:schemeClr>
            </a:gs>
          </a:gsLst>
          <a:lin ang="16200000" scaled="0"/>
        </a:gradFill>
      </a:fillStyleLst>
      <a:lnStyleLst>
        <a:ln cap="flat" w="9525">
          <a:solidFill>
            <a:schemeClr val="phClr">
              <a:satMod val="104999"/>
            </a:schemeClr>
          </a:solidFill>
          <a:prstDash val="solid"/>
        </a:ln>
        <a:ln cap="flat" w="19050">
          <a:solidFill>
            <a:schemeClr val="phClr">
              <a:shade val="90000"/>
            </a:schemeClr>
          </a:solidFill>
          <a:prstDash val="solid"/>
        </a:ln>
        <a:ln cap="flat" w="25400">
          <a:solidFill>
            <a:schemeClr val="phClr">
              <a:shade val="75000"/>
            </a:scheme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100000"/>
                <a:shade val="90000"/>
                <a:satMod val="100000"/>
              </a:schemeClr>
            </a:gs>
            <a:gs pos="100000">
              <a:schemeClr val="phClr">
                <a:tint val="80000"/>
                <a:shade val="100000"/>
                <a:satMod val="255000"/>
              </a:schemeClr>
            </a:gs>
          </a:gsLst>
          <a:lin ang="5100000" scaled="0"/>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Bold">
  <a:themeElements>
    <a:clrScheme name="Bold">
      <a:dk1>
        <a:srgbClr val="000000"/>
      </a:dk1>
      <a:lt1>
        <a:srgbClr val="ffffff"/>
      </a:lt1>
      <a:dk2>
        <a:srgbClr val="213437"/>
      </a:dk2>
      <a:lt2>
        <a:srgbClr val="eae8df"/>
      </a:lt2>
      <a:accent1>
        <a:srgbClr val="91cc4b"/>
      </a:accent1>
      <a:accent2>
        <a:srgbClr val="85d1dd"/>
      </a:accent2>
      <a:accent3>
        <a:srgbClr val="ea7e62"/>
      </a:accent3>
      <a:accent4>
        <a:srgbClr val="f0d059"/>
      </a:accent4>
      <a:accent5>
        <a:srgbClr val="f4a247"/>
      </a:accent5>
      <a:accent6>
        <a:srgbClr val="a27384"/>
      </a:accent6>
      <a:hlink>
        <a:srgbClr val="85d1dd"/>
      </a:hlink>
      <a:folHlink>
        <a:srgbClr val="a27384"/>
      </a:folHlink>
    </a:clrScheme>
    <a:fontScheme name="Bold">
      <a:majorFont>
        <a:latin typeface="OSP DIN"/>
        <a:ea typeface=""/>
        <a:cs typeface=""/>
      </a:majorFont>
      <a:minorFont>
        <a:latin typeface="Georgia"/>
        <a:ea typeface=""/>
        <a:cs typeface=""/>
      </a:minorFont>
    </a:fontScheme>
    <a:fmtScheme name="Bold">
      <a:fillStyleLst>
        <a:solidFill>
          <a:schemeClr val="phClr">
            <a:satMod val="125000"/>
          </a:schemeClr>
        </a:solidFill>
        <a:gradFill rotWithShape="1">
          <a:gsLst>
            <a:gs pos="0">
              <a:schemeClr val="phClr">
                <a:tint val="80000"/>
                <a:satMod val="300000"/>
              </a:schemeClr>
            </a:gs>
            <a:gs pos="35000">
              <a:schemeClr val="phClr">
                <a:tint val="75000"/>
                <a:satMod val="300000"/>
              </a:schemeClr>
            </a:gs>
            <a:gs pos="100000">
              <a:schemeClr val="phClr">
                <a:tint val="60000"/>
                <a:satMod val="350000"/>
              </a:schemeClr>
            </a:gs>
          </a:gsLst>
          <a:lin ang="16200000" scaled="0"/>
        </a:gradFill>
        <a:gradFill rotWithShape="1">
          <a:gsLst>
            <a:gs pos="0">
              <a:schemeClr val="phClr">
                <a:tint val="100000"/>
                <a:shade val="100000"/>
                <a:satMod val="150000"/>
              </a:schemeClr>
            </a:gs>
            <a:gs pos="100000">
              <a:schemeClr val="phClr">
                <a:tint val="100000"/>
                <a:shade val="100000"/>
                <a:satMod val="350000"/>
              </a:schemeClr>
            </a:gs>
          </a:gsLst>
          <a:lin ang="16200000" scaled="0"/>
        </a:gradFill>
      </a:fillStyleLst>
      <a:lnStyleLst>
        <a:ln cap="flat" w="9525">
          <a:solidFill>
            <a:schemeClr val="phClr">
              <a:satMod val="104999"/>
            </a:schemeClr>
          </a:solidFill>
          <a:prstDash val="solid"/>
        </a:ln>
        <a:ln cap="flat" w="19050">
          <a:solidFill>
            <a:schemeClr val="phClr">
              <a:shade val="90000"/>
            </a:schemeClr>
          </a:solidFill>
          <a:prstDash val="solid"/>
        </a:ln>
        <a:ln cap="flat" w="25400">
          <a:solidFill>
            <a:schemeClr val="phClr">
              <a:shade val="75000"/>
            </a:scheme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100000"/>
                <a:shade val="90000"/>
                <a:satMod val="100000"/>
              </a:schemeClr>
            </a:gs>
            <a:gs pos="100000">
              <a:schemeClr val="phClr">
                <a:tint val="80000"/>
                <a:shade val="100000"/>
                <a:satMod val="255000"/>
              </a:schemeClr>
            </a:gs>
          </a:gsLst>
          <a:lin ang="5100000" scaled="0"/>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Madisetty</dc:creator>
  <cp:lastModifiedBy>Madisetty</cp:lastModifiedBy>
  <dcterms:created xmlns:xsi="http://www.w3.org/2001/XMLSchema-instance" xsi:type="dcterms:W3CDTF">2020-04-28T02:15:45Z</dcterms:created>
  <dcterms:modified xmlns:xsi="http://www.w3.org/2001/XMLSchema-instance" xsi:type="dcterms:W3CDTF">2020-04-28T02:26:26Z</dcterms:modified>
</cp:coreProperties>
</file>