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tableStyles+xml" PartName="/ppt/tableStyles.xml"/>
  <Default ContentType="image/png" Extension="pn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age15.png" Type="http://schemas.openxmlformats.org/officeDocument/2006/relationships/image"/><Relationship Id="rId16" Target="/ppt/media/image16.png" Type="http://schemas.openxmlformats.org/officeDocument/2006/relationships/image"/><Relationship Id="rId17" Target="/ppt/media/image17.png" Type="http://schemas.openxmlformats.org/officeDocument/2006/relationships/image"/><Relationship Id="rId18" Target="/ppt/media/image18.png" Type="http://schemas.openxmlformats.org/officeDocument/2006/relationships/image"/><Relationship Id="rId19" Target="/ppt/media/image19.png" Type="http://schemas.openxmlformats.org/officeDocument/2006/relationships/image"/><Relationship Id="rId20" Target="/ppt/media/image20.png" Type="http://schemas.openxmlformats.org/officeDocument/2006/relationships/image"/><Relationship Id="rId21" Target="/ppt/media/image21.png" Type="http://schemas.openxmlformats.org/officeDocument/2006/relationships/image"/><Relationship Id="rId22" Target="ppt/media/img_cc_black.png" Type="http://schemas.openxmlformats.org/officeDocument/2006/relationships/image"/><Relationship Id="rId23" Target="ppt/presentation.xml" Type="http://schemas.openxmlformats.org/officeDocument/2006/relationships/officeDocument"/><Relationship Id="rId24" Target="docProps/core.xml" Type="http://schemas.openxmlformats.org/package/2006/relationships/metadata/core-properties"/><Relationship Id="rId25"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Lst>
  <p:sldSz cx="9144000" cy="6858000" type="screen4x3"/>
  <p:notesSz cx="9144000" cy="6858000"/>
  <p:embeddedFontLst>
    <p:embeddedFont>
      <p:font typeface="OSP DIN"/>
      <p:regular r:id="rId7"/>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tableStyles.xml" Type="http://schemas.openxmlformats.org/officeDocument/2006/relationships/tableStyles"/><Relationship Id="rId7" Target="fonts/font1.fntdata" Type="http://schemas.openxmlformats.org/officeDocument/2006/relationships/font"/><Relationship Id="rId8" Target="presProps.xml" Type="http://schemas.openxmlformats.org/officeDocument/2006/relationships/presProps"/><Relationship Id="rId9"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Relationships xmlns="http://schemas.openxmlformats.org/package/2006/relationships"><Relationship Id="rId2" Target="../media/image3.png" Type="http://schemas.openxmlformats.org/officeDocument/2006/relationships/image"/><Relationship Id="rId3" Target="../media/image4.pn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tags/tag1.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tags/tag2.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5.png" Type="http://schemas.openxmlformats.org/officeDocument/2006/relationships/image"/><Relationship Id="rId3" Target="../media/image6.png" Type="http://schemas.openxmlformats.org/officeDocument/2006/relationships/image"/><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2" Target="../media/image7.png" Type="http://schemas.openxmlformats.org/officeDocument/2006/relationships/image"/><Relationship Id="rId3" Target="../media/image8.pn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2" Target="../media/image9.pn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bg>
      <p:bgPr>
        <a:solidFill>
          <a:srgbClr val="eae8df"/>
        </a:solidFill>
        <a:effectLst/>
      </p:bgPr>
    </p:bg>
    <p:spTree>
      <p:nvGrpSpPr>
        <p:cNvPr id="1" name=""/>
        <p:cNvGrpSpPr/>
        <p:nvPr/>
      </p:nvGrpSpPr>
      <p:grpSpPr>
        <a:xfrm>
          <a:off x="0" y="0"/>
          <a:ext cx="0" cy="0"/>
          <a:chOff x="0" y="0"/>
          <a:chExt cx="0" cy="0"/>
        </a:xfrm>
      </p:grpSpPr>
      <p:sp>
        <p:nvSpPr>
          <p:cNvPr id="2" name="Snip Single Corner Rectangle 32"/>
          <p:cNvSpPr/>
          <p:nvPr/>
        </p:nvSpPr>
        <p:spPr>
          <a:xfrm flipV="true" rot="0">
            <a:off x="499535" y="657225"/>
            <a:ext cx="8136460" cy="5690658"/>
          </a:xfrm>
          <a:prstGeom prst="snip1Rect">
            <a:avLst>
              <a:gd fmla="val 6847"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title_texture.png" id="3" name="Picture 43"/>
          <p:cNvPicPr>
            <a:picLocks noChangeAspect="true"/>
          </p:cNvPicPr>
          <p:nvPr/>
        </p:nvPicPr>
        <p:blipFill>
          <a:blip r:embed="rId2">
            <a:alphaModFix amt="85000"/>
          </a:blip>
          <a:stretch>
            <a:fillRect/>
          </a:stretch>
        </p:blipFill>
        <p:spPr>
          <a:xfrm rot="0">
            <a:off x="504825" y="660403"/>
            <a:ext cx="8115300" cy="5689600"/>
          </a:xfrm>
          <a:prstGeom prst="rect">
            <a:avLst/>
          </a:prstGeom>
        </p:spPr>
      </p:pic>
      <p:sp>
        <p:nvSpPr>
          <p:cNvPr id="4" name="Title 1"/>
          <p:cNvSpPr>
            <a:spLocks noGrp="true"/>
          </p:cNvSpPr>
          <p:nvPr>
            <p:ph type="title"/>
          </p:nvPr>
        </p:nvSpPr>
        <p:spPr>
          <a:xfrm rot="0">
            <a:off x="1089020" y="2188631"/>
            <a:ext cx="6858309" cy="2980269"/>
          </a:xfrm>
        </p:spPr>
        <p:txBody>
          <a:bodyPr anchor="b" rtlCol="0" vert="horz"/>
          <a:lstStyle>
            <a:lvl1pPr algn="l" lvl="0">
              <a:lnSpc>
                <a:spcPct val="100000"/>
              </a:lnSpc>
              <a:defRPr baseline="0" cap="none" dirty="0" lang="en-US" sz="7200">
                <a:solidFill>
                  <a:schemeClr val="accent1"/>
                </a:solidFill>
                <a:latin typeface="+mj-lt"/>
              </a:defRPr>
            </a:lvl1pPr>
          </a:lstStyle>
          <a:p>
            <a:pPr/>
            <a:r>
              <a:rPr dirty="0" lang="en-US"/>
              <a:t>Click to edit Master title style</a:t>
            </a:r>
            <a:endParaRPr dirty="0" lang="en-US"/>
          </a:p>
        </p:txBody>
      </p:sp>
      <p:sp>
        <p:nvSpPr>
          <p:cNvPr id="5" name="Subtitle 2"/>
          <p:cNvSpPr>
            <a:spLocks noGrp="true"/>
          </p:cNvSpPr>
          <p:nvPr>
            <p:ph idx="1" type="subTitle"/>
          </p:nvPr>
        </p:nvSpPr>
        <p:spPr>
          <a:xfrm rot="0">
            <a:off x="1089020" y="1069973"/>
            <a:ext cx="6858004" cy="592667"/>
          </a:xfrm>
        </p:spPr>
        <p:txBody>
          <a:bodyPr anchor="b" rtlCol="0" vert="horz">
            <a:noAutofit/>
          </a:bodyPr>
          <a:lstStyle>
            <a:lvl1pPr algn="l" indent="0" lvl="0" marL="0">
              <a:buNone/>
              <a:defRPr b="0" baseline="0" cap="none" dirty="0" i="0" lang="en-US" sz="1600">
                <a:solidFill>
                  <a:schemeClr val="tx1">
                    <a:lumMod val="85000"/>
                    <a:lumOff val="15000"/>
                  </a:schemeClr>
                </a:solidFill>
                <a:latin typeface="+mn-lt"/>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6" name="Rectangle 33"/>
          <p:cNvSpPr/>
          <p:nvPr/>
        </p:nvSpPr>
        <p:spPr>
          <a:xfrm rot="0">
            <a:off x="499536" y="517525"/>
            <a:ext cx="8136464" cy="139699"/>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7" name="Straight Connector 35"/>
          <p:cNvCxnSpPr/>
          <p:nvPr/>
        </p:nvCxnSpPr>
        <p:spPr>
          <a:xfrm rot="0">
            <a:off x="1190625" y="1736725"/>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38"/>
          <p:cNvCxnSpPr/>
          <p:nvPr/>
        </p:nvCxnSpPr>
        <p:spPr>
          <a:xfrm rot="0">
            <a:off x="1190625" y="5604932"/>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ight Triangle 41"/>
          <p:cNvSpPr/>
          <p:nvPr/>
        </p:nvSpPr>
        <p:spPr>
          <a:xfrm rot="5400000">
            <a:off x="8245471" y="5956295"/>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10" name="Picture 42"/>
          <p:cNvPicPr>
            <a:picLocks noChangeAspect="true"/>
          </p:cNvPicPr>
          <p:nvPr/>
        </p:nvPicPr>
        <p:blipFill>
          <a:blip r:embed="rId3"/>
          <a:stretch>
            <a:fillRect/>
          </a:stretch>
        </p:blipFill>
        <p:spPr>
          <a:xfrm rot="0">
            <a:off x="8242295" y="5943600"/>
            <a:ext cx="384179" cy="384179"/>
          </a:xfrm>
          <a:prstGeom prst="rect">
            <a:avLst/>
          </a:prstGeom>
        </p:spPr>
      </p:pic>
      <p:sp>
        <p:nvSpPr>
          <p:cNvPr id="11" name="Slide Number Placeholder 5"/>
          <p:cNvSpPr>
            <a:spLocks noGrp="true"/>
          </p:cNvSpPr>
          <p:nvPr>
            <p:ph idx="12"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
        <p:nvSpPr>
          <p:cNvPr id="12" name="Footer Placeholder 4"/>
          <p:cNvSpPr>
            <a:spLocks noGrp="true"/>
          </p:cNvSpPr>
          <p:nvPr>
            <p:ph idx="11"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sp>
        <p:nvSpPr>
          <p:cNvPr id="13" name="Date Placeholder 3"/>
          <p:cNvSpPr>
            <a:spLocks noGrp="true"/>
          </p:cNvSpPr>
          <p:nvPr>
            <p:ph idx="10"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Tree>
  </p:cSld>
  <p:clrMapOvr>
    <a:overrideClrMapping accent1="accent1" accent2="accent2" accent3="accent3" accent4="accent4" accent5="accent5" accent6="accent6" bg1="lt1" bg2="lt2" folHlink="folHlink" hlink="hlink" tx1="dk1" tx2="dk2"/>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 Text, and Images">
    <p:bg>
      <p:bgPr>
        <a:solidFill>
          <a:srgbClr val="eae8df"/>
        </a:solidFill>
        <a:effectLst/>
      </p:bgPr>
    </p:bg>
    <p:spTree>
      <p:nvGrpSpPr>
        <p:cNvPr id="1" name=""/>
        <p:cNvGrpSpPr/>
        <p:nvPr/>
      </p:nvGrpSpPr>
      <p:grpSpPr>
        <a:xfrm>
          <a:off x="0" y="0"/>
          <a:ext cx="0" cy="0"/>
          <a:chOff x="0" y="0"/>
          <a:chExt cx="0" cy="0"/>
        </a:xfrm>
      </p:grpSpPr>
      <p:sp>
        <p:nvSpPr>
          <p:cNvPr id="2" name="Rectangle 3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36"/>
          <p:cNvPicPr>
            <a:picLocks noChangeAspect="true"/>
          </p:cNvPicPr>
          <p:nvPr/>
        </p:nvPicPr>
        <p:blipFill>
          <a:blip r:embed="rId2">
            <a:alphaModFix amt="85000"/>
          </a:blip>
          <a:stretch>
            <a:fillRect/>
          </a:stretch>
        </p:blipFill>
        <p:spPr>
          <a:xfrm rot="0">
            <a:off x="155576" y="155575"/>
            <a:ext cx="8839200" cy="6553200"/>
          </a:xfrm>
          <a:prstGeom prst="rect">
            <a:avLst/>
          </a:prstGeom>
        </p:spPr>
      </p:pic>
      <p:sp>
        <p:nvSpPr>
          <p:cNvPr id="4" name="Date Placeholder 2"/>
          <p:cNvSpPr>
            <a:spLocks noGrp="true"/>
          </p:cNvSpPr>
          <p:nvPr>
            <p:ph idx="10" sz="half" type="dt"/>
          </p:nvPr>
        </p:nvSpPr>
        <p:spPr/>
        <p:txBody>
          <a:bodyPr rtlCol="0"/>
          <a:lstStyle/>
          <a:p>
            <a:pPr/>
            <a:r>
              <a:rPr dirty="0" lang="en-US"/>
              <a:t>Date</a:t>
            </a:r>
            <a:endParaRPr dirty="0" lang="en-US"/>
          </a:p>
        </p:txBody>
      </p:sp>
      <p:sp>
        <p:nvSpPr>
          <p:cNvPr id="5" name="Footer Placeholder 3"/>
          <p:cNvSpPr>
            <a:spLocks noGrp="true"/>
          </p:cNvSpPr>
          <p:nvPr>
            <p:ph idx="11" sz="quarter" type="ftr"/>
          </p:nvPr>
        </p:nvSpPr>
        <p:spPr/>
        <p:txBody>
          <a:bodyPr rtlCol="0"/>
          <a:lstStyle/>
          <a:p>
            <a:pPr/>
            <a:r>
              <a:rPr dirty="0" lang="en-US"/>
              <a:t>Footer</a:t>
            </a:r>
            <a:endParaRPr dirty="0" lang="en-US"/>
          </a:p>
        </p:txBody>
      </p:sp>
      <p:sp>
        <p:nvSpPr>
          <p:cNvPr id="6" name="Slide Number Placeholder 4"/>
          <p:cNvSpPr>
            <a:spLocks noGrp="true"/>
          </p:cNvSpPr>
          <p:nvPr>
            <p:ph idx="12" sz="quarter" type="sldNum"/>
          </p:nvPr>
        </p:nvSpPr>
        <p:spPr/>
        <p:txBody>
          <a:bodyPr rtlCol="0"/>
          <a:lstStyle/>
          <a:p>
            <a:pPr/>
            <a:r>
              <a:rPr dirty="0" lang="en-US"/>
              <a:t>&lt;#&gt;</a:t>
            </a:r>
            <a:endParaRPr dirty="0" lang="en-US"/>
          </a:p>
        </p:txBody>
      </p:sp>
      <p:sp>
        <p:nvSpPr>
          <p:cNvPr id="7" name="Rectangle 39"/>
          <p:cNvSpPr/>
          <p:nvPr/>
        </p:nvSpPr>
        <p:spPr>
          <a:xfrm rot="0">
            <a:off x="4497389" y="572030"/>
            <a:ext cx="4071935"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8" name="Straight Connector 45"/>
          <p:cNvCxnSpPr/>
          <p:nvPr/>
        </p:nvCxnSpPr>
        <p:spPr>
          <a:xfrm rot="0">
            <a:off x="574675" y="569913"/>
            <a:ext cx="35258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61"/>
          <p:cNvSpPr/>
          <p:nvPr/>
        </p:nvSpPr>
        <p:spPr>
          <a:xfrm rot="0">
            <a:off x="4497389" y="660399"/>
            <a:ext cx="407193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0" name="Rectangle 71"/>
          <p:cNvSpPr/>
          <p:nvPr/>
        </p:nvSpPr>
        <p:spPr>
          <a:xfrm rot="0">
            <a:off x="566210" y="1998135"/>
            <a:ext cx="3534304"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Rectangle 73"/>
          <p:cNvSpPr/>
          <p:nvPr/>
        </p:nvSpPr>
        <p:spPr>
          <a:xfrm rot="0">
            <a:off x="566209" y="2086504"/>
            <a:ext cx="353430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2" name="Rectangle 87"/>
          <p:cNvSpPr/>
          <p:nvPr/>
        </p:nvSpPr>
        <p:spPr>
          <a:xfrm rot="0">
            <a:off x="4497389" y="3540333"/>
            <a:ext cx="4071935"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3" name="Rectangle 89"/>
          <p:cNvSpPr/>
          <p:nvPr/>
        </p:nvSpPr>
        <p:spPr>
          <a:xfrm rot="0">
            <a:off x="4497389" y="3628703"/>
            <a:ext cx="4071935" cy="355600"/>
          </a:xfrm>
          <a:prstGeom prst="rect">
            <a:avLst/>
          </a:prstGeom>
          <a:solidFill>
            <a:schemeClr val="tx1">
              <a:lumMod val="50000"/>
              <a:lumOff val="50000"/>
            </a:schemeClr>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4" name="Right Triangle 94"/>
          <p:cNvSpPr/>
          <p:nvPr/>
        </p:nvSpPr>
        <p:spPr>
          <a:xfrm rot="5400000">
            <a:off x="8258170" y="2955923"/>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5" name="Picture 95"/>
          <p:cNvPicPr>
            <a:picLocks noChangeAspect="true"/>
          </p:cNvPicPr>
          <p:nvPr/>
        </p:nvPicPr>
        <p:blipFill>
          <a:blip r:embed="rId3"/>
          <a:stretch>
            <a:fillRect/>
          </a:stretch>
        </p:blipFill>
        <p:spPr>
          <a:xfrm rot="0">
            <a:off x="8261349" y="2955923"/>
            <a:ext cx="304800" cy="304800"/>
          </a:xfrm>
          <a:prstGeom prst="rect">
            <a:avLst/>
          </a:prstGeom>
        </p:spPr>
      </p:pic>
      <p:sp>
        <p:nvSpPr>
          <p:cNvPr id="16" name="Right Triangle 97"/>
          <p:cNvSpPr/>
          <p:nvPr/>
        </p:nvSpPr>
        <p:spPr>
          <a:xfrm rot="5400000">
            <a:off x="8256262" y="5927400"/>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7" name="Picture 98"/>
          <p:cNvPicPr>
            <a:picLocks noChangeAspect="true"/>
          </p:cNvPicPr>
          <p:nvPr/>
        </p:nvPicPr>
        <p:blipFill>
          <a:blip r:embed="rId4"/>
          <a:stretch>
            <a:fillRect/>
          </a:stretch>
        </p:blipFill>
        <p:spPr>
          <a:xfrm rot="0">
            <a:off x="8261349" y="5927400"/>
            <a:ext cx="304800" cy="304800"/>
          </a:xfrm>
          <a:prstGeom prst="rect">
            <a:avLst/>
          </a:prstGeom>
        </p:spPr>
      </p:pic>
      <p:sp>
        <p:nvSpPr>
          <p:cNvPr id="18" name="Right Triangle 99"/>
          <p:cNvSpPr/>
          <p:nvPr/>
        </p:nvSpPr>
        <p:spPr>
          <a:xfrm rot="5400000">
            <a:off x="3794485" y="5941467"/>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cxnSp>
        <p:nvCxnSpPr>
          <p:cNvPr id="19" name="Straight Connector 27"/>
          <p:cNvCxnSpPr/>
          <p:nvPr/>
        </p:nvCxnSpPr>
        <p:spPr>
          <a:xfrm rot="0">
            <a:off x="581711" y="1728133"/>
            <a:ext cx="352583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descr="photo_corner_texture.png" id="20" name="Picture 100"/>
          <p:cNvPicPr>
            <a:picLocks noChangeAspect="true"/>
          </p:cNvPicPr>
          <p:nvPr/>
        </p:nvPicPr>
        <p:blipFill>
          <a:blip r:embed="rId5"/>
          <a:stretch>
            <a:fillRect/>
          </a:stretch>
        </p:blipFill>
        <p:spPr>
          <a:xfrm rot="0">
            <a:off x="3794485" y="5941467"/>
            <a:ext cx="304800" cy="304800"/>
          </a:xfrm>
          <a:prstGeom prst="rect">
            <a:avLst/>
          </a:prstGeom>
        </p:spPr>
      </p:pic>
      <p:sp>
        <p:nvSpPr>
          <p:cNvPr id="21" name="Title 1"/>
          <p:cNvSpPr>
            <a:spLocks noGrp="true"/>
          </p:cNvSpPr>
          <p:nvPr>
            <p:ph type="title"/>
          </p:nvPr>
        </p:nvSpPr>
        <p:spPr>
          <a:xfrm rot="0">
            <a:off x="581024" y="616215"/>
            <a:ext cx="3519489" cy="1065540"/>
          </a:xfrm>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22" name="Text Placeholder 8"/>
          <p:cNvSpPr>
            <a:spLocks noGrp="true"/>
          </p:cNvSpPr>
          <p:nvPr>
            <p:ph idx="1" type="body"/>
          </p:nvPr>
        </p:nvSpPr>
        <p:spPr>
          <a:xfrm rot="0">
            <a:off x="566738" y="2085975"/>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3" name="Picture Placeholder 10"/>
          <p:cNvSpPr>
            <a:spLocks noGrp="true"/>
          </p:cNvSpPr>
          <p:nvPr>
            <p:ph idx="2" type="pic"/>
          </p:nvPr>
        </p:nvSpPr>
        <p:spPr>
          <a:xfrm rot="0">
            <a:off x="566738" y="2441574"/>
            <a:ext cx="3533775" cy="3790950"/>
          </a:xfrm>
          <a:custGeom>
            <a:avLst/>
            <a:gdLst/>
            <a:ahLst/>
            <a:cxnLst/>
            <a:rect b="b" l="0" r="r" t="0"/>
            <a:pathLst>
              <a:path h="3790950" w="3533775">
                <a:moveTo>
                  <a:pt x="0" y="0"/>
                </a:moveTo>
                <a:lnTo>
                  <a:pt x="3533775" y="0"/>
                </a:lnTo>
                <a:cubicBezTo>
                  <a:pt x="3531503" y="1164997"/>
                  <a:pt x="3529232" y="2329994"/>
                  <a:pt x="3526960" y="3494991"/>
                </a:cubicBezTo>
                <a:lnTo>
                  <a:pt x="3231320" y="3495528"/>
                </a:lnTo>
                <a:lnTo>
                  <a:pt x="3224505" y="3790413"/>
                </a:lnTo>
                <a:lnTo>
                  <a:pt x="0" y="3790950"/>
                </a:lnTo>
                <a:lnTo>
                  <a:pt x="0" y="0"/>
                </a:lnTo>
                <a:close/>
              </a:path>
            </a:pathLst>
          </a:custGeom>
        </p:spPr>
        <p:txBody>
          <a:bodyPr rtlCol="0"/>
          <a:lstStyle/>
          <a:p>
            <a:pPr/>
            <a:r>
              <a:rPr dirty="0" lang="en-US"/>
              <a:t/>
            </a:r>
            <a:endParaRPr dirty="0" lang="en-US"/>
          </a:p>
        </p:txBody>
      </p:sp>
      <p:sp>
        <p:nvSpPr>
          <p:cNvPr id="24" name="Text Placeholder 8"/>
          <p:cNvSpPr>
            <a:spLocks noGrp="true"/>
          </p:cNvSpPr>
          <p:nvPr>
            <p:ph idx="3" type="body"/>
          </p:nvPr>
        </p:nvSpPr>
        <p:spPr>
          <a:xfrm rot="0">
            <a:off x="4509452" y="660399"/>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5" name="Picture Placeholder 10"/>
          <p:cNvSpPr>
            <a:spLocks noGrp="true"/>
          </p:cNvSpPr>
          <p:nvPr>
            <p:ph idx="4" type="pic"/>
          </p:nvPr>
        </p:nvSpPr>
        <p:spPr>
          <a:xfrm rot="0">
            <a:off x="4490767" y="1007203"/>
            <a:ext cx="4068347" cy="2250538"/>
          </a:xfrm>
          <a:custGeom>
            <a:avLst/>
            <a:gdLst/>
            <a:ahLst/>
            <a:cxnLst/>
            <a:rect b="b" l="0" r="r" t="0"/>
            <a:pathLst>
              <a:path h="2250538" w="4068347">
                <a:moveTo>
                  <a:pt x="7033" y="0"/>
                </a:moveTo>
                <a:lnTo>
                  <a:pt x="4068347" y="7034"/>
                </a:lnTo>
                <a:cubicBezTo>
                  <a:pt x="4066075" y="1172031"/>
                  <a:pt x="4063804" y="782548"/>
                  <a:pt x="4061532" y="1947545"/>
                </a:cubicBezTo>
                <a:lnTo>
                  <a:pt x="3765892" y="1948082"/>
                </a:lnTo>
                <a:lnTo>
                  <a:pt x="3759077" y="2242967"/>
                </a:lnTo>
                <a:lnTo>
                  <a:pt x="0" y="2250538"/>
                </a:lnTo>
                <a:cubicBezTo>
                  <a:pt x="2344" y="1500359"/>
                  <a:pt x="4689" y="750179"/>
                  <a:pt x="7033" y="0"/>
                </a:cubicBezTo>
                <a:close/>
              </a:path>
            </a:pathLst>
          </a:custGeom>
        </p:spPr>
        <p:txBody>
          <a:bodyPr rtlCol="0"/>
          <a:lstStyle/>
          <a:p>
            <a:pPr/>
            <a:r>
              <a:rPr dirty="0" lang="en-US"/>
              <a:t/>
            </a:r>
            <a:endParaRPr dirty="0" lang="en-US"/>
          </a:p>
        </p:txBody>
      </p:sp>
      <p:sp>
        <p:nvSpPr>
          <p:cNvPr id="26" name="Text Placeholder 8"/>
          <p:cNvSpPr>
            <a:spLocks noGrp="true"/>
          </p:cNvSpPr>
          <p:nvPr>
            <p:ph idx="5" type="body"/>
          </p:nvPr>
        </p:nvSpPr>
        <p:spPr>
          <a:xfrm rot="0">
            <a:off x="4497389" y="3628703"/>
            <a:ext cx="3533775" cy="355600"/>
          </a:xfrm>
        </p:spPr>
        <p:txBody>
          <a:bodyPr anchor="ctr" rtlCol="0" vert="horz">
            <a:normAutofit/>
          </a:bodyPr>
          <a:lstStyle>
            <a:lvl1pPr indent="0" lvl="0" marL="0">
              <a:buNone/>
              <a:defRPr dirty="0" i="0" lang="en-US" sz="1200">
                <a:solidFill>
                  <a:schemeClr val="bg1"/>
                </a:solidFill>
                <a:latin typeface="+mn-lt"/>
              </a:defRPr>
            </a:lvl1pPr>
          </a:lstStyle>
          <a:p>
            <a:pPr lvl="0"/>
            <a:r>
              <a:rPr dirty="0" lang="en-US"/>
              <a:t>Click to edit caption style</a:t>
            </a:r>
            <a:endParaRPr dirty="0" lang="en-US"/>
          </a:p>
        </p:txBody>
      </p:sp>
      <p:sp>
        <p:nvSpPr>
          <p:cNvPr id="27" name="Picture Placeholder 10"/>
          <p:cNvSpPr>
            <a:spLocks noGrp="true"/>
          </p:cNvSpPr>
          <p:nvPr>
            <p:ph idx="6" type="pic"/>
          </p:nvPr>
        </p:nvSpPr>
        <p:spPr>
          <a:xfrm rot="0">
            <a:off x="4488818" y="3975856"/>
            <a:ext cx="4068347" cy="2250538"/>
          </a:xfrm>
          <a:custGeom>
            <a:avLst/>
            <a:gdLst/>
            <a:ahLst/>
            <a:cxnLst/>
            <a:rect b="b" l="0" r="r" t="0"/>
            <a:pathLst>
              <a:path h="2250538" w="4068347">
                <a:moveTo>
                  <a:pt x="7033" y="0"/>
                </a:moveTo>
                <a:lnTo>
                  <a:pt x="4068347" y="7034"/>
                </a:lnTo>
                <a:cubicBezTo>
                  <a:pt x="4066075" y="1172031"/>
                  <a:pt x="4063804" y="782548"/>
                  <a:pt x="4061532" y="1947545"/>
                </a:cubicBezTo>
                <a:lnTo>
                  <a:pt x="3765892" y="1948082"/>
                </a:lnTo>
                <a:lnTo>
                  <a:pt x="3759077" y="2242967"/>
                </a:lnTo>
                <a:lnTo>
                  <a:pt x="0" y="2250538"/>
                </a:lnTo>
                <a:cubicBezTo>
                  <a:pt x="2344" y="1500359"/>
                  <a:pt x="4689" y="750179"/>
                  <a:pt x="7033" y="0"/>
                </a:cubicBezTo>
                <a:close/>
              </a:path>
            </a:pathLst>
          </a:custGeom>
        </p:spPr>
        <p:txBody>
          <a:bodyPr rtlCol="0"/>
          <a:lstStyle/>
          <a:p>
            <a:pPr/>
            <a:r>
              <a:rPr dirty="0" lang="en-US"/>
              <a:t/>
            </a:r>
            <a:endParaRPr dirty="0" lang="en-US"/>
          </a:p>
        </p:txBody>
      </p:sp>
    </p:spTree>
    <p:custDataLst>
      <p:tags r:id="rId6"/>
    </p:custDataLst>
  </p:cSld>
  <p:clrMapOvr>
    <a:overrideClrMapping accent1="accent1" accent2="accent2" accent3="accent3" accent4="accent4" accent5="accent5" accent6="accent6" bg1="lt1" bg2="lt2" folHlink="folHlink" hlink="hlink" tx1="dk1" tx2="dk2"/>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userDrawn="1">
  <p:cSld name="Title and Images">
    <p:bg>
      <p:bgPr>
        <a:solidFill>
          <a:srgbClr val="eae8df"/>
        </a:solidFill>
        <a:effectLst/>
      </p:bgPr>
    </p:bg>
    <p:spTree>
      <p:nvGrpSpPr>
        <p:cNvPr id="1" name=""/>
        <p:cNvGrpSpPr/>
        <p:nvPr/>
      </p:nvGrpSpPr>
      <p:grpSpPr>
        <a:xfrm>
          <a:off x="0" y="0"/>
          <a:ext cx="0" cy="0"/>
          <a:chOff x="0" y="0"/>
          <a:chExt cx="0" cy="0"/>
        </a:xfrm>
      </p:grpSpPr>
      <p:sp>
        <p:nvSpPr>
          <p:cNvPr id="2" name="Rectangle 35"/>
          <p:cNvSpPr/>
          <p:nvPr/>
        </p:nvSpPr>
        <p:spPr>
          <a:xfrm rot="0">
            <a:off x="158750" y="158749"/>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36"/>
          <p:cNvPicPr>
            <a:picLocks noChangeAspect="true"/>
          </p:cNvPicPr>
          <p:nvPr/>
        </p:nvPicPr>
        <p:blipFill>
          <a:blip r:embed="rId2">
            <a:alphaModFix amt="85000"/>
          </a:blip>
          <a:stretch>
            <a:fillRect/>
          </a:stretch>
        </p:blipFill>
        <p:spPr>
          <a:xfrm rot="0">
            <a:off x="152400" y="152400"/>
            <a:ext cx="8839200" cy="6553200"/>
          </a:xfrm>
          <a:prstGeom prst="rect">
            <a:avLst/>
          </a:prstGeom>
        </p:spPr>
      </p:pic>
      <p:sp>
        <p:nvSpPr>
          <p:cNvPr id="4" name="Rectangle 39"/>
          <p:cNvSpPr/>
          <p:nvPr/>
        </p:nvSpPr>
        <p:spPr>
          <a:xfrm rot="0">
            <a:off x="4639733" y="1524000"/>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5" name="Rectangle 55"/>
          <p:cNvSpPr/>
          <p:nvPr/>
        </p:nvSpPr>
        <p:spPr>
          <a:xfrm rot="0">
            <a:off x="581024" y="1524000"/>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6" name="Rectangle 57"/>
          <p:cNvSpPr/>
          <p:nvPr/>
        </p:nvSpPr>
        <p:spPr>
          <a:xfrm rot="0">
            <a:off x="581024" y="4014258"/>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7" name="Rectangle 60"/>
          <p:cNvSpPr/>
          <p:nvPr/>
        </p:nvSpPr>
        <p:spPr>
          <a:xfrm rot="0">
            <a:off x="4639733" y="4014258"/>
            <a:ext cx="3929591"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8" name="Right Triangle 63"/>
          <p:cNvSpPr/>
          <p:nvPr/>
        </p:nvSpPr>
        <p:spPr>
          <a:xfrm rot="5400000">
            <a:off x="8258170" y="6034821"/>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9" name="Right Triangle 64"/>
          <p:cNvSpPr/>
          <p:nvPr/>
        </p:nvSpPr>
        <p:spPr>
          <a:xfrm rot="5400000">
            <a:off x="4197553" y="3536415"/>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0" name="Right Triangle 65"/>
          <p:cNvSpPr/>
          <p:nvPr/>
        </p:nvSpPr>
        <p:spPr>
          <a:xfrm rot="5400000">
            <a:off x="4197553" y="6034821"/>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Right Triangle 54"/>
          <p:cNvSpPr/>
          <p:nvPr/>
        </p:nvSpPr>
        <p:spPr>
          <a:xfrm rot="5400000">
            <a:off x="8256262" y="3536415"/>
            <a:ext cx="313062" cy="313062"/>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2" name="Picture 95"/>
          <p:cNvPicPr>
            <a:picLocks noChangeAspect="true"/>
          </p:cNvPicPr>
          <p:nvPr/>
        </p:nvPicPr>
        <p:blipFill>
          <a:blip r:embed="rId3"/>
          <a:stretch>
            <a:fillRect/>
          </a:stretch>
        </p:blipFill>
        <p:spPr>
          <a:xfrm rot="0">
            <a:off x="8253732" y="3536415"/>
            <a:ext cx="304800" cy="304800"/>
          </a:xfrm>
          <a:prstGeom prst="rect">
            <a:avLst/>
          </a:prstGeom>
        </p:spPr>
      </p:pic>
      <p:pic>
        <p:nvPicPr>
          <p:cNvPr descr="photo_corner_texture.png" id="13" name="Picture 66"/>
          <p:cNvPicPr>
            <a:picLocks noChangeAspect="true"/>
          </p:cNvPicPr>
          <p:nvPr/>
        </p:nvPicPr>
        <p:blipFill>
          <a:blip r:embed="rId4"/>
          <a:stretch>
            <a:fillRect/>
          </a:stretch>
        </p:blipFill>
        <p:spPr>
          <a:xfrm rot="0">
            <a:off x="8253732" y="6034821"/>
            <a:ext cx="304800" cy="304800"/>
          </a:xfrm>
          <a:prstGeom prst="rect">
            <a:avLst/>
          </a:prstGeom>
        </p:spPr>
      </p:pic>
      <p:pic>
        <p:nvPicPr>
          <p:cNvPr descr="photo_corner_texture.png" id="14" name="Picture 67"/>
          <p:cNvPicPr>
            <a:picLocks noChangeAspect="true"/>
          </p:cNvPicPr>
          <p:nvPr/>
        </p:nvPicPr>
        <p:blipFill>
          <a:blip r:embed="rId5"/>
          <a:stretch>
            <a:fillRect/>
          </a:stretch>
        </p:blipFill>
        <p:spPr>
          <a:xfrm rot="0">
            <a:off x="4197553" y="3536415"/>
            <a:ext cx="304800" cy="304800"/>
          </a:xfrm>
          <a:prstGeom prst="rect">
            <a:avLst/>
          </a:prstGeom>
        </p:spPr>
      </p:pic>
      <p:pic>
        <p:nvPicPr>
          <p:cNvPr descr="photo_corner_texture.png" id="15" name="Picture 68"/>
          <p:cNvPicPr>
            <a:picLocks noChangeAspect="true"/>
          </p:cNvPicPr>
          <p:nvPr/>
        </p:nvPicPr>
        <p:blipFill>
          <a:blip r:embed="rId6"/>
          <a:stretch>
            <a:fillRect/>
          </a:stretch>
        </p:blipFill>
        <p:spPr>
          <a:xfrm rot="0">
            <a:off x="4197553" y="6034821"/>
            <a:ext cx="304800" cy="304800"/>
          </a:xfrm>
          <a:prstGeom prst="rect">
            <a:avLst/>
          </a:prstGeom>
        </p:spPr>
      </p:pic>
      <p:sp>
        <p:nvSpPr>
          <p:cNvPr id="16" name="Title Placeholder 1"/>
          <p:cNvSpPr>
            <a:spLocks noGrp="true"/>
          </p:cNvSpPr>
          <p:nvPr>
            <p:ph type="title"/>
          </p:nvPr>
        </p:nvSpPr>
        <p:spPr>
          <a:xfrm rot="0">
            <a:off x="581024" y="339459"/>
            <a:ext cx="7988301" cy="971622"/>
          </a:xfrm>
          <a:prstGeom prst="rect">
            <a:avLst/>
          </a:prstGeom>
        </p:spPr>
        <p:txBody>
          <a:bodyPr anchor="b" bIns="45720" lIns="91440" rIns="91440" rtlCol="0" tIns="45720" vert="horz">
            <a:noAutofit/>
          </a:bodyPr>
          <a:lstStyle>
            <a:lvl1pPr lvl="0">
              <a:defRPr dirty="0" lang="en-US">
                <a:solidFill>
                  <a:schemeClr val="accent1"/>
                </a:solidFill>
              </a:defRPr>
            </a:lvl1pPr>
          </a:lstStyle>
          <a:p>
            <a:pPr/>
            <a:r>
              <a:rPr dirty="0" lang="en-US"/>
              <a:t>Click to edit Master title Style</a:t>
            </a:r>
            <a:endParaRPr dirty="0" lang="en-US"/>
          </a:p>
        </p:txBody>
      </p:sp>
      <p:sp>
        <p:nvSpPr>
          <p:cNvPr id="17" name="Picture Placeholder 10"/>
          <p:cNvSpPr>
            <a:spLocks noGrp="true"/>
          </p:cNvSpPr>
          <p:nvPr>
            <p:ph idx="1" type="pic"/>
          </p:nvPr>
        </p:nvSpPr>
        <p:spPr>
          <a:xfrm rot="0">
            <a:off x="590587" y="1605336"/>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18" name="Picture Placeholder 10"/>
          <p:cNvSpPr>
            <a:spLocks noGrp="true"/>
          </p:cNvSpPr>
          <p:nvPr>
            <p:ph idx="2" type="pic"/>
          </p:nvPr>
        </p:nvSpPr>
        <p:spPr>
          <a:xfrm rot="0">
            <a:off x="4639733" y="1612369"/>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19" name="Picture Placeholder 10"/>
          <p:cNvSpPr>
            <a:spLocks noGrp="true"/>
          </p:cNvSpPr>
          <p:nvPr>
            <p:ph idx="3" type="pic"/>
          </p:nvPr>
        </p:nvSpPr>
        <p:spPr>
          <a:xfrm rot="0">
            <a:off x="584781" y="4102628"/>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sp>
        <p:nvSpPr>
          <p:cNvPr id="20" name="Picture Placeholder 10"/>
          <p:cNvSpPr>
            <a:spLocks noGrp="true"/>
          </p:cNvSpPr>
          <p:nvPr>
            <p:ph idx="4" type="pic"/>
          </p:nvPr>
        </p:nvSpPr>
        <p:spPr>
          <a:xfrm rot="0">
            <a:off x="4645399" y="4102628"/>
            <a:ext cx="3904732" cy="2229436"/>
          </a:xfrm>
          <a:custGeom>
            <a:avLst/>
            <a:gdLst/>
            <a:ahLst/>
            <a:cxnLst/>
            <a:rect b="b" l="0" r="r" t="0"/>
            <a:pathLst>
              <a:path h="2229436" w="3904732">
                <a:moveTo>
                  <a:pt x="6750" y="0"/>
                </a:moveTo>
                <a:lnTo>
                  <a:pt x="3904732" y="6968"/>
                </a:lnTo>
                <a:cubicBezTo>
                  <a:pt x="3902552" y="1161042"/>
                  <a:pt x="3900372" y="775210"/>
                  <a:pt x="3898191" y="1929284"/>
                </a:cubicBezTo>
                <a:lnTo>
                  <a:pt x="3614441" y="1929816"/>
                </a:lnTo>
                <a:lnTo>
                  <a:pt x="3607900" y="2221936"/>
                </a:lnTo>
                <a:lnTo>
                  <a:pt x="0" y="2229436"/>
                </a:lnTo>
                <a:cubicBezTo>
                  <a:pt x="2250" y="1486291"/>
                  <a:pt x="4500" y="743145"/>
                  <a:pt x="6750" y="0"/>
                </a:cubicBezTo>
                <a:close/>
              </a:path>
            </a:pathLst>
          </a:custGeom>
        </p:spPr>
        <p:txBody>
          <a:bodyPr rtlCol="0"/>
          <a:lstStyle/>
          <a:p>
            <a:pPr/>
            <a:r>
              <a:rPr dirty="0" lang="en-US"/>
              <a:t/>
            </a:r>
            <a:endParaRPr dirty="0" lang="en-US"/>
          </a:p>
        </p:txBody>
      </p:sp>
      <p:cxnSp>
        <p:nvCxnSpPr>
          <p:cNvPr id="21" name="Straight Connector 25"/>
          <p:cNvCxnSpPr/>
          <p:nvPr/>
        </p:nvCxnSpPr>
        <p:spPr>
          <a:xfrm rot="0">
            <a:off x="574675" y="1325148"/>
            <a:ext cx="79946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
          <p:cNvSpPr>
            <a:spLocks noGrp="true"/>
          </p:cNvSpPr>
          <p:nvPr>
            <p:ph idx="10" sz="half" type="dt"/>
          </p:nvPr>
        </p:nvSpPr>
        <p:spPr/>
        <p:txBody>
          <a:bodyPr rtlCol="0"/>
          <a:lstStyle/>
          <a:p>
            <a:pPr/>
            <a:r>
              <a:rPr dirty="0" lang="en-US"/>
              <a:t>Date</a:t>
            </a:r>
            <a:endParaRPr dirty="0" lang="en-US"/>
          </a:p>
        </p:txBody>
      </p:sp>
      <p:sp>
        <p:nvSpPr>
          <p:cNvPr id="23" name="Footer Placeholder 3"/>
          <p:cNvSpPr>
            <a:spLocks noGrp="true"/>
          </p:cNvSpPr>
          <p:nvPr>
            <p:ph idx="11" sz="quarter" type="ftr"/>
          </p:nvPr>
        </p:nvSpPr>
        <p:spPr/>
        <p:txBody>
          <a:bodyPr rtlCol="0"/>
          <a:lstStyle/>
          <a:p>
            <a:pPr/>
            <a:r>
              <a:rPr dirty="0" lang="en-US"/>
              <a:t>Footer</a:t>
            </a:r>
            <a:endParaRPr dirty="0" lang="en-US"/>
          </a:p>
        </p:txBody>
      </p:sp>
      <p:sp>
        <p:nvSpPr>
          <p:cNvPr id="24" name="Slide Number Placeholder 4"/>
          <p:cNvSpPr>
            <a:spLocks noGrp="true"/>
          </p:cNvSpPr>
          <p:nvPr>
            <p:ph idx="12" sz="quarter" type="sldNum"/>
          </p:nvPr>
        </p:nvSpPr>
        <p:spPr/>
        <p:txBody>
          <a:bodyPr rtlCol="0"/>
          <a:lstStyle/>
          <a:p>
            <a:pPr/>
            <a:r>
              <a:rPr dirty="0" lang="en-US"/>
              <a:t>&lt;#&gt;</a:t>
            </a:r>
            <a:endParaRPr dirty="0" lang="en-US"/>
          </a:p>
        </p:txBody>
      </p:sp>
    </p:spTree>
    <p:custDataLst>
      <p:tags r:id="rId7"/>
    </p:custDataLst>
  </p:cSld>
  <p:clrMapOvr>
    <a:overrideClrMapping accent1="accent1" accent2="accent2" accent3="accent3" accent4="accent4" accent5="accent5" accent6="accent6" bg1="lt1" bg2="lt2" folHlink="folHlink" hlink="hlink" tx1="dk1" tx2="dk2"/>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defRPr>
            </a:lvl1pPr>
          </a:lstStyle>
          <a:p>
            <a:pPr/>
            <a:r>
              <a:rPr dirty="0" lang="en-US"/>
              <a:t>Click to edit Master title style</a:t>
            </a:r>
            <a:endParaRPr dirty="0" lang="en-US"/>
          </a:p>
        </p:txBody>
      </p:sp>
      <p:sp>
        <p:nvSpPr>
          <p:cNvPr id="3" name="Date Placeholder 2"/>
          <p:cNvSpPr>
            <a:spLocks noGrp="true"/>
          </p:cNvSpPr>
          <p:nvPr>
            <p:ph idx="10" sz="half" type="dt"/>
          </p:nvPr>
        </p:nvSpPr>
        <p:spPr>
          <a:xfrm rot="0">
            <a:off x="581024" y="6347882"/>
            <a:ext cx="2133600" cy="365125"/>
          </a:xfrm>
        </p:spPr>
        <p:txBody>
          <a:bodyPr rtlCol="0"/>
          <a:lstStyle/>
          <a:p>
            <a:pPr/>
            <a:r>
              <a:rPr dirty="0" lang="en-US"/>
              <a:t>Date</a:t>
            </a:r>
            <a:endParaRPr dirty="0" lang="en-US"/>
          </a:p>
        </p:txBody>
      </p:sp>
      <p:sp>
        <p:nvSpPr>
          <p:cNvPr id="4" name="Footer Placeholder 3"/>
          <p:cNvSpPr>
            <a:spLocks noGrp="true"/>
          </p:cNvSpPr>
          <p:nvPr>
            <p:ph idx="11" sz="quarter" type="ftr"/>
          </p:nvPr>
        </p:nvSpPr>
        <p:spPr/>
        <p:txBody>
          <a:bodyPr rtlCol="0"/>
          <a:lstStyle/>
          <a:p>
            <a:pPr/>
            <a:r>
              <a:rPr dirty="0" lang="en-US"/>
              <a:t>Footer</a:t>
            </a:r>
            <a:endParaRPr dirty="0" lang="en-US"/>
          </a:p>
        </p:txBody>
      </p:sp>
      <p:sp>
        <p:nvSpPr>
          <p:cNvPr id="5" name="Slide Number Placeholder 4"/>
          <p:cNvSpPr>
            <a:spLocks noGrp="true"/>
          </p:cNvSpPr>
          <p:nvPr>
            <p:ph idx="12" sz="quarter" type="sldNum"/>
          </p:nvPr>
        </p:nvSpPr>
        <p:spPr/>
        <p:txBody>
          <a:bodyPr rtlCol="0"/>
          <a:lstStyle/>
          <a:p>
            <a:pPr/>
            <a:r>
              <a:rPr dirty="0" lang="en-US"/>
              <a:t>&lt;#&gt;</a:t>
            </a:r>
            <a:endParaRPr dirty="0" lang="en-US"/>
          </a:p>
        </p:txBody>
      </p:sp>
      <p:sp>
        <p:nvSpPr>
          <p:cNvPr id="6" name="Content Placeholder 7"/>
          <p:cNvSpPr>
            <a:spLocks noGrp="true"/>
          </p:cNvSpPr>
          <p:nvPr>
            <p:ph idx="1"/>
          </p:nvPr>
        </p:nvSpPr>
        <p:spPr>
          <a:xfrm rot="0">
            <a:off x="583200" y="1551600"/>
            <a:ext cx="7924800" cy="4191000"/>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spTree>
      <p:nvGrpSpPr>
        <p:cNvPr id="1" name=""/>
        <p:cNvGrpSpPr/>
        <p:nvPr/>
      </p:nvGrpSpPr>
      <p:grpSpPr>
        <a:xfrm>
          <a:off x="0" y="0"/>
          <a:ext cx="0" cy="0"/>
          <a:chOff x="0" y="0"/>
          <a:chExt cx="0" cy="0"/>
        </a:xfrm>
      </p:grpSpPr>
      <p:sp>
        <p:nvSpPr>
          <p:cNvPr id="2" name="Snip Single Corner Rectangle 26"/>
          <p:cNvSpPr/>
          <p:nvPr/>
        </p:nvSpPr>
        <p:spPr>
          <a:xfrm flipV="true" rot="10800000">
            <a:off x="499535" y="513286"/>
            <a:ext cx="8136460" cy="5690658"/>
          </a:xfrm>
          <a:prstGeom prst="snip1Rect">
            <a:avLst>
              <a:gd fmla="val 6847"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title_texture.png" id="3" name="Picture 28"/>
          <p:cNvPicPr>
            <a:picLocks noChangeAspect="true"/>
          </p:cNvPicPr>
          <p:nvPr/>
        </p:nvPicPr>
        <p:blipFill>
          <a:blip r:embed="rId2">
            <a:alphaModFix amt="85000"/>
          </a:blip>
          <a:stretch>
            <a:fillRect/>
          </a:stretch>
        </p:blipFill>
        <p:spPr>
          <a:xfrm rot="10800000">
            <a:off x="505884" y="516463"/>
            <a:ext cx="8115300" cy="5689600"/>
          </a:xfrm>
          <a:prstGeom prst="rect">
            <a:avLst/>
          </a:prstGeom>
        </p:spPr>
      </p:pic>
      <p:sp>
        <p:nvSpPr>
          <p:cNvPr id="4" name="Title 1"/>
          <p:cNvSpPr>
            <a:spLocks noGrp="true"/>
          </p:cNvSpPr>
          <p:nvPr>
            <p:ph type="title"/>
          </p:nvPr>
        </p:nvSpPr>
        <p:spPr>
          <a:xfrm rot="0">
            <a:off x="1066800" y="1487714"/>
            <a:ext cx="6871758" cy="2928714"/>
          </a:xfrm>
        </p:spPr>
        <p:txBody>
          <a:bodyPr anchor="b" rtlCol="0" vert="horz"/>
          <a:lstStyle>
            <a:lvl1pPr algn="l" lvl="0">
              <a:lnSpc>
                <a:spcPct val="100000"/>
              </a:lnSpc>
              <a:defRPr b="0" baseline="0" cap="none" dirty="0" lang="en-US" sz="7200">
                <a:solidFill>
                  <a:schemeClr val="accent1"/>
                </a:solidFill>
                <a:latin typeface="+mn-lt"/>
              </a:defRPr>
            </a:lvl1pPr>
          </a:lstStyle>
          <a:p>
            <a:pPr/>
            <a:r>
              <a:rPr dirty="0" lang="en-US"/>
              <a:t>Click to edit Master title style</a:t>
            </a:r>
            <a:endParaRPr dirty="0" lang="en-US"/>
          </a:p>
        </p:txBody>
      </p:sp>
      <p:sp>
        <p:nvSpPr>
          <p:cNvPr id="5" name="Text Placeholder 2"/>
          <p:cNvSpPr>
            <a:spLocks noGrp="true"/>
          </p:cNvSpPr>
          <p:nvPr>
            <p:ph idx="1" type="body"/>
          </p:nvPr>
        </p:nvSpPr>
        <p:spPr>
          <a:xfrm rot="0">
            <a:off x="1092200" y="4909033"/>
            <a:ext cx="6871758" cy="766231"/>
          </a:xfrm>
        </p:spPr>
        <p:txBody>
          <a:bodyPr anchor="t" rtlCol="0" vert="horz">
            <a:noAutofit/>
          </a:bodyPr>
          <a:lstStyle>
            <a:lvl1pPr indent="0" lvl="0" marL="0">
              <a:buNone/>
              <a:defRPr b="0" baseline="0" cap="none" dirty="0" i="0" lang="en-US" sz="1600">
                <a:solidFill>
                  <a:schemeClr val="tx1">
                    <a:lumMod val="85000"/>
                    <a:lumOff val="15000"/>
                  </a:schemeClr>
                </a:solidFill>
                <a:latin typeface="+mn-lt"/>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6" name="Rectangle 27"/>
          <p:cNvSpPr/>
          <p:nvPr/>
        </p:nvSpPr>
        <p:spPr>
          <a:xfrm rot="0">
            <a:off x="499536" y="6208182"/>
            <a:ext cx="8136464" cy="139699"/>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7" name="Right Triangle 29"/>
          <p:cNvSpPr/>
          <p:nvPr/>
        </p:nvSpPr>
        <p:spPr>
          <a:xfrm rot="16200000">
            <a:off x="496361" y="510111"/>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8" name="Picture 30"/>
          <p:cNvPicPr>
            <a:picLocks noChangeAspect="true"/>
          </p:cNvPicPr>
          <p:nvPr/>
        </p:nvPicPr>
        <p:blipFill>
          <a:blip r:embed="rId3"/>
          <a:stretch>
            <a:fillRect/>
          </a:stretch>
        </p:blipFill>
        <p:spPr>
          <a:xfrm rot="10800000">
            <a:off x="505886" y="530219"/>
            <a:ext cx="384179" cy="384179"/>
          </a:xfrm>
          <a:prstGeom prst="rect">
            <a:avLst/>
          </a:prstGeom>
        </p:spPr>
      </p:pic>
      <p:cxnSp>
        <p:nvCxnSpPr>
          <p:cNvPr id="9" name="Straight Connector 31"/>
          <p:cNvCxnSpPr/>
          <p:nvPr/>
        </p:nvCxnSpPr>
        <p:spPr>
          <a:xfrm rot="0">
            <a:off x="1190625" y="4859870"/>
            <a:ext cx="6756400" cy="47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true"/>
          </p:cNvSpPr>
          <p:nvPr>
            <p:ph idx="12"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
        <p:nvSpPr>
          <p:cNvPr id="11" name="Footer Placeholder 4"/>
          <p:cNvSpPr>
            <a:spLocks noGrp="true"/>
          </p:cNvSpPr>
          <p:nvPr>
            <p:ph idx="11"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sp>
        <p:nvSpPr>
          <p:cNvPr id="12" name="Date Placeholder 3"/>
          <p:cNvSpPr>
            <a:spLocks noGrp="true"/>
          </p:cNvSpPr>
          <p:nvPr>
            <p:ph idx="10"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Tree>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defRPr>
            </a:lvl1pPr>
          </a:lstStyle>
          <a:p>
            <a:pPr/>
            <a:r>
              <a:rPr dirty="0" lang="en-US"/>
              <a:t>Click to edit Master title style</a:t>
            </a:r>
            <a:endParaRPr dirty="0" lang="en-US"/>
          </a:p>
        </p:txBody>
      </p:sp>
      <p:sp>
        <p:nvSpPr>
          <p:cNvPr id="3" name="Content Placeholder 3"/>
          <p:cNvSpPr>
            <a:spLocks noGrp="true"/>
          </p:cNvSpPr>
          <p:nvPr>
            <p:ph idx="1"/>
          </p:nvPr>
        </p:nvSpPr>
        <p:spPr>
          <a:xfrm rot="0">
            <a:off x="581024" y="1538289"/>
            <a:ext cx="3787775" cy="4470399"/>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p:cNvSpPr>
            <a:spLocks noGrp="true"/>
          </p:cNvSpPr>
          <p:nvPr>
            <p:ph idx="2"/>
          </p:nvPr>
        </p:nvSpPr>
        <p:spPr>
          <a:xfrm rot="0">
            <a:off x="4781549" y="1538289"/>
            <a:ext cx="3787775" cy="4470399"/>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2"/>
          <p:cNvSpPr>
            <a:spLocks noGrp="true"/>
          </p:cNvSpPr>
          <p:nvPr>
            <p:ph idx="10" sz="half" type="dt"/>
          </p:nvPr>
        </p:nvSpPr>
        <p:spPr/>
        <p:txBody>
          <a:bodyPr rtlCol="0"/>
          <a:lstStyle/>
          <a:p>
            <a:pPr/>
            <a:r>
              <a:rPr dirty="0" lang="en-US"/>
              <a:t>Date</a:t>
            </a:r>
            <a:endParaRPr dirty="0" lang="en-US"/>
          </a:p>
        </p:txBody>
      </p:sp>
      <p:sp>
        <p:nvSpPr>
          <p:cNvPr id="6" name="Footer Placeholder 3"/>
          <p:cNvSpPr>
            <a:spLocks noGrp="true"/>
          </p:cNvSpPr>
          <p:nvPr>
            <p:ph idx="11" sz="quarter" type="ftr"/>
          </p:nvPr>
        </p:nvSpPr>
        <p:spPr/>
        <p:txBody>
          <a:bodyPr rtlCol="0"/>
          <a:lstStyle/>
          <a:p>
            <a:pPr/>
            <a:r>
              <a:rPr dirty="0" lang="en-US"/>
              <a:t>Footer</a:t>
            </a:r>
            <a:endParaRPr dirty="0" lang="en-US"/>
          </a:p>
        </p:txBody>
      </p:sp>
      <p:sp>
        <p:nvSpPr>
          <p:cNvPr id="7" name="Slide Number Placeholder 9"/>
          <p:cNvSpPr>
            <a:spLocks noGrp="true"/>
          </p:cNvSpPr>
          <p:nvPr>
            <p:ph idx="12" sz="quarter" type="sldNum"/>
          </p:nvPr>
        </p:nvSpPr>
        <p:spPr/>
        <p:txBody>
          <a:bodyPr rtlCol="0"/>
          <a:lstStyle/>
          <a:p>
            <a:pPr/>
            <a:r>
              <a:rPr dirty="0" lang="en-US"/>
              <a:t>&lt;#&gt;</a:t>
            </a:r>
            <a:endParaRPr dirty="0" lang="en-US"/>
          </a:p>
        </p:txBody>
      </p:sp>
    </p:spTree>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3" name="Text Placeholder 2"/>
          <p:cNvSpPr>
            <a:spLocks noGrp="true"/>
          </p:cNvSpPr>
          <p:nvPr>
            <p:ph idx="1" type="body"/>
          </p:nvPr>
        </p:nvSpPr>
        <p:spPr>
          <a:xfrm rot="0">
            <a:off x="581024" y="1530350"/>
            <a:ext cx="3787775" cy="639762"/>
          </a:xfrm>
        </p:spPr>
        <p:txBody>
          <a:bodyPr anchor="b" rtlCol="0" vert="horz">
            <a:noAutofit/>
          </a:bodyPr>
          <a:lstStyle>
            <a:lvl1pPr indent="0" lvl="0" marL="0">
              <a:buNone/>
              <a:defRPr b="0" baseline="0" cap="none" dirty="0" i="0" lang="en-US" sz="2000">
                <a:solidFill>
                  <a:schemeClr val="tx1">
                    <a:lumMod val="85000"/>
                    <a:lumOff val="1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p:cNvSpPr>
            <a:spLocks noGrp="true"/>
          </p:cNvSpPr>
          <p:nvPr>
            <p:ph idx="2"/>
          </p:nvPr>
        </p:nvSpPr>
        <p:spPr>
          <a:xfrm rot="0">
            <a:off x="581024" y="2224331"/>
            <a:ext cx="3787775" cy="3784357"/>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6"/>
          <p:cNvSpPr>
            <a:spLocks noGrp="true"/>
          </p:cNvSpPr>
          <p:nvPr>
            <p:ph idx="10" sz="half" type="dt"/>
          </p:nvPr>
        </p:nvSpPr>
        <p:spPr/>
        <p:txBody>
          <a:bodyPr rtlCol="0"/>
          <a:lstStyle/>
          <a:p>
            <a:pPr/>
            <a:r>
              <a:rPr dirty="0" lang="en-US"/>
              <a:t>Date</a:t>
            </a:r>
            <a:endParaRPr dirty="0" lang="en-US"/>
          </a:p>
        </p:txBody>
      </p:sp>
      <p:sp>
        <p:nvSpPr>
          <p:cNvPr id="6" name="Footer Placeholder 7"/>
          <p:cNvSpPr>
            <a:spLocks noGrp="true"/>
          </p:cNvSpPr>
          <p:nvPr>
            <p:ph idx="11" sz="quarter" type="ftr"/>
          </p:nvPr>
        </p:nvSpPr>
        <p:spPr/>
        <p:txBody>
          <a:bodyPr rtlCol="0"/>
          <a:lstStyle/>
          <a:p>
            <a:pPr/>
            <a:r>
              <a:rPr dirty="0" lang="en-US"/>
              <a:t>Footer</a:t>
            </a:r>
            <a:endParaRPr dirty="0" lang="en-US"/>
          </a:p>
        </p:txBody>
      </p:sp>
      <p:sp>
        <p:nvSpPr>
          <p:cNvPr id="7" name="Slide Number Placeholder 8"/>
          <p:cNvSpPr>
            <a:spLocks noGrp="true"/>
          </p:cNvSpPr>
          <p:nvPr>
            <p:ph idx="12" sz="quarter" type="sldNum"/>
          </p:nvPr>
        </p:nvSpPr>
        <p:spPr/>
        <p:txBody>
          <a:bodyPr rtlCol="0"/>
          <a:lstStyle/>
          <a:p>
            <a:pPr/>
            <a:r>
              <a:rPr dirty="0" lang="en-US"/>
              <a:t>&lt;#&gt;</a:t>
            </a:r>
            <a:endParaRPr dirty="0" lang="en-US"/>
          </a:p>
        </p:txBody>
      </p:sp>
      <p:sp>
        <p:nvSpPr>
          <p:cNvPr id="8" name="Text Placeholder 2"/>
          <p:cNvSpPr>
            <a:spLocks noGrp="true"/>
          </p:cNvSpPr>
          <p:nvPr>
            <p:ph idx="3" type="body"/>
          </p:nvPr>
        </p:nvSpPr>
        <p:spPr>
          <a:xfrm rot="0">
            <a:off x="4781549" y="1530350"/>
            <a:ext cx="3787775" cy="639762"/>
          </a:xfrm>
        </p:spPr>
        <p:txBody>
          <a:bodyPr anchor="b" rtlCol="0" vert="horz">
            <a:noAutofit/>
          </a:bodyPr>
          <a:lstStyle>
            <a:lvl1pPr indent="0" lvl="0" marL="0">
              <a:buNone/>
              <a:defRPr b="0" baseline="0" cap="none" dirty="0" i="0" lang="en-US" sz="2000">
                <a:solidFill>
                  <a:schemeClr val="tx1">
                    <a:lumMod val="85000"/>
                    <a:lumOff val="15000"/>
                  </a:schemeClr>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9" name="Content Placeholder 3"/>
          <p:cNvSpPr>
            <a:spLocks noGrp="true"/>
          </p:cNvSpPr>
          <p:nvPr>
            <p:ph idx="4"/>
          </p:nvPr>
        </p:nvSpPr>
        <p:spPr>
          <a:xfrm rot="0">
            <a:off x="4781549" y="2224331"/>
            <a:ext cx="3787775" cy="3784357"/>
          </a:xfrm>
        </p:spPr>
        <p:txBody>
          <a:bodyPr rtlCol="0"/>
          <a:lstStyle>
            <a:lvl1pPr lvl="0" marL="274320">
              <a:defRPr dirty="0" lang="en-US" sz="1800"/>
            </a:lvl1pPr>
            <a:lvl2pPr lvl="1">
              <a:defRPr dirty="0" lang="en-US" sz="1600"/>
            </a:lvl2pPr>
            <a:lvl3pPr lvl="2">
              <a:defRPr dirty="0" lang="en-US" sz="1600"/>
            </a:lvl3pPr>
            <a:lvl4pPr lvl="3">
              <a:defRPr dirty="0" lang="en-US" sz="1400"/>
            </a:lvl4pPr>
            <a:lvl5pPr lvl="4">
              <a:defRPr dirty="0" lang="en-US" sz="1200"/>
            </a:lvl5pPr>
            <a:lvl6pPr lvl="5">
              <a:defRPr dirty="0" lang="en-US" sz="1600"/>
            </a:lvl6pPr>
            <a:lvl7pPr lvl="6">
              <a:defRPr dirty="0" lang="en-US" sz="1600"/>
            </a:lvl7pPr>
            <a:lvl8pPr lvl="7">
              <a:defRPr dirty="0" lang="en-US" sz="1600"/>
            </a:lvl8pPr>
            <a:lvl9pPr lvl="8">
              <a:defRPr dirty="0" lang="en-US" sz="16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lvl1pPr lvl="0">
              <a:defRPr dirty="0" lang="en-US">
                <a:solidFill>
                  <a:schemeClr val="accent1"/>
                </a:solidFill>
                <a:latin typeface="+mj-lt"/>
              </a:defRPr>
            </a:lvl1pPr>
          </a:lstStyle>
          <a:p>
            <a:pPr/>
            <a:r>
              <a:rPr dirty="0" lang="en-US"/>
              <a:t>Click to edit Master title style</a:t>
            </a:r>
            <a:endParaRPr dirty="0" lang="en-US"/>
          </a:p>
        </p:txBody>
      </p:sp>
      <p:sp>
        <p:nvSpPr>
          <p:cNvPr id="3" name="Date Placeholder 2"/>
          <p:cNvSpPr>
            <a:spLocks noGrp="true"/>
          </p:cNvSpPr>
          <p:nvPr>
            <p:ph idx="10" sz="half" type="dt"/>
          </p:nvPr>
        </p:nvSpPr>
        <p:spPr/>
        <p:txBody>
          <a:bodyPr rtlCol="0"/>
          <a:lstStyle/>
          <a:p>
            <a:pPr/>
            <a:r>
              <a:rPr dirty="0" lang="en-US"/>
              <a:t>Date</a:t>
            </a:r>
            <a:endParaRPr dirty="0" lang="en-US"/>
          </a:p>
        </p:txBody>
      </p:sp>
      <p:sp>
        <p:nvSpPr>
          <p:cNvPr id="4" name="Footer Placeholder 3"/>
          <p:cNvSpPr>
            <a:spLocks noGrp="true"/>
          </p:cNvSpPr>
          <p:nvPr>
            <p:ph idx="11" sz="quarter" type="ftr"/>
          </p:nvPr>
        </p:nvSpPr>
        <p:spPr/>
        <p:txBody>
          <a:bodyPr rtlCol="0"/>
          <a:lstStyle/>
          <a:p>
            <a:pPr/>
            <a:r>
              <a:rPr dirty="0" lang="en-US"/>
              <a:t>Footer</a:t>
            </a:r>
            <a:endParaRPr dirty="0" lang="en-US"/>
          </a:p>
        </p:txBody>
      </p:sp>
      <p:sp>
        <p:nvSpPr>
          <p:cNvPr id="5" name="Slide Number Placeholder 4"/>
          <p:cNvSpPr>
            <a:spLocks noGrp="true"/>
          </p:cNvSpPr>
          <p:nvPr>
            <p:ph idx="12" sz="quarter" type="sldNum"/>
          </p:nvPr>
        </p:nvSpPr>
        <p:spPr/>
        <p:txBody>
          <a:bodyPr rtlCol="0"/>
          <a:lstStyle/>
          <a:p>
            <a:pPr/>
            <a:r>
              <a:rPr dirty="0" lang="en-US"/>
              <a:t>&lt;#&gt;</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blank">
  <p:cSld name="Blank">
    <p:bg>
      <p:bgPr>
        <a:solidFill>
          <a:srgbClr val="eae8df"/>
        </a:solidFill>
        <a:effectLst/>
      </p:bgPr>
    </p:bg>
    <p:spTree>
      <p:nvGrpSpPr>
        <p:cNvPr id="1" name=""/>
        <p:cNvGrpSpPr/>
        <p:nvPr/>
      </p:nvGrpSpPr>
      <p:grpSpPr>
        <a:xfrm>
          <a:off x="0" y="0"/>
          <a:ext cx="0" cy="0"/>
          <a:chOff x="0" y="0"/>
          <a:chExt cx="0" cy="0"/>
        </a:xfrm>
      </p:grpSpPr>
      <p:sp>
        <p:nvSpPr>
          <p:cNvPr id="2" name="Snip Single Corner Rectangle 15"/>
          <p:cNvSpPr/>
          <p:nvPr/>
        </p:nvSpPr>
        <p:spPr>
          <a:xfrm flipV="true" rot="0">
            <a:off x="152401" y="152395"/>
            <a:ext cx="8842373" cy="6562726"/>
          </a:xfrm>
          <a:prstGeom prst="snip1Rect">
            <a:avLst>
              <a:gd fmla="val 5975"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ot="10800000" rtlCol="0" vert="horz"/>
          <a:lstStyle/>
          <a:p>
            <a:pPr algn="ctr"/>
            <a:r>
              <a:rPr dirty="0" lang="en-US"/>
              <a:t/>
            </a:r>
            <a:endParaRPr dirty="0" lang="en-US"/>
          </a:p>
        </p:txBody>
      </p:sp>
      <p:pic>
        <p:nvPicPr>
          <p:cNvPr descr="content_texture.png" id="3" name="Picture 16"/>
          <p:cNvPicPr>
            <a:picLocks noChangeAspect="true"/>
          </p:cNvPicPr>
          <p:nvPr/>
        </p:nvPicPr>
        <p:blipFill>
          <a:blip r:embed="rId2">
            <a:alphaModFix amt="85000"/>
          </a:blip>
          <a:stretch>
            <a:fillRect/>
          </a:stretch>
        </p:blipFill>
        <p:spPr>
          <a:xfrm rot="0">
            <a:off x="147323" y="152395"/>
            <a:ext cx="8850627" cy="6561672"/>
          </a:xfrm>
          <a:prstGeom prst="rect">
            <a:avLst/>
          </a:prstGeom>
        </p:spPr>
      </p:pic>
      <p:sp>
        <p:nvSpPr>
          <p:cNvPr id="4" name="Date Placeholder 1"/>
          <p:cNvSpPr>
            <a:spLocks noGrp="true"/>
          </p:cNvSpPr>
          <p:nvPr>
            <p:ph idx="10" sz="half" type="dt"/>
          </p:nvPr>
        </p:nvSpPr>
        <p:spPr/>
        <p:txBody>
          <a:bodyPr rtlCol="0"/>
          <a:lstStyle/>
          <a:p>
            <a:pPr/>
            <a:r>
              <a:rPr dirty="0" lang="en-US"/>
              <a:t>Date</a:t>
            </a:r>
            <a:endParaRPr dirty="0" lang="en-US"/>
          </a:p>
        </p:txBody>
      </p:sp>
      <p:sp>
        <p:nvSpPr>
          <p:cNvPr id="5" name="Footer Placeholder 2"/>
          <p:cNvSpPr>
            <a:spLocks noGrp="true"/>
          </p:cNvSpPr>
          <p:nvPr>
            <p:ph idx="11" sz="quarter" type="ftr"/>
          </p:nvPr>
        </p:nvSpPr>
        <p:spPr/>
        <p:txBody>
          <a:bodyPr rtlCol="0"/>
          <a:lstStyle/>
          <a:p>
            <a:pPr/>
            <a:r>
              <a:rPr dirty="0" lang="en-US"/>
              <a:t>Footer</a:t>
            </a:r>
            <a:endParaRPr dirty="0" lang="en-US"/>
          </a:p>
        </p:txBody>
      </p:sp>
      <p:sp>
        <p:nvSpPr>
          <p:cNvPr id="6" name="Slide Number Placeholder 3"/>
          <p:cNvSpPr>
            <a:spLocks noGrp="true"/>
          </p:cNvSpPr>
          <p:nvPr>
            <p:ph idx="12" sz="quarter" type="sldNum"/>
          </p:nvPr>
        </p:nvSpPr>
        <p:spPr/>
        <p:txBody>
          <a:bodyPr rtlCol="0"/>
          <a:lstStyle/>
          <a:p>
            <a:pPr/>
            <a:r>
              <a:rPr dirty="0" lang="en-US"/>
              <a:t>&lt;#&gt;</a:t>
            </a:r>
            <a:endParaRPr dirty="0" lang="en-US"/>
          </a:p>
        </p:txBody>
      </p:sp>
      <p:sp>
        <p:nvSpPr>
          <p:cNvPr id="7" name="Right Triangle 17"/>
          <p:cNvSpPr/>
          <p:nvPr/>
        </p:nvSpPr>
        <p:spPr>
          <a:xfrm rot="5400000">
            <a:off x="8604245" y="6322480"/>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corner_texture1.png" id="8" name="Picture 18"/>
          <p:cNvPicPr>
            <a:picLocks noChangeAspect="true"/>
          </p:cNvPicPr>
          <p:nvPr/>
        </p:nvPicPr>
        <p:blipFill>
          <a:blip r:embed="rId3"/>
          <a:stretch>
            <a:fillRect/>
          </a:stretch>
        </p:blipFill>
        <p:spPr>
          <a:xfrm rot="0">
            <a:off x="8601073" y="6318248"/>
            <a:ext cx="387352" cy="387352"/>
          </a:xfrm>
          <a:prstGeom prst="rect">
            <a:avLst/>
          </a:prstGeom>
        </p:spPr>
      </p:pic>
    </p:spTree>
  </p:cSld>
  <p:clrMapOvr>
    <a:overrideClrMapping accent1="accent1" accent2="accent2" accent3="accent3" accent4="accent4" accent5="accent5" accent6="accent6" bg1="lt1" bg2="lt2" folHlink="folHlink" hlink="hlink" tx1="dk1" tx2="dk2"/>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objTx">
  <p:cSld name="Content with Caption">
    <p:spTree>
      <p:nvGrpSpPr>
        <p:cNvPr id="1" name=""/>
        <p:cNvGrpSpPr/>
        <p:nvPr/>
      </p:nvGrpSpPr>
      <p:grpSpPr>
        <a:xfrm>
          <a:off x="0" y="0"/>
          <a:ext cx="0" cy="0"/>
          <a:chOff x="0" y="0"/>
          <a:chExt cx="0" cy="0"/>
        </a:xfrm>
      </p:grpSpPr>
      <p:sp>
        <p:nvSpPr>
          <p:cNvPr id="2" name="Rectangle 2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28"/>
          <p:cNvPicPr>
            <a:picLocks noChangeAspect="true"/>
          </p:cNvPicPr>
          <p:nvPr/>
        </p:nvPicPr>
        <p:blipFill>
          <a:blip r:embed="rId2">
            <a:alphaModFix amt="85000"/>
          </a:blip>
          <a:stretch>
            <a:fillRect/>
          </a:stretch>
        </p:blipFill>
        <p:spPr>
          <a:xfrm rot="0">
            <a:off x="152400" y="152400"/>
            <a:ext cx="8839200" cy="6553200"/>
          </a:xfrm>
          <a:prstGeom prst="rect">
            <a:avLst/>
          </a:prstGeom>
        </p:spPr>
      </p:pic>
      <p:sp>
        <p:nvSpPr>
          <p:cNvPr id="4" name="Text Placeholder 3"/>
          <p:cNvSpPr>
            <a:spLocks noGrp="true"/>
          </p:cNvSpPr>
          <p:nvPr>
            <p:ph type="body"/>
          </p:nvPr>
        </p:nvSpPr>
        <p:spPr>
          <a:xfrm rot="0">
            <a:off x="577288" y="1904400"/>
            <a:ext cx="3521637" cy="4050000"/>
          </a:xfrm>
        </p:spPr>
        <p:txBody>
          <a:bodyPr rtlCol="0" vert="horz">
            <a:normAutofit/>
          </a:bodyPr>
          <a:lstStyle>
            <a:lvl1pPr indent="0" lvl="0" marL="0">
              <a:buNone/>
              <a:defRPr dirty="0" lang="en-US" sz="1800">
                <a:solidFill>
                  <a:schemeClr val="tx1">
                    <a:lumMod val="50000"/>
                    <a:lumOff val="50000"/>
                  </a:schemeClr>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a:lstStyle/>
          <a:p>
            <a:pPr/>
            <a:r>
              <a:rPr dirty="0" lang="en-US"/>
              <a:t>Date</a:t>
            </a:r>
            <a:endParaRPr dirty="0" lang="en-US"/>
          </a:p>
        </p:txBody>
      </p:sp>
      <p:sp>
        <p:nvSpPr>
          <p:cNvPr id="6" name="Footer Placeholder 5"/>
          <p:cNvSpPr>
            <a:spLocks noGrp="true"/>
          </p:cNvSpPr>
          <p:nvPr>
            <p:ph idx="11" sz="quarter" type="ftr"/>
          </p:nvPr>
        </p:nvSpPr>
        <p:spPr/>
        <p:txBody>
          <a:bodyPr rtlCol="0"/>
          <a:lstStyle/>
          <a:p>
            <a:pPr/>
            <a:r>
              <a:rPr dirty="0" lang="en-US"/>
              <a:t>Footer</a:t>
            </a:r>
            <a:endParaRPr dirty="0" lang="en-US"/>
          </a:p>
        </p:txBody>
      </p:sp>
      <p:sp>
        <p:nvSpPr>
          <p:cNvPr id="7" name="Slide Number Placeholder 6"/>
          <p:cNvSpPr>
            <a:spLocks noGrp="true"/>
          </p:cNvSpPr>
          <p:nvPr>
            <p:ph idx="12" sz="quarter" type="sldNum"/>
          </p:nvPr>
        </p:nvSpPr>
        <p:spPr/>
        <p:txBody>
          <a:bodyPr rtlCol="0"/>
          <a:lstStyle/>
          <a:p>
            <a:pPr/>
            <a:r>
              <a:rPr dirty="0" lang="en-US"/>
              <a:t>&lt;#&gt;</a:t>
            </a:r>
            <a:endParaRPr dirty="0" lang="en-US"/>
          </a:p>
        </p:txBody>
      </p:sp>
      <p:cxnSp>
        <p:nvCxnSpPr>
          <p:cNvPr id="8" name="Straight Connector 33"/>
          <p:cNvCxnSpPr/>
          <p:nvPr/>
        </p:nvCxnSpPr>
        <p:spPr>
          <a:xfrm rot="0">
            <a:off x="574675" y="57203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40"/>
          <p:cNvCxnSpPr/>
          <p:nvPr/>
        </p:nvCxnSpPr>
        <p:spPr>
          <a:xfrm rot="0">
            <a:off x="574675" y="62611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1"/>
          <p:cNvSpPr/>
          <p:nvPr/>
        </p:nvSpPr>
        <p:spPr>
          <a:xfrm rot="0">
            <a:off x="4505325" y="572030"/>
            <a:ext cx="4063999"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sp>
        <p:nvSpPr>
          <p:cNvPr id="11" name="Content Placeholder 7"/>
          <p:cNvSpPr>
            <a:spLocks noGrp="true"/>
          </p:cNvSpPr>
          <p:nvPr>
            <p:ph idx="1"/>
          </p:nvPr>
        </p:nvSpPr>
        <p:spPr>
          <a:xfrm rot="0">
            <a:off x="4505325" y="660399"/>
            <a:ext cx="4060825" cy="5297487"/>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2" name="Title 1"/>
          <p:cNvSpPr>
            <a:spLocks noGrp="true"/>
          </p:cNvSpPr>
          <p:nvPr>
            <p:ph idx="2" type="title"/>
          </p:nvPr>
        </p:nvSpPr>
        <p:spPr>
          <a:xfrm rot="0">
            <a:off x="579600" y="615600"/>
            <a:ext cx="3520800" cy="1065600"/>
          </a:xfrm>
        </p:spPr>
        <p:txBody>
          <a:bodyPr anchor="b" rtlCol="0" vert="horz"/>
          <a:lstStyle>
            <a:lvl1pPr algn="l" lvl="0">
              <a:defRPr b="0" dirty="0" lang="en-US" sz="3100">
                <a:latin typeface="+mn-lt"/>
              </a:defRPr>
            </a:lvl1pPr>
          </a:lstStyle>
          <a:p>
            <a:pPr/>
            <a:r>
              <a:rPr dirty="0" lang="en-US"/>
              <a:t>Click to edit Master title style</a:t>
            </a:r>
            <a:endParaRPr dirty="0" lang="en-US"/>
          </a:p>
        </p:txBody>
      </p:sp>
      <p:cxnSp>
        <p:nvCxnSpPr>
          <p:cNvPr id="13" name="Straight Connector 12"/>
          <p:cNvCxnSpPr/>
          <p:nvPr/>
        </p:nvCxnSpPr>
        <p:spPr>
          <a:xfrm rot="0">
            <a:off x="581712" y="1728000"/>
            <a:ext cx="352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picTx">
  <p:cSld name="Picture with Caption">
    <p:spTree>
      <p:nvGrpSpPr>
        <p:cNvPr id="1" name=""/>
        <p:cNvGrpSpPr/>
        <p:nvPr/>
      </p:nvGrpSpPr>
      <p:grpSpPr>
        <a:xfrm>
          <a:off x="0" y="0"/>
          <a:ext cx="0" cy="0"/>
          <a:chOff x="0" y="0"/>
          <a:chExt cx="0" cy="0"/>
        </a:xfrm>
      </p:grpSpPr>
      <p:sp>
        <p:nvSpPr>
          <p:cNvPr id="2" name="Rectangle 25"/>
          <p:cNvSpPr/>
          <p:nvPr/>
        </p:nvSpPr>
        <p:spPr>
          <a:xfrm rot="0">
            <a:off x="155576" y="155575"/>
            <a:ext cx="8832849" cy="6546850"/>
          </a:xfrm>
          <a:prstGeom prst="rect">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texture.png" id="3" name="Picture 28"/>
          <p:cNvPicPr>
            <a:picLocks noChangeAspect="true"/>
          </p:cNvPicPr>
          <p:nvPr/>
        </p:nvPicPr>
        <p:blipFill>
          <a:blip r:embed="rId2">
            <a:alphaModFix amt="85000"/>
          </a:blip>
          <a:stretch>
            <a:fillRect/>
          </a:stretch>
        </p:blipFill>
        <p:spPr>
          <a:xfrm rot="0">
            <a:off x="152400" y="155575"/>
            <a:ext cx="8839200" cy="6553200"/>
          </a:xfrm>
          <a:prstGeom prst="rect">
            <a:avLst/>
          </a:prstGeom>
        </p:spPr>
      </p:pic>
      <p:sp>
        <p:nvSpPr>
          <p:cNvPr id="4" name="Text Placeholder 3"/>
          <p:cNvSpPr>
            <a:spLocks noGrp="true"/>
          </p:cNvSpPr>
          <p:nvPr>
            <p:ph type="body"/>
          </p:nvPr>
        </p:nvSpPr>
        <p:spPr>
          <a:xfrm rot="0">
            <a:off x="577288" y="1905134"/>
            <a:ext cx="3521637" cy="4049266"/>
          </a:xfrm>
        </p:spPr>
        <p:txBody>
          <a:bodyPr rtlCol="0" vert="horz">
            <a:normAutofit/>
          </a:bodyPr>
          <a:lstStyle>
            <a:lvl1pPr indent="0" lvl="0" marL="0">
              <a:buNone/>
              <a:defRPr dirty="0" lang="en-US" sz="1800">
                <a:solidFill>
                  <a:schemeClr val="tx1">
                    <a:lumMod val="50000"/>
                    <a:lumOff val="50000"/>
                  </a:schemeClr>
                </a:solidFill>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Date Placeholder 4"/>
          <p:cNvSpPr>
            <a:spLocks noGrp="true"/>
          </p:cNvSpPr>
          <p:nvPr>
            <p:ph idx="10" sz="half" type="dt"/>
          </p:nvPr>
        </p:nvSpPr>
        <p:spPr/>
        <p:txBody>
          <a:bodyPr rtlCol="0"/>
          <a:lstStyle/>
          <a:p>
            <a:pPr/>
            <a:r>
              <a:rPr dirty="0" lang="en-US"/>
              <a:t>Date</a:t>
            </a:r>
            <a:endParaRPr dirty="0" lang="en-US"/>
          </a:p>
        </p:txBody>
      </p:sp>
      <p:sp>
        <p:nvSpPr>
          <p:cNvPr id="6" name="Footer Placeholder 5"/>
          <p:cNvSpPr>
            <a:spLocks noGrp="true"/>
          </p:cNvSpPr>
          <p:nvPr>
            <p:ph idx="11" sz="quarter" type="ftr"/>
          </p:nvPr>
        </p:nvSpPr>
        <p:spPr/>
        <p:txBody>
          <a:bodyPr rtlCol="0"/>
          <a:lstStyle/>
          <a:p>
            <a:pPr/>
            <a:r>
              <a:rPr dirty="0" lang="en-US"/>
              <a:t>Footer</a:t>
            </a:r>
            <a:endParaRPr dirty="0" lang="en-US"/>
          </a:p>
        </p:txBody>
      </p:sp>
      <p:sp>
        <p:nvSpPr>
          <p:cNvPr id="7" name="Slide Number Placeholder 6"/>
          <p:cNvSpPr>
            <a:spLocks noGrp="true"/>
          </p:cNvSpPr>
          <p:nvPr>
            <p:ph idx="12" sz="quarter" type="sldNum"/>
          </p:nvPr>
        </p:nvSpPr>
        <p:spPr/>
        <p:txBody>
          <a:bodyPr rtlCol="0"/>
          <a:lstStyle/>
          <a:p>
            <a:pPr/>
            <a:r>
              <a:rPr dirty="0" lang="en-US"/>
              <a:t>&lt;#&gt;</a:t>
            </a:r>
            <a:endParaRPr dirty="0" lang="en-US"/>
          </a:p>
        </p:txBody>
      </p:sp>
      <p:cxnSp>
        <p:nvCxnSpPr>
          <p:cNvPr id="8" name="Straight Connector 33"/>
          <p:cNvCxnSpPr/>
          <p:nvPr/>
        </p:nvCxnSpPr>
        <p:spPr>
          <a:xfrm rot="0">
            <a:off x="574675" y="5688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40"/>
          <p:cNvCxnSpPr/>
          <p:nvPr/>
        </p:nvCxnSpPr>
        <p:spPr>
          <a:xfrm rot="0">
            <a:off x="574675" y="6261100"/>
            <a:ext cx="35242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41"/>
          <p:cNvSpPr/>
          <p:nvPr/>
        </p:nvSpPr>
        <p:spPr>
          <a:xfrm rot="0">
            <a:off x="4505325" y="572030"/>
            <a:ext cx="4063999" cy="88370"/>
          </a:xfrm>
          <a:prstGeom prst="rect">
            <a:avLst/>
          </a:prstGeom>
          <a:solidFill>
            <a:schemeClr val="tx1"/>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1" name="Picture 47"/>
          <p:cNvPicPr>
            <a:picLocks noChangeAspect="true"/>
          </p:cNvPicPr>
          <p:nvPr/>
        </p:nvPicPr>
        <p:blipFill>
          <a:blip r:embed="rId3"/>
          <a:stretch>
            <a:fillRect/>
          </a:stretch>
        </p:blipFill>
        <p:spPr>
          <a:xfrm rot="0">
            <a:off x="8261349" y="5957888"/>
            <a:ext cx="304800" cy="304800"/>
          </a:xfrm>
          <a:prstGeom prst="rect">
            <a:avLst/>
          </a:prstGeom>
        </p:spPr>
      </p:pic>
      <p:sp>
        <p:nvSpPr>
          <p:cNvPr id="12" name="Right Triangle 48"/>
          <p:cNvSpPr/>
          <p:nvPr/>
        </p:nvSpPr>
        <p:spPr>
          <a:xfrm rot="5400000">
            <a:off x="8261346" y="5968558"/>
            <a:ext cx="307977" cy="307977"/>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t/>
            </a:r>
            <a:endParaRPr dirty="0" lang="en-US"/>
          </a:p>
        </p:txBody>
      </p:sp>
      <p:pic>
        <p:nvPicPr>
          <p:cNvPr descr="photo_corner_texture.png" id="13" name="Picture 18"/>
          <p:cNvPicPr>
            <a:picLocks noChangeAspect="true"/>
          </p:cNvPicPr>
          <p:nvPr/>
        </p:nvPicPr>
        <p:blipFill>
          <a:blip r:embed="rId4"/>
          <a:stretch>
            <a:fillRect/>
          </a:stretch>
        </p:blipFill>
        <p:spPr>
          <a:xfrm rot="0">
            <a:off x="8261346" y="5968558"/>
            <a:ext cx="304800" cy="304800"/>
          </a:xfrm>
          <a:prstGeom prst="rect">
            <a:avLst/>
          </a:prstGeom>
        </p:spPr>
      </p:pic>
      <p:sp>
        <p:nvSpPr>
          <p:cNvPr id="14" name="Picture Placeholder 2"/>
          <p:cNvSpPr>
            <a:spLocks noGrp="true"/>
          </p:cNvSpPr>
          <p:nvPr>
            <p:ph idx="1" type="pic"/>
          </p:nvPr>
        </p:nvSpPr>
        <p:spPr>
          <a:xfrm rot="0">
            <a:off x="4512359" y="667434"/>
            <a:ext cx="4051295" cy="5595034"/>
          </a:xfrm>
          <a:custGeom>
            <a:avLst/>
            <a:gdLst/>
            <a:ahLst/>
            <a:cxnLst/>
            <a:rect b="b" l="0" r="r" t="0"/>
            <a:pathLst>
              <a:path h="5595034" w="4051296">
                <a:moveTo>
                  <a:pt x="0" y="0"/>
                </a:moveTo>
                <a:lnTo>
                  <a:pt x="4051296" y="0"/>
                </a:lnTo>
                <a:cubicBezTo>
                  <a:pt x="4049314" y="1755040"/>
                  <a:pt x="4040300" y="3566350"/>
                  <a:pt x="4038319" y="5321391"/>
                </a:cubicBezTo>
                <a:lnTo>
                  <a:pt x="3749550" y="5309662"/>
                </a:lnTo>
                <a:cubicBezTo>
                  <a:pt x="3749912" y="5418854"/>
                  <a:pt x="3750277" y="5485843"/>
                  <a:pt x="3750640" y="5595034"/>
                </a:cubicBezTo>
                <a:lnTo>
                  <a:pt x="0" y="5576301"/>
                </a:lnTo>
                <a:lnTo>
                  <a:pt x="0" y="0"/>
                </a:lnTo>
                <a:close/>
              </a:path>
            </a:pathLst>
          </a:custGeom>
        </p:spPr>
        <p:txBody>
          <a:bodyPr rtlCol="0"/>
          <a:lstStyle/>
          <a:p>
            <a:pPr/>
            <a:r>
              <a:rPr dirty="0" lang="en-US"/>
              <a:t/>
            </a:r>
            <a:endParaRPr dirty="0" lang="en-US"/>
          </a:p>
        </p:txBody>
      </p:sp>
      <p:sp>
        <p:nvSpPr>
          <p:cNvPr id="15" name="Title 1"/>
          <p:cNvSpPr>
            <a:spLocks noGrp="true"/>
          </p:cNvSpPr>
          <p:nvPr>
            <p:ph idx="2" type="title"/>
          </p:nvPr>
        </p:nvSpPr>
        <p:spPr>
          <a:xfrm rot="0">
            <a:off x="579600" y="615600"/>
            <a:ext cx="3520800" cy="1065600"/>
          </a:xfrm>
        </p:spPr>
        <p:txBody>
          <a:bodyPr anchor="b" rtlCol="0" vert="horz"/>
          <a:lstStyle>
            <a:lvl1pPr algn="l" lvl="0">
              <a:defRPr b="0" dirty="0" lang="en-US" sz="3100">
                <a:latin typeface="+mn-lt"/>
              </a:defRPr>
            </a:lvl1pPr>
          </a:lstStyle>
          <a:p>
            <a:pPr/>
            <a:r>
              <a:rPr dirty="0" lang="en-US"/>
              <a:t>Click to edit Master title style</a:t>
            </a:r>
            <a:endParaRPr dirty="0" lang="en-US"/>
          </a:p>
        </p:txBody>
      </p:sp>
      <p:cxnSp>
        <p:nvCxnSpPr>
          <p:cNvPr id="16" name="Straight Connector 15"/>
          <p:cNvCxnSpPr/>
          <p:nvPr/>
        </p:nvCxnSpPr>
        <p:spPr>
          <a:xfrm rot="0">
            <a:off x="581712" y="1728000"/>
            <a:ext cx="352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14" Target="../media/image2.png" Type="http://schemas.openxmlformats.org/officeDocument/2006/relationships/image"/></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Pr>
        <a:solidFill>
          <a:srgbClr val="eae8df"/>
        </a:solidFill>
        <a:effectLst/>
      </p:bgPr>
    </p:bg>
    <p:spTree>
      <p:nvGrpSpPr>
        <p:cNvPr id="1" name=""/>
        <p:cNvGrpSpPr/>
        <p:nvPr/>
      </p:nvGrpSpPr>
      <p:grpSpPr>
        <a:xfrm>
          <a:off x="0" y="0"/>
          <a:ext cx="0" cy="0"/>
          <a:chOff x="0" y="0"/>
          <a:chExt cx="0" cy="0"/>
        </a:xfrm>
      </p:grpSpPr>
      <p:sp>
        <p:nvSpPr>
          <p:cNvPr id="2" name="Snip Single Corner Rectangle 43"/>
          <p:cNvSpPr/>
          <p:nvPr/>
        </p:nvSpPr>
        <p:spPr>
          <a:xfrm flipV="true" rot="0">
            <a:off x="152401" y="152395"/>
            <a:ext cx="8842373" cy="6562726"/>
          </a:xfrm>
          <a:prstGeom prst="snip1Rect">
            <a:avLst>
              <a:gd fmla="val 5975" name="adj"/>
            </a:avLst>
          </a:prstGeom>
          <a:solidFill>
            <a:schemeClr val="bg1"/>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ot="10800000" rtlCol="0" tIns="45720" vert="horz"/>
          <a:lstStyle/>
          <a:p>
            <a:pPr algn="ctr"/>
            <a:r>
              <a:rPr dirty="0" lang="en-US"/>
              <a:t/>
            </a:r>
            <a:endParaRPr dirty="0" lang="en-US"/>
          </a:p>
        </p:txBody>
      </p:sp>
      <p:pic>
        <p:nvPicPr>
          <p:cNvPr descr="content_texture.png" id="3" name="Picture 59"/>
          <p:cNvPicPr>
            <a:picLocks noChangeAspect="true"/>
          </p:cNvPicPr>
          <p:nvPr/>
        </p:nvPicPr>
        <p:blipFill>
          <a:blip r:embed="rId13">
            <a:alphaModFix amt="85000"/>
          </a:blip>
          <a:stretch>
            <a:fillRect/>
          </a:stretch>
        </p:blipFill>
        <p:spPr>
          <a:xfrm rot="0">
            <a:off x="147323" y="152395"/>
            <a:ext cx="8850627" cy="6561672"/>
          </a:xfrm>
          <a:prstGeom prst="rect">
            <a:avLst/>
          </a:prstGeom>
        </p:spPr>
      </p:pic>
      <p:cxnSp>
        <p:nvCxnSpPr>
          <p:cNvPr id="4" name="Straight Connector 50"/>
          <p:cNvCxnSpPr/>
          <p:nvPr/>
        </p:nvCxnSpPr>
        <p:spPr>
          <a:xfrm rot="0">
            <a:off x="574675" y="1325148"/>
            <a:ext cx="799465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ight Triangle 52"/>
          <p:cNvSpPr/>
          <p:nvPr/>
        </p:nvSpPr>
        <p:spPr>
          <a:xfrm rot="5400000">
            <a:off x="8604245" y="6322480"/>
            <a:ext cx="393704" cy="393704"/>
          </a:xfrm>
          <a:prstGeom prst="rtTriangle">
            <a:avLst/>
          </a:prstGeom>
          <a:solidFill>
            <a:schemeClr val="accent2"/>
          </a:soli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tlCol="0" tIns="45720" vert="horz"/>
          <a:lstStyle/>
          <a:p>
            <a:pPr algn="ctr"/>
            <a:r>
              <a:rPr dirty="0" lang="en-US"/>
              <a:t/>
            </a:r>
            <a:endParaRPr dirty="0" lang="en-US"/>
          </a:p>
        </p:txBody>
      </p:sp>
      <p:sp>
        <p:nvSpPr>
          <p:cNvPr id="6" name="Text Placeholder 2"/>
          <p:cNvSpPr>
            <a:spLocks noGrp="true"/>
          </p:cNvSpPr>
          <p:nvPr>
            <p:ph idx="1" type="body"/>
          </p:nvPr>
        </p:nvSpPr>
        <p:spPr>
          <a:xfrm rot="0">
            <a:off x="584200" y="1552576"/>
            <a:ext cx="7985125" cy="4484156"/>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itle Placeholder 1"/>
          <p:cNvSpPr>
            <a:spLocks noGrp="true"/>
          </p:cNvSpPr>
          <p:nvPr>
            <p:ph type="title"/>
          </p:nvPr>
        </p:nvSpPr>
        <p:spPr>
          <a:xfrm rot="0">
            <a:off x="581024" y="339459"/>
            <a:ext cx="7988301" cy="971622"/>
          </a:xfrm>
          <a:prstGeom prst="rect">
            <a:avLst/>
          </a:prstGeom>
        </p:spPr>
        <p:txBody>
          <a:bodyPr anchor="b" bIns="45720" lIns="91440" rIns="91440" rtlCol="0" tIns="45720" vert="horz">
            <a:noAutofit/>
          </a:bodyPr>
          <a:lstStyle/>
          <a:p>
            <a:pPr/>
            <a:r>
              <a:rPr dirty="0" lang="en-US"/>
              <a:t>Click to edit Master title style</a:t>
            </a:r>
            <a:endParaRPr dirty="0" lang="en-US"/>
          </a:p>
        </p:txBody>
      </p:sp>
      <p:sp>
        <p:nvSpPr>
          <p:cNvPr id="8" name="Date Placeholder 3"/>
          <p:cNvSpPr>
            <a:spLocks noGrp="true"/>
          </p:cNvSpPr>
          <p:nvPr>
            <p:ph idx="2" sz="half" type="dt"/>
          </p:nvPr>
        </p:nvSpPr>
        <p:spPr>
          <a:xfrm rot="0">
            <a:off x="574675" y="6347882"/>
            <a:ext cx="2133600" cy="365125"/>
          </a:xfrm>
          <a:prstGeom prst="rect">
            <a:avLst/>
          </a:prstGeom>
        </p:spPr>
        <p:txBody>
          <a:bodyPr anchor="ctr" bIns="45720" lIns="91440" rIns="91440" rtlCol="0" tIns="45720" vert="horz"/>
          <a:lstStyle>
            <a:lvl1pPr algn="l" lvl="0">
              <a:defRPr b="0" dirty="0" lang="en-US" sz="800">
                <a:solidFill>
                  <a:schemeClr val="accent1">
                    <a:lumMod val="75000"/>
                  </a:schemeClr>
                </a:solidFill>
                <a:latin typeface="Georgia"/>
              </a:defRPr>
            </a:lvl1pPr>
          </a:lstStyle>
          <a:p>
            <a:pPr/>
            <a:r>
              <a:rPr dirty="0" lang="en-US"/>
              <a:t>Date</a:t>
            </a:r>
            <a:endParaRPr dirty="0" lang="en-US"/>
          </a:p>
        </p:txBody>
      </p:sp>
      <p:sp>
        <p:nvSpPr>
          <p:cNvPr id="9" name="Footer Placeholder 4"/>
          <p:cNvSpPr>
            <a:spLocks noGrp="true"/>
          </p:cNvSpPr>
          <p:nvPr>
            <p:ph idx="3" sz="quarter" type="ftr"/>
          </p:nvPr>
        </p:nvSpPr>
        <p:spPr>
          <a:xfrm rot="0">
            <a:off x="3124200" y="6347882"/>
            <a:ext cx="2895600" cy="365125"/>
          </a:xfrm>
          <a:prstGeom prst="rect">
            <a:avLst/>
          </a:prstGeom>
        </p:spPr>
        <p:txBody>
          <a:bodyPr anchor="ctr" bIns="45720" lIns="91440" rIns="91440" rtlCol="0" tIns="45720" vert="horz"/>
          <a:lstStyle>
            <a:lvl1pPr algn="ctr" lvl="0">
              <a:defRPr b="0" dirty="0" i="0" lang="en-US" sz="800">
                <a:solidFill>
                  <a:schemeClr val="accent1">
                    <a:lumMod val="75000"/>
                  </a:schemeClr>
                </a:solidFill>
                <a:latin typeface="Georgia"/>
              </a:defRPr>
            </a:lvl1pPr>
          </a:lstStyle>
          <a:p>
            <a:pPr/>
            <a:r>
              <a:rPr dirty="0" lang="en-US"/>
              <a:t>Footer</a:t>
            </a:r>
            <a:endParaRPr dirty="0" lang="en-US"/>
          </a:p>
        </p:txBody>
      </p:sp>
      <p:pic>
        <p:nvPicPr>
          <p:cNvPr descr="corner_texture1.png" id="10" name="Picture 53"/>
          <p:cNvPicPr>
            <a:picLocks noChangeAspect="true"/>
          </p:cNvPicPr>
          <p:nvPr/>
        </p:nvPicPr>
        <p:blipFill>
          <a:blip r:embed="rId14"/>
          <a:stretch>
            <a:fillRect/>
          </a:stretch>
        </p:blipFill>
        <p:spPr>
          <a:xfrm rot="0">
            <a:off x="8601073" y="6324600"/>
            <a:ext cx="387352" cy="387352"/>
          </a:xfrm>
          <a:prstGeom prst="rect">
            <a:avLst/>
          </a:prstGeom>
        </p:spPr>
      </p:pic>
      <p:sp>
        <p:nvSpPr>
          <p:cNvPr id="11" name="Slide Number Placeholder 5"/>
          <p:cNvSpPr>
            <a:spLocks noGrp="true"/>
          </p:cNvSpPr>
          <p:nvPr>
            <p:ph idx="4" sz="quarter" type="sldNum"/>
          </p:nvPr>
        </p:nvSpPr>
        <p:spPr>
          <a:xfrm rot="0">
            <a:off x="6435725" y="6347882"/>
            <a:ext cx="2133600" cy="365125"/>
          </a:xfrm>
          <a:prstGeom prst="rect">
            <a:avLst/>
          </a:prstGeom>
        </p:spPr>
        <p:txBody>
          <a:bodyPr anchor="ctr" bIns="45720" lIns="91440" rIns="91440" rtlCol="0" tIns="45720" vert="horz"/>
          <a:lstStyle>
            <a:lvl1pPr algn="r" lvl="0">
              <a:defRPr b="0" dirty="0" lang="en-US" sz="800">
                <a:solidFill>
                  <a:schemeClr val="accent1">
                    <a:lumMod val="75000"/>
                  </a:schemeClr>
                </a:solidFill>
                <a:latin typeface="Georgia"/>
              </a:defRPr>
            </a:lvl1pPr>
          </a:lstStyle>
          <a:p>
            <a:pPr/>
            <a:r>
              <a:rPr dirty="0" lang="en-US"/>
              <a:t>&lt;#&gt;</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spcBef>
          <a:spcPct val="0"/>
        </a:spcBef>
        <a:buNone/>
        <a:defRPr b="0" baseline="0" cap="none" dirty="0" i="0" lang="en-US" sz="3100">
          <a:solidFill>
            <a:schemeClr val="accent1"/>
          </a:solidFill>
          <a:latin typeface="+mj-lt"/>
        </a:defRPr>
      </a:lvl1pPr>
    </p:titleStyle>
    <p:bodyStyle>
      <a:lvl1pPr algn="l" indent="-256032" lvl="0" marL="273600" rtl="false">
        <a:spcBef>
          <a:spcPct val="20000"/>
        </a:spcBef>
        <a:buClr>
          <a:schemeClr val="tx1"/>
        </a:buClr>
        <a:buFont typeface="Lucida Grande"/>
        <a:buChar char="»"/>
        <a:defRPr b="0" dirty="0" i="1" lang="en-US" sz="1800">
          <a:solidFill>
            <a:schemeClr val="tx1">
              <a:lumMod val="50000"/>
              <a:lumOff val="50000"/>
            </a:schemeClr>
          </a:solidFill>
          <a:latin typeface="+mn-lt"/>
        </a:defRPr>
      </a:lvl1pPr>
      <a:lvl2pPr algn="l" indent="-222249" lvl="1" marL="533400" rtl="false">
        <a:spcBef>
          <a:spcPct val="20000"/>
        </a:spcBef>
        <a:buClr>
          <a:schemeClr val="tx1"/>
        </a:buClr>
        <a:buFont typeface="Arial"/>
        <a:buChar char="–"/>
        <a:defRPr b="0" dirty="0" i="1" lang="en-US" sz="1600">
          <a:solidFill>
            <a:schemeClr val="tx1">
              <a:lumMod val="50000"/>
              <a:lumOff val="50000"/>
            </a:schemeClr>
          </a:solidFill>
          <a:latin typeface="+mn-lt"/>
        </a:defRPr>
      </a:lvl2pPr>
      <a:lvl3pPr algn="l" indent="-82549" lvl="2" marL="630238" rtl="false">
        <a:spcBef>
          <a:spcPct val="20000"/>
        </a:spcBef>
        <a:buClr>
          <a:schemeClr val="tx1"/>
        </a:buClr>
        <a:buFont typeface="Arial"/>
        <a:buChar char="•"/>
        <a:defRPr b="0" dirty="0" i="0" lang="en-US" sz="1400">
          <a:solidFill>
            <a:schemeClr val="tx1">
              <a:lumMod val="50000"/>
              <a:lumOff val="50000"/>
            </a:schemeClr>
          </a:solidFill>
          <a:latin typeface="+mn-lt"/>
        </a:defRPr>
      </a:lvl3pPr>
      <a:lvl4pPr algn="l" indent="-92075" lvl="3" marL="811213" rtl="false">
        <a:spcBef>
          <a:spcPct val="20000"/>
        </a:spcBef>
        <a:buClr>
          <a:schemeClr val="tx1"/>
        </a:buClr>
        <a:buFont typeface="Arial"/>
        <a:buChar char="–"/>
        <a:defRPr b="0" dirty="0" i="1" lang="en-US" sz="1200">
          <a:solidFill>
            <a:schemeClr val="tx1">
              <a:lumMod val="50000"/>
              <a:lumOff val="50000"/>
            </a:schemeClr>
          </a:solidFill>
          <a:latin typeface="+mn-lt"/>
        </a:defRPr>
      </a:lvl4pPr>
      <a:lvl5pPr algn="l" indent="-66675" lvl="4" marL="981075" rtl="false">
        <a:spcBef>
          <a:spcPct val="20000"/>
        </a:spcBef>
        <a:buClr>
          <a:schemeClr val="tx1"/>
        </a:buClr>
        <a:buFont typeface="Arial"/>
        <a:buChar char="»"/>
        <a:defRPr b="0" dirty="0" i="0" lang="en-US" sz="1000">
          <a:solidFill>
            <a:schemeClr val="tx1">
              <a:lumMod val="50000"/>
              <a:lumOff val="50000"/>
            </a:schemeClr>
          </a:solidFill>
          <a:latin typeface="+mn-lt"/>
        </a:defRPr>
      </a:lvl5pPr>
      <a:lvl6pPr algn="l" indent="-228600" lvl="5" marL="2514600" rtl="false">
        <a:spcBef>
          <a:spcPct val="20000"/>
        </a:spcBef>
        <a:buFont typeface="Arial"/>
        <a:buChar char="»"/>
        <a:defRPr b="0" dirty="0" i="0" lang="en-US" sz="1200">
          <a:solidFill>
            <a:schemeClr val="tx1">
              <a:lumMod val="50000"/>
              <a:lumOff val="50000"/>
            </a:schemeClr>
          </a:solidFill>
          <a:latin typeface="+mn-lt"/>
        </a:defRPr>
      </a:lvl6pPr>
      <a:lvl7pPr algn="l" indent="-228600" lvl="6" marL="2971800" rtl="false">
        <a:spcBef>
          <a:spcPct val="20000"/>
        </a:spcBef>
        <a:buFont typeface="Arial"/>
        <a:buChar char="»"/>
        <a:defRPr b="0" dirty="0" i="0" lang="en-US" sz="1200">
          <a:solidFill>
            <a:schemeClr val="tx1">
              <a:lumMod val="50000"/>
              <a:lumOff val="50000"/>
            </a:schemeClr>
          </a:solidFill>
          <a:latin typeface="+mn-lt"/>
        </a:defRPr>
      </a:lvl7pPr>
      <a:lvl8pPr algn="l" indent="-228600" lvl="7" marL="3429000" rtl="false">
        <a:spcBef>
          <a:spcPct val="20000"/>
        </a:spcBef>
        <a:buFont typeface="Arial"/>
        <a:buChar char="»"/>
        <a:defRPr b="0" dirty="0" i="0" lang="en-US" sz="1200">
          <a:solidFill>
            <a:schemeClr val="tx1">
              <a:lumMod val="50000"/>
              <a:lumOff val="50000"/>
            </a:schemeClr>
          </a:solidFill>
          <a:latin typeface="+mn-lt"/>
        </a:defRPr>
      </a:lvl8pPr>
      <a:lvl9pPr algn="l" indent="-228600" lvl="8" marL="3886200" rtl="false">
        <a:spcBef>
          <a:spcPct val="20000"/>
        </a:spcBef>
        <a:buFont typeface="Arial"/>
        <a:buChar char="»"/>
        <a:defRPr b="0" dirty="0" i="0" lang="en-US" sz="1200">
          <a:solidFill>
            <a:schemeClr val="tx1">
              <a:lumMod val="50000"/>
              <a:lumOff val="50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1.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a:lstStyle/>
          <a:p>
            <a:pPr/>
            <a:r>
              <a:rPr dirty="0" lang="en-US" sz="2400"/>
              <a:t>Task 3 Considerations For Mobilization - </a:t>
            </a:r>
            <a:r>
              <a:rPr dirty="0" lang="en-US" sz="2400"/>
              <a:t>Develop a high-level implementation plan and predict cost estimates</a:t>
            </a:r>
            <a:endParaRPr dirty="0" lang="en-US" sz="2400"/>
          </a:p>
        </p:txBody>
      </p:sp>
      <p:sp>
        <p:nvSpPr>
          <p:cNvPr id="3" name=""/>
          <p:cNvSpPr txBox="1"/>
          <p:nvPr/>
        </p:nvSpPr>
        <p:spPr>
          <a:xfrm flipH="false" flipV="false" rot="0">
            <a:off x="739844" y="1688087"/>
            <a:ext cx="2575693" cy="521855"/>
          </a:xfrm>
          <a:prstGeom prst="rect">
            <a:avLst/>
          </a:prstGeom>
        </p:spPr>
        <p:txBody>
          <a:bodyPr bIns="47625" lIns="95250" rIns="95250" rtlCol="0" tIns="47625" vert="horz">
            <a:noAutofit/>
          </a:bodyPr>
          <a:lstStyle/>
          <a:p>
            <a:pPr>
              <a:defRPr dirty="0" lang="en-US" sz="1400"/>
            </a:pPr>
            <a:r>
              <a:rPr dirty="0" err="1" lang="en-US" sz="1400">
                <a:solidFill>
                  <a:schemeClr val="tx1"/>
                </a:solidFill>
                <a:latin typeface="Georgia"/>
              </a:rPr>
              <a:t>Timeframes</a:t>
            </a:r>
            <a:r>
              <a:rPr dirty="0" lang="en-US" sz="1400">
                <a:solidFill>
                  <a:schemeClr val="tx1"/>
                </a:solidFill>
                <a:latin typeface="Georgia"/>
              </a:rPr>
              <a:t> and Scope</a:t>
            </a:r>
            <a:endParaRPr dirty="0" lang="en-US" sz="1400">
              <a:solidFill>
                <a:schemeClr val="tx1"/>
              </a:solidFill>
              <a:latin typeface="Georgia"/>
            </a:endParaRPr>
          </a:p>
        </p:txBody>
      </p:sp>
      <p:sp>
        <p:nvSpPr>
          <p:cNvPr id="4" name=""/>
          <p:cNvSpPr txBox="1"/>
          <p:nvPr/>
        </p:nvSpPr>
        <p:spPr>
          <a:xfrm flipH="false" flipV="false" rot="0">
            <a:off x="773477" y="2037397"/>
            <a:ext cx="3574894" cy="1676171"/>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We must take into considerations future scope of the online banking model. The deliverables from this implementation must be identified. Key stakeholders, both of high and low priority must be taken into consideration. Key product delivery milestones must be identified</a:t>
            </a:r>
            <a:endParaRPr dirty="0" lang="en-US" sz="1400">
              <a:solidFill>
                <a:schemeClr val="tx1"/>
              </a:solidFill>
              <a:latin typeface="Georgia"/>
            </a:endParaRPr>
          </a:p>
        </p:txBody>
      </p:sp>
      <p:sp>
        <p:nvSpPr>
          <p:cNvPr id="5" name=""/>
          <p:cNvSpPr txBox="1"/>
          <p:nvPr/>
        </p:nvSpPr>
        <p:spPr>
          <a:xfrm flipH="false" flipV="false" rot="0">
            <a:off x="4663516" y="1688087"/>
            <a:ext cx="1905000" cy="308552"/>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Cost Management</a:t>
            </a:r>
            <a:endParaRPr dirty="0" lang="en-US" sz="1400">
              <a:solidFill>
                <a:schemeClr val="tx1"/>
              </a:solidFill>
              <a:latin typeface="Georgia"/>
            </a:endParaRPr>
          </a:p>
        </p:txBody>
      </p:sp>
      <p:sp>
        <p:nvSpPr>
          <p:cNvPr id="6" name=""/>
          <p:cNvSpPr txBox="1"/>
          <p:nvPr/>
        </p:nvSpPr>
        <p:spPr>
          <a:xfrm flipH="false" flipV="false" rot="0">
            <a:off x="4663516" y="1996640"/>
            <a:ext cx="3689651" cy="2484453"/>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Fixed and variable costs of the project must be analyzed. The variable costs must be predicted to a certain level, based on experience from past projects. Cost estimation and division of the entire project cost must be done.</a:t>
            </a:r>
            <a:endParaRPr dirty="0" lang="en-US" sz="1400">
              <a:solidFill>
                <a:schemeClr val="tx1"/>
              </a:solidFill>
              <a:latin typeface="Georgia"/>
            </a:endParaRPr>
          </a:p>
        </p:txBody>
      </p:sp>
      <p:sp>
        <p:nvSpPr>
          <p:cNvPr id="7" name=""/>
          <p:cNvSpPr txBox="1"/>
          <p:nvPr/>
        </p:nvSpPr>
        <p:spPr>
          <a:xfrm flipH="false" flipV="false" rot="0">
            <a:off x="773477" y="4292403"/>
            <a:ext cx="2542060" cy="521855"/>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Resources and </a:t>
            </a:r>
            <a:r>
              <a:rPr dirty="0" err="1" lang="en-US" sz="1400">
                <a:solidFill>
                  <a:schemeClr val="tx1"/>
                </a:solidFill>
                <a:latin typeface="Georgia"/>
              </a:rPr>
              <a:t>Skillsets</a:t>
            </a:r>
            <a:endParaRPr dirty="0" err="1" lang="en-US" sz="1400">
              <a:solidFill>
                <a:schemeClr val="tx1"/>
              </a:solidFill>
              <a:latin typeface="Georgia"/>
            </a:endParaRPr>
          </a:p>
        </p:txBody>
      </p:sp>
      <p:sp>
        <p:nvSpPr>
          <p:cNvPr id="8" name=""/>
          <p:cNvSpPr txBox="1"/>
          <p:nvPr/>
        </p:nvSpPr>
        <p:spPr>
          <a:xfrm flipH="false" flipV="false" rot="0">
            <a:off x="756637" y="4507487"/>
            <a:ext cx="3562673" cy="1299000"/>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Assessment of skillset of existing employees, in usage of the online platform. Need for training or technical education for existing workforce, if needed must be assessed. Technical support teams, if needed, must be hired. All the time, bank staff might not be able to handle the technicalities. Scope of work out sourcing to be explored if needed</a:t>
            </a:r>
            <a:endParaRPr dirty="0" lang="en-US" sz="1400">
              <a:solidFill>
                <a:schemeClr val="tx1"/>
              </a:solidFill>
              <a:latin typeface="Georgia"/>
            </a:endParaRPr>
          </a:p>
        </p:txBody>
      </p:sp>
      <p:sp>
        <p:nvSpPr>
          <p:cNvPr id="9" name=""/>
          <p:cNvSpPr txBox="1"/>
          <p:nvPr/>
        </p:nvSpPr>
        <p:spPr>
          <a:xfrm flipH="false" flipV="false" rot="0">
            <a:off x="4743831" y="4292403"/>
            <a:ext cx="2898124" cy="521855"/>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Project Methodology and Tools</a:t>
            </a:r>
            <a:endParaRPr dirty="0" lang="en-US" sz="1400">
              <a:solidFill>
                <a:schemeClr val="tx1"/>
              </a:solidFill>
              <a:latin typeface="Georgia"/>
            </a:endParaRPr>
          </a:p>
        </p:txBody>
      </p:sp>
      <p:sp>
        <p:nvSpPr>
          <p:cNvPr id="10" name=""/>
          <p:cNvSpPr txBox="1"/>
          <p:nvPr/>
        </p:nvSpPr>
        <p:spPr>
          <a:xfrm flipH="false" flipV="false" rot="0">
            <a:off x="4755299" y="4540577"/>
            <a:ext cx="2806312" cy="637517"/>
          </a:xfrm>
          <a:prstGeom prst="rect">
            <a:avLst/>
          </a:prstGeom>
        </p:spPr>
        <p:txBody>
          <a:bodyPr bIns="47625" lIns="95250" rIns="95250" rtlCol="0" tIns="47625" vert="horz">
            <a:noAutofit/>
          </a:bodyPr>
          <a:lstStyle/>
          <a:p>
            <a:pPr>
              <a:defRPr dirty="0" lang="en-US" sz="1400"/>
            </a:pPr>
            <a:r>
              <a:rPr dirty="0" lang="en-US" sz="1400">
                <a:solidFill>
                  <a:schemeClr val="tx1"/>
                </a:solidFill>
                <a:latin typeface="Georgia"/>
              </a:rPr>
              <a:t>Work amongst teams, common place for communication. Microsoft Teams may be used. Support software might be needed. All technical tools and software, to be taught to bank staff.</a:t>
            </a:r>
            <a:endParaRPr dirty="0" lang="en-US" sz="1400">
              <a:solidFill>
                <a:schemeClr val="tx1"/>
              </a:solidFill>
              <a:latin typeface="Georgia"/>
            </a:endParaRPr>
          </a:p>
        </p:txBody>
      </p:sp>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threePicAndTx"/>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old">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old">
      <a:majorFont>
        <a:latin typeface="OSP DIN"/>
        <a:ea typeface=""/>
        <a:cs typeface=""/>
      </a:majorFont>
      <a:minorFont>
        <a:latin typeface="Georgia"/>
        <a:ea typeface=""/>
        <a:cs typeface=""/>
      </a:minorFont>
    </a:fontScheme>
    <a:fmtScheme name="Bold">
      <a:fillStyleLst>
        <a:solidFill>
          <a:schemeClr val="phClr">
            <a:satMod val="125000"/>
          </a:schemeClr>
        </a:solidFill>
        <a:gradFill rotWithShape="1">
          <a:gsLst>
            <a:gs pos="0">
              <a:schemeClr val="phClr">
                <a:tint val="80000"/>
                <a:satMod val="300000"/>
              </a:schemeClr>
            </a:gs>
            <a:gs pos="35000">
              <a:schemeClr val="phClr">
                <a:tint val="75000"/>
                <a:satMod val="300000"/>
              </a:schemeClr>
            </a:gs>
            <a:gs pos="100000">
              <a:schemeClr val="phClr">
                <a:tint val="60000"/>
                <a:satMod val="350000"/>
              </a:schemeClr>
            </a:gs>
          </a:gsLst>
          <a:lin ang="16200000" scaled="0"/>
        </a:gradFill>
        <a:gradFill rotWithShape="1">
          <a:gsLst>
            <a:gs pos="0">
              <a:schemeClr val="phClr">
                <a:tint val="100000"/>
                <a:shade val="100000"/>
                <a:satMod val="150000"/>
              </a:schemeClr>
            </a:gs>
            <a:gs pos="100000">
              <a:schemeClr val="phClr">
                <a:tint val="100000"/>
                <a:shade val="100000"/>
                <a:satMod val="350000"/>
              </a:schemeClr>
            </a:gs>
          </a:gsLst>
          <a:lin ang="16200000" scaled="0"/>
        </a:gradFill>
      </a:fillStyleLst>
      <a:lnStyleLst>
        <a:ln cap="flat" w="9525">
          <a:solidFill>
            <a:schemeClr val="phClr">
              <a:satMod val="104999"/>
            </a:schemeClr>
          </a:solidFill>
          <a:prstDash val="solid"/>
        </a:ln>
        <a:ln cap="flat" w="19050">
          <a:solidFill>
            <a:schemeClr val="phClr">
              <a:shade val="90000"/>
            </a:schemeClr>
          </a:solidFill>
          <a:prstDash val="solid"/>
        </a:ln>
        <a:ln cap="flat" w="25400">
          <a:solidFill>
            <a:schemeClr val="phClr">
              <a:shade val="75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hade val="90000"/>
                <a:satMod val="100000"/>
              </a:schemeClr>
            </a:gs>
            <a:gs pos="100000">
              <a:schemeClr val="phClr">
                <a:tint val="80000"/>
                <a:shade val="100000"/>
                <a:satMod val="255000"/>
              </a:schemeClr>
            </a:gs>
          </a:gsLst>
          <a:lin ang="5100000" scaled="0"/>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old">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old">
      <a:majorFont>
        <a:latin typeface="OSP DIN"/>
        <a:ea typeface=""/>
        <a:cs typeface=""/>
      </a:majorFont>
      <a:minorFont>
        <a:latin typeface="Georgia"/>
        <a:ea typeface=""/>
        <a:cs typeface=""/>
      </a:minorFont>
    </a:fontScheme>
    <a:fmtScheme name="Bold">
      <a:fillStyleLst>
        <a:solidFill>
          <a:schemeClr val="phClr">
            <a:satMod val="125000"/>
          </a:schemeClr>
        </a:solidFill>
        <a:gradFill rotWithShape="1">
          <a:gsLst>
            <a:gs pos="0">
              <a:schemeClr val="phClr">
                <a:tint val="80000"/>
                <a:satMod val="300000"/>
              </a:schemeClr>
            </a:gs>
            <a:gs pos="35000">
              <a:schemeClr val="phClr">
                <a:tint val="75000"/>
                <a:satMod val="300000"/>
              </a:schemeClr>
            </a:gs>
            <a:gs pos="100000">
              <a:schemeClr val="phClr">
                <a:tint val="60000"/>
                <a:satMod val="350000"/>
              </a:schemeClr>
            </a:gs>
          </a:gsLst>
          <a:lin ang="16200000" scaled="0"/>
        </a:gradFill>
        <a:gradFill rotWithShape="1">
          <a:gsLst>
            <a:gs pos="0">
              <a:schemeClr val="phClr">
                <a:tint val="100000"/>
                <a:shade val="100000"/>
                <a:satMod val="150000"/>
              </a:schemeClr>
            </a:gs>
            <a:gs pos="100000">
              <a:schemeClr val="phClr">
                <a:tint val="100000"/>
                <a:shade val="100000"/>
                <a:satMod val="350000"/>
              </a:schemeClr>
            </a:gs>
          </a:gsLst>
          <a:lin ang="16200000" scaled="0"/>
        </a:gradFill>
      </a:fillStyleLst>
      <a:lnStyleLst>
        <a:ln cap="flat" w="9525">
          <a:solidFill>
            <a:schemeClr val="phClr">
              <a:satMod val="104999"/>
            </a:schemeClr>
          </a:solidFill>
          <a:prstDash val="solid"/>
        </a:ln>
        <a:ln cap="flat" w="19050">
          <a:solidFill>
            <a:schemeClr val="phClr">
              <a:shade val="90000"/>
            </a:schemeClr>
          </a:solidFill>
          <a:prstDash val="solid"/>
        </a:ln>
        <a:ln cap="flat" w="25400">
          <a:solidFill>
            <a:schemeClr val="phClr">
              <a:shade val="75000"/>
            </a:scheme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hade val="90000"/>
                <a:satMod val="100000"/>
              </a:schemeClr>
            </a:gs>
            <a:gs pos="100000">
              <a:schemeClr val="phClr">
                <a:tint val="80000"/>
                <a:shade val="100000"/>
                <a:satMod val="255000"/>
              </a:schemeClr>
            </a:gs>
          </a:gsLst>
          <a:lin ang="5100000" scaled="0"/>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Madisetty</dc:creator>
  <cp:lastModifiedBy>Madisetty</cp:lastModifiedBy>
  <dcterms:created xmlns:xsi="http://www.w3.org/2001/XMLSchema-instance" xsi:type="dcterms:W3CDTF">2020-04-28T02:15:45Z</dcterms:created>
  <dcterms:modified xmlns:xsi="http://www.w3.org/2001/XMLSchema-instance" xsi:type="dcterms:W3CDTF">2020-04-28T03:00:18Z</dcterms:modified>
</cp:coreProperties>
</file>