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6dd0291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6dd0291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425" y="0"/>
            <a:ext cx="53251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6750" y="0"/>
            <a:ext cx="493463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