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33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6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0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Virtual Private Cloud (VPC)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VPC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</a:t>
            </a:r>
          </a:p>
          <a:p>
            <a:r>
              <a:t>Thank you for your time! Contact us for more information.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Virtual Private Cloud (VPC) is a secure, isolated section of a cloud environment.</a:t>
            </a:r>
          </a:p>
          <a:p>
            <a:r>
              <a:t>• It allows you to operate as if you have a private data center within the cloud.</a:t>
            </a:r>
          </a:p>
          <a:p>
            <a:r>
              <a:t>• VPCs are essential for controlling your cloud network setup.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Subnets: Divisions within a VPC to organize resources.</a:t>
            </a:r>
          </a:p>
          <a:p>
            <a:r>
              <a:t>• Route tables: Direct network traffic within the VPC.</a:t>
            </a:r>
          </a:p>
          <a:p>
            <a:r>
              <a:t>• Internet gateways: Connect your VPC to the internet.</a:t>
            </a:r>
          </a:p>
          <a:p>
            <a:r>
              <a:t>• Network ACLs: Control inbound and outbound traffic at the subnet level.</a:t>
            </a:r>
          </a:p>
          <a:p>
            <a:r>
              <a:t>• Security groups: Firewall rules for controlling access to instances.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VPC consists of various components like subnets, route tables, and gateways.</a:t>
            </a:r>
          </a:p>
          <a:p>
            <a:r>
              <a:t>• These components work together to create a secure and scalable network.</a:t>
            </a:r>
          </a:p>
          <a:p>
            <a:r>
              <a:t>• Diagram: Illustrates how different elements of a VPC interact (to be added).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Firewalls: Control traffic between instances and the internet.</a:t>
            </a:r>
          </a:p>
          <a:p>
            <a:r>
              <a:t>• Network ACLs: Provide an additional layer of security at the subnet level.</a:t>
            </a:r>
          </a:p>
          <a:p>
            <a:r>
              <a:t>• Security Groups: Define rules for allowed traffic to/from instances.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Hosting secure websites and applications.</a:t>
            </a:r>
          </a:p>
          <a:p>
            <a:r>
              <a:t>• Running enterprise workloads in a private environment.</a:t>
            </a:r>
          </a:p>
          <a:p>
            <a:r>
              <a:t>• Secure data transfer between different regions.</a:t>
            </a:r>
          </a:p>
          <a:p>
            <a:r>
              <a:t>• Setting up disaster recovery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Enhanced security compared to traditional networks.</a:t>
            </a:r>
          </a:p>
          <a:p>
            <a:r>
              <a:t>• Scalability to handle growing business needs.</a:t>
            </a:r>
          </a:p>
          <a:p>
            <a:r>
              <a:t>• Flexibility to customize network configurations.</a:t>
            </a:r>
          </a:p>
          <a:p>
            <a:r>
              <a:t>• Cost-effective and easier to manage.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VPCs provide a secure, scalable, and flexible solution for cloud networking.</a:t>
            </a:r>
          </a:p>
          <a:p>
            <a:r>
              <a:t>• They are crucial for businesses seeking control over their cloud environment.</a:t>
            </a:r>
          </a:p>
          <a:p>
            <a:r>
              <a:t>• The future of VPCs involves more advanced features and integrations.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Questions &amp; Answers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{74202A38-FFB5-D844-95D1-D66D411BC0A6}tf10001069</Template>
  <TotalTime>3</TotalTime>
  <Words>341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Virtual Private Cloud (VPC)</vt:lpstr>
      <vt:lpstr>Introduction to VPC</vt:lpstr>
      <vt:lpstr>VPC Components</vt:lpstr>
      <vt:lpstr>VPC Architecture</vt:lpstr>
      <vt:lpstr>VPC Security Features</vt:lpstr>
      <vt:lpstr>Use Cases of VPC</vt:lpstr>
      <vt:lpstr>Advantages of Using VPC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Cloud (VPC)</dc:title>
  <dc:subject/>
  <dc:creator/>
  <cp:keywords/>
  <dc:description>generated using python-pptx</dc:description>
  <cp:lastModifiedBy>Pashikanti, Venkatesh (CAI - Atlanta - CON)</cp:lastModifiedBy>
  <cp:revision>2</cp:revision>
  <dcterms:created xsi:type="dcterms:W3CDTF">2013-01-27T09:14:16Z</dcterms:created>
  <dcterms:modified xsi:type="dcterms:W3CDTF">2024-10-09T14:03:39Z</dcterms:modified>
  <cp:category/>
</cp:coreProperties>
</file>