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2397-EBDD-4824-A7D4-2B94C02E2F7D}"/>
              </a:ext>
            </a:extLst>
          </p:cNvPr>
          <p:cNvSpPr>
            <a:spLocks noGrp="1"/>
          </p:cNvSpPr>
          <p:nvPr>
            <p:ph type="ctrTitle"/>
          </p:nvPr>
        </p:nvSpPr>
        <p:spPr>
          <a:xfrm>
            <a:off x="1917577" y="1788454"/>
            <a:ext cx="8358780" cy="3333962"/>
          </a:xfrm>
        </p:spPr>
        <p:txBody>
          <a:bodyPr/>
          <a:lstStyle/>
          <a:p>
            <a:r>
              <a:rPr lang="en-IN" dirty="0"/>
              <a:t>Gripper for PICKING UP </a:t>
            </a:r>
            <a:r>
              <a:rPr lang="en-IN" dirty="0" err="1"/>
              <a:t>THEboxes</a:t>
            </a:r>
            <a:r>
              <a:rPr lang="en-IN" dirty="0"/>
              <a:t> with no aid</a:t>
            </a:r>
          </a:p>
        </p:txBody>
      </p:sp>
      <p:sp>
        <p:nvSpPr>
          <p:cNvPr id="3" name="Subtitle 2">
            <a:extLst>
              <a:ext uri="{FF2B5EF4-FFF2-40B4-BE49-F238E27FC236}">
                <a16:creationId xmlns:a16="http://schemas.microsoft.com/office/drawing/2014/main" id="{5D4AF02C-233A-4BE4-8F44-24D95891B9BB}"/>
              </a:ext>
            </a:extLst>
          </p:cNvPr>
          <p:cNvSpPr>
            <a:spLocks noGrp="1"/>
          </p:cNvSpPr>
          <p:nvPr>
            <p:ph type="subTitle" idx="1"/>
          </p:nvPr>
        </p:nvSpPr>
        <p:spPr>
          <a:xfrm>
            <a:off x="2672180" y="5122417"/>
            <a:ext cx="6839400" cy="594802"/>
          </a:xfrm>
        </p:spPr>
        <p:txBody>
          <a:bodyPr>
            <a:normAutofit/>
          </a:bodyPr>
          <a:lstStyle/>
          <a:p>
            <a:r>
              <a:rPr lang="en-IN" dirty="0"/>
              <a:t>(with all the range of dimensions taken in to account)</a:t>
            </a:r>
          </a:p>
        </p:txBody>
      </p:sp>
    </p:spTree>
    <p:extLst>
      <p:ext uri="{BB962C8B-B14F-4D97-AF65-F5344CB8AC3E}">
        <p14:creationId xmlns:p14="http://schemas.microsoft.com/office/powerpoint/2010/main" val="260200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6D91-72AF-4D21-80DD-9E9A6ACE4E55}"/>
              </a:ext>
            </a:extLst>
          </p:cNvPr>
          <p:cNvSpPr>
            <a:spLocks noGrp="1"/>
          </p:cNvSpPr>
          <p:nvPr>
            <p:ph type="title"/>
          </p:nvPr>
        </p:nvSpPr>
        <p:spPr/>
        <p:txBody>
          <a:bodyPr>
            <a:normAutofit fontScale="90000"/>
          </a:bodyPr>
          <a:lstStyle/>
          <a:p>
            <a:r>
              <a:rPr lang="en-IN" dirty="0"/>
              <a:t>THE GAP BETWEEN THE TWO PLATES WILL BE ADJUSTED IN ORDER TO LOCK THE TARGETED BOX.</a:t>
            </a:r>
          </a:p>
        </p:txBody>
      </p:sp>
      <p:pic>
        <p:nvPicPr>
          <p:cNvPr id="5" name="Content Placeholder 4">
            <a:extLst>
              <a:ext uri="{FF2B5EF4-FFF2-40B4-BE49-F238E27FC236}">
                <a16:creationId xmlns:a16="http://schemas.microsoft.com/office/drawing/2014/main" id="{A513913F-E6CD-4FCF-9607-57267024CA15}"/>
              </a:ext>
            </a:extLst>
          </p:cNvPr>
          <p:cNvPicPr>
            <a:picLocks noGrp="1" noChangeAspect="1"/>
          </p:cNvPicPr>
          <p:nvPr>
            <p:ph idx="1"/>
          </p:nvPr>
        </p:nvPicPr>
        <p:blipFill>
          <a:blip r:embed="rId2"/>
          <a:stretch>
            <a:fillRect/>
          </a:stretch>
        </p:blipFill>
        <p:spPr>
          <a:xfrm>
            <a:off x="2988733" y="2286000"/>
            <a:ext cx="6366933" cy="3581400"/>
          </a:xfrm>
        </p:spPr>
      </p:pic>
    </p:spTree>
    <p:extLst>
      <p:ext uri="{BB962C8B-B14F-4D97-AF65-F5344CB8AC3E}">
        <p14:creationId xmlns:p14="http://schemas.microsoft.com/office/powerpoint/2010/main" val="273110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D548-E6FF-4937-9A90-9977440402C0}"/>
              </a:ext>
            </a:extLst>
          </p:cNvPr>
          <p:cNvSpPr>
            <a:spLocks noGrp="1"/>
          </p:cNvSpPr>
          <p:nvPr>
            <p:ph type="title"/>
          </p:nvPr>
        </p:nvSpPr>
        <p:spPr/>
        <p:txBody>
          <a:bodyPr>
            <a:normAutofit fontScale="90000"/>
          </a:bodyPr>
          <a:lstStyle/>
          <a:p>
            <a:r>
              <a:rPr lang="en-IN" dirty="0"/>
              <a:t>POWER IS TRANSMITTED TO THE GEARS BY SERVO BY THE BIG SPUR GEAR.</a:t>
            </a:r>
          </a:p>
        </p:txBody>
      </p:sp>
      <p:pic>
        <p:nvPicPr>
          <p:cNvPr id="5" name="Content Placeholder 4">
            <a:extLst>
              <a:ext uri="{FF2B5EF4-FFF2-40B4-BE49-F238E27FC236}">
                <a16:creationId xmlns:a16="http://schemas.microsoft.com/office/drawing/2014/main" id="{1448946C-377B-4125-9674-1EC79DF27A2A}"/>
              </a:ext>
            </a:extLst>
          </p:cNvPr>
          <p:cNvPicPr>
            <a:picLocks noGrp="1" noChangeAspect="1"/>
          </p:cNvPicPr>
          <p:nvPr>
            <p:ph idx="1"/>
          </p:nvPr>
        </p:nvPicPr>
        <p:blipFill>
          <a:blip r:embed="rId2"/>
          <a:stretch>
            <a:fillRect/>
          </a:stretch>
        </p:blipFill>
        <p:spPr>
          <a:xfrm>
            <a:off x="2988733" y="2286000"/>
            <a:ext cx="6366933" cy="3581400"/>
          </a:xfrm>
        </p:spPr>
      </p:pic>
    </p:spTree>
    <p:extLst>
      <p:ext uri="{BB962C8B-B14F-4D97-AF65-F5344CB8AC3E}">
        <p14:creationId xmlns:p14="http://schemas.microsoft.com/office/powerpoint/2010/main" val="193577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95D9-2855-4E45-9DD6-A257EAFF96DD}"/>
              </a:ext>
            </a:extLst>
          </p:cNvPr>
          <p:cNvSpPr>
            <a:spLocks noGrp="1"/>
          </p:cNvSpPr>
          <p:nvPr>
            <p:ph type="title"/>
          </p:nvPr>
        </p:nvSpPr>
        <p:spPr/>
        <p:txBody>
          <a:bodyPr>
            <a:normAutofit fontScale="90000"/>
          </a:bodyPr>
          <a:lstStyle/>
          <a:p>
            <a:r>
              <a:rPr lang="en-IN" dirty="0"/>
              <a:t>POWER IS TRANSMITTED TO THE OTHER GEAR ON THE OTHER SIDE OF THE SERVO WHICH IS SHOWN HERE.</a:t>
            </a:r>
          </a:p>
        </p:txBody>
      </p:sp>
      <p:pic>
        <p:nvPicPr>
          <p:cNvPr id="5" name="Content Placeholder 4">
            <a:extLst>
              <a:ext uri="{FF2B5EF4-FFF2-40B4-BE49-F238E27FC236}">
                <a16:creationId xmlns:a16="http://schemas.microsoft.com/office/drawing/2014/main" id="{43B8A535-CAEF-4133-BA51-0DC34EAC6C4B}"/>
              </a:ext>
            </a:extLst>
          </p:cNvPr>
          <p:cNvPicPr>
            <a:picLocks noGrp="1" noChangeAspect="1"/>
          </p:cNvPicPr>
          <p:nvPr>
            <p:ph idx="1"/>
          </p:nvPr>
        </p:nvPicPr>
        <p:blipFill>
          <a:blip r:embed="rId2"/>
          <a:stretch>
            <a:fillRect/>
          </a:stretch>
        </p:blipFill>
        <p:spPr>
          <a:xfrm>
            <a:off x="2988733" y="2286000"/>
            <a:ext cx="6366933" cy="3581400"/>
          </a:xfrm>
        </p:spPr>
      </p:pic>
    </p:spTree>
    <p:extLst>
      <p:ext uri="{BB962C8B-B14F-4D97-AF65-F5344CB8AC3E}">
        <p14:creationId xmlns:p14="http://schemas.microsoft.com/office/powerpoint/2010/main" val="111544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40B2-1B23-4FCD-B4D0-0180A5B5E6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31A26D-0973-4D3E-804D-359F72FCF865}"/>
              </a:ext>
            </a:extLst>
          </p:cNvPr>
          <p:cNvSpPr>
            <a:spLocks noGrp="1"/>
          </p:cNvSpPr>
          <p:nvPr>
            <p:ph idx="1"/>
          </p:nvPr>
        </p:nvSpPr>
        <p:spPr/>
        <p:txBody>
          <a:bodyPr/>
          <a:lstStyle/>
          <a:p>
            <a:r>
              <a:rPr lang="en-IN" dirty="0"/>
              <a:t>ON THE OTHER SIDE OF THE SERVO WHERE TWO SPUR GEARS OF TWO SIMILAR DIMENSIONS ARE PRESENT.IN THIS SYSTEM THE CYLINDERS WHICH ARE THREADED WILL ROTATE IN DIFFERENT DIRECTIONS BY THE SYSTEM OF GEARS.</a:t>
            </a:r>
          </a:p>
          <a:p>
            <a:r>
              <a:rPr lang="en-IN" dirty="0"/>
              <a:t>WITH THIS WE CAN CONCLUDE THAT THE PLATES MOVE IN OPPOSITE DIRECTION.</a:t>
            </a:r>
          </a:p>
          <a:p>
            <a:pPr marL="0" indent="0">
              <a:buNone/>
            </a:pPr>
            <a:r>
              <a:rPr lang="en-IN" dirty="0"/>
              <a:t>THIS WILL MAKE THE GAP TO INCREASE OR DECREASE.</a:t>
            </a:r>
          </a:p>
          <a:p>
            <a:pPr marL="0" indent="0">
              <a:buNone/>
            </a:pPr>
            <a:r>
              <a:rPr lang="en-IN" dirty="0"/>
              <a:t>ENDS ARE SUPPOSED TO BE ATTACHED TO THE QUADCOPTER.</a:t>
            </a:r>
          </a:p>
        </p:txBody>
      </p:sp>
    </p:spTree>
    <p:extLst>
      <p:ext uri="{BB962C8B-B14F-4D97-AF65-F5344CB8AC3E}">
        <p14:creationId xmlns:p14="http://schemas.microsoft.com/office/powerpoint/2010/main" val="132137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487B-BE59-47A6-825B-AEA82EFE96CF}"/>
              </a:ext>
            </a:extLst>
          </p:cNvPr>
          <p:cNvSpPr>
            <a:spLocks noGrp="1"/>
          </p:cNvSpPr>
          <p:nvPr>
            <p:ph type="title"/>
          </p:nvPr>
        </p:nvSpPr>
        <p:spPr/>
        <p:txBody>
          <a:bodyPr>
            <a:normAutofit fontScale="90000"/>
          </a:bodyPr>
          <a:lstStyle/>
          <a:p>
            <a:r>
              <a:rPr lang="en-IN" dirty="0"/>
              <a:t>THE PLATES WILL SLIDE ON THE THIRD CYLINDER WHICH IS AT BOTTOM OF UPPER TWO CYLINDERS.</a:t>
            </a:r>
          </a:p>
        </p:txBody>
      </p:sp>
      <p:pic>
        <p:nvPicPr>
          <p:cNvPr id="5" name="Content Placeholder 4">
            <a:extLst>
              <a:ext uri="{FF2B5EF4-FFF2-40B4-BE49-F238E27FC236}">
                <a16:creationId xmlns:a16="http://schemas.microsoft.com/office/drawing/2014/main" id="{CA9C33CA-DD7C-43B3-BC1D-7A8978F0D9AA}"/>
              </a:ext>
            </a:extLst>
          </p:cNvPr>
          <p:cNvPicPr>
            <a:picLocks noGrp="1" noChangeAspect="1"/>
          </p:cNvPicPr>
          <p:nvPr>
            <p:ph idx="1"/>
          </p:nvPr>
        </p:nvPicPr>
        <p:blipFill>
          <a:blip r:embed="rId2"/>
          <a:stretch>
            <a:fillRect/>
          </a:stretch>
        </p:blipFill>
        <p:spPr>
          <a:xfrm>
            <a:off x="2988733" y="2286000"/>
            <a:ext cx="6366933" cy="3581400"/>
          </a:xfrm>
        </p:spPr>
      </p:pic>
    </p:spTree>
    <p:extLst>
      <p:ext uri="{BB962C8B-B14F-4D97-AF65-F5344CB8AC3E}">
        <p14:creationId xmlns:p14="http://schemas.microsoft.com/office/powerpoint/2010/main" val="83211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86DB-E709-4F83-81B6-F992EA252B28}"/>
              </a:ext>
            </a:extLst>
          </p:cNvPr>
          <p:cNvSpPr>
            <a:spLocks noGrp="1"/>
          </p:cNvSpPr>
          <p:nvPr>
            <p:ph type="title"/>
          </p:nvPr>
        </p:nvSpPr>
        <p:spPr/>
        <p:txBody>
          <a:bodyPr/>
          <a:lstStyle/>
          <a:p>
            <a:r>
              <a:rPr lang="en-IN" dirty="0"/>
              <a:t>FRONT VIEW</a:t>
            </a:r>
          </a:p>
        </p:txBody>
      </p:sp>
      <p:pic>
        <p:nvPicPr>
          <p:cNvPr id="5" name="Content Placeholder 4">
            <a:extLst>
              <a:ext uri="{FF2B5EF4-FFF2-40B4-BE49-F238E27FC236}">
                <a16:creationId xmlns:a16="http://schemas.microsoft.com/office/drawing/2014/main" id="{6C9BC6DE-B442-45DB-87F1-5F2BD2317CFB}"/>
              </a:ext>
            </a:extLst>
          </p:cNvPr>
          <p:cNvPicPr>
            <a:picLocks noGrp="1" noChangeAspect="1"/>
          </p:cNvPicPr>
          <p:nvPr>
            <p:ph idx="1"/>
          </p:nvPr>
        </p:nvPicPr>
        <p:blipFill>
          <a:blip r:embed="rId2"/>
          <a:stretch>
            <a:fillRect/>
          </a:stretch>
        </p:blipFill>
        <p:spPr>
          <a:xfrm>
            <a:off x="2988733" y="2286000"/>
            <a:ext cx="6366933" cy="3581400"/>
          </a:xfrm>
        </p:spPr>
      </p:pic>
    </p:spTree>
    <p:extLst>
      <p:ext uri="{BB962C8B-B14F-4D97-AF65-F5344CB8AC3E}">
        <p14:creationId xmlns:p14="http://schemas.microsoft.com/office/powerpoint/2010/main" val="100918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C45B-CA9E-41EA-A752-68B84D954174}"/>
              </a:ext>
            </a:extLst>
          </p:cNvPr>
          <p:cNvSpPr>
            <a:spLocks noGrp="1"/>
          </p:cNvSpPr>
          <p:nvPr>
            <p:ph type="title"/>
          </p:nvPr>
        </p:nvSpPr>
        <p:spPr/>
        <p:txBody>
          <a:bodyPr/>
          <a:lstStyle/>
          <a:p>
            <a:r>
              <a:rPr lang="en-IN" dirty="0"/>
              <a:t>BACK VIEW</a:t>
            </a:r>
          </a:p>
        </p:txBody>
      </p:sp>
      <p:pic>
        <p:nvPicPr>
          <p:cNvPr id="5" name="Content Placeholder 4">
            <a:extLst>
              <a:ext uri="{FF2B5EF4-FFF2-40B4-BE49-F238E27FC236}">
                <a16:creationId xmlns:a16="http://schemas.microsoft.com/office/drawing/2014/main" id="{BCB31E1F-9494-4B1F-9460-0614AC178E53}"/>
              </a:ext>
            </a:extLst>
          </p:cNvPr>
          <p:cNvPicPr>
            <a:picLocks noGrp="1" noChangeAspect="1"/>
          </p:cNvPicPr>
          <p:nvPr>
            <p:ph idx="1"/>
          </p:nvPr>
        </p:nvPicPr>
        <p:blipFill>
          <a:blip r:embed="rId2"/>
          <a:stretch>
            <a:fillRect/>
          </a:stretch>
        </p:blipFill>
        <p:spPr>
          <a:xfrm>
            <a:off x="2988733" y="2286000"/>
            <a:ext cx="6366933" cy="3581400"/>
          </a:xfrm>
        </p:spPr>
      </p:pic>
    </p:spTree>
    <p:extLst>
      <p:ext uri="{BB962C8B-B14F-4D97-AF65-F5344CB8AC3E}">
        <p14:creationId xmlns:p14="http://schemas.microsoft.com/office/powerpoint/2010/main" val="373571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603B-B70B-4B45-9285-C93A410F2CBC}"/>
              </a:ext>
            </a:extLst>
          </p:cNvPr>
          <p:cNvSpPr>
            <a:spLocks noGrp="1"/>
          </p:cNvSpPr>
          <p:nvPr>
            <p:ph type="title"/>
          </p:nvPr>
        </p:nvSpPr>
        <p:spPr/>
        <p:txBody>
          <a:bodyPr/>
          <a:lstStyle/>
          <a:p>
            <a:r>
              <a:rPr lang="en-IN" dirty="0"/>
              <a:t>SENSOR REQUIRED</a:t>
            </a:r>
          </a:p>
        </p:txBody>
      </p:sp>
      <p:sp>
        <p:nvSpPr>
          <p:cNvPr id="3" name="Content Placeholder 2">
            <a:extLst>
              <a:ext uri="{FF2B5EF4-FFF2-40B4-BE49-F238E27FC236}">
                <a16:creationId xmlns:a16="http://schemas.microsoft.com/office/drawing/2014/main" id="{F303EA79-47BA-4B18-8B0D-FCEBA59C6E95}"/>
              </a:ext>
            </a:extLst>
          </p:cNvPr>
          <p:cNvSpPr>
            <a:spLocks noGrp="1"/>
          </p:cNvSpPr>
          <p:nvPr>
            <p:ph idx="1"/>
          </p:nvPr>
        </p:nvSpPr>
        <p:spPr/>
        <p:txBody>
          <a:bodyPr/>
          <a:lstStyle/>
          <a:p>
            <a:r>
              <a:rPr lang="en-IN" dirty="0"/>
              <a:t>2 LASER POINTERS TO DETERMINE THE DISTANCE OF THE PLATE AND DISTANCE OF SIDE FACE OF THE BLOCK FROM IT.</a:t>
            </a:r>
          </a:p>
          <a:p>
            <a:r>
              <a:rPr lang="en-IN" dirty="0"/>
              <a:t>I SUPPOSE TO INTRODUCE A CONDITON THAT (</a:t>
            </a:r>
            <a:r>
              <a:rPr lang="en-IN" dirty="0">
                <a:solidFill>
                  <a:schemeClr val="accent5">
                    <a:lumMod val="50000"/>
                  </a:schemeClr>
                </a:solidFill>
              </a:rPr>
              <a:t>IF DISTANCE OF THE FACE OF THE BLOCK IS GREATER THAN THE DISTANCE OF THE PLATE + THICKNESS THEN SERVO ROTATE TO REDUCE THE DISTANCE.)</a:t>
            </a:r>
            <a:endParaRPr lang="en-IN" dirty="0"/>
          </a:p>
        </p:txBody>
      </p:sp>
    </p:spTree>
    <p:extLst>
      <p:ext uri="{BB962C8B-B14F-4D97-AF65-F5344CB8AC3E}">
        <p14:creationId xmlns:p14="http://schemas.microsoft.com/office/powerpoint/2010/main" val="10812791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27</TotalTime>
  <Words>218</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Gripper for PICKING UP THEboxes with no aid</vt:lpstr>
      <vt:lpstr>THE GAP BETWEEN THE TWO PLATES WILL BE ADJUSTED IN ORDER TO LOCK THE TARGETED BOX.</vt:lpstr>
      <vt:lpstr>POWER IS TRANSMITTED TO THE GEARS BY SERVO BY THE BIG SPUR GEAR.</vt:lpstr>
      <vt:lpstr>POWER IS TRANSMITTED TO THE OTHER GEAR ON THE OTHER SIDE OF THE SERVO WHICH IS SHOWN HERE.</vt:lpstr>
      <vt:lpstr>PowerPoint Presentation</vt:lpstr>
      <vt:lpstr>THE PLATES WILL SLIDE ON THE THIRD CYLINDER WHICH IS AT BOTTOM OF UPPER TWO CYLINDERS.</vt:lpstr>
      <vt:lpstr>FRONT VIEW</vt:lpstr>
      <vt:lpstr>BACK VIEW</vt:lpstr>
      <vt:lpstr>SENSOR REQUIRED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Gripper for the boxes with no aid</dc:title>
  <dc:creator>Venkatesh Surampally</dc:creator>
  <cp:lastModifiedBy>Venkatesh Surampally</cp:lastModifiedBy>
  <cp:revision>4</cp:revision>
  <dcterms:created xsi:type="dcterms:W3CDTF">2019-03-13T13:34:46Z</dcterms:created>
  <dcterms:modified xsi:type="dcterms:W3CDTF">2019-03-13T14:02:35Z</dcterms:modified>
</cp:coreProperties>
</file>