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634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D.N.S.VENKATESH</a:t>
            </a:r>
          </a:p>
        </p:txBody>
      </p:sp>
      <p:sp>
        <p:nvSpPr>
          <p:cNvPr id="8" name="object 8"/>
          <p:cNvSpPr txBox="1"/>
          <p:nvPr/>
        </p:nvSpPr>
        <p:spPr>
          <a:xfrm>
            <a:off x="6477000" y="2694664"/>
            <a:ext cx="281178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00B050"/>
                </a:solidFill>
                <a:latin typeface="Trebuchet MS" panose="020B0603020202020204"/>
                <a:cs typeface="Trebuchet MS" panose="020B0603020202020204"/>
              </a:rPr>
              <a:t>keylogger</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 name="Text Box 9"/>
          <p:cNvSpPr txBox="1"/>
          <p:nvPr/>
        </p:nvSpPr>
        <p:spPr>
          <a:xfrm>
            <a:off x="1295400" y="1752601"/>
            <a:ext cx="9220200" cy="1846659"/>
          </a:xfrm>
          <a:prstGeom prst="rect">
            <a:avLst/>
          </a:prstGeom>
          <a:noFill/>
        </p:spPr>
        <p:txBody>
          <a:bodyPr wrap="square" rtlCol="0">
            <a:spAutoFit/>
          </a:bodyPr>
          <a:lstStyle/>
          <a:p>
            <a:r>
              <a:rPr lang="en-US" sz="2400" dirty="0"/>
              <a:t>A keylogger is a type of spyware that records keyboard inputs and sends that information back to the person controlling it. Keystroke logging records everything you type including passwords, account information, emails, searches and personal information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32224"/>
          </a:xfrm>
          <a:prstGeom prst="rect">
            <a:avLst/>
          </a:prstGeom>
        </p:spPr>
        <p:txBody>
          <a:bodyPr vert="horz" wrap="square" lIns="0" tIns="16510" rIns="0" bIns="0" rtlCol="0">
            <a:spAutoFit/>
          </a:bodyPr>
          <a:lstStyle/>
          <a:p>
            <a:pPr marL="12700">
              <a:lnSpc>
                <a:spcPct val="100000"/>
              </a:lnSpc>
              <a:spcBef>
                <a:spcPts val="130"/>
              </a:spcBef>
            </a:pPr>
            <a:r>
              <a:rPr sz="4000" spc="5" dirty="0"/>
              <a:t>PROJECT</a:t>
            </a:r>
            <a:r>
              <a:rPr sz="4000" spc="-85" dirty="0"/>
              <a:t> </a:t>
            </a:r>
            <a:r>
              <a:rPr sz="4000" spc="25" dirty="0"/>
              <a:t>TITLE</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 Box 23"/>
          <p:cNvSpPr txBox="1"/>
          <p:nvPr/>
        </p:nvSpPr>
        <p:spPr>
          <a:xfrm>
            <a:off x="1449132" y="1650590"/>
            <a:ext cx="4064000" cy="646331"/>
          </a:xfrm>
          <a:prstGeom prst="rect">
            <a:avLst/>
          </a:prstGeom>
          <a:noFill/>
        </p:spPr>
        <p:txBody>
          <a:bodyPr wrap="square" rtlCol="0">
            <a:spAutoFit/>
          </a:bodyPr>
          <a:lstStyle/>
          <a:p>
            <a:r>
              <a:rPr lang="en-US" sz="3600" dirty="0">
                <a:solidFill>
                  <a:schemeClr val="tx1"/>
                </a:solidFill>
              </a:rPr>
              <a:t>Keylogger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038600" y="38125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 Box 23"/>
          <p:cNvSpPr txBox="1"/>
          <p:nvPr/>
        </p:nvSpPr>
        <p:spPr>
          <a:xfrm>
            <a:off x="1693037" y="1494293"/>
            <a:ext cx="8601773" cy="4401205"/>
          </a:xfrm>
          <a:prstGeom prst="rect">
            <a:avLst/>
          </a:prstGeom>
        </p:spPr>
        <p:style>
          <a:lnRef idx="2">
            <a:schemeClr val="accent1"/>
          </a:lnRef>
          <a:fillRef idx="0">
            <a:srgbClr val="FFFFFF"/>
          </a:fillRef>
          <a:effectRef idx="0">
            <a:srgbClr val="FFFFFF"/>
          </a:effectRef>
          <a:fontRef idx="minor">
            <a:schemeClr val="tx1"/>
          </a:fontRef>
        </p:style>
        <p:txBody>
          <a:bodyPr wrap="square" rtlCol="0">
            <a:spAutoFit/>
          </a:bodyPr>
          <a:lstStyle/>
          <a:p>
            <a:r>
              <a:rPr lang="en-US" sz="2800" dirty="0"/>
              <a:t>1.1 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717" y="22834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 Box 11"/>
          <p:cNvSpPr txBox="1"/>
          <p:nvPr/>
        </p:nvSpPr>
        <p:spPr>
          <a:xfrm>
            <a:off x="446405" y="990600"/>
            <a:ext cx="8468995" cy="4829175"/>
          </a:xfrm>
          <a:prstGeom prst="rect">
            <a:avLst/>
          </a:prstGeom>
          <a:noFill/>
        </p:spPr>
        <p:txBody>
          <a:bodyPr wrap="square" rtlCol="0">
            <a:noAutofit/>
          </a:bodyPr>
          <a:lstStyle/>
          <a:p>
            <a:pPr marL="285750" indent="-285750">
              <a:buFont typeface="Arial" panose="020B0604020202020204" pitchFamily="34" charset="0"/>
              <a:buChar char="•"/>
            </a:pPr>
            <a:r>
              <a:rPr lang="en-US" sz="2800" u="sng" dirty="0"/>
              <a:t>Consume Computing Power</a:t>
            </a:r>
            <a:r>
              <a:rPr lang="en-US" sz="2000" dirty="0"/>
              <a:t>: </a:t>
            </a:r>
            <a:r>
              <a:rPr lang="en-US" sz="2400" dirty="0"/>
              <a:t>Keyloggers require a process to run, which uses processing power.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800" u="sng" dirty="0"/>
              <a:t>Typing delays</a:t>
            </a:r>
            <a:r>
              <a:rPr lang="en-US" sz="2000" dirty="0"/>
              <a:t>: </a:t>
            </a:r>
            <a:r>
              <a:rPr lang="en-US" sz="2400" dirty="0"/>
              <a:t>Keyloggers sit between the keyboard and monitor, which can cause delays when typing.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800" u="sng" dirty="0"/>
              <a:t>Random application freezes</a:t>
            </a:r>
            <a:r>
              <a:rPr lang="en-US" sz="2000" dirty="0"/>
              <a:t>: </a:t>
            </a:r>
            <a:r>
              <a:rPr lang="en-US" sz="2400" dirty="0"/>
              <a:t>Keyloggers can interrupt normal application processing.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800" u="sng" dirty="0"/>
              <a:t>Steal sensitive information</a:t>
            </a:r>
            <a:r>
              <a:rPr lang="en-US" sz="2000" dirty="0"/>
              <a:t>: </a:t>
            </a:r>
            <a:r>
              <a:rPr lang="en-US" sz="2400" dirty="0"/>
              <a:t>Keyloggers can  capture sensitive information like passwords, credit card numbers, and personal messages. If this information falls into the wrong hands, it can lead to identity theft, financial loss, and other serious consequences.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247650"/>
            <a:ext cx="5263515" cy="62547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 Box 10"/>
          <p:cNvSpPr txBox="1"/>
          <p:nvPr/>
        </p:nvSpPr>
        <p:spPr>
          <a:xfrm>
            <a:off x="914400" y="1498600"/>
            <a:ext cx="8439150" cy="2308324"/>
          </a:xfrm>
          <a:prstGeom prst="rect">
            <a:avLst/>
          </a:prstGeom>
          <a:noFill/>
        </p:spPr>
        <p:txBody>
          <a:bodyPr wrap="square" rtlCol="0">
            <a:spAutoFit/>
          </a:bodyPr>
          <a:lstStyle/>
          <a:p>
            <a:r>
              <a:rPr lang="en-US" sz="2400" dirty="0"/>
              <a:t>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917" y="3050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739774" y="1114425"/>
            <a:ext cx="10156825" cy="4924425"/>
          </a:xfrm>
          <a:prstGeom prst="rect">
            <a:avLst/>
          </a:prstGeom>
          <a:noFill/>
        </p:spPr>
        <p:txBody>
          <a:bodyPr wrap="square" rtlCol="0">
            <a:spAutoFit/>
          </a:bodyPr>
          <a:lstStyle/>
          <a:p>
            <a:pPr marL="285750" indent="-285750">
              <a:buFont typeface="Arial" panose="020B0604020202020204" pitchFamily="34" charset="0"/>
              <a:buChar char="•"/>
            </a:pPr>
            <a:r>
              <a:rPr lang="en-US" sz="2400" u="sng" dirty="0"/>
              <a:t>Cyber Criminals</a:t>
            </a:r>
            <a:r>
              <a:rPr lang="en-US" dirty="0"/>
              <a:t>: </a:t>
            </a:r>
            <a:r>
              <a:rPr lang="en-US" sz="2000" dirty="0"/>
              <a:t>Keyloggers can be used to steal sensitive information such as login credentials, personally identifiable information, and corporate data. Cyber criminals may use keyloggers for identity theft, financial fraud and corporate espionage.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u="sng" dirty="0"/>
              <a:t>IT administrators</a:t>
            </a:r>
            <a:r>
              <a:rPr lang="en-US" dirty="0"/>
              <a:t>: </a:t>
            </a:r>
            <a:r>
              <a:rPr lang="en-US" sz="2000" dirty="0"/>
              <a:t>Keyloggers can be used to troubleshoot issues on devices.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u="sng" dirty="0"/>
              <a:t>Employers</a:t>
            </a:r>
            <a:r>
              <a:rPr lang="en-US" dirty="0"/>
              <a:t>: </a:t>
            </a:r>
            <a:r>
              <a:rPr lang="en-US" sz="2000" dirty="0"/>
              <a:t>Keyloggers can be used to monitor employee productivity and prevent misuse of company resources.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u="sng" dirty="0"/>
              <a:t>Law Enforcement Agencies</a:t>
            </a:r>
            <a:r>
              <a:rPr lang="en-US" dirty="0"/>
              <a:t>: </a:t>
            </a:r>
            <a:r>
              <a:rPr lang="en-US" sz="2000" dirty="0"/>
              <a:t>Keyloggers can be used for legitimate monitoring purposes.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u="sng" dirty="0"/>
              <a:t>Parents</a:t>
            </a:r>
            <a:r>
              <a:rPr lang="en-US" dirty="0"/>
              <a:t>: </a:t>
            </a:r>
            <a:r>
              <a:rPr lang="en-US" sz="2000" dirty="0"/>
              <a:t>Keyloggers can be used to monitor children’s online activities and screen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u="sng" dirty="0"/>
              <a:t>Ethical hackers and Security professionals</a:t>
            </a:r>
            <a:r>
              <a:rPr lang="en-US" dirty="0"/>
              <a:t>: </a:t>
            </a:r>
            <a:r>
              <a:rPr lang="en-US" sz="2000" dirty="0"/>
              <a:t>Keyloggers can be used to identify vulnerabilities in computer system and networks.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7</a:t>
            </a:fld>
            <a:endParaRPr sz="1100">
              <a:latin typeface="Trebuchet MS" panose="020B0603020202020204"/>
              <a:cs typeface="Trebuchet MS" panose="020B0603020202020204"/>
            </a:endParaRPr>
          </a:p>
        </p:txBody>
      </p:sp>
      <p:sp>
        <p:nvSpPr>
          <p:cNvPr id="11" name="Text Box 10"/>
          <p:cNvSpPr txBox="1"/>
          <p:nvPr/>
        </p:nvSpPr>
        <p:spPr>
          <a:xfrm>
            <a:off x="2349294" y="1592550"/>
            <a:ext cx="9080706" cy="3416320"/>
          </a:xfrm>
          <a:prstGeom prst="rect">
            <a:avLst/>
          </a:prstGeom>
          <a:noFill/>
        </p:spPr>
        <p:txBody>
          <a:bodyPr wrap="square" rtlCol="0">
            <a:spAutoFit/>
          </a:bodyPr>
          <a:lstStyle/>
          <a:p>
            <a:r>
              <a:rPr lang="en-US" sz="2400" dirty="0"/>
              <a:t>A keylogger is a type of surveillance technology used to monitor and record each keystroke typed on a specific computer’s keyboard. In this tutorial, you will learn how to write a keylogger in python.</a:t>
            </a:r>
          </a:p>
          <a:p>
            <a:endParaRPr lang="en-US" sz="2400" dirty="0"/>
          </a:p>
          <a:p>
            <a:r>
              <a:rPr lang="en-US" sz="2400" dirty="0"/>
              <a:t>This tool has both legitimate and illegitimate uses. Legitimate uses can include monitoring employee productivity, parental control, and troubleshooting computer issues. However, when used unethically by hackers or script kiddies , a keylogger can capture sensitive information like login credentials, credit card numbers, and personal messages.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1143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 Box 10"/>
          <p:cNvSpPr txBox="1"/>
          <p:nvPr/>
        </p:nvSpPr>
        <p:spPr>
          <a:xfrm>
            <a:off x="2743200" y="1293822"/>
            <a:ext cx="8077200" cy="3477875"/>
          </a:xfrm>
          <a:prstGeom prst="rect">
            <a:avLst/>
          </a:prstGeom>
          <a:noFill/>
        </p:spPr>
        <p:txBody>
          <a:bodyPr wrap="square" rtlCol="0">
            <a:spAutoFit/>
          </a:bodyPr>
          <a:lstStyle/>
          <a:p>
            <a:r>
              <a:rPr lang="en-US" sz="2000" dirty="0"/>
              <a:t>Keyloggers are many hackers and script kiddie’s favorite tools. Keylogging is a method that was first imagined back in the 1983. Around then, the utilization of this product was uncommon and just the top examination organizations and spies could get their hands on it, yet today, it is a typical element offered by most government operative applications like </a:t>
            </a:r>
            <a:r>
              <a:rPr lang="en-US" sz="2000" dirty="0" err="1"/>
              <a:t>TheOneSpy</a:t>
            </a:r>
            <a:r>
              <a:rPr lang="en-US" sz="2000" dirty="0"/>
              <a:t>. Individuals use it as an opportunity to guarantee the assurance of their families, organizations, and the ones they care about.</a:t>
            </a:r>
          </a:p>
          <a:p>
            <a:endParaRPr lang="en-US" sz="2000" dirty="0"/>
          </a:p>
          <a:p>
            <a:r>
              <a:rPr lang="en-US" sz="2000" dirty="0"/>
              <a:t>Keylogger is a software that records each and every keystroke you enter, including mouse clicks. Hardware keyloggers are also available which will be inserted between keyboard and CPU.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u="sng" spc="-45" dirty="0">
                <a:latin typeface="Trebuchet MS" panose="020B0603020202020204"/>
                <a:cs typeface="Trebuchet MS" panose="020B0603020202020204"/>
              </a:rPr>
              <a:t>Teams</a:t>
            </a:r>
            <a:r>
              <a:rPr sz="1800" u="sng" spc="-15" dirty="0">
                <a:latin typeface="Trebuchet MS" panose="020B0603020202020204"/>
                <a:cs typeface="Trebuchet MS" panose="020B0603020202020204"/>
              </a:rPr>
              <a:t> </a:t>
            </a:r>
            <a:r>
              <a:rPr sz="1800" u="sng" spc="10" dirty="0">
                <a:latin typeface="Trebuchet MS" panose="020B0603020202020204"/>
                <a:cs typeface="Trebuchet MS" panose="020B0603020202020204"/>
              </a:rPr>
              <a:t>cam</a:t>
            </a:r>
            <a:r>
              <a:rPr sz="1800" u="sng" spc="-105" dirty="0">
                <a:latin typeface="Trebuchet MS" panose="020B0603020202020204"/>
                <a:cs typeface="Trebuchet MS" panose="020B0603020202020204"/>
              </a:rPr>
              <a:t> </a:t>
            </a:r>
            <a:r>
              <a:rPr sz="1800" u="sng" spc="-5" dirty="0">
                <a:latin typeface="Trebuchet MS" panose="020B0603020202020204"/>
                <a:cs typeface="Trebuchet MS" panose="020B0603020202020204"/>
              </a:rPr>
              <a:t>add</a:t>
            </a:r>
            <a:r>
              <a:rPr sz="1800" u="sng" spc="10" dirty="0">
                <a:latin typeface="Trebuchet MS" panose="020B0603020202020204"/>
                <a:cs typeface="Trebuchet MS" panose="020B0603020202020204"/>
              </a:rPr>
              <a:t> </a:t>
            </a:r>
            <a:r>
              <a:rPr sz="1800" u="sng" spc="-5" dirty="0">
                <a:latin typeface="Trebuchet MS" panose="020B0603020202020204"/>
                <a:cs typeface="Trebuchet MS" panose="020B0603020202020204"/>
              </a:rPr>
              <a:t>wireframes</a:t>
            </a:r>
            <a:endParaRPr sz="1800" u="sng"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1447800" y="2286000"/>
            <a:ext cx="8070850" cy="3108543"/>
          </a:xfrm>
          <a:prstGeom prst="rect">
            <a:avLst/>
          </a:prstGeom>
          <a:noFill/>
        </p:spPr>
        <p:txBody>
          <a:bodyPr wrap="square" rtlCol="0">
            <a:spAutoFit/>
          </a:bodyPr>
          <a:lstStyle/>
          <a:p>
            <a:r>
              <a:rPr lang="en-US" sz="2000" dirty="0"/>
              <a:t>A keylogger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keyloggers.​</a:t>
            </a:r>
          </a:p>
          <a:p>
            <a:endParaRPr lang="en-US" dirty="0"/>
          </a:p>
          <a:p>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789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D.N.S.VENKATESH</vt:lpstr>
      <vt:lpstr>PROJECT TITLE</vt:lpstr>
      <vt:lpstr>AGENDA</vt:lpstr>
      <vt:lpstr>PROBLEM STATEMENT</vt:lpstr>
      <vt:lpstr>PROJECT OVERVIEW</vt:lpstr>
      <vt:lpstr>WHO ARE THE END USERS?</vt:lpstr>
      <vt:lpstr>THE WOW IN YOUR SOLUTION</vt:lpstr>
      <vt:lpstr>YOUR SOLUTION AND ITS VALUE PROPOSITION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Venkatesh Dodda</cp:lastModifiedBy>
  <cp:revision>5</cp:revision>
  <dcterms:created xsi:type="dcterms:W3CDTF">2024-06-03T05:48:00Z</dcterms:created>
  <dcterms:modified xsi:type="dcterms:W3CDTF">2024-06-12T15:19:24Z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2024-06-03T22:00:00Z</vt:filetime>
  </property>
  <property fmtid="{D5CDD505-2E9C-101B-9397-08002B2CF9AE}" pid="4" name="ICV">
    <vt:lpwstr>B8CA08FAC2BE4948992A295C71A7DF7C_13</vt:lpwstr>
  </property>
  <property fmtid="{D5CDD505-2E9C-101B-9397-08002B2CF9AE}" pid="5" name="KSOProductBuildVer">
    <vt:lpwstr>1033-12.2.0.17119</vt:lpwstr>
  </property>
</Properties>
</file>