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E48F-F83E-0644-963E-556131B48E3B}" type="datetimeFigureOut">
              <a:rPr lang="en-US" smtClean="0"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9D0B-7003-FA4B-AD9C-3050CA2F60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eo.com/659060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Live Social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</a:t>
            </a:r>
            <a:r>
              <a:rPr lang="en-US" dirty="0"/>
              <a:t>-to</a:t>
            </a:r>
            <a:r>
              <a:rPr lang="en-US" dirty="0" smtClean="0"/>
              <a:t>-Face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RFID badges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Multi</a:t>
            </a:r>
            <a:r>
              <a:rPr lang="en-US" dirty="0"/>
              <a:t>-channel bi-</a:t>
            </a:r>
            <a:r>
              <a:rPr lang="en-US" dirty="0" smtClean="0"/>
              <a:t>directional radio communication</a:t>
            </a:r>
          </a:p>
          <a:p>
            <a:pPr lvl="1"/>
            <a:r>
              <a:rPr lang="en-US" dirty="0" smtClean="0"/>
              <a:t>Exchange </a:t>
            </a:r>
            <a:r>
              <a:rPr lang="en-US" dirty="0"/>
              <a:t>low-power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Shielded </a:t>
            </a:r>
            <a:r>
              <a:rPr lang="en-US" dirty="0"/>
              <a:t>by the human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Face</a:t>
            </a:r>
            <a:r>
              <a:rPr lang="en-US" dirty="0"/>
              <a:t>-to-</a:t>
            </a:r>
            <a:r>
              <a:rPr lang="en-US" dirty="0" smtClean="0"/>
              <a:t>face proximity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proxy for a social interaction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RFID readers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packets to a central server </a:t>
            </a:r>
          </a:p>
          <a:p>
            <a:r>
              <a:rPr lang="en-US" dirty="0" smtClean="0"/>
              <a:t>Aggregation and post-processing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real-time graph representation of the </a:t>
            </a:r>
            <a:r>
              <a:rPr lang="en-US" dirty="0" smtClean="0"/>
              <a:t>proximity relations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time-dependent </a:t>
            </a:r>
            <a:r>
              <a:rPr lang="en-US" dirty="0" smtClean="0"/>
              <a:t>adjacency matrix</a:t>
            </a:r>
          </a:p>
          <a:p>
            <a:pPr lvl="3"/>
            <a:r>
              <a:rPr lang="en-US" dirty="0" smtClean="0"/>
              <a:t>Matrix </a:t>
            </a:r>
            <a:r>
              <a:rPr lang="en-US" dirty="0"/>
              <a:t>was updated every 5 </a:t>
            </a:r>
            <a:r>
              <a:rPr lang="en-US" dirty="0" smtClean="0"/>
              <a:t>seconds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Proximity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weighted graph </a:t>
            </a:r>
            <a:r>
              <a:rPr lang="en-US" dirty="0"/>
              <a:t>representation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Cumulative </a:t>
            </a:r>
            <a:r>
              <a:rPr lang="en-US" dirty="0"/>
              <a:t>proximity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raction of application </a:t>
            </a:r>
            <a:r>
              <a:rPr lang="en-US" dirty="0"/>
              <a:t>time that individuals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j</a:t>
            </a:r>
            <a:r>
              <a:rPr lang="en-US" dirty="0"/>
              <a:t> spent together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real-world proximity relations</a:t>
            </a:r>
            <a:r>
              <a:rPr lang="en-US" dirty="0" smtClean="0"/>
              <a:t> are </a:t>
            </a:r>
            <a:r>
              <a:rPr lang="en-US" dirty="0"/>
              <a:t>mashed up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</a:t>
            </a:r>
            <a:r>
              <a:rPr lang="en-US" dirty="0"/>
              <a:t>-based attendee relations that it </a:t>
            </a:r>
            <a:r>
              <a:rPr lang="en-US" dirty="0" smtClean="0"/>
              <a:t>periodically pulls </a:t>
            </a:r>
            <a:r>
              <a:rPr lang="en-US" dirty="0"/>
              <a:t>from the triple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isplay </a:t>
            </a:r>
            <a:r>
              <a:rPr lang="en-US" dirty="0"/>
              <a:t>real-world </a:t>
            </a:r>
            <a:r>
              <a:rPr lang="en-US" dirty="0" smtClean="0"/>
              <a:t>relations</a:t>
            </a:r>
          </a:p>
          <a:p>
            <a:r>
              <a:rPr lang="en-US" dirty="0" smtClean="0"/>
              <a:t>Recommendation scheme</a:t>
            </a:r>
          </a:p>
          <a:p>
            <a:pPr lvl="1"/>
            <a:r>
              <a:rPr lang="en-US" dirty="0" smtClean="0"/>
              <a:t>Co</a:t>
            </a:r>
            <a:r>
              <a:rPr lang="en-US" dirty="0"/>
              <a:t>-present attendees to a third person who is </a:t>
            </a:r>
            <a:r>
              <a:rPr lang="en-US" dirty="0" smtClean="0"/>
              <a:t>not present </a:t>
            </a:r>
            <a:r>
              <a:rPr lang="en-US" dirty="0"/>
              <a:t>but has on-line connections to both attendees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412"/>
          </a:xfrm>
        </p:spPr>
        <p:txBody>
          <a:bodyPr/>
          <a:lstStyle/>
          <a:p>
            <a:r>
              <a:rPr lang="en-US" dirty="0" smtClean="0"/>
              <a:t>Spatial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412"/>
            <a:ext cx="9144000" cy="600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eal</a:t>
            </a:r>
            <a:r>
              <a:rPr lang="en-US" dirty="0"/>
              <a:t>-time contact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Edge </a:t>
            </a:r>
            <a:r>
              <a:rPr lang="en-US" dirty="0"/>
              <a:t>thickness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Weight </a:t>
            </a:r>
            <a:r>
              <a:rPr lang="en-US" dirty="0"/>
              <a:t>of the </a:t>
            </a:r>
            <a:r>
              <a:rPr lang="en-US" dirty="0" smtClean="0"/>
              <a:t>contact</a:t>
            </a:r>
          </a:p>
          <a:p>
            <a:r>
              <a:rPr lang="en-US" dirty="0" smtClean="0"/>
              <a:t>The </a:t>
            </a:r>
            <a:r>
              <a:rPr lang="en-US" dirty="0"/>
              <a:t>edges are </a:t>
            </a:r>
            <a:r>
              <a:rPr lang="en-US" dirty="0" smtClean="0"/>
              <a:t>decorated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/>
              <a:t>, </a:t>
            </a:r>
            <a:r>
              <a:rPr lang="en-US" dirty="0" err="1"/>
              <a:t>Flickr</a:t>
            </a:r>
            <a:r>
              <a:rPr lang="en-US" dirty="0"/>
              <a:t>, Delicious, </a:t>
            </a:r>
            <a:r>
              <a:rPr lang="en-US" dirty="0" err="1" smtClean="0"/>
              <a:t>LastFM</a:t>
            </a:r>
            <a:r>
              <a:rPr lang="en-US" dirty="0" smtClean="0"/>
              <a:t> or </a:t>
            </a:r>
            <a:r>
              <a:rPr lang="en-US" dirty="0"/>
              <a:t>COP (community of practice) </a:t>
            </a:r>
            <a:r>
              <a:rPr lang="en-US" dirty="0" smtClean="0"/>
              <a:t>icons</a:t>
            </a:r>
          </a:p>
          <a:p>
            <a:r>
              <a:rPr lang="en-US" dirty="0" smtClean="0"/>
              <a:t>Coarse</a:t>
            </a:r>
            <a:r>
              <a:rPr lang="en-US" dirty="0"/>
              <a:t>-grained</a:t>
            </a:r>
            <a:r>
              <a:rPr lang="en-US" dirty="0" smtClean="0"/>
              <a:t> localization </a:t>
            </a:r>
            <a:r>
              <a:rPr lang="en-US" dirty="0"/>
              <a:t>of </a:t>
            </a:r>
            <a:r>
              <a:rPr lang="en-US" dirty="0" smtClean="0"/>
              <a:t>the participants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respect to the RFID readers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3263"/>
          </a:xfrm>
        </p:spPr>
        <p:txBody>
          <a:bodyPr/>
          <a:lstStyle/>
          <a:p>
            <a:r>
              <a:rPr lang="en-US" dirty="0" smtClean="0"/>
              <a:t>User-focus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81" y="903263"/>
            <a:ext cx="7792619" cy="59547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User-focus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neighborhood of </a:t>
            </a:r>
            <a:r>
              <a:rPr lang="en-US" dirty="0"/>
              <a:t>the</a:t>
            </a:r>
            <a:r>
              <a:rPr lang="en-US" dirty="0" smtClean="0"/>
              <a:t> focused </a:t>
            </a:r>
            <a:r>
              <a:rPr lang="en-US" dirty="0"/>
              <a:t>upon </a:t>
            </a:r>
            <a:r>
              <a:rPr lang="en-US" dirty="0" smtClean="0"/>
              <a:t>participant</a:t>
            </a:r>
          </a:p>
          <a:p>
            <a:r>
              <a:rPr lang="en-US" dirty="0" smtClean="0"/>
              <a:t>Proximity</a:t>
            </a:r>
            <a:r>
              <a:rPr lang="en-US" dirty="0"/>
              <a:t>-</a:t>
            </a:r>
            <a:r>
              <a:rPr lang="en-US" dirty="0" smtClean="0"/>
              <a:t>based interactions</a:t>
            </a:r>
          </a:p>
          <a:p>
            <a:pPr lvl="1"/>
            <a:r>
              <a:rPr lang="en-US" dirty="0" smtClean="0"/>
              <a:t>Edges:</a:t>
            </a:r>
          </a:p>
          <a:p>
            <a:pPr lvl="2"/>
            <a:r>
              <a:rPr lang="en-US" dirty="0" smtClean="0"/>
              <a:t>Current</a:t>
            </a:r>
          </a:p>
          <a:p>
            <a:pPr lvl="2"/>
            <a:r>
              <a:rPr lang="en-US" dirty="0" smtClean="0"/>
              <a:t>Historical</a:t>
            </a:r>
          </a:p>
          <a:p>
            <a:r>
              <a:rPr lang="en-US" dirty="0" smtClean="0"/>
              <a:t>Close </a:t>
            </a:r>
            <a:r>
              <a:rPr lang="en-US" dirty="0"/>
              <a:t>relevant triangles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Permission</a:t>
            </a:r>
          </a:p>
          <a:p>
            <a:r>
              <a:rPr lang="en-US" dirty="0" smtClean="0"/>
              <a:t>Information on the system</a:t>
            </a:r>
          </a:p>
          <a:p>
            <a:r>
              <a:rPr lang="en-US" dirty="0" smtClean="0"/>
              <a:t>Account </a:t>
            </a:r>
            <a:r>
              <a:rPr lang="en-US" dirty="0"/>
              <a:t>on the application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Destroy data</a:t>
            </a:r>
          </a:p>
          <a:p>
            <a:r>
              <a:rPr lang="en-US" dirty="0" smtClean="0"/>
              <a:t>Profile of </a:t>
            </a:r>
            <a:r>
              <a:rPr lang="en-US" dirty="0"/>
              <a:t>Interest (POI)</a:t>
            </a:r>
            <a:endParaRPr lang="en-US" dirty="0" smtClean="0"/>
          </a:p>
          <a:p>
            <a:pPr lvl="1"/>
            <a:r>
              <a:rPr lang="en-US" dirty="0" smtClean="0"/>
              <a:t>Verify, edit and then activate</a:t>
            </a:r>
          </a:p>
          <a:p>
            <a:r>
              <a:rPr lang="en-US" dirty="0" smtClean="0"/>
              <a:t>Data from RFID </a:t>
            </a:r>
            <a:r>
              <a:rPr lang="en-US" dirty="0"/>
              <a:t>badges were encrypted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	</a:t>
            </a:r>
          </a:p>
          <a:p>
            <a:pPr lvl="1"/>
            <a:r>
              <a:rPr lang="en-US" dirty="0" smtClean="0"/>
              <a:t>Stored </a:t>
            </a:r>
            <a:r>
              <a:rPr lang="en-US" dirty="0"/>
              <a:t>in a private triple </a:t>
            </a:r>
            <a:r>
              <a:rPr lang="en-US" dirty="0" smtClean="0"/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455 </a:t>
            </a:r>
            <a:r>
              <a:rPr lang="en-US" dirty="0"/>
              <a:t>attendees of ESWC09 and </a:t>
            </a:r>
            <a:r>
              <a:rPr lang="en-US" dirty="0" smtClean="0"/>
              <a:t>HT09</a:t>
            </a:r>
          </a:p>
          <a:p>
            <a:pPr lvl="1"/>
            <a:r>
              <a:rPr lang="en-US" dirty="0"/>
              <a:t>300</a:t>
            </a:r>
            <a:r>
              <a:rPr lang="en-US" dirty="0" smtClean="0"/>
              <a:t> took part</a:t>
            </a:r>
          </a:p>
          <a:p>
            <a:pPr lvl="1"/>
            <a:r>
              <a:rPr lang="en-US" dirty="0" smtClean="0"/>
              <a:t>226 created </a:t>
            </a:r>
            <a:r>
              <a:rPr lang="en-US" dirty="0"/>
              <a:t>an account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Face</a:t>
            </a:r>
            <a:r>
              <a:rPr lang="en-US" dirty="0"/>
              <a:t>-to-face </a:t>
            </a:r>
            <a:r>
              <a:rPr lang="en-US" dirty="0" smtClean="0"/>
              <a:t>contacts for anonymous users</a:t>
            </a:r>
          </a:p>
          <a:p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126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/>
              <a:t>87 Delicious </a:t>
            </a:r>
            <a:r>
              <a:rPr lang="en-US" dirty="0" smtClean="0"/>
              <a:t>accounts </a:t>
            </a:r>
          </a:p>
          <a:p>
            <a:pPr lvl="1"/>
            <a:r>
              <a:rPr lang="en-US" dirty="0" smtClean="0"/>
              <a:t>83 </a:t>
            </a:r>
            <a:r>
              <a:rPr lang="en-US" dirty="0" err="1"/>
              <a:t>LastFM</a:t>
            </a:r>
            <a:r>
              <a:rPr lang="en-US" dirty="0"/>
              <a:t> accounts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the </a:t>
            </a:r>
            <a:r>
              <a:rPr lang="en-US" dirty="0"/>
              <a:t>social experience of</a:t>
            </a:r>
            <a:r>
              <a:rPr lang="en-US" dirty="0" smtClean="0"/>
              <a:t> an event</a:t>
            </a:r>
          </a:p>
          <a:p>
            <a:pPr lvl="1"/>
            <a:r>
              <a:rPr lang="en-US" dirty="0" smtClean="0"/>
              <a:t>Social networking</a:t>
            </a:r>
          </a:p>
          <a:p>
            <a:r>
              <a:rPr lang="en-US" dirty="0" smtClean="0"/>
              <a:t>Integrate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from</a:t>
            </a:r>
            <a:r>
              <a:rPr lang="en-US" dirty="0" smtClean="0"/>
              <a:t> social </a:t>
            </a:r>
            <a:r>
              <a:rPr lang="en-US" dirty="0"/>
              <a:t>networking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emantic </a:t>
            </a:r>
            <a:r>
              <a:rPr lang="en-US" dirty="0"/>
              <a:t>data sources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Collaboration networks </a:t>
            </a:r>
          </a:p>
          <a:p>
            <a:pPr lvl="2"/>
            <a:r>
              <a:rPr lang="en-US" dirty="0" smtClean="0"/>
              <a:t>Communities </a:t>
            </a:r>
            <a:r>
              <a:rPr lang="en-US" dirty="0"/>
              <a:t>of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Data from infrastructure for sensing </a:t>
            </a:r>
            <a:r>
              <a:rPr lang="en-US" dirty="0"/>
              <a:t>face-to-face communication</a:t>
            </a:r>
            <a:r>
              <a:rPr lang="en-US" dirty="0" smtClean="0"/>
              <a:t> (</a:t>
            </a:r>
            <a:r>
              <a:rPr lang="en-US" dirty="0"/>
              <a:t>RFID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umulative Contact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82416" cy="4525963"/>
          </a:xfrm>
        </p:spPr>
        <p:txBody>
          <a:bodyPr/>
          <a:lstStyle/>
          <a:p>
            <a:r>
              <a:rPr lang="en-US" dirty="0"/>
              <a:t>80 hours for </a:t>
            </a:r>
            <a:r>
              <a:rPr lang="en-US" dirty="0" smtClean="0"/>
              <a:t>ESWC09</a:t>
            </a:r>
            <a:endParaRPr lang="en-US" dirty="0"/>
          </a:p>
          <a:p>
            <a:r>
              <a:rPr lang="en-US" dirty="0" smtClean="0"/>
              <a:t>72 hours for HT09</a:t>
            </a:r>
          </a:p>
          <a:p>
            <a:r>
              <a:rPr lang="en-US" dirty="0" smtClean="0"/>
              <a:t>Graph is dominated </a:t>
            </a:r>
            <a:r>
              <a:rPr lang="en-US" dirty="0"/>
              <a:t>by contacts of short duration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36" y="3912730"/>
            <a:ext cx="5131704" cy="25137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approach to </a:t>
            </a:r>
            <a:r>
              <a:rPr lang="en-US" dirty="0" smtClean="0"/>
              <a:t>increase extendibility</a:t>
            </a:r>
          </a:p>
          <a:p>
            <a:pPr lvl="1"/>
            <a:r>
              <a:rPr lang="en-US" dirty="0" smtClean="0"/>
              <a:t>FOAF, </a:t>
            </a:r>
            <a:r>
              <a:rPr lang="en-US" dirty="0"/>
              <a:t>Twitter</a:t>
            </a:r>
            <a:endParaRPr lang="en-US" dirty="0" smtClean="0"/>
          </a:p>
          <a:p>
            <a:r>
              <a:rPr lang="en-US" dirty="0" smtClean="0"/>
              <a:t>Conflicts in privacy </a:t>
            </a:r>
            <a:r>
              <a:rPr lang="en-US" dirty="0"/>
              <a:t>and data retention </a:t>
            </a:r>
            <a:r>
              <a:rPr lang="en-US" dirty="0" smtClean="0"/>
              <a:t>policy</a:t>
            </a:r>
          </a:p>
          <a:p>
            <a:r>
              <a:rPr lang="en-US" dirty="0" smtClean="0"/>
              <a:t>Extend visualizations </a:t>
            </a:r>
            <a:r>
              <a:rPr lang="en-US" dirty="0"/>
              <a:t>by encoding the roles of </a:t>
            </a:r>
            <a:r>
              <a:rPr lang="en-US" dirty="0" smtClean="0"/>
              <a:t>people</a:t>
            </a:r>
          </a:p>
          <a:p>
            <a:r>
              <a:rPr lang="en-US" dirty="0"/>
              <a:t>More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search for person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I want to meet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‘find people </a:t>
            </a:r>
            <a:r>
              <a:rPr lang="en-US" dirty="0"/>
              <a:t>with similar interests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best attended session or talk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</a:t>
            </a:r>
            <a:r>
              <a:rPr lang="en-US" dirty="0"/>
              <a:t>the real-world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 Combine</a:t>
            </a:r>
          </a:p>
          <a:p>
            <a:pPr lvl="2"/>
            <a:r>
              <a:rPr lang="en-US" dirty="0" smtClean="0"/>
              <a:t>Semantic </a:t>
            </a:r>
            <a:r>
              <a:rPr lang="en-US" dirty="0"/>
              <a:t>data from social media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Real</a:t>
            </a:r>
            <a:r>
              <a:rPr lang="en-US" dirty="0"/>
              <a:t>-</a:t>
            </a:r>
            <a:r>
              <a:rPr lang="en-US" dirty="0" smtClean="0"/>
              <a:t>world encounters </a:t>
            </a:r>
            <a:r>
              <a:rPr lang="en-US" dirty="0"/>
              <a:t>of attendees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way of </a:t>
            </a:r>
            <a:r>
              <a:rPr lang="en-US" dirty="0" smtClean="0"/>
              <a:t>connecting to people</a:t>
            </a:r>
          </a:p>
          <a:p>
            <a:pPr lvl="1"/>
            <a:r>
              <a:rPr lang="en-US" dirty="0" smtClean="0"/>
              <a:t>Mine </a:t>
            </a:r>
            <a:r>
              <a:rPr lang="en-US" dirty="0"/>
              <a:t>interesting and serendipitous social connections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at</a:t>
            </a:r>
          </a:p>
          <a:p>
            <a:pPr lvl="1"/>
            <a:r>
              <a:rPr lang="en-US" dirty="0" smtClean="0"/>
              <a:t>2009 </a:t>
            </a:r>
            <a:r>
              <a:rPr lang="en-US" dirty="0"/>
              <a:t>European </a:t>
            </a:r>
            <a:r>
              <a:rPr lang="en-US" dirty="0" smtClean="0"/>
              <a:t>Semantic Web Conference</a:t>
            </a:r>
          </a:p>
          <a:p>
            <a:pPr lvl="1"/>
            <a:r>
              <a:rPr lang="en-US" dirty="0" smtClean="0"/>
              <a:t>2009 </a:t>
            </a:r>
            <a:r>
              <a:rPr lang="en-US" dirty="0"/>
              <a:t>ACM </a:t>
            </a:r>
            <a:r>
              <a:rPr lang="en-US" dirty="0" smtClean="0"/>
              <a:t>Hypertext conference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than 500</a:t>
            </a:r>
            <a:r>
              <a:rPr lang="en-US" dirty="0" smtClean="0"/>
              <a:t> attendees </a:t>
            </a:r>
          </a:p>
          <a:p>
            <a:pPr lvl="1"/>
            <a:r>
              <a:rPr lang="en-US" dirty="0" smtClean="0"/>
              <a:t>300 </a:t>
            </a:r>
            <a:r>
              <a:rPr lang="en-US" dirty="0"/>
              <a:t>accepted to </a:t>
            </a:r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SocioPatterns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34" y="1726096"/>
            <a:ext cx="4311684" cy="416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uniquely numbered </a:t>
            </a:r>
            <a:r>
              <a:rPr lang="en-US" dirty="0"/>
              <a:t>RFID </a:t>
            </a:r>
            <a:r>
              <a:rPr lang="en-US" dirty="0" smtClean="0"/>
              <a:t>badge</a:t>
            </a:r>
          </a:p>
          <a:p>
            <a:r>
              <a:rPr lang="en-US" dirty="0" smtClean="0"/>
              <a:t>Website </a:t>
            </a:r>
            <a:r>
              <a:rPr lang="en-US" dirty="0"/>
              <a:t>of the </a:t>
            </a:r>
            <a:r>
              <a:rPr lang="en-US" dirty="0" smtClean="0"/>
              <a:t>social application </a:t>
            </a:r>
          </a:p>
          <a:p>
            <a:pPr lvl="1"/>
            <a:r>
              <a:rPr lang="en-US" dirty="0" smtClean="0"/>
              <a:t>On</a:t>
            </a:r>
            <a:r>
              <a:rPr lang="en-US" dirty="0"/>
              <a:t>-line identities on Delicious, </a:t>
            </a:r>
            <a:r>
              <a:rPr lang="en-US" dirty="0" err="1"/>
              <a:t>Flickr</a:t>
            </a:r>
            <a:r>
              <a:rPr lang="en-US" dirty="0"/>
              <a:t>, and lastFM4,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/>
              <a:t>application that collects</a:t>
            </a:r>
            <a:r>
              <a:rPr lang="en-US" dirty="0" smtClean="0"/>
              <a:t> friends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7" y="1417638"/>
            <a:ext cx="6510948" cy="51304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Fusion of data</a:t>
            </a:r>
            <a:endParaRPr lang="en-US" dirty="0" smtClean="0"/>
          </a:p>
          <a:p>
            <a:pPr lvl="1"/>
            <a:r>
              <a:rPr lang="en-US" dirty="0" smtClean="0"/>
              <a:t>All the </a:t>
            </a:r>
            <a:r>
              <a:rPr lang="en-US" dirty="0"/>
              <a:t>collected data in</a:t>
            </a:r>
            <a:r>
              <a:rPr lang="en-US" dirty="0" smtClean="0"/>
              <a:t> RDF</a:t>
            </a:r>
          </a:p>
          <a:p>
            <a:r>
              <a:rPr lang="en-US" dirty="0" smtClean="0"/>
              <a:t>A </a:t>
            </a:r>
            <a:r>
              <a:rPr lang="en-US" dirty="0"/>
              <a:t>movie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://www.vimeo.com/6590604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Tagging </a:t>
            </a:r>
            <a:r>
              <a:rPr lang="en-US" dirty="0"/>
              <a:t>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Friend networks</a:t>
            </a:r>
          </a:p>
          <a:p>
            <a:r>
              <a:rPr lang="en-US" dirty="0" smtClean="0"/>
              <a:t>Publications and projects</a:t>
            </a:r>
          </a:p>
          <a:p>
            <a:r>
              <a:rPr lang="en-US" dirty="0" smtClean="0"/>
              <a:t>Communities </a:t>
            </a:r>
            <a:r>
              <a:rPr lang="en-US" dirty="0"/>
              <a:t>of practice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via </a:t>
            </a:r>
            <a:r>
              <a:rPr lang="en-US" dirty="0"/>
              <a:t>RKBExplorer5 </a:t>
            </a:r>
            <a:r>
              <a:rPr lang="en-US" dirty="0" smtClean="0"/>
              <a:t>and </a:t>
            </a:r>
            <a:r>
              <a:rPr lang="en-US" dirty="0" err="1" smtClean="0"/>
              <a:t>semanticweb.org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Profile Builder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individual’s tagging </a:t>
            </a:r>
            <a:r>
              <a:rPr lang="en-US" dirty="0"/>
              <a:t>activities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them to </a:t>
            </a:r>
            <a:r>
              <a:rPr lang="en-US" dirty="0" err="1" smtClean="0"/>
              <a:t>DBpedia</a:t>
            </a:r>
            <a:r>
              <a:rPr lang="en-US" dirty="0" smtClean="0"/>
              <a:t> concepts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user’s </a:t>
            </a:r>
            <a:r>
              <a:rPr lang="en-US" dirty="0" smtClean="0"/>
              <a:t>interests</a:t>
            </a:r>
          </a:p>
          <a:p>
            <a:r>
              <a:rPr lang="en-US" dirty="0" smtClean="0"/>
              <a:t>Tags used </a:t>
            </a:r>
            <a:r>
              <a:rPr lang="en-US" dirty="0"/>
              <a:t>most often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Topics, places</a:t>
            </a:r>
            <a:r>
              <a:rPr lang="en-US" dirty="0"/>
              <a:t>, events and people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</a:t>
            </a:r>
            <a:r>
              <a:rPr lang="en-US" dirty="0"/>
              <a:t>agreed ontology and URI </a:t>
            </a:r>
            <a:r>
              <a:rPr lang="en-US" dirty="0" smtClean="0"/>
              <a:t>syntaxes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558</Words>
  <Application>Microsoft Macintosh PowerPoint</Application>
  <PresentationFormat>On-screen Show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Live Social Semantics</vt:lpstr>
      <vt:lpstr>Goals</vt:lpstr>
      <vt:lpstr>Conferences</vt:lpstr>
      <vt:lpstr>SocioPatterns Platform</vt:lpstr>
      <vt:lpstr>System</vt:lpstr>
      <vt:lpstr>General Architecture</vt:lpstr>
      <vt:lpstr>Application</vt:lpstr>
      <vt:lpstr>Social Networks</vt:lpstr>
      <vt:lpstr>Profiles</vt:lpstr>
      <vt:lpstr>Face-to-Face Communication</vt:lpstr>
      <vt:lpstr>Proximity Graph</vt:lpstr>
      <vt:lpstr>Cumulative Proximity </vt:lpstr>
      <vt:lpstr>Benefits</vt:lpstr>
      <vt:lpstr>Spatial View</vt:lpstr>
      <vt:lpstr>Spatial View</vt:lpstr>
      <vt:lpstr>User-focus View</vt:lpstr>
      <vt:lpstr>User-focus View</vt:lpstr>
      <vt:lpstr>Privacy</vt:lpstr>
      <vt:lpstr>Participation</vt:lpstr>
      <vt:lpstr>Cumulative Contact Graph </vt:lpstr>
      <vt:lpstr>Discussion</vt:lpstr>
      <vt:lpstr>Conclusions</vt:lpstr>
    </vt:vector>
  </TitlesOfParts>
  <Company>UGA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Live Social Semantics</dc:title>
  <dc:creator>Budak Arpinar</dc:creator>
  <cp:lastModifiedBy>Budak Arpinar</cp:lastModifiedBy>
  <cp:revision>9</cp:revision>
  <dcterms:created xsi:type="dcterms:W3CDTF">2010-04-13T01:01:26Z</dcterms:created>
  <dcterms:modified xsi:type="dcterms:W3CDTF">2010-04-13T02:38:31Z</dcterms:modified>
</cp:coreProperties>
</file>