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3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A7315-FED6-46F3-9FC9-0EAEEFFE1AD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ABB6E-1745-46BC-9284-09A6F760D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7DDD5-EB20-4E8E-AEB7-4F218CB6F7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32D566-80B4-4D25-B6D0-8495DDE8F8E3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4828"/>
            <a:ext cx="2971800" cy="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94778F-EE7F-4C77-9ADC-770E4AEC4A34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09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6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21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74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C84F-5CD2-45B9-9C4D-8D2AB8EDC2F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9A6F4F-7CE4-4969-9C42-D3C0C170E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-685800" y="762000"/>
            <a:ext cx="8534400" cy="107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Verdana" pitchFamily="34" charset="0"/>
              </a:rPr>
              <a:t>www.studymafia.org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304800" y="5791200"/>
            <a:ext cx="8610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Submitted To:				               Submitted By:</a:t>
            </a:r>
          </a:p>
          <a:p>
            <a:r>
              <a:rPr lang="en-US" b="1" dirty="0">
                <a:solidFill>
                  <a:schemeClr val="accent2"/>
                </a:solidFill>
              </a:rPr>
              <a:t>www.studymafia.org                               www.studymafia.org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209800" y="2676942"/>
            <a:ext cx="6400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accent2"/>
                </a:solidFill>
                <a:latin typeface="+mn-lt"/>
              </a:rPr>
              <a:t>Seminar 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accent2"/>
                </a:solidFill>
                <a:latin typeface="+mn-lt"/>
              </a:rPr>
              <a:t>On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Soft Skills</a:t>
            </a:r>
            <a:endParaRPr lang="en-US" sz="4400" b="1" dirty="0">
              <a:solidFill>
                <a:schemeClr val="accent2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13B324E-7F5F-4D87-BF3B-B36503913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1981200"/>
            <a:ext cx="2971800" cy="2971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Leadership is a soft skill you can show even if you’re not directly managing others. </a:t>
            </a:r>
          </a:p>
          <a:p>
            <a:r>
              <a:rPr lang="en-US" sz="2000" dirty="0"/>
              <a:t>Leadership can be thought of as a collection of various other soft skills, such as a general positive attitude and outlook, the ability to communicate effectively, and an aptitude for both self-motivating and motivating others.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6AB95-CDF2-40A7-99DE-F92EF83A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514850"/>
            <a:ext cx="31242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Team-Work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Like leadership, good teamwork involves a combination of other soft skills. </a:t>
            </a:r>
          </a:p>
          <a:p>
            <a:r>
              <a:rPr lang="en-US" sz="2000" dirty="0"/>
              <a:t>Working in a team towards a common goal requires the intuition and interpersonal acumen to know when to be a leader, and when to be a listener. </a:t>
            </a:r>
          </a:p>
          <a:p>
            <a:r>
              <a:rPr lang="en-US" sz="2000" dirty="0"/>
              <a:t>Good team players are perceptive, as well as receptive to the needs and responsibilities of others.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397A0-71F6-485F-811F-AA1F749E93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4655"/>
            <a:ext cx="3200400" cy="2075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Creativity and Problem-solving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Creativity and problem-solving skills are highly valued because they are hard to develop. </a:t>
            </a:r>
          </a:p>
          <a:p>
            <a:r>
              <a:rPr lang="en-US" sz="2000" dirty="0"/>
              <a:t>There are many people who believe that creative thinkers are born, not made, and there are certainly some people who find these skills much easier.</a:t>
            </a:r>
          </a:p>
          <a:p>
            <a:r>
              <a:rPr lang="en-US" sz="2000" dirty="0"/>
              <a:t> But, like other skills, you can develop them if you work to do so and our pages on these topics will give you some ideas about how to do this.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Time Management </a:t>
            </a:r>
            <a:r>
              <a:rPr lang="en-US" b="1" dirty="0">
                <a:solidFill>
                  <a:schemeClr val="accent2"/>
                </a:solidFill>
              </a:rPr>
              <a:t>and Ability to work under pressure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66294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Many would say that these two skills, which often go hand-in-hand, are more an attitude than a skill. </a:t>
            </a:r>
          </a:p>
          <a:p>
            <a:r>
              <a:rPr lang="en-US" sz="2000" dirty="0"/>
              <a:t>However they can also be developed and honed, which is why we include them as skills. </a:t>
            </a:r>
          </a:p>
          <a:p>
            <a:r>
              <a:rPr lang="en-US" sz="2000" dirty="0"/>
              <a:t>Highly valued by employers, they are also very useful for organizing a family or a team, and for making sure that the job gets done.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More and more businesses are considering soft skills as important job as an criteria.</a:t>
            </a:r>
          </a:p>
          <a:p>
            <a:r>
              <a:rPr lang="en-US" sz="2000" dirty="0"/>
              <a:t>An increase in service industry emphasizes the need for soft skills.</a:t>
            </a:r>
          </a:p>
          <a:p>
            <a:r>
              <a:rPr lang="en-US" sz="2000" dirty="0"/>
              <a:t>Soft skills are used in personal and personal life.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010400" cy="105425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gent Orange" panose="00000400000000000000" pitchFamily="2" charset="0"/>
                <a:cs typeface="Agent Orange" panose="00000400000000000000" pitchFamily="2" charset="0"/>
              </a:rPr>
              <a:t>Thanks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rebuchet MS (Body)"/>
                <a:cs typeface="Times New Roman" pitchFamily="18" charset="0"/>
              </a:rPr>
              <a:t>What are Soft skills?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Importance of Soft Skill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Important Soft Skills?</a:t>
            </a:r>
          </a:p>
          <a:p>
            <a:pPr>
              <a:buNone/>
            </a:pPr>
            <a:r>
              <a:rPr lang="en-US" sz="2000" dirty="0">
                <a:latin typeface="Trebuchet MS (Body)"/>
                <a:cs typeface="Times New Roman" pitchFamily="18" charset="0"/>
              </a:rPr>
              <a:t>                 Communication skills</a:t>
            </a:r>
          </a:p>
          <a:p>
            <a:pPr>
              <a:buNone/>
            </a:pPr>
            <a:r>
              <a:rPr lang="en-US" sz="2000" dirty="0">
                <a:latin typeface="Trebuchet MS (Body)"/>
                <a:cs typeface="Times New Roman" pitchFamily="18" charset="0"/>
              </a:rPr>
              <a:t>                 Body language</a:t>
            </a:r>
          </a:p>
          <a:p>
            <a:pPr>
              <a:buNone/>
            </a:pPr>
            <a:r>
              <a:rPr lang="en-US" sz="2000" dirty="0">
                <a:latin typeface="Trebuchet MS (Body)"/>
                <a:cs typeface="Times New Roman" pitchFamily="18" charset="0"/>
              </a:rPr>
              <a:t>                 Making Decisions</a:t>
            </a:r>
          </a:p>
          <a:p>
            <a:pPr>
              <a:buNone/>
            </a:pPr>
            <a:r>
              <a:rPr lang="en-US" sz="2000" dirty="0">
                <a:latin typeface="Trebuchet MS (Body)"/>
                <a:cs typeface="Times New Roman" pitchFamily="18" charset="0"/>
              </a:rPr>
              <a:t>                 Self Motivation</a:t>
            </a:r>
          </a:p>
          <a:p>
            <a:pPr>
              <a:buNone/>
            </a:pPr>
            <a:r>
              <a:rPr lang="en-US" sz="2000" dirty="0">
                <a:latin typeface="Trebuchet MS (Body)"/>
                <a:cs typeface="Times New Roman" pitchFamily="18" charset="0"/>
              </a:rPr>
              <a:t>                 Leadership Skills</a:t>
            </a:r>
          </a:p>
          <a:p>
            <a:pPr>
              <a:buNone/>
            </a:pPr>
            <a:r>
              <a:rPr lang="en-US" sz="2000" dirty="0">
                <a:latin typeface="Trebuchet MS (Body)"/>
                <a:cs typeface="Times New Roman" pitchFamily="18" charset="0"/>
              </a:rPr>
              <a:t>                 Team-Working Skills</a:t>
            </a:r>
          </a:p>
          <a:p>
            <a:pPr>
              <a:buNone/>
            </a:pPr>
            <a:r>
              <a:rPr lang="en-US" sz="2000" dirty="0">
                <a:latin typeface="Trebuchet MS (Body)"/>
                <a:cs typeface="Times New Roman" pitchFamily="18" charset="0"/>
              </a:rPr>
              <a:t>                 Creativity and Problem Solving Skills</a:t>
            </a:r>
          </a:p>
          <a:p>
            <a:pPr>
              <a:buNone/>
            </a:pPr>
            <a:r>
              <a:rPr lang="en-US" sz="2000" dirty="0">
                <a:latin typeface="Trebuchet MS (Body)"/>
                <a:cs typeface="Times New Roman" pitchFamily="18" charset="0"/>
              </a:rPr>
              <a:t>                 Time Management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are Soft skills?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Soft skills is a synonym for "people skills." The term describes those personal attributes that indicate a high level of emotional intelligence.</a:t>
            </a:r>
          </a:p>
          <a:p>
            <a:r>
              <a:rPr lang="en-US" sz="2000" dirty="0"/>
              <a:t>Unlike hard skills, which describe a person's technical skill set and ability to perform specific tasks, soft skills are broadly applicable across job titles and industries.</a:t>
            </a:r>
          </a:p>
          <a:p>
            <a:r>
              <a:rPr lang="en-US" sz="2000" dirty="0"/>
              <a:t> It's often said that hard skills will get you an interview but you need soft skills to get -- and keep -- the job.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Importance of Soft 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b="1" dirty="0">
                <a:solidFill>
                  <a:schemeClr val="accent2"/>
                </a:solidFill>
              </a:rPr>
              <a:t>kill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To handle interpersonal relations</a:t>
            </a:r>
          </a:p>
          <a:p>
            <a:r>
              <a:rPr lang="en-US" sz="2000" dirty="0"/>
              <a:t>To take appropriate decisions</a:t>
            </a:r>
          </a:p>
          <a:p>
            <a:r>
              <a:rPr lang="en-US" sz="2000" dirty="0"/>
              <a:t>To communicate effectively </a:t>
            </a:r>
          </a:p>
          <a:p>
            <a:r>
              <a:rPr lang="en-US" sz="2000" dirty="0"/>
              <a:t>To have good impression and impact to gain  professional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34B8E-D039-47C9-A8F7-0A4F6A9C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7" y="3581400"/>
            <a:ext cx="6019803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What are the Most Important Soft Skills?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51054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rebuchet MS (Body)"/>
                <a:cs typeface="Times New Roman" pitchFamily="18" charset="0"/>
              </a:rPr>
              <a:t>Communication skills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Body language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Making Decisions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Self Motivation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Leadership Skills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Team-Working Skills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Creativity and Problem Solving Skills</a:t>
            </a:r>
          </a:p>
          <a:p>
            <a:r>
              <a:rPr lang="en-US" sz="2000" dirty="0">
                <a:latin typeface="Trebuchet MS (Body)"/>
                <a:cs typeface="Times New Roman" pitchFamily="18" charset="0"/>
              </a:rPr>
              <a:t>Time Management and ability to work under Pressure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16637"/>
            <a:ext cx="6347713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Communication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Communication skills are always top of the ‘essential skills’ list in any job advertisement. </a:t>
            </a:r>
          </a:p>
          <a:p>
            <a:r>
              <a:rPr lang="en-US" sz="2000" dirty="0"/>
              <a:t>People with strong communication skills can build relationships (from the initial building rapport through to a longer-term relationship), listen well, and vary their communication to suit the circumstances.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33DF9-06EE-4BF9-B293-87DD3E88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1000"/>
            <a:ext cx="2667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Body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Face is the index of the mind and it clearly displays the persons  interest</a:t>
            </a:r>
          </a:p>
          <a:p>
            <a:pPr>
              <a:buClr>
                <a:schemeClr val="tx1"/>
              </a:buClr>
            </a:pPr>
            <a:r>
              <a:rPr lang="en-US" sz="2000" dirty="0"/>
              <a:t>Body language presents to the audience what we feel &amp; think about the particular matter</a:t>
            </a:r>
          </a:p>
          <a:p>
            <a:pPr>
              <a:buClr>
                <a:schemeClr val="tx1"/>
              </a:buClr>
            </a:pPr>
            <a:r>
              <a:rPr lang="en-US" sz="2000" dirty="0"/>
              <a:t>Ex: Nodding one’s head</a:t>
            </a:r>
          </a:p>
          <a:p>
            <a:pPr>
              <a:buClr>
                <a:schemeClr val="tx1"/>
              </a:buClr>
            </a:pPr>
            <a:r>
              <a:rPr lang="en-US" sz="2000" dirty="0"/>
              <a:t>Body language (</a:t>
            </a:r>
            <a:r>
              <a:rPr lang="en-US" sz="2000" dirty="0" err="1"/>
              <a:t>e.g</a:t>
            </a:r>
            <a:r>
              <a:rPr lang="en-US" sz="2000" dirty="0"/>
              <a:t>, arms crossed, standing, sitting, relaxed)</a:t>
            </a:r>
          </a:p>
          <a:p>
            <a:pPr>
              <a:buClr>
                <a:schemeClr val="tx1"/>
              </a:buClr>
            </a:pPr>
            <a:r>
              <a:rPr lang="en-US" sz="2000" dirty="0"/>
              <a:t>Emotion of the sender &amp; receiver (</a:t>
            </a:r>
            <a:r>
              <a:rPr lang="en-US" sz="2000" dirty="0" err="1"/>
              <a:t>e.g</a:t>
            </a:r>
            <a:r>
              <a:rPr lang="en-US" sz="2000" dirty="0"/>
              <a:t>, speaking clearly, enthusiastic)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826FB-D087-4E98-A31D-A8D0816D8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-293050"/>
            <a:ext cx="4109224" cy="26132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Making Decisions</a:t>
            </a:r>
            <a:b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Valued by employers for many reasons, being able to make decisions is key to getting on in life. </a:t>
            </a:r>
          </a:p>
          <a:p>
            <a:r>
              <a:rPr lang="en-US" sz="2000" dirty="0"/>
              <a:t>Sometimes the actual decision doesn’t even matter; what matters is that you have made one and moved 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36EA-45DF-4D88-A16D-BE61BD948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33825"/>
            <a:ext cx="487680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Self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00200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People who are self-motivated get on by themselves. </a:t>
            </a:r>
          </a:p>
          <a:p>
            <a:r>
              <a:rPr lang="en-US" sz="2000" dirty="0"/>
              <a:t>They don’t need close supervision and they are good to work with because they are generally positive about life and can be counted upon to keep going.</a:t>
            </a:r>
          </a:p>
          <a:p>
            <a:r>
              <a:rPr lang="en-US" sz="2000" dirty="0"/>
              <a:t> It also helps to work on your personal resilience and adaptability to change.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B8226-40AD-4A96-9E91-9CF9A7310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97982"/>
            <a:ext cx="3276600" cy="24600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752</Words>
  <Application>Microsoft Office PowerPoint</Application>
  <PresentationFormat>On-screen Show 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Agent Orange</vt:lpstr>
      <vt:lpstr>Arial</vt:lpstr>
      <vt:lpstr>Calibri</vt:lpstr>
      <vt:lpstr>Times New Roman</vt:lpstr>
      <vt:lpstr>Trebuchet MS</vt:lpstr>
      <vt:lpstr>Trebuchet MS (Body)</vt:lpstr>
      <vt:lpstr>Verdana</vt:lpstr>
      <vt:lpstr>Wingdings 3</vt:lpstr>
      <vt:lpstr>Facet</vt:lpstr>
      <vt:lpstr>PowerPoint Presentation</vt:lpstr>
      <vt:lpstr>Content</vt:lpstr>
      <vt:lpstr>What are Soft skills?</vt:lpstr>
      <vt:lpstr>Importance of Soft Skill</vt:lpstr>
      <vt:lpstr>What are the Most Important Soft Skills?</vt:lpstr>
      <vt:lpstr>Communication skills</vt:lpstr>
      <vt:lpstr>Body language</vt:lpstr>
      <vt:lpstr>Making Decisions </vt:lpstr>
      <vt:lpstr>Self Motivation</vt:lpstr>
      <vt:lpstr>Leadership</vt:lpstr>
      <vt:lpstr>Team-Work</vt:lpstr>
      <vt:lpstr>Creativity and Problem-solving</vt:lpstr>
      <vt:lpstr>Time Management and Ability to work under pressure </vt:lpstr>
      <vt:lpstr>Conclusion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Soft skills?</dc:title>
  <dc:creator>Sumit Thakur</dc:creator>
  <cp:lastModifiedBy>Venkatesh Sigi</cp:lastModifiedBy>
  <cp:revision>11</cp:revision>
  <dcterms:created xsi:type="dcterms:W3CDTF">2017-04-10T12:26:18Z</dcterms:created>
  <dcterms:modified xsi:type="dcterms:W3CDTF">2022-08-02T09:13:12Z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2022-08-02T09:11:31Z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92320f93-f0e4-4ebb-b2bc-a81bc258537c</vt:lpwstr>
  </property>
  <property fmtid="{D5CDD505-2E9C-101B-9397-08002B2CF9AE}" pid="8" name="MSIP_Label_a0819fa7-4367-4500-ba88-dd630d977609_ContentBits">
    <vt:lpwstr>0</vt:lpwstr>
  </property>
</Properties>
</file>