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7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alancecareers.com/types-of-listening-skills-with-examples-2063759" TargetMode="External"/><Relationship Id="rId2" Type="http://schemas.openxmlformats.org/officeDocument/2006/relationships/hyperlink" Target="https://www.thebalancecareers.com/interpersonal-skills-list-20637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reoptical.co.uk/coloured-contact-len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726676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Soft and </a:t>
            </a:r>
            <a:br>
              <a:rPr lang="en-US" sz="4000" dirty="0"/>
            </a:br>
            <a:r>
              <a:rPr lang="en-US" sz="4000" dirty="0"/>
              <a:t>Communications</a:t>
            </a:r>
            <a:br>
              <a:rPr lang="en-US" sz="4000" dirty="0"/>
            </a:br>
            <a:r>
              <a:rPr lang="en-US" sz="4000" dirty="0"/>
              <a:t>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683" y="4222825"/>
            <a:ext cx="2511872" cy="574253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Ramanamma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52B0-C82C-4A76-8840-12C723FC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effectLst/>
                <a:latin typeface="Goudy Old Style (Body)"/>
              </a:rPr>
              <a:t>Grammar</a:t>
            </a:r>
            <a:br>
              <a:rPr lang="en-US" sz="4800" b="0" i="0" dirty="0">
                <a:effectLst/>
                <a:latin typeface="Goudy Old Style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A19B-3CC3-4C96-98B7-914A63DB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set of guidelines which tells us clearly how, when and where to use the words of any given language. Hence all these guidelines form into one shape called grammar,</a:t>
            </a:r>
          </a:p>
          <a:p>
            <a:r>
              <a:rPr lang="en-US" dirty="0"/>
              <a:t>In today’s modern world grammar is defined as the Mother Board of all languages.</a:t>
            </a:r>
          </a:p>
          <a:p>
            <a:r>
              <a:rPr lang="en-US" dirty="0"/>
              <a:t>It is a set of guidelines for any given language in the world.</a:t>
            </a:r>
          </a:p>
          <a:p>
            <a:r>
              <a:rPr lang="en-US" dirty="0"/>
              <a:t>The grammar controls and designs the output of all kinds of communication of an individual.</a:t>
            </a:r>
          </a:p>
          <a:p>
            <a:r>
              <a:rPr lang="en-US" dirty="0"/>
              <a:t>A language can be mastered only after mastering its grammar.</a:t>
            </a:r>
          </a:p>
        </p:txBody>
      </p:sp>
    </p:spTree>
    <p:extLst>
      <p:ext uri="{BB962C8B-B14F-4D97-AF65-F5344CB8AC3E}">
        <p14:creationId xmlns:p14="http://schemas.microsoft.com/office/powerpoint/2010/main" val="365433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EDDC-EFD8-47A6-A265-7D1D889A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34F5-B561-4305-8F1D-B4767B98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More and more businesses are considering soft skills as important job as an criteria.</a:t>
            </a:r>
          </a:p>
          <a:p>
            <a:r>
              <a:rPr lang="en-US" sz="2400" dirty="0"/>
              <a:t>An increase in service industry emphasizes the need for soft skills.</a:t>
            </a:r>
          </a:p>
          <a:p>
            <a:r>
              <a:rPr lang="en-US" sz="2400" dirty="0"/>
              <a:t>Soft skills are used in personal and personal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7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37349-79A1-42BF-B4B3-D83165B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Thank You……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9346DA1-DEFD-DE05-F9A6-2E3B17951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What Are Soft Skills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oudy Old Style (Body)"/>
              </a:rPr>
              <a:t>How Soft Skills Work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Body language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Communication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Language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Grammar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udy Old Style (Body)"/>
              </a:rPr>
              <a:t>Conclusion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E3D6-F5BB-4774-BEFC-90F3FFE1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Publico"/>
              </a:rPr>
              <a:t>What Are Soft Skills?</a:t>
            </a:r>
            <a:br>
              <a:rPr lang="en-US" b="0" i="0" dirty="0">
                <a:effectLst/>
                <a:latin typeface="Public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0EDD-BB82-484D-84E9-8776A598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Rubik"/>
              </a:rPr>
              <a:t>Soft skills relate to how you work. Soft skills include </a:t>
            </a:r>
            <a:r>
              <a:rPr lang="en-US" b="0" i="0" u="none" strike="noStrike" dirty="0">
                <a:effectLst/>
                <a:latin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interpersonal</a:t>
            </a:r>
            <a:r>
              <a:rPr lang="en-US" b="0" i="0" dirty="0">
                <a:effectLst/>
                <a:latin typeface="Rubik"/>
              </a:rPr>
              <a:t> (people) skills, communication skills, </a:t>
            </a:r>
            <a:r>
              <a:rPr lang="en-US" b="0" i="0" u="none" strike="noStrike" dirty="0">
                <a:effectLst/>
                <a:latin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listening skills</a:t>
            </a:r>
            <a:r>
              <a:rPr lang="en-US" b="0" i="0" dirty="0">
                <a:effectLst/>
                <a:latin typeface="Rubik"/>
              </a:rPr>
              <a:t>, time management, and empathy, among others. They are among the top skills employers seek in the candidates they hire, because soft skills are important for just about every job.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B497-8D40-48F0-B080-8CFEF9FE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Publico"/>
              </a:rPr>
              <a:t>How Soft Skills Work</a:t>
            </a:r>
            <a:br>
              <a:rPr lang="en-US" b="0" i="0" dirty="0">
                <a:solidFill>
                  <a:srgbClr val="222222"/>
                </a:solidFill>
                <a:effectLst/>
                <a:latin typeface="Public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C7CA-6905-4D03-9735-90972163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ubik"/>
              </a:rPr>
              <a:t>Soft skills are also important to the success of most employers. After all, nearly every job requires employees to engage with others in some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5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101C-014C-4199-A047-A6351612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effectLst/>
                <a:latin typeface="Goudy Old Style (Body)"/>
              </a:rPr>
              <a:t>Body language</a:t>
            </a:r>
            <a:br>
              <a:rPr lang="en-US" sz="4800" b="0" i="0" dirty="0">
                <a:effectLst/>
                <a:latin typeface="Goudy Old Style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002A-60AA-493F-8478-552169DB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natural representation which is inbuilt within each and every living organism in this world.</a:t>
            </a:r>
          </a:p>
          <a:p>
            <a:r>
              <a:rPr lang="en-US" dirty="0"/>
              <a:t>Body language is a type of communication in which physical behaviors, as opposed to words, are used to express or convey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5796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A20-47AA-4941-BE2D-29F53830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facts about body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D8B2-215F-4735-B8D1-63AF46D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Always carry a pleasant smile in your face.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Maintain a proper eye contact. You can pull a small trick here by using some </a:t>
            </a:r>
            <a:r>
              <a:rPr lang="en-US" b="0" i="0" u="none" strike="noStrike" dirty="0" err="1">
                <a:solidFill>
                  <a:srgbClr val="AD1F1F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coloured</a:t>
            </a:r>
            <a:r>
              <a:rPr lang="en-US" b="0" i="0" u="none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eye contacts</a:t>
            </a:r>
            <a:r>
              <a:rPr lang="en-US" b="0" i="0" dirty="0">
                <a:effectLst/>
                <a:latin typeface="inherit"/>
              </a:rPr>
              <a:t> to make your eyes shine.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When you have the chances of standing, stand up because people who stand always look powerful.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Always use your arm movements during any kind of explanation, which will make you look confident.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Always sit with your toes pointing out.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Avoid hand to face movements during any conversation.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Don’t cover or hide in a meeting or a group discussion.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D630-D10C-4AAF-9D77-D8A79AD0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effectLst/>
                <a:latin typeface="Goudy Old Style (Body)"/>
              </a:rPr>
              <a:t>Communication</a:t>
            </a:r>
            <a:br>
              <a:rPr lang="en-US" sz="4800" b="0" i="0" dirty="0">
                <a:effectLst/>
                <a:latin typeface="Goudy Old Style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3C49-7A48-414A-912D-8C944F0E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defined as the ability to convey or share ideas and feelings effectively.</a:t>
            </a:r>
          </a:p>
          <a:p>
            <a:r>
              <a:rPr lang="en-US" dirty="0"/>
              <a:t>Communication is the act of giving, receiving, and sharing information</a:t>
            </a:r>
          </a:p>
          <a:p>
            <a:r>
              <a:rPr lang="en-US" dirty="0"/>
              <a:t>The communication process will be complete once the receiver understands the message of the sender. If not, the communication process will remain incomplete.</a:t>
            </a:r>
          </a:p>
          <a:p>
            <a:r>
              <a:rPr lang="en-US" dirty="0"/>
              <a:t>The proper usage of grammar helps in building an effective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65138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52AE-99A6-41BC-991A-5CD972B8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effectLst/>
                <a:latin typeface="Goudy Old Style (Body)"/>
              </a:rPr>
              <a:t>Language</a:t>
            </a:r>
            <a:br>
              <a:rPr lang="en-US" sz="4800" b="0" i="0" dirty="0">
                <a:effectLst/>
                <a:latin typeface="Goudy Old Style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FD80-134B-4CBA-9B6C-75A17A88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is a medium of communication that helps us expressing and conveying our thoughts, feelings, and emotions of two individuals.</a:t>
            </a:r>
          </a:p>
          <a:p>
            <a:r>
              <a:rPr lang="en-US" dirty="0"/>
              <a:t>It is also called as verbal communication.</a:t>
            </a:r>
          </a:p>
          <a:p>
            <a:r>
              <a:rPr lang="en-US" dirty="0"/>
              <a:t>Each language has its own set of rules in delivering the meaning from one to another.</a:t>
            </a:r>
          </a:p>
          <a:p>
            <a:r>
              <a:rPr lang="en-US" dirty="0"/>
              <a:t>The grammar of each language has to be properly understood to master it.</a:t>
            </a:r>
          </a:p>
          <a:p>
            <a:r>
              <a:rPr lang="en-US" dirty="0"/>
              <a:t>Researchers have estimated that there are up to 7000 different languages spoken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38948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C851-9EA4-4AB3-B99D-4085912C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Important facts about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8BBF-C375-4D2B-8591-0B55E380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grammar has to be properly used to during all the conversations.</a:t>
            </a:r>
          </a:p>
          <a:p>
            <a:r>
              <a:rPr lang="en-US" dirty="0"/>
              <a:t>Always think before you talk.</a:t>
            </a:r>
          </a:p>
          <a:p>
            <a:r>
              <a:rPr lang="en-US" dirty="0"/>
              <a:t>Use simple and short sentences to convey your messages.</a:t>
            </a:r>
          </a:p>
          <a:p>
            <a:r>
              <a:rPr lang="en-US" dirty="0"/>
              <a:t>Avoid using complex and long sentences.</a:t>
            </a:r>
          </a:p>
          <a:p>
            <a:r>
              <a:rPr lang="en-US" dirty="0"/>
              <a:t>Don’t use verbal and nonverbal fillers during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152762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{8A0858F1-CB6C-48A7-BE46-23C779F9F873}tf55705232_win32</Template>
  <TotalTime>41</TotalTime>
  <Words>603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Goudy Old Style</vt:lpstr>
      <vt:lpstr>Goudy Old Style (Body)</vt:lpstr>
      <vt:lpstr>inherit</vt:lpstr>
      <vt:lpstr>Publico</vt:lpstr>
      <vt:lpstr>Rubik</vt:lpstr>
      <vt:lpstr>Wingdings 2</vt:lpstr>
      <vt:lpstr>SlateVTI</vt:lpstr>
      <vt:lpstr>Soft and  Communications Skills</vt:lpstr>
      <vt:lpstr>Titles </vt:lpstr>
      <vt:lpstr>What Are Soft Skills? </vt:lpstr>
      <vt:lpstr>How Soft Skills Work </vt:lpstr>
      <vt:lpstr>Body language </vt:lpstr>
      <vt:lpstr>Important facts about body language</vt:lpstr>
      <vt:lpstr>Communication </vt:lpstr>
      <vt:lpstr>Language </vt:lpstr>
      <vt:lpstr> Important facts about language:</vt:lpstr>
      <vt:lpstr>Grammar </vt:lpstr>
      <vt:lpstr>Conclusion</vt:lpstr>
      <vt:lpstr>Thank You……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and  Communications</dc:title>
  <dc:creator>Venkatesh Sigi</dc:creator>
  <cp:lastModifiedBy>Venkatesh Sigi</cp:lastModifiedBy>
  <cp:revision>18</cp:revision>
  <dcterms:created xsi:type="dcterms:W3CDTF">2022-08-02T08:19:19Z</dcterms:created>
  <dcterms:modified xsi:type="dcterms:W3CDTF">2022-08-02T09:12:31Z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0819fa7-4367-4500-ba88-dd630d977609_Enabled">
    <vt:lpwstr>true</vt:lpwstr>
  </property>
  <property fmtid="{D5CDD505-2E9C-101B-9397-08002B2CF9AE}" pid="4" name="MSIP_Label_a0819fa7-4367-4500-ba88-dd630d977609_SetDate">
    <vt:lpwstr>2022-08-02T08:19:36Z</vt:lpwstr>
  </property>
  <property fmtid="{D5CDD505-2E9C-101B-9397-08002B2CF9AE}" pid="5" name="MSIP_Label_a0819fa7-4367-4500-ba88-dd630d977609_Method">
    <vt:lpwstr>Standard</vt:lpwstr>
  </property>
  <property fmtid="{D5CDD505-2E9C-101B-9397-08002B2CF9AE}" pid="6" name="MSIP_Label_a0819fa7-4367-4500-ba88-dd630d977609_Name">
    <vt:lpwstr>a0819fa7-4367-4500-ba88-dd630d977609</vt:lpwstr>
  </property>
  <property fmtid="{D5CDD505-2E9C-101B-9397-08002B2CF9AE}" pid="7" name="MSIP_Label_a0819fa7-4367-4500-ba88-dd630d977609_SiteId">
    <vt:lpwstr>63ce7d59-2f3e-42cd-a8cc-be764cff5eb6</vt:lpwstr>
  </property>
  <property fmtid="{D5CDD505-2E9C-101B-9397-08002B2CF9AE}" pid="8" name="MSIP_Label_a0819fa7-4367-4500-ba88-dd630d977609_ActionId">
    <vt:lpwstr>9018c936-8dca-463c-9812-dbaf3b11d4d0</vt:lpwstr>
  </property>
  <property fmtid="{D5CDD505-2E9C-101B-9397-08002B2CF9AE}" pid="9" name="MSIP_Label_a0819fa7-4367-4500-ba88-dd630d977609_ContentBits">
    <vt:lpwstr>0</vt:lpwstr>
  </property>
</Properties>
</file>