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71" r:id="rId3"/>
    <p:sldId id="267" r:id="rId4"/>
    <p:sldId id="260" r:id="rId5"/>
    <p:sldId id="277" r:id="rId6"/>
    <p:sldId id="278" r:id="rId7"/>
    <p:sldId id="274" r:id="rId8"/>
    <p:sldId id="273" r:id="rId9"/>
    <p:sldId id="272" r:id="rId10"/>
    <p:sldId id="263" r:id="rId11"/>
    <p:sldId id="266" r:id="rId12"/>
    <p:sldId id="265" r:id="rId13"/>
    <p:sldId id="276"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DD6120-9B05-43A9-BBD2-93E7FB9EFA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7C811D-6E6D-4DB4-9E12-8B5626A90123}">
      <dgm:prSet/>
      <dgm:spPr/>
      <dgm:t>
        <a:bodyPr/>
        <a:lstStyle/>
        <a:p>
          <a:pPr algn="ctr" rtl="0"/>
          <a:r>
            <a:rPr lang="en-US" b="0" i="0" dirty="0" smtClean="0"/>
            <a:t>    Life Saver Project(Blood Donation System)</a:t>
          </a:r>
          <a:endParaRPr lang="en-US" dirty="0"/>
        </a:p>
      </dgm:t>
    </dgm:pt>
    <dgm:pt modelId="{69B3FF4C-F134-4B4C-9E55-583C9BA07A34}" type="parTrans" cxnId="{171D4CD7-1820-4E01-81A0-9CC0D56BD61D}">
      <dgm:prSet/>
      <dgm:spPr/>
      <dgm:t>
        <a:bodyPr/>
        <a:lstStyle/>
        <a:p>
          <a:endParaRPr lang="en-US"/>
        </a:p>
      </dgm:t>
    </dgm:pt>
    <dgm:pt modelId="{3CFC3C93-531E-4A0C-9E11-BAF77F8B3B1F}" type="sibTrans" cxnId="{171D4CD7-1820-4E01-81A0-9CC0D56BD61D}">
      <dgm:prSet/>
      <dgm:spPr/>
      <dgm:t>
        <a:bodyPr/>
        <a:lstStyle/>
        <a:p>
          <a:endParaRPr lang="en-US"/>
        </a:p>
      </dgm:t>
    </dgm:pt>
    <dgm:pt modelId="{D08DB3FF-B835-4FF3-BB56-3DAC51B1DD69}" type="pres">
      <dgm:prSet presAssocID="{98DD6120-9B05-43A9-BBD2-93E7FB9EFABA}" presName="linear" presStyleCnt="0">
        <dgm:presLayoutVars>
          <dgm:animLvl val="lvl"/>
          <dgm:resizeHandles val="exact"/>
        </dgm:presLayoutVars>
      </dgm:prSet>
      <dgm:spPr/>
      <dgm:t>
        <a:bodyPr/>
        <a:lstStyle/>
        <a:p>
          <a:endParaRPr lang="en-US"/>
        </a:p>
      </dgm:t>
    </dgm:pt>
    <dgm:pt modelId="{8BECB8F8-3BF9-4045-9461-ECD0FD6F86CE}" type="pres">
      <dgm:prSet presAssocID="{2D7C811D-6E6D-4DB4-9E12-8B5626A90123}" presName="parentText" presStyleLbl="node1" presStyleIdx="0" presStyleCnt="1" custScaleY="144086" custLinFactY="100000" custLinFactNeighborX="-670" custLinFactNeighborY="153166">
        <dgm:presLayoutVars>
          <dgm:chMax val="0"/>
          <dgm:bulletEnabled val="1"/>
        </dgm:presLayoutVars>
      </dgm:prSet>
      <dgm:spPr/>
      <dgm:t>
        <a:bodyPr/>
        <a:lstStyle/>
        <a:p>
          <a:endParaRPr lang="en-US"/>
        </a:p>
      </dgm:t>
    </dgm:pt>
  </dgm:ptLst>
  <dgm:cxnLst>
    <dgm:cxn modelId="{61A48B01-7C23-4384-ABC2-B2749DDB1BC1}" type="presOf" srcId="{2D7C811D-6E6D-4DB4-9E12-8B5626A90123}" destId="{8BECB8F8-3BF9-4045-9461-ECD0FD6F86CE}" srcOrd="0" destOrd="0" presId="urn:microsoft.com/office/officeart/2005/8/layout/vList2"/>
    <dgm:cxn modelId="{0B37AEED-FE7D-4A81-85D5-1F9B764403D5}" type="presOf" srcId="{98DD6120-9B05-43A9-BBD2-93E7FB9EFABA}" destId="{D08DB3FF-B835-4FF3-BB56-3DAC51B1DD69}" srcOrd="0" destOrd="0" presId="urn:microsoft.com/office/officeart/2005/8/layout/vList2"/>
    <dgm:cxn modelId="{171D4CD7-1820-4E01-81A0-9CC0D56BD61D}" srcId="{98DD6120-9B05-43A9-BBD2-93E7FB9EFABA}" destId="{2D7C811D-6E6D-4DB4-9E12-8B5626A90123}" srcOrd="0" destOrd="0" parTransId="{69B3FF4C-F134-4B4C-9E55-583C9BA07A34}" sibTransId="{3CFC3C93-531E-4A0C-9E11-BAF77F8B3B1F}"/>
    <dgm:cxn modelId="{75DD658E-D15C-40E3-BF7F-6EE499FF4CF3}" type="presParOf" srcId="{D08DB3FF-B835-4FF3-BB56-3DAC51B1DD69}" destId="{8BECB8F8-3BF9-4045-9461-ECD0FD6F86C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4DC51-5F4A-4416-A5A3-1FC7A2336E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A4AF99-1017-44FA-A3F4-9B069FFFDDBE}">
      <dgm:prSet/>
      <dgm:spPr/>
      <dgm:t>
        <a:bodyPr/>
        <a:lstStyle/>
        <a:p>
          <a:pPr algn="ctr" rtl="0"/>
          <a:r>
            <a:rPr lang="en-US" dirty="0" smtClean="0"/>
            <a:t>Batch no:B7</a:t>
          </a:r>
          <a:endParaRPr lang="en-US" dirty="0"/>
        </a:p>
      </dgm:t>
    </dgm:pt>
    <dgm:pt modelId="{6F14CA87-B698-41D9-A7CD-632104FDF820}" type="parTrans" cxnId="{B499DAF4-6C1D-4787-8ED8-06D4EFB3D188}">
      <dgm:prSet/>
      <dgm:spPr/>
      <dgm:t>
        <a:bodyPr/>
        <a:lstStyle/>
        <a:p>
          <a:endParaRPr lang="en-US"/>
        </a:p>
      </dgm:t>
    </dgm:pt>
    <dgm:pt modelId="{0E89E1A6-CBCC-4713-B7B4-C6C2E6B95FFE}" type="sibTrans" cxnId="{B499DAF4-6C1D-4787-8ED8-06D4EFB3D188}">
      <dgm:prSet/>
      <dgm:spPr/>
      <dgm:t>
        <a:bodyPr/>
        <a:lstStyle/>
        <a:p>
          <a:endParaRPr lang="en-US"/>
        </a:p>
      </dgm:t>
    </dgm:pt>
    <dgm:pt modelId="{24475C11-54D7-4DF9-9DFD-27FA53883C73}" type="pres">
      <dgm:prSet presAssocID="{B984DC51-5F4A-4416-A5A3-1FC7A2336E41}" presName="linear" presStyleCnt="0">
        <dgm:presLayoutVars>
          <dgm:animLvl val="lvl"/>
          <dgm:resizeHandles val="exact"/>
        </dgm:presLayoutVars>
      </dgm:prSet>
      <dgm:spPr/>
      <dgm:t>
        <a:bodyPr/>
        <a:lstStyle/>
        <a:p>
          <a:endParaRPr lang="en-US"/>
        </a:p>
      </dgm:t>
    </dgm:pt>
    <dgm:pt modelId="{6D6E8836-2FB5-46AE-9277-709E1A00BE88}" type="pres">
      <dgm:prSet presAssocID="{81A4AF99-1017-44FA-A3F4-9B069FFFDDBE}" presName="parentText" presStyleLbl="node1" presStyleIdx="0" presStyleCnt="1" custLinFactNeighborX="-9454" custLinFactNeighborY="-19533">
        <dgm:presLayoutVars>
          <dgm:chMax val="0"/>
          <dgm:bulletEnabled val="1"/>
        </dgm:presLayoutVars>
      </dgm:prSet>
      <dgm:spPr/>
      <dgm:t>
        <a:bodyPr/>
        <a:lstStyle/>
        <a:p>
          <a:endParaRPr lang="en-US"/>
        </a:p>
      </dgm:t>
    </dgm:pt>
  </dgm:ptLst>
  <dgm:cxnLst>
    <dgm:cxn modelId="{00561A52-783B-466D-83F3-2356E858B0F8}" type="presOf" srcId="{B984DC51-5F4A-4416-A5A3-1FC7A2336E41}" destId="{24475C11-54D7-4DF9-9DFD-27FA53883C73}" srcOrd="0" destOrd="0" presId="urn:microsoft.com/office/officeart/2005/8/layout/vList2"/>
    <dgm:cxn modelId="{13712A12-0A2B-4645-9E11-B66E33835C37}" type="presOf" srcId="{81A4AF99-1017-44FA-A3F4-9B069FFFDDBE}" destId="{6D6E8836-2FB5-46AE-9277-709E1A00BE88}" srcOrd="0" destOrd="0" presId="urn:microsoft.com/office/officeart/2005/8/layout/vList2"/>
    <dgm:cxn modelId="{B499DAF4-6C1D-4787-8ED8-06D4EFB3D188}" srcId="{B984DC51-5F4A-4416-A5A3-1FC7A2336E41}" destId="{81A4AF99-1017-44FA-A3F4-9B069FFFDDBE}" srcOrd="0" destOrd="0" parTransId="{6F14CA87-B698-41D9-A7CD-632104FDF820}" sibTransId="{0E89E1A6-CBCC-4713-B7B4-C6C2E6B95FFE}"/>
    <dgm:cxn modelId="{32B54F36-7E2B-4F0F-999E-54EC2B2B75E8}" type="presParOf" srcId="{24475C11-54D7-4DF9-9DFD-27FA53883C73}" destId="{6D6E8836-2FB5-46AE-9277-709E1A00BE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A7F7FD-32B2-4FA5-9BD1-F18F985A39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3E8A75-7F16-446F-9B59-27E242181D51}">
      <dgm:prSet/>
      <dgm:spPr/>
      <dgm:t>
        <a:bodyPr/>
        <a:lstStyle/>
        <a:p>
          <a:pPr rtl="0"/>
          <a:r>
            <a:rPr lang="en-US" b="0" i="0" dirty="0" smtClean="0"/>
            <a:t>1. Abstract</a:t>
          </a:r>
          <a:br>
            <a:rPr lang="en-US" b="0" i="0" dirty="0" smtClean="0"/>
          </a:br>
          <a:r>
            <a:rPr lang="en-US" b="0" i="0" dirty="0" smtClean="0"/>
            <a:t>2. Introduction</a:t>
          </a:r>
          <a:br>
            <a:rPr lang="en-US" b="0" i="0" dirty="0" smtClean="0"/>
          </a:br>
          <a:r>
            <a:rPr lang="en-US" b="0" i="0" dirty="0" smtClean="0"/>
            <a:t>3. Existing System</a:t>
          </a:r>
          <a:br>
            <a:rPr lang="en-US" b="0" i="0" dirty="0" smtClean="0"/>
          </a:br>
          <a:r>
            <a:rPr lang="en-US" b="0" i="0" dirty="0" smtClean="0"/>
            <a:t>4. Proposed System</a:t>
          </a:r>
          <a:br>
            <a:rPr lang="en-US" b="0" i="0" dirty="0" smtClean="0"/>
          </a:br>
          <a:r>
            <a:rPr lang="en-US" b="0" i="0" dirty="0" smtClean="0"/>
            <a:t>5. Software Requirements</a:t>
          </a:r>
          <a:br>
            <a:rPr lang="en-US" b="0" i="0" dirty="0" smtClean="0"/>
          </a:br>
          <a:r>
            <a:rPr lang="en-US" b="0" i="0" dirty="0" smtClean="0"/>
            <a:t>6. Hardware Requirements</a:t>
          </a:r>
          <a:endParaRPr lang="en-US" dirty="0"/>
        </a:p>
      </dgm:t>
    </dgm:pt>
    <dgm:pt modelId="{C4642FE1-0805-4ED7-8712-7204B167073C}" type="parTrans" cxnId="{B2FB9192-7DE4-4120-BE2E-8E7054030A7B}">
      <dgm:prSet/>
      <dgm:spPr/>
      <dgm:t>
        <a:bodyPr/>
        <a:lstStyle/>
        <a:p>
          <a:endParaRPr lang="en-US"/>
        </a:p>
      </dgm:t>
    </dgm:pt>
    <dgm:pt modelId="{56D492A0-CFB3-41DF-BE5C-E934B3F12F39}" type="sibTrans" cxnId="{B2FB9192-7DE4-4120-BE2E-8E7054030A7B}">
      <dgm:prSet/>
      <dgm:spPr/>
      <dgm:t>
        <a:bodyPr/>
        <a:lstStyle/>
        <a:p>
          <a:endParaRPr lang="en-US"/>
        </a:p>
      </dgm:t>
    </dgm:pt>
    <dgm:pt modelId="{743BD75E-8D0B-46F7-8500-01E20E538B55}" type="pres">
      <dgm:prSet presAssocID="{63A7F7FD-32B2-4FA5-9BD1-F18F985A3973}" presName="linear" presStyleCnt="0">
        <dgm:presLayoutVars>
          <dgm:animLvl val="lvl"/>
          <dgm:resizeHandles val="exact"/>
        </dgm:presLayoutVars>
      </dgm:prSet>
      <dgm:spPr/>
      <dgm:t>
        <a:bodyPr/>
        <a:lstStyle/>
        <a:p>
          <a:endParaRPr lang="en-US"/>
        </a:p>
      </dgm:t>
    </dgm:pt>
    <dgm:pt modelId="{2A5DA9D7-731F-47A6-A612-623953E090F0}" type="pres">
      <dgm:prSet presAssocID="{803E8A75-7F16-446F-9B59-27E242181D51}" presName="parentText" presStyleLbl="node1" presStyleIdx="0" presStyleCnt="1">
        <dgm:presLayoutVars>
          <dgm:chMax val="0"/>
          <dgm:bulletEnabled val="1"/>
        </dgm:presLayoutVars>
      </dgm:prSet>
      <dgm:spPr/>
      <dgm:t>
        <a:bodyPr/>
        <a:lstStyle/>
        <a:p>
          <a:endParaRPr lang="en-US"/>
        </a:p>
      </dgm:t>
    </dgm:pt>
  </dgm:ptLst>
  <dgm:cxnLst>
    <dgm:cxn modelId="{3B09C943-ECD8-45C3-AE9D-2343A69D6F38}" type="presOf" srcId="{803E8A75-7F16-446F-9B59-27E242181D51}" destId="{2A5DA9D7-731F-47A6-A612-623953E090F0}" srcOrd="0" destOrd="0" presId="urn:microsoft.com/office/officeart/2005/8/layout/vList2"/>
    <dgm:cxn modelId="{92F0EB9F-7AE5-498D-8F4F-60BF60EF02EE}" type="presOf" srcId="{63A7F7FD-32B2-4FA5-9BD1-F18F985A3973}" destId="{743BD75E-8D0B-46F7-8500-01E20E538B55}" srcOrd="0" destOrd="0" presId="urn:microsoft.com/office/officeart/2005/8/layout/vList2"/>
    <dgm:cxn modelId="{B2FB9192-7DE4-4120-BE2E-8E7054030A7B}" srcId="{63A7F7FD-32B2-4FA5-9BD1-F18F985A3973}" destId="{803E8A75-7F16-446F-9B59-27E242181D51}" srcOrd="0" destOrd="0" parTransId="{C4642FE1-0805-4ED7-8712-7204B167073C}" sibTransId="{56D492A0-CFB3-41DF-BE5C-E934B3F12F39}"/>
    <dgm:cxn modelId="{A362680D-F79D-4AF5-8ADE-1FCEFDDD2D84}" type="presParOf" srcId="{743BD75E-8D0B-46F7-8500-01E20E538B55}" destId="{2A5DA9D7-731F-47A6-A612-623953E090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54C90E-920A-4F97-B6B4-D65945EC0D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16AAAE-226E-4489-ACBD-13A8B16FCBFE}">
      <dgm:prSet/>
      <dgm:spPr/>
      <dgm:t>
        <a:bodyPr/>
        <a:lstStyle/>
        <a:p>
          <a:pPr rtl="0"/>
          <a:r>
            <a:rPr lang="en-US" b="0" i="0" smtClean="0"/>
            <a:t>Life saver system is a web application developed for blood donations. </a:t>
          </a:r>
          <a:endParaRPr lang="en-US"/>
        </a:p>
      </dgm:t>
    </dgm:pt>
    <dgm:pt modelId="{E784247A-702F-43C9-A548-4C2C2E0BE221}" type="parTrans" cxnId="{BAB5050D-A6B8-45AE-9930-B0DA32673C3D}">
      <dgm:prSet/>
      <dgm:spPr/>
      <dgm:t>
        <a:bodyPr/>
        <a:lstStyle/>
        <a:p>
          <a:endParaRPr lang="en-US"/>
        </a:p>
      </dgm:t>
    </dgm:pt>
    <dgm:pt modelId="{631B21EE-62DC-4DAF-A5AB-D32F935C3670}" type="sibTrans" cxnId="{BAB5050D-A6B8-45AE-9930-B0DA32673C3D}">
      <dgm:prSet/>
      <dgm:spPr/>
      <dgm:t>
        <a:bodyPr/>
        <a:lstStyle/>
        <a:p>
          <a:endParaRPr lang="en-US"/>
        </a:p>
      </dgm:t>
    </dgm:pt>
    <dgm:pt modelId="{1C32AF2B-1685-485D-8941-B5AE51175BBA}">
      <dgm:prSet/>
      <dgm:spPr/>
      <dgm:t>
        <a:bodyPr/>
        <a:lstStyle/>
        <a:p>
          <a:pPr rtl="0"/>
          <a:r>
            <a:rPr lang="en-US" b="0" i="0" dirty="0" smtClean="0"/>
            <a:t>This consists of two set of users, Administrators and Blood Donors. Administrator login is created for chief doctors in major hospitals which run this web application. </a:t>
          </a:r>
          <a:endParaRPr lang="en-US" dirty="0"/>
        </a:p>
      </dgm:t>
    </dgm:pt>
    <dgm:pt modelId="{7FCC3249-CF43-4D65-9C09-67F39035C93D}" type="parTrans" cxnId="{ABD241BE-757C-4260-BE67-0D4360E1AF8A}">
      <dgm:prSet/>
      <dgm:spPr/>
      <dgm:t>
        <a:bodyPr/>
        <a:lstStyle/>
        <a:p>
          <a:endParaRPr lang="en-US"/>
        </a:p>
      </dgm:t>
    </dgm:pt>
    <dgm:pt modelId="{A5D74310-4304-47EA-96BF-52A841EB8F67}" type="sibTrans" cxnId="{ABD241BE-757C-4260-BE67-0D4360E1AF8A}">
      <dgm:prSet/>
      <dgm:spPr/>
      <dgm:t>
        <a:bodyPr/>
        <a:lstStyle/>
        <a:p>
          <a:endParaRPr lang="en-US"/>
        </a:p>
      </dgm:t>
    </dgm:pt>
    <dgm:pt modelId="{696C1FA3-3B81-4ABB-A41F-F501EACC79ED}">
      <dgm:prSet/>
      <dgm:spPr/>
      <dgm:t>
        <a:bodyPr/>
        <a:lstStyle/>
        <a:p>
          <a:pPr rtl="0"/>
          <a:r>
            <a:rPr lang="en-US" b="0" i="0" smtClean="0"/>
            <a:t>Blood Donors who are willing to donate blood have to register in the system. </a:t>
          </a:r>
          <a:endParaRPr lang="en-US"/>
        </a:p>
      </dgm:t>
    </dgm:pt>
    <dgm:pt modelId="{09C6BC25-3298-47B2-8820-693869EE71AD}" type="parTrans" cxnId="{8D3FE68C-BD15-4C3C-B8FE-41786C51BA98}">
      <dgm:prSet/>
      <dgm:spPr/>
      <dgm:t>
        <a:bodyPr/>
        <a:lstStyle/>
        <a:p>
          <a:endParaRPr lang="en-US"/>
        </a:p>
      </dgm:t>
    </dgm:pt>
    <dgm:pt modelId="{B35CBE8E-52CE-406E-A65E-63C87E8E271D}" type="sibTrans" cxnId="{8D3FE68C-BD15-4C3C-B8FE-41786C51BA98}">
      <dgm:prSet/>
      <dgm:spPr/>
      <dgm:t>
        <a:bodyPr/>
        <a:lstStyle/>
        <a:p>
          <a:endParaRPr lang="en-US"/>
        </a:p>
      </dgm:t>
    </dgm:pt>
    <dgm:pt modelId="{F22F7CE1-A8F8-4981-A3A2-E646EE13B2DC}" type="pres">
      <dgm:prSet presAssocID="{FE54C90E-920A-4F97-B6B4-D65945EC0D20}" presName="linear" presStyleCnt="0">
        <dgm:presLayoutVars>
          <dgm:animLvl val="lvl"/>
          <dgm:resizeHandles val="exact"/>
        </dgm:presLayoutVars>
      </dgm:prSet>
      <dgm:spPr/>
      <dgm:t>
        <a:bodyPr/>
        <a:lstStyle/>
        <a:p>
          <a:endParaRPr lang="en-US"/>
        </a:p>
      </dgm:t>
    </dgm:pt>
    <dgm:pt modelId="{977170B4-B68B-4290-8C4D-3C041672673A}" type="pres">
      <dgm:prSet presAssocID="{6716AAAE-226E-4489-ACBD-13A8B16FCBFE}" presName="parentText" presStyleLbl="node1" presStyleIdx="0" presStyleCnt="3" custScaleY="80233" custLinFactY="-1304" custLinFactNeighborY="-100000">
        <dgm:presLayoutVars>
          <dgm:chMax val="0"/>
          <dgm:bulletEnabled val="1"/>
        </dgm:presLayoutVars>
      </dgm:prSet>
      <dgm:spPr/>
      <dgm:t>
        <a:bodyPr/>
        <a:lstStyle/>
        <a:p>
          <a:endParaRPr lang="en-US"/>
        </a:p>
      </dgm:t>
    </dgm:pt>
    <dgm:pt modelId="{55B2AFB3-6FBB-4466-B8EB-F82D7BD1E2E3}" type="pres">
      <dgm:prSet presAssocID="{631B21EE-62DC-4DAF-A5AB-D32F935C3670}" presName="spacer" presStyleCnt="0"/>
      <dgm:spPr/>
    </dgm:pt>
    <dgm:pt modelId="{11AA8E54-652E-495A-B895-58770004F3C5}" type="pres">
      <dgm:prSet presAssocID="{1C32AF2B-1685-485D-8941-B5AE51175BBA}" presName="parentText" presStyleLbl="node1" presStyleIdx="1" presStyleCnt="3" custScaleY="85151" custLinFactNeighborY="-83553">
        <dgm:presLayoutVars>
          <dgm:chMax val="0"/>
          <dgm:bulletEnabled val="1"/>
        </dgm:presLayoutVars>
      </dgm:prSet>
      <dgm:spPr/>
      <dgm:t>
        <a:bodyPr/>
        <a:lstStyle/>
        <a:p>
          <a:endParaRPr lang="en-US"/>
        </a:p>
      </dgm:t>
    </dgm:pt>
    <dgm:pt modelId="{FE3B9528-72DA-4771-AD89-233ACC40BDB6}" type="pres">
      <dgm:prSet presAssocID="{A5D74310-4304-47EA-96BF-52A841EB8F67}" presName="spacer" presStyleCnt="0"/>
      <dgm:spPr/>
    </dgm:pt>
    <dgm:pt modelId="{F4FFB8E9-D2E4-45B5-9757-001501CB0D95}" type="pres">
      <dgm:prSet presAssocID="{696C1FA3-3B81-4ABB-A41F-F501EACC79ED}" presName="parentText" presStyleLbl="node1" presStyleIdx="2" presStyleCnt="3" custScaleY="71982">
        <dgm:presLayoutVars>
          <dgm:chMax val="0"/>
          <dgm:bulletEnabled val="1"/>
        </dgm:presLayoutVars>
      </dgm:prSet>
      <dgm:spPr/>
      <dgm:t>
        <a:bodyPr/>
        <a:lstStyle/>
        <a:p>
          <a:endParaRPr lang="en-US"/>
        </a:p>
      </dgm:t>
    </dgm:pt>
  </dgm:ptLst>
  <dgm:cxnLst>
    <dgm:cxn modelId="{35CC315E-C957-4BA0-AD80-F219CE96A604}" type="presOf" srcId="{6716AAAE-226E-4489-ACBD-13A8B16FCBFE}" destId="{977170B4-B68B-4290-8C4D-3C041672673A}" srcOrd="0" destOrd="0" presId="urn:microsoft.com/office/officeart/2005/8/layout/vList2"/>
    <dgm:cxn modelId="{ABD241BE-757C-4260-BE67-0D4360E1AF8A}" srcId="{FE54C90E-920A-4F97-B6B4-D65945EC0D20}" destId="{1C32AF2B-1685-485D-8941-B5AE51175BBA}" srcOrd="1" destOrd="0" parTransId="{7FCC3249-CF43-4D65-9C09-67F39035C93D}" sibTransId="{A5D74310-4304-47EA-96BF-52A841EB8F67}"/>
    <dgm:cxn modelId="{370C4A18-FEEB-4E84-B49D-BEC0EEDE2B1B}" type="presOf" srcId="{FE54C90E-920A-4F97-B6B4-D65945EC0D20}" destId="{F22F7CE1-A8F8-4981-A3A2-E646EE13B2DC}" srcOrd="0" destOrd="0" presId="urn:microsoft.com/office/officeart/2005/8/layout/vList2"/>
    <dgm:cxn modelId="{5F9A637F-47C8-4856-B865-FDCEA736A395}" type="presOf" srcId="{1C32AF2B-1685-485D-8941-B5AE51175BBA}" destId="{11AA8E54-652E-495A-B895-58770004F3C5}" srcOrd="0" destOrd="0" presId="urn:microsoft.com/office/officeart/2005/8/layout/vList2"/>
    <dgm:cxn modelId="{8D3FE68C-BD15-4C3C-B8FE-41786C51BA98}" srcId="{FE54C90E-920A-4F97-B6B4-D65945EC0D20}" destId="{696C1FA3-3B81-4ABB-A41F-F501EACC79ED}" srcOrd="2" destOrd="0" parTransId="{09C6BC25-3298-47B2-8820-693869EE71AD}" sibTransId="{B35CBE8E-52CE-406E-A65E-63C87E8E271D}"/>
    <dgm:cxn modelId="{BAB5050D-A6B8-45AE-9930-B0DA32673C3D}" srcId="{FE54C90E-920A-4F97-B6B4-D65945EC0D20}" destId="{6716AAAE-226E-4489-ACBD-13A8B16FCBFE}" srcOrd="0" destOrd="0" parTransId="{E784247A-702F-43C9-A548-4C2C2E0BE221}" sibTransId="{631B21EE-62DC-4DAF-A5AB-D32F935C3670}"/>
    <dgm:cxn modelId="{EB00F5CE-72DC-4097-B782-298E19E7923D}" type="presOf" srcId="{696C1FA3-3B81-4ABB-A41F-F501EACC79ED}" destId="{F4FFB8E9-D2E4-45B5-9757-001501CB0D95}" srcOrd="0" destOrd="0" presId="urn:microsoft.com/office/officeart/2005/8/layout/vList2"/>
    <dgm:cxn modelId="{203D2726-06DD-4330-B8E0-DE8BDF4316AB}" type="presParOf" srcId="{F22F7CE1-A8F8-4981-A3A2-E646EE13B2DC}" destId="{977170B4-B68B-4290-8C4D-3C041672673A}" srcOrd="0" destOrd="0" presId="urn:microsoft.com/office/officeart/2005/8/layout/vList2"/>
    <dgm:cxn modelId="{D035B795-B24C-4B15-8483-D44B29ADB683}" type="presParOf" srcId="{F22F7CE1-A8F8-4981-A3A2-E646EE13B2DC}" destId="{55B2AFB3-6FBB-4466-B8EB-F82D7BD1E2E3}" srcOrd="1" destOrd="0" presId="urn:microsoft.com/office/officeart/2005/8/layout/vList2"/>
    <dgm:cxn modelId="{95CCF58C-081F-46E7-BDB8-03B375197CCE}" type="presParOf" srcId="{F22F7CE1-A8F8-4981-A3A2-E646EE13B2DC}" destId="{11AA8E54-652E-495A-B895-58770004F3C5}" srcOrd="2" destOrd="0" presId="urn:microsoft.com/office/officeart/2005/8/layout/vList2"/>
    <dgm:cxn modelId="{EDEDC3AF-92E6-4FDD-8182-C8335FEC0013}" type="presParOf" srcId="{F22F7CE1-A8F8-4981-A3A2-E646EE13B2DC}" destId="{FE3B9528-72DA-4771-AD89-233ACC40BDB6}" srcOrd="3" destOrd="0" presId="urn:microsoft.com/office/officeart/2005/8/layout/vList2"/>
    <dgm:cxn modelId="{DD712E19-0E17-46C6-A4AB-E97F7603B1A5}" type="presParOf" srcId="{F22F7CE1-A8F8-4981-A3A2-E646EE13B2DC}" destId="{F4FFB8E9-D2E4-45B5-9757-001501CB0D9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6F7D97-477D-40F3-892E-737390AF7D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B1E0137-D8CC-4DEE-BC57-A978718F0ECD}">
      <dgm:prSet/>
      <dgm:spPr/>
      <dgm:t>
        <a:bodyPr/>
        <a:lstStyle/>
        <a:p>
          <a:pPr algn="l" rtl="0"/>
          <a:r>
            <a:rPr lang="en-US" b="0" i="0" dirty="0" smtClean="0"/>
            <a:t>When blood is needed for a person, then the corresponding administrator should add the details of the patient such as</a:t>
          </a:r>
          <a:r>
            <a:rPr lang="en-US" b="0" i="0" u="none" dirty="0" smtClean="0"/>
            <a:t>, Patient name, Blood group, Location of the hospital, </a:t>
          </a:r>
          <a:r>
            <a:rPr lang="en-US" b="0" i="0" dirty="0" smtClean="0"/>
            <a:t>etc. </a:t>
          </a:r>
          <a:endParaRPr lang="en-US" dirty="0"/>
        </a:p>
      </dgm:t>
    </dgm:pt>
    <dgm:pt modelId="{DE0BF014-9F6F-4AF8-8989-1DC31F7D3AF1}" type="parTrans" cxnId="{1C87783F-949D-4881-BDC3-9C9AF47E0D9A}">
      <dgm:prSet/>
      <dgm:spPr/>
      <dgm:t>
        <a:bodyPr/>
        <a:lstStyle/>
        <a:p>
          <a:endParaRPr lang="en-US"/>
        </a:p>
      </dgm:t>
    </dgm:pt>
    <dgm:pt modelId="{743A56F8-A0BE-4063-B307-095FDDD1D4D6}" type="sibTrans" cxnId="{1C87783F-949D-4881-BDC3-9C9AF47E0D9A}">
      <dgm:prSet/>
      <dgm:spPr/>
      <dgm:t>
        <a:bodyPr/>
        <a:lstStyle/>
        <a:p>
          <a:endParaRPr lang="en-US"/>
        </a:p>
      </dgm:t>
    </dgm:pt>
    <dgm:pt modelId="{C3805DE3-73CB-4302-BB33-9172BF9CA248}">
      <dgm:prSet/>
      <dgm:spPr/>
      <dgm:t>
        <a:bodyPr/>
        <a:lstStyle/>
        <a:p>
          <a:pPr rtl="0"/>
          <a:r>
            <a:rPr lang="en-US" b="0" i="0" smtClean="0"/>
            <a:t>The system will automatically analyze the list of donors who can donate blood for a particular patient. </a:t>
          </a:r>
          <a:endParaRPr lang="en-US"/>
        </a:p>
      </dgm:t>
    </dgm:pt>
    <dgm:pt modelId="{FF400903-D3C2-46B7-B74F-E915988F4F09}" type="parTrans" cxnId="{580A8E07-D1E1-43A3-814A-E3E6416ACA55}">
      <dgm:prSet/>
      <dgm:spPr/>
      <dgm:t>
        <a:bodyPr/>
        <a:lstStyle/>
        <a:p>
          <a:endParaRPr lang="en-US"/>
        </a:p>
      </dgm:t>
    </dgm:pt>
    <dgm:pt modelId="{27E0BA07-5B46-4784-B76B-A4F3FA093E4F}" type="sibTrans" cxnId="{580A8E07-D1E1-43A3-814A-E3E6416ACA55}">
      <dgm:prSet/>
      <dgm:spPr/>
      <dgm:t>
        <a:bodyPr/>
        <a:lstStyle/>
        <a:p>
          <a:endParaRPr lang="en-US"/>
        </a:p>
      </dgm:t>
    </dgm:pt>
    <dgm:pt modelId="{66C0933D-836E-4D66-AC34-233C590BE580}">
      <dgm:prSet/>
      <dgm:spPr/>
      <dgm:t>
        <a:bodyPr/>
        <a:lstStyle/>
        <a:p>
          <a:pPr rtl="0"/>
          <a:r>
            <a:rPr lang="en-US" b="0" i="0" smtClean="0"/>
            <a:t>Then the system compares the location of the person and the hospital where the patient is admitted. Then the system compares the day of blood needed and the day’s availability of the donor.</a:t>
          </a:r>
          <a:endParaRPr lang="en-US"/>
        </a:p>
      </dgm:t>
    </dgm:pt>
    <dgm:pt modelId="{C1D9CB9D-5187-4DC9-B3BA-F8257744EFC5}" type="parTrans" cxnId="{5D0A75A5-8604-4518-826E-23F2A9F3B116}">
      <dgm:prSet/>
      <dgm:spPr/>
      <dgm:t>
        <a:bodyPr/>
        <a:lstStyle/>
        <a:p>
          <a:endParaRPr lang="en-US"/>
        </a:p>
      </dgm:t>
    </dgm:pt>
    <dgm:pt modelId="{82C8FC68-AE28-4EAB-B2C4-253B669F301E}" type="sibTrans" cxnId="{5D0A75A5-8604-4518-826E-23F2A9F3B116}">
      <dgm:prSet/>
      <dgm:spPr/>
      <dgm:t>
        <a:bodyPr/>
        <a:lstStyle/>
        <a:p>
          <a:endParaRPr lang="en-US"/>
        </a:p>
      </dgm:t>
    </dgm:pt>
    <dgm:pt modelId="{1D9C781B-A751-443E-AF5D-840BC9945BA4}" type="pres">
      <dgm:prSet presAssocID="{6D6F7D97-477D-40F3-892E-737390AF7D39}" presName="linear" presStyleCnt="0">
        <dgm:presLayoutVars>
          <dgm:animLvl val="lvl"/>
          <dgm:resizeHandles val="exact"/>
        </dgm:presLayoutVars>
      </dgm:prSet>
      <dgm:spPr/>
      <dgm:t>
        <a:bodyPr/>
        <a:lstStyle/>
        <a:p>
          <a:endParaRPr lang="en-US"/>
        </a:p>
      </dgm:t>
    </dgm:pt>
    <dgm:pt modelId="{90404A47-E6D8-45B9-BB23-363966A33C69}" type="pres">
      <dgm:prSet presAssocID="{7B1E0137-D8CC-4DEE-BC57-A978718F0ECD}" presName="parentText" presStyleLbl="node1" presStyleIdx="0" presStyleCnt="3" custLinFactY="-14430" custLinFactNeighborX="438" custLinFactNeighborY="-100000">
        <dgm:presLayoutVars>
          <dgm:chMax val="0"/>
          <dgm:bulletEnabled val="1"/>
        </dgm:presLayoutVars>
      </dgm:prSet>
      <dgm:spPr/>
      <dgm:t>
        <a:bodyPr/>
        <a:lstStyle/>
        <a:p>
          <a:endParaRPr lang="en-US"/>
        </a:p>
      </dgm:t>
    </dgm:pt>
    <dgm:pt modelId="{CEF474A6-7B8C-444F-9BF6-60132087BD17}" type="pres">
      <dgm:prSet presAssocID="{743A56F8-A0BE-4063-B307-095FDDD1D4D6}" presName="spacer" presStyleCnt="0"/>
      <dgm:spPr/>
    </dgm:pt>
    <dgm:pt modelId="{F1BA40EE-85D5-4746-8A6C-92D89E45E941}" type="pres">
      <dgm:prSet presAssocID="{C3805DE3-73CB-4302-BB33-9172BF9CA248}" presName="parentText" presStyleLbl="node1" presStyleIdx="1" presStyleCnt="3" custLinFactY="-1464" custLinFactNeighborY="-100000">
        <dgm:presLayoutVars>
          <dgm:chMax val="0"/>
          <dgm:bulletEnabled val="1"/>
        </dgm:presLayoutVars>
      </dgm:prSet>
      <dgm:spPr/>
      <dgm:t>
        <a:bodyPr/>
        <a:lstStyle/>
        <a:p>
          <a:endParaRPr lang="en-US"/>
        </a:p>
      </dgm:t>
    </dgm:pt>
    <dgm:pt modelId="{6C14E98C-5D69-4110-8BA6-A686E85906B9}" type="pres">
      <dgm:prSet presAssocID="{27E0BA07-5B46-4784-B76B-A4F3FA093E4F}" presName="spacer" presStyleCnt="0"/>
      <dgm:spPr/>
    </dgm:pt>
    <dgm:pt modelId="{FEA119FD-0112-4902-AF27-88058F89AB37}" type="pres">
      <dgm:prSet presAssocID="{66C0933D-836E-4D66-AC34-233C590BE580}" presName="parentText" presStyleLbl="node1" presStyleIdx="2" presStyleCnt="3">
        <dgm:presLayoutVars>
          <dgm:chMax val="0"/>
          <dgm:bulletEnabled val="1"/>
        </dgm:presLayoutVars>
      </dgm:prSet>
      <dgm:spPr/>
      <dgm:t>
        <a:bodyPr/>
        <a:lstStyle/>
        <a:p>
          <a:endParaRPr lang="en-US"/>
        </a:p>
      </dgm:t>
    </dgm:pt>
  </dgm:ptLst>
  <dgm:cxnLst>
    <dgm:cxn modelId="{4F2B4F02-0E8B-45DF-B7E9-9C6BE96EA6B2}" type="presOf" srcId="{66C0933D-836E-4D66-AC34-233C590BE580}" destId="{FEA119FD-0112-4902-AF27-88058F89AB37}" srcOrd="0" destOrd="0" presId="urn:microsoft.com/office/officeart/2005/8/layout/vList2"/>
    <dgm:cxn modelId="{580A8E07-D1E1-43A3-814A-E3E6416ACA55}" srcId="{6D6F7D97-477D-40F3-892E-737390AF7D39}" destId="{C3805DE3-73CB-4302-BB33-9172BF9CA248}" srcOrd="1" destOrd="0" parTransId="{FF400903-D3C2-46B7-B74F-E915988F4F09}" sibTransId="{27E0BA07-5B46-4784-B76B-A4F3FA093E4F}"/>
    <dgm:cxn modelId="{1C87783F-949D-4881-BDC3-9C9AF47E0D9A}" srcId="{6D6F7D97-477D-40F3-892E-737390AF7D39}" destId="{7B1E0137-D8CC-4DEE-BC57-A978718F0ECD}" srcOrd="0" destOrd="0" parTransId="{DE0BF014-9F6F-4AF8-8989-1DC31F7D3AF1}" sibTransId="{743A56F8-A0BE-4063-B307-095FDDD1D4D6}"/>
    <dgm:cxn modelId="{1CFCEB7A-D739-42FD-885C-2FA5A5B9E883}" type="presOf" srcId="{6D6F7D97-477D-40F3-892E-737390AF7D39}" destId="{1D9C781B-A751-443E-AF5D-840BC9945BA4}" srcOrd="0" destOrd="0" presId="urn:microsoft.com/office/officeart/2005/8/layout/vList2"/>
    <dgm:cxn modelId="{5D0A75A5-8604-4518-826E-23F2A9F3B116}" srcId="{6D6F7D97-477D-40F3-892E-737390AF7D39}" destId="{66C0933D-836E-4D66-AC34-233C590BE580}" srcOrd="2" destOrd="0" parTransId="{C1D9CB9D-5187-4DC9-B3BA-F8257744EFC5}" sibTransId="{82C8FC68-AE28-4EAB-B2C4-253B669F301E}"/>
    <dgm:cxn modelId="{074531AD-80A9-43B4-B07C-EC90EB9EED17}" type="presOf" srcId="{7B1E0137-D8CC-4DEE-BC57-A978718F0ECD}" destId="{90404A47-E6D8-45B9-BB23-363966A33C69}" srcOrd="0" destOrd="0" presId="urn:microsoft.com/office/officeart/2005/8/layout/vList2"/>
    <dgm:cxn modelId="{472B5E74-9E8A-4E2F-81F2-AE9AF496EA12}" type="presOf" srcId="{C3805DE3-73CB-4302-BB33-9172BF9CA248}" destId="{F1BA40EE-85D5-4746-8A6C-92D89E45E941}" srcOrd="0" destOrd="0" presId="urn:microsoft.com/office/officeart/2005/8/layout/vList2"/>
    <dgm:cxn modelId="{425A08F1-2ED3-465C-BC2D-52C4BC7ABF67}" type="presParOf" srcId="{1D9C781B-A751-443E-AF5D-840BC9945BA4}" destId="{90404A47-E6D8-45B9-BB23-363966A33C69}" srcOrd="0" destOrd="0" presId="urn:microsoft.com/office/officeart/2005/8/layout/vList2"/>
    <dgm:cxn modelId="{46B9357C-E113-412F-8254-CC5E226543D8}" type="presParOf" srcId="{1D9C781B-A751-443E-AF5D-840BC9945BA4}" destId="{CEF474A6-7B8C-444F-9BF6-60132087BD17}" srcOrd="1" destOrd="0" presId="urn:microsoft.com/office/officeart/2005/8/layout/vList2"/>
    <dgm:cxn modelId="{9FB65827-2913-4840-B49B-73361E6BC3AA}" type="presParOf" srcId="{1D9C781B-A751-443E-AF5D-840BC9945BA4}" destId="{F1BA40EE-85D5-4746-8A6C-92D89E45E941}" srcOrd="2" destOrd="0" presId="urn:microsoft.com/office/officeart/2005/8/layout/vList2"/>
    <dgm:cxn modelId="{C15C4FF5-2F94-49C8-B9A5-7070F8FAA78F}" type="presParOf" srcId="{1D9C781B-A751-443E-AF5D-840BC9945BA4}" destId="{6C14E98C-5D69-4110-8BA6-A686E85906B9}" srcOrd="3" destOrd="0" presId="urn:microsoft.com/office/officeart/2005/8/layout/vList2"/>
    <dgm:cxn modelId="{90FD9E17-3FBC-4AA8-9184-3D6F7CCE02D2}" type="presParOf" srcId="{1D9C781B-A751-443E-AF5D-840BC9945BA4}" destId="{FEA119FD-0112-4902-AF27-88058F89AB3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A277D3-A8C3-4435-BBEB-21DBC92B7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15EBEF-7640-4679-B5D7-27B1B9F4BC9D}">
      <dgm:prSet/>
      <dgm:spPr/>
      <dgm:t>
        <a:bodyPr/>
        <a:lstStyle/>
        <a:p>
          <a:pPr rtl="0"/>
          <a:r>
            <a:rPr lang="en-US" b="0" i="0" dirty="0" smtClean="0"/>
            <a:t>Due to the increased demand of the blood ,that hospitals are dependent on a constant supply of blood.</a:t>
          </a:r>
          <a:endParaRPr lang="en-US" dirty="0"/>
        </a:p>
      </dgm:t>
    </dgm:pt>
    <dgm:pt modelId="{42142928-A2F7-4E7B-B588-1AB7FFEF612D}" type="parTrans" cxnId="{2CB9ECA4-CCE7-4181-9644-D2BC0F82040E}">
      <dgm:prSet/>
      <dgm:spPr/>
      <dgm:t>
        <a:bodyPr/>
        <a:lstStyle/>
        <a:p>
          <a:endParaRPr lang="en-US"/>
        </a:p>
      </dgm:t>
    </dgm:pt>
    <dgm:pt modelId="{D95273CE-6588-451B-8D20-41889F0C0A51}" type="sibTrans" cxnId="{2CB9ECA4-CCE7-4181-9644-D2BC0F82040E}">
      <dgm:prSet/>
      <dgm:spPr/>
      <dgm:t>
        <a:bodyPr/>
        <a:lstStyle/>
        <a:p>
          <a:endParaRPr lang="en-US"/>
        </a:p>
      </dgm:t>
    </dgm:pt>
    <dgm:pt modelId="{17240A0D-45B7-403B-8E16-BE31C91F0C45}">
      <dgm:prSet/>
      <dgm:spPr/>
      <dgm:t>
        <a:bodyPr/>
        <a:lstStyle/>
        <a:p>
          <a:pPr rtl="0"/>
          <a:r>
            <a:rPr lang="en-US" b="0" i="0" dirty="0" smtClean="0"/>
            <a:t>Recent figures provided by the World Health Organisation (WHO)  states that India faces a shortage of 3million units of blood per year.</a:t>
          </a:r>
          <a:endParaRPr lang="en-US" dirty="0"/>
        </a:p>
      </dgm:t>
    </dgm:pt>
    <dgm:pt modelId="{25FB8408-A038-4A2A-8392-48A79FAB4428}" type="parTrans" cxnId="{8C1339A7-F123-49A2-9E35-C1D0931664D1}">
      <dgm:prSet/>
      <dgm:spPr/>
      <dgm:t>
        <a:bodyPr/>
        <a:lstStyle/>
        <a:p>
          <a:endParaRPr lang="en-US"/>
        </a:p>
      </dgm:t>
    </dgm:pt>
    <dgm:pt modelId="{471A44BE-A2CA-4627-A1AA-3806ED922196}" type="sibTrans" cxnId="{8C1339A7-F123-49A2-9E35-C1D0931664D1}">
      <dgm:prSet/>
      <dgm:spPr/>
      <dgm:t>
        <a:bodyPr/>
        <a:lstStyle/>
        <a:p>
          <a:endParaRPr lang="en-US"/>
        </a:p>
      </dgm:t>
    </dgm:pt>
    <dgm:pt modelId="{CD502540-8743-44B8-B246-BA55687946F5}">
      <dgm:prSet/>
      <dgm:spPr/>
      <dgm:t>
        <a:bodyPr/>
        <a:lstStyle/>
        <a:p>
          <a:pPr rtl="0"/>
          <a:r>
            <a:rPr lang="en-US" b="0" i="0" dirty="0" smtClean="0"/>
            <a:t>There are some websites related to Blood Donation. But in those websites the recipient should call all the  donors who are listed in that website.</a:t>
          </a:r>
          <a:endParaRPr lang="en-US" dirty="0"/>
        </a:p>
      </dgm:t>
    </dgm:pt>
    <dgm:pt modelId="{A30D3359-A032-4C0D-8B83-A04E92301DEB}" type="parTrans" cxnId="{DE1A065F-3075-4A59-AE51-96E1F03345EC}">
      <dgm:prSet/>
      <dgm:spPr/>
      <dgm:t>
        <a:bodyPr/>
        <a:lstStyle/>
        <a:p>
          <a:endParaRPr lang="en-US"/>
        </a:p>
      </dgm:t>
    </dgm:pt>
    <dgm:pt modelId="{9DD61B7C-14BE-492B-9545-5FD56A964172}" type="sibTrans" cxnId="{DE1A065F-3075-4A59-AE51-96E1F03345EC}">
      <dgm:prSet/>
      <dgm:spPr/>
      <dgm:t>
        <a:bodyPr/>
        <a:lstStyle/>
        <a:p>
          <a:endParaRPr lang="en-US"/>
        </a:p>
      </dgm:t>
    </dgm:pt>
    <dgm:pt modelId="{2226D6E0-07DC-4167-9D87-BED5D72E6584}" type="pres">
      <dgm:prSet presAssocID="{51A277D3-A8C3-4435-BBEB-21DBC92B7CDD}" presName="linear" presStyleCnt="0">
        <dgm:presLayoutVars>
          <dgm:animLvl val="lvl"/>
          <dgm:resizeHandles val="exact"/>
        </dgm:presLayoutVars>
      </dgm:prSet>
      <dgm:spPr/>
      <dgm:t>
        <a:bodyPr/>
        <a:lstStyle/>
        <a:p>
          <a:endParaRPr lang="en-US"/>
        </a:p>
      </dgm:t>
    </dgm:pt>
    <dgm:pt modelId="{8E8F3594-E318-4513-8D32-EFDD91837D9E}" type="pres">
      <dgm:prSet presAssocID="{2E15EBEF-7640-4679-B5D7-27B1B9F4BC9D}" presName="parentText" presStyleLbl="node1" presStyleIdx="0" presStyleCnt="3" custScaleY="84789" custLinFactY="84212" custLinFactNeighborY="100000">
        <dgm:presLayoutVars>
          <dgm:chMax val="0"/>
          <dgm:bulletEnabled val="1"/>
        </dgm:presLayoutVars>
      </dgm:prSet>
      <dgm:spPr/>
      <dgm:t>
        <a:bodyPr/>
        <a:lstStyle/>
        <a:p>
          <a:endParaRPr lang="en-US"/>
        </a:p>
      </dgm:t>
    </dgm:pt>
    <dgm:pt modelId="{C3563FDF-A5A2-489B-897D-8B7E0140A7D9}" type="pres">
      <dgm:prSet presAssocID="{D95273CE-6588-451B-8D20-41889F0C0A51}" presName="spacer" presStyleCnt="0"/>
      <dgm:spPr/>
    </dgm:pt>
    <dgm:pt modelId="{46B047BA-CC0B-4819-8D23-793E86405FAE}" type="pres">
      <dgm:prSet presAssocID="{17240A0D-45B7-403B-8E16-BE31C91F0C45}" presName="parentText" presStyleLbl="node1" presStyleIdx="1" presStyleCnt="3" custScaleY="84352" custLinFactY="-83261" custLinFactNeighborY="-100000">
        <dgm:presLayoutVars>
          <dgm:chMax val="0"/>
          <dgm:bulletEnabled val="1"/>
        </dgm:presLayoutVars>
      </dgm:prSet>
      <dgm:spPr/>
      <dgm:t>
        <a:bodyPr/>
        <a:lstStyle/>
        <a:p>
          <a:endParaRPr lang="en-US"/>
        </a:p>
      </dgm:t>
    </dgm:pt>
    <dgm:pt modelId="{B1328641-7B9B-41AE-9463-DCD2F336B78B}" type="pres">
      <dgm:prSet presAssocID="{471A44BE-A2CA-4627-A1AA-3806ED922196}" presName="spacer" presStyleCnt="0"/>
      <dgm:spPr/>
    </dgm:pt>
    <dgm:pt modelId="{17DFEF8F-39C6-4820-AD98-C1ECECE63B7A}" type="pres">
      <dgm:prSet presAssocID="{CD502540-8743-44B8-B246-BA55687946F5}" presName="parentText" presStyleLbl="node1" presStyleIdx="2" presStyleCnt="3" custScaleY="80028" custLinFactNeighborY="-31334">
        <dgm:presLayoutVars>
          <dgm:chMax val="0"/>
          <dgm:bulletEnabled val="1"/>
        </dgm:presLayoutVars>
      </dgm:prSet>
      <dgm:spPr/>
      <dgm:t>
        <a:bodyPr/>
        <a:lstStyle/>
        <a:p>
          <a:endParaRPr lang="en-US"/>
        </a:p>
      </dgm:t>
    </dgm:pt>
  </dgm:ptLst>
  <dgm:cxnLst>
    <dgm:cxn modelId="{88B7371E-A783-4AB9-A4E3-73B0DF93DF8B}" type="presOf" srcId="{51A277D3-A8C3-4435-BBEB-21DBC92B7CDD}" destId="{2226D6E0-07DC-4167-9D87-BED5D72E6584}" srcOrd="0" destOrd="0" presId="urn:microsoft.com/office/officeart/2005/8/layout/vList2"/>
    <dgm:cxn modelId="{28DA6F19-0088-45F5-A1C8-4EE78FAF8E5B}" type="presOf" srcId="{2E15EBEF-7640-4679-B5D7-27B1B9F4BC9D}" destId="{8E8F3594-E318-4513-8D32-EFDD91837D9E}" srcOrd="0" destOrd="0" presId="urn:microsoft.com/office/officeart/2005/8/layout/vList2"/>
    <dgm:cxn modelId="{037DDF9B-61DA-46A7-B337-DBCDE67BE8EE}" type="presOf" srcId="{CD502540-8743-44B8-B246-BA55687946F5}" destId="{17DFEF8F-39C6-4820-AD98-C1ECECE63B7A}" srcOrd="0" destOrd="0" presId="urn:microsoft.com/office/officeart/2005/8/layout/vList2"/>
    <dgm:cxn modelId="{DE1A065F-3075-4A59-AE51-96E1F03345EC}" srcId="{51A277D3-A8C3-4435-BBEB-21DBC92B7CDD}" destId="{CD502540-8743-44B8-B246-BA55687946F5}" srcOrd="2" destOrd="0" parTransId="{A30D3359-A032-4C0D-8B83-A04E92301DEB}" sibTransId="{9DD61B7C-14BE-492B-9545-5FD56A964172}"/>
    <dgm:cxn modelId="{2CB9ECA4-CCE7-4181-9644-D2BC0F82040E}" srcId="{51A277D3-A8C3-4435-BBEB-21DBC92B7CDD}" destId="{2E15EBEF-7640-4679-B5D7-27B1B9F4BC9D}" srcOrd="0" destOrd="0" parTransId="{42142928-A2F7-4E7B-B588-1AB7FFEF612D}" sibTransId="{D95273CE-6588-451B-8D20-41889F0C0A51}"/>
    <dgm:cxn modelId="{8C1339A7-F123-49A2-9E35-C1D0931664D1}" srcId="{51A277D3-A8C3-4435-BBEB-21DBC92B7CDD}" destId="{17240A0D-45B7-403B-8E16-BE31C91F0C45}" srcOrd="1" destOrd="0" parTransId="{25FB8408-A038-4A2A-8392-48A79FAB4428}" sibTransId="{471A44BE-A2CA-4627-A1AA-3806ED922196}"/>
    <dgm:cxn modelId="{2E86C13A-6100-4F21-9504-25B7B376D32B}" type="presOf" srcId="{17240A0D-45B7-403B-8E16-BE31C91F0C45}" destId="{46B047BA-CC0B-4819-8D23-793E86405FAE}" srcOrd="0" destOrd="0" presId="urn:microsoft.com/office/officeart/2005/8/layout/vList2"/>
    <dgm:cxn modelId="{F3E86236-1E4E-473D-B5D1-EF1519C09362}" type="presParOf" srcId="{2226D6E0-07DC-4167-9D87-BED5D72E6584}" destId="{8E8F3594-E318-4513-8D32-EFDD91837D9E}" srcOrd="0" destOrd="0" presId="urn:microsoft.com/office/officeart/2005/8/layout/vList2"/>
    <dgm:cxn modelId="{B4D3794B-AADB-4406-B1A7-496E162BD033}" type="presParOf" srcId="{2226D6E0-07DC-4167-9D87-BED5D72E6584}" destId="{C3563FDF-A5A2-489B-897D-8B7E0140A7D9}" srcOrd="1" destOrd="0" presId="urn:microsoft.com/office/officeart/2005/8/layout/vList2"/>
    <dgm:cxn modelId="{D3844AA8-65FF-43B1-A1D1-A332523D30DF}" type="presParOf" srcId="{2226D6E0-07DC-4167-9D87-BED5D72E6584}" destId="{46B047BA-CC0B-4819-8D23-793E86405FAE}" srcOrd="2" destOrd="0" presId="urn:microsoft.com/office/officeart/2005/8/layout/vList2"/>
    <dgm:cxn modelId="{7225E32E-1B0D-478B-80FD-331FBD8E698F}" type="presParOf" srcId="{2226D6E0-07DC-4167-9D87-BED5D72E6584}" destId="{B1328641-7B9B-41AE-9463-DCD2F336B78B}" srcOrd="3" destOrd="0" presId="urn:microsoft.com/office/officeart/2005/8/layout/vList2"/>
    <dgm:cxn modelId="{3E34AE56-F68C-49C3-BCB2-F970303B5F91}" type="presParOf" srcId="{2226D6E0-07DC-4167-9D87-BED5D72E6584}" destId="{17DFEF8F-39C6-4820-AD98-C1ECECE63B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939486-D578-471B-9028-E8753160BB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DFE8CA-BE01-484B-8DD0-E697687336CE}">
      <dgm:prSet/>
      <dgm:spPr/>
      <dgm:t>
        <a:bodyPr/>
        <a:lstStyle/>
        <a:p>
          <a:pPr rtl="0"/>
          <a:r>
            <a:rPr lang="en-US" b="0" i="0" dirty="0" smtClean="0"/>
            <a:t>In Life saver system ,the recipient need not call to all the blood donors. The system will automatically send the messages to all the donors.</a:t>
          </a:r>
          <a:endParaRPr lang="en-US" dirty="0"/>
        </a:p>
      </dgm:t>
    </dgm:pt>
    <dgm:pt modelId="{6C72888D-1FB1-4E5D-B18D-55A8D239AD09}" type="parTrans" cxnId="{312BD658-59C1-4DF6-84BF-513B6AF71BAA}">
      <dgm:prSet/>
      <dgm:spPr/>
      <dgm:t>
        <a:bodyPr/>
        <a:lstStyle/>
        <a:p>
          <a:endParaRPr lang="en-US"/>
        </a:p>
      </dgm:t>
    </dgm:pt>
    <dgm:pt modelId="{9FBF908F-5713-4114-8C5B-7604EF3DC1C6}" type="sibTrans" cxnId="{312BD658-59C1-4DF6-84BF-513B6AF71BAA}">
      <dgm:prSet/>
      <dgm:spPr/>
      <dgm:t>
        <a:bodyPr/>
        <a:lstStyle/>
        <a:p>
          <a:endParaRPr lang="en-US"/>
        </a:p>
      </dgm:t>
    </dgm:pt>
    <dgm:pt modelId="{826F31C9-E4DB-4F3A-9E08-AC69861F3FD6}">
      <dgm:prSet/>
      <dgm:spPr/>
      <dgm:t>
        <a:bodyPr/>
        <a:lstStyle/>
        <a:p>
          <a:pPr rtl="0"/>
          <a:r>
            <a:rPr lang="en-US" dirty="0" smtClean="0"/>
            <a:t>So</a:t>
          </a:r>
          <a:r>
            <a:rPr lang="en-US" baseline="0" dirty="0" smtClean="0"/>
            <a:t> the donors who are willing to donate the blood can go to the corresponding hospital.</a:t>
          </a:r>
          <a:endParaRPr lang="en-US" dirty="0"/>
        </a:p>
      </dgm:t>
    </dgm:pt>
    <dgm:pt modelId="{3589E266-A607-4C8D-B604-ABFA9370BC04}" type="parTrans" cxnId="{85BFA32A-9446-47AE-88A3-B4F01894703E}">
      <dgm:prSet/>
      <dgm:spPr/>
      <dgm:t>
        <a:bodyPr/>
        <a:lstStyle/>
        <a:p>
          <a:endParaRPr lang="en-US"/>
        </a:p>
      </dgm:t>
    </dgm:pt>
    <dgm:pt modelId="{6B67F0FD-DE28-4F94-A3A2-3CAB4248533C}" type="sibTrans" cxnId="{85BFA32A-9446-47AE-88A3-B4F01894703E}">
      <dgm:prSet/>
      <dgm:spPr/>
      <dgm:t>
        <a:bodyPr/>
        <a:lstStyle/>
        <a:p>
          <a:endParaRPr lang="en-US"/>
        </a:p>
      </dgm:t>
    </dgm:pt>
    <dgm:pt modelId="{339CF75F-A0D1-4668-805E-E609DAEF12EB}">
      <dgm:prSet/>
      <dgm:spPr/>
      <dgm:t>
        <a:bodyPr/>
        <a:lstStyle/>
        <a:p>
          <a:pPr rtl="0"/>
          <a:r>
            <a:rPr lang="en-US" dirty="0" smtClean="0"/>
            <a:t>Once a blood donor reaches to the hospital to donate the blood. Then the system will automatically send E-Mail to all the remaining donors that their need is fulfilled. </a:t>
          </a:r>
          <a:endParaRPr lang="en-US" dirty="0"/>
        </a:p>
      </dgm:t>
    </dgm:pt>
    <dgm:pt modelId="{C2710B6F-C634-4774-9611-F69D4565C526}" type="parTrans" cxnId="{455E6D55-9B63-45AF-A722-69AAB22DC1E8}">
      <dgm:prSet/>
      <dgm:spPr/>
      <dgm:t>
        <a:bodyPr/>
        <a:lstStyle/>
        <a:p>
          <a:endParaRPr lang="en-US"/>
        </a:p>
      </dgm:t>
    </dgm:pt>
    <dgm:pt modelId="{33489D3C-814C-4476-8070-4D361273B7D1}" type="sibTrans" cxnId="{455E6D55-9B63-45AF-A722-69AAB22DC1E8}">
      <dgm:prSet/>
      <dgm:spPr/>
      <dgm:t>
        <a:bodyPr/>
        <a:lstStyle/>
        <a:p>
          <a:endParaRPr lang="en-US"/>
        </a:p>
      </dgm:t>
    </dgm:pt>
    <dgm:pt modelId="{39B80A00-CD58-4883-99C7-370CA003A6E3}" type="pres">
      <dgm:prSet presAssocID="{AD939486-D578-471B-9028-E8753160BB69}" presName="linear" presStyleCnt="0">
        <dgm:presLayoutVars>
          <dgm:animLvl val="lvl"/>
          <dgm:resizeHandles val="exact"/>
        </dgm:presLayoutVars>
      </dgm:prSet>
      <dgm:spPr/>
      <dgm:t>
        <a:bodyPr/>
        <a:lstStyle/>
        <a:p>
          <a:endParaRPr lang="en-US"/>
        </a:p>
      </dgm:t>
    </dgm:pt>
    <dgm:pt modelId="{0FF529B3-8EF4-491F-8F57-54091920F405}" type="pres">
      <dgm:prSet presAssocID="{ADDFE8CA-BE01-484B-8DD0-E697687336CE}" presName="parentText" presStyleLbl="node1" presStyleIdx="0" presStyleCnt="3" custLinFactNeighborX="11">
        <dgm:presLayoutVars>
          <dgm:chMax val="0"/>
          <dgm:bulletEnabled val="1"/>
        </dgm:presLayoutVars>
      </dgm:prSet>
      <dgm:spPr/>
      <dgm:t>
        <a:bodyPr/>
        <a:lstStyle/>
        <a:p>
          <a:endParaRPr lang="en-US"/>
        </a:p>
      </dgm:t>
    </dgm:pt>
    <dgm:pt modelId="{7B27A462-A723-4707-B71D-217ED9FEE701}" type="pres">
      <dgm:prSet presAssocID="{9FBF908F-5713-4114-8C5B-7604EF3DC1C6}" presName="spacer" presStyleCnt="0"/>
      <dgm:spPr/>
    </dgm:pt>
    <dgm:pt modelId="{27AF4C7E-53C5-4A6A-9A30-9DAE4309C82C}" type="pres">
      <dgm:prSet presAssocID="{826F31C9-E4DB-4F3A-9E08-AC69861F3FD6}" presName="parentText" presStyleLbl="node1" presStyleIdx="1" presStyleCnt="3" custScaleY="91249">
        <dgm:presLayoutVars>
          <dgm:chMax val="0"/>
          <dgm:bulletEnabled val="1"/>
        </dgm:presLayoutVars>
      </dgm:prSet>
      <dgm:spPr/>
      <dgm:t>
        <a:bodyPr/>
        <a:lstStyle/>
        <a:p>
          <a:endParaRPr lang="en-US"/>
        </a:p>
      </dgm:t>
    </dgm:pt>
    <dgm:pt modelId="{6D17921E-53B9-406B-9B5B-769BB2BB5A09}" type="pres">
      <dgm:prSet presAssocID="{6B67F0FD-DE28-4F94-A3A2-3CAB4248533C}" presName="spacer" presStyleCnt="0"/>
      <dgm:spPr/>
    </dgm:pt>
    <dgm:pt modelId="{A8E650F8-DF6A-4C67-A948-B131EAE4468F}" type="pres">
      <dgm:prSet presAssocID="{339CF75F-A0D1-4668-805E-E609DAEF12EB}" presName="parentText" presStyleLbl="node1" presStyleIdx="2" presStyleCnt="3" custScaleY="97634">
        <dgm:presLayoutVars>
          <dgm:chMax val="0"/>
          <dgm:bulletEnabled val="1"/>
        </dgm:presLayoutVars>
      </dgm:prSet>
      <dgm:spPr/>
      <dgm:t>
        <a:bodyPr/>
        <a:lstStyle/>
        <a:p>
          <a:endParaRPr lang="en-US"/>
        </a:p>
      </dgm:t>
    </dgm:pt>
  </dgm:ptLst>
  <dgm:cxnLst>
    <dgm:cxn modelId="{312BD658-59C1-4DF6-84BF-513B6AF71BAA}" srcId="{AD939486-D578-471B-9028-E8753160BB69}" destId="{ADDFE8CA-BE01-484B-8DD0-E697687336CE}" srcOrd="0" destOrd="0" parTransId="{6C72888D-1FB1-4E5D-B18D-55A8D239AD09}" sibTransId="{9FBF908F-5713-4114-8C5B-7604EF3DC1C6}"/>
    <dgm:cxn modelId="{0FBFD6AD-996D-4CAB-8131-20CC06DE32C8}" type="presOf" srcId="{AD939486-D578-471B-9028-E8753160BB69}" destId="{39B80A00-CD58-4883-99C7-370CA003A6E3}" srcOrd="0" destOrd="0" presId="urn:microsoft.com/office/officeart/2005/8/layout/vList2"/>
    <dgm:cxn modelId="{0F543B55-FC0C-47DF-8A26-4C594FC92534}" type="presOf" srcId="{826F31C9-E4DB-4F3A-9E08-AC69861F3FD6}" destId="{27AF4C7E-53C5-4A6A-9A30-9DAE4309C82C}" srcOrd="0" destOrd="0" presId="urn:microsoft.com/office/officeart/2005/8/layout/vList2"/>
    <dgm:cxn modelId="{196227DC-5835-4095-AF8E-1B64BF4FB609}" type="presOf" srcId="{339CF75F-A0D1-4668-805E-E609DAEF12EB}" destId="{A8E650F8-DF6A-4C67-A948-B131EAE4468F}" srcOrd="0" destOrd="0" presId="urn:microsoft.com/office/officeart/2005/8/layout/vList2"/>
    <dgm:cxn modelId="{8738FF60-A6B7-4E5E-AE59-AE48F317625D}" type="presOf" srcId="{ADDFE8CA-BE01-484B-8DD0-E697687336CE}" destId="{0FF529B3-8EF4-491F-8F57-54091920F405}" srcOrd="0" destOrd="0" presId="urn:microsoft.com/office/officeart/2005/8/layout/vList2"/>
    <dgm:cxn modelId="{85BFA32A-9446-47AE-88A3-B4F01894703E}" srcId="{AD939486-D578-471B-9028-E8753160BB69}" destId="{826F31C9-E4DB-4F3A-9E08-AC69861F3FD6}" srcOrd="1" destOrd="0" parTransId="{3589E266-A607-4C8D-B604-ABFA9370BC04}" sibTransId="{6B67F0FD-DE28-4F94-A3A2-3CAB4248533C}"/>
    <dgm:cxn modelId="{455E6D55-9B63-45AF-A722-69AAB22DC1E8}" srcId="{AD939486-D578-471B-9028-E8753160BB69}" destId="{339CF75F-A0D1-4668-805E-E609DAEF12EB}" srcOrd="2" destOrd="0" parTransId="{C2710B6F-C634-4774-9611-F69D4565C526}" sibTransId="{33489D3C-814C-4476-8070-4D361273B7D1}"/>
    <dgm:cxn modelId="{0BE0A4A9-284C-4802-86EF-7BBC42FB6DC2}" type="presParOf" srcId="{39B80A00-CD58-4883-99C7-370CA003A6E3}" destId="{0FF529B3-8EF4-491F-8F57-54091920F405}" srcOrd="0" destOrd="0" presId="urn:microsoft.com/office/officeart/2005/8/layout/vList2"/>
    <dgm:cxn modelId="{78FD03CF-2FB4-4F8A-B3A4-F72BA41B80C5}" type="presParOf" srcId="{39B80A00-CD58-4883-99C7-370CA003A6E3}" destId="{7B27A462-A723-4707-B71D-217ED9FEE701}" srcOrd="1" destOrd="0" presId="urn:microsoft.com/office/officeart/2005/8/layout/vList2"/>
    <dgm:cxn modelId="{AD6EE800-9FF1-4170-B47E-E4199656E46C}" type="presParOf" srcId="{39B80A00-CD58-4883-99C7-370CA003A6E3}" destId="{27AF4C7E-53C5-4A6A-9A30-9DAE4309C82C}" srcOrd="2" destOrd="0" presId="urn:microsoft.com/office/officeart/2005/8/layout/vList2"/>
    <dgm:cxn modelId="{936961C7-8EDF-49B3-9F04-056541F82A9F}" type="presParOf" srcId="{39B80A00-CD58-4883-99C7-370CA003A6E3}" destId="{6D17921E-53B9-406B-9B5B-769BB2BB5A09}" srcOrd="3" destOrd="0" presId="urn:microsoft.com/office/officeart/2005/8/layout/vList2"/>
    <dgm:cxn modelId="{6EF0EB5F-588A-4797-9A42-A0D8BDC811E5}" type="presParOf" srcId="{39B80A00-CD58-4883-99C7-370CA003A6E3}" destId="{A8E650F8-DF6A-4C67-A948-B131EAE446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93F4DC-15C5-4F4B-9082-128DA6AFC9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239D692-FE76-4D48-AC51-F1BB316F7A1B}">
      <dgm:prSet custT="1"/>
      <dgm:spPr/>
      <dgm:t>
        <a:bodyPr/>
        <a:lstStyle/>
        <a:p>
          <a:pPr rtl="0"/>
          <a:r>
            <a:rPr lang="en-US" sz="2400" b="0" i="0" dirty="0" smtClean="0"/>
            <a:t>Processor     :     Pentium 1V</a:t>
          </a:r>
          <a:endParaRPr lang="en-US" sz="2400" dirty="0"/>
        </a:p>
      </dgm:t>
    </dgm:pt>
    <dgm:pt modelId="{98B67F00-0A5A-4BA6-8FCD-674ED0B31AF2}" type="parTrans" cxnId="{362B4A5F-06C6-4EE7-AFA9-0B862F5DFA7A}">
      <dgm:prSet/>
      <dgm:spPr/>
      <dgm:t>
        <a:bodyPr/>
        <a:lstStyle/>
        <a:p>
          <a:endParaRPr lang="en-US"/>
        </a:p>
      </dgm:t>
    </dgm:pt>
    <dgm:pt modelId="{AEAF50A5-D6E7-45EC-8D52-17132AB9A3CA}" type="sibTrans" cxnId="{362B4A5F-06C6-4EE7-AFA9-0B862F5DFA7A}">
      <dgm:prSet/>
      <dgm:spPr/>
      <dgm:t>
        <a:bodyPr/>
        <a:lstStyle/>
        <a:p>
          <a:endParaRPr lang="en-US"/>
        </a:p>
      </dgm:t>
    </dgm:pt>
    <dgm:pt modelId="{87E597D1-B154-4DD9-B3EC-E5A94440549D}">
      <dgm:prSet custT="1"/>
      <dgm:spPr/>
      <dgm:t>
        <a:bodyPr/>
        <a:lstStyle/>
        <a:p>
          <a:pPr rtl="0"/>
          <a:r>
            <a:rPr lang="en-US" sz="2800" b="0" i="0" dirty="0" smtClean="0"/>
            <a:t>      </a:t>
          </a:r>
          <a:r>
            <a:rPr lang="en-US" sz="2400" b="0" i="0" dirty="0" smtClean="0"/>
            <a:t>Speed        :  2.0GHz or more</a:t>
          </a:r>
          <a:endParaRPr lang="en-US" sz="2400" dirty="0"/>
        </a:p>
      </dgm:t>
    </dgm:pt>
    <dgm:pt modelId="{80E0F9BF-2261-4C83-9C35-B35313118F76}" type="parTrans" cxnId="{891945B0-74DF-4691-A266-4E43DD53008C}">
      <dgm:prSet/>
      <dgm:spPr/>
      <dgm:t>
        <a:bodyPr/>
        <a:lstStyle/>
        <a:p>
          <a:endParaRPr lang="en-US"/>
        </a:p>
      </dgm:t>
    </dgm:pt>
    <dgm:pt modelId="{73153CB5-49AC-4C0C-94D4-E3BE459315E3}" type="sibTrans" cxnId="{891945B0-74DF-4691-A266-4E43DD53008C}">
      <dgm:prSet/>
      <dgm:spPr/>
      <dgm:t>
        <a:bodyPr/>
        <a:lstStyle/>
        <a:p>
          <a:endParaRPr lang="en-US"/>
        </a:p>
      </dgm:t>
    </dgm:pt>
    <dgm:pt modelId="{B95BAE24-E11E-4465-9840-4AEBD53938AE}">
      <dgm:prSet custT="1"/>
      <dgm:spPr/>
      <dgm:t>
        <a:bodyPr/>
        <a:lstStyle/>
        <a:p>
          <a:pPr algn="ctr" rtl="0"/>
          <a:r>
            <a:rPr lang="en-US" sz="2800" b="0" i="0" dirty="0" smtClean="0"/>
            <a:t>   </a:t>
          </a:r>
          <a:r>
            <a:rPr lang="en-US" sz="2400" b="0" i="0" dirty="0" smtClean="0"/>
            <a:t>Memory       :	256MB RAM or    	more</a:t>
          </a:r>
          <a:endParaRPr lang="en-US" sz="2400" dirty="0"/>
        </a:p>
      </dgm:t>
    </dgm:pt>
    <dgm:pt modelId="{1D7E766E-3006-478E-BF03-79C3316B9BDC}" type="parTrans" cxnId="{E303374F-4BEA-4B81-88F3-FFC173466A49}">
      <dgm:prSet/>
      <dgm:spPr/>
      <dgm:t>
        <a:bodyPr/>
        <a:lstStyle/>
        <a:p>
          <a:endParaRPr lang="en-US"/>
        </a:p>
      </dgm:t>
    </dgm:pt>
    <dgm:pt modelId="{E343E59F-7CF6-4FD7-9139-B9C16F187664}" type="sibTrans" cxnId="{E303374F-4BEA-4B81-88F3-FFC173466A49}">
      <dgm:prSet/>
      <dgm:spPr/>
      <dgm:t>
        <a:bodyPr/>
        <a:lstStyle/>
        <a:p>
          <a:endParaRPr lang="en-US"/>
        </a:p>
      </dgm:t>
    </dgm:pt>
    <dgm:pt modelId="{A52F4A38-BE79-4A4C-9264-0EB8C726866A}">
      <dgm:prSet custT="1"/>
      <dgm:spPr/>
      <dgm:t>
        <a:bodyPr/>
        <a:lstStyle/>
        <a:p>
          <a:pPr rtl="0"/>
          <a:r>
            <a:rPr lang="en-US" sz="2400" b="0" i="0" dirty="0" smtClean="0"/>
            <a:t>Hard Disk Drive:  40GB or more</a:t>
          </a:r>
          <a:endParaRPr lang="en-US" sz="2400" dirty="0"/>
        </a:p>
      </dgm:t>
    </dgm:pt>
    <dgm:pt modelId="{4F5AECDC-787C-4A76-AA1B-FE139A57EC7B}" type="parTrans" cxnId="{00F194C4-3C1F-4FE7-B868-1122681C5758}">
      <dgm:prSet/>
      <dgm:spPr/>
      <dgm:t>
        <a:bodyPr/>
        <a:lstStyle/>
        <a:p>
          <a:endParaRPr lang="en-US"/>
        </a:p>
      </dgm:t>
    </dgm:pt>
    <dgm:pt modelId="{7ED70061-E1A0-4742-A7E9-8D27DD12E5EE}" type="sibTrans" cxnId="{00F194C4-3C1F-4FE7-B868-1122681C5758}">
      <dgm:prSet/>
      <dgm:spPr/>
      <dgm:t>
        <a:bodyPr/>
        <a:lstStyle/>
        <a:p>
          <a:endParaRPr lang="en-US"/>
        </a:p>
      </dgm:t>
    </dgm:pt>
    <dgm:pt modelId="{FB1A6A8B-79BF-4D11-9B9C-9D80FA15FB70}" type="pres">
      <dgm:prSet presAssocID="{5C93F4DC-15C5-4F4B-9082-128DA6AFC9CE}" presName="Name0" presStyleCnt="0">
        <dgm:presLayoutVars>
          <dgm:chPref val="3"/>
          <dgm:dir/>
          <dgm:animLvl val="lvl"/>
          <dgm:resizeHandles/>
        </dgm:presLayoutVars>
      </dgm:prSet>
      <dgm:spPr/>
      <dgm:t>
        <a:bodyPr/>
        <a:lstStyle/>
        <a:p>
          <a:endParaRPr lang="en-US"/>
        </a:p>
      </dgm:t>
    </dgm:pt>
    <dgm:pt modelId="{4A0BE56C-3214-4C58-8B28-7E114D374F50}" type="pres">
      <dgm:prSet presAssocID="{8239D692-FE76-4D48-AC51-F1BB316F7A1B}" presName="horFlow" presStyleCnt="0"/>
      <dgm:spPr/>
    </dgm:pt>
    <dgm:pt modelId="{A96D4FE9-DC9A-4FA6-9D74-4647971F7F3F}" type="pres">
      <dgm:prSet presAssocID="{8239D692-FE76-4D48-AC51-F1BB316F7A1B}" presName="bigChev" presStyleLbl="node1" presStyleIdx="0" presStyleCnt="4" custScaleX="281822"/>
      <dgm:spPr/>
      <dgm:t>
        <a:bodyPr/>
        <a:lstStyle/>
        <a:p>
          <a:endParaRPr lang="en-US"/>
        </a:p>
      </dgm:t>
    </dgm:pt>
    <dgm:pt modelId="{185581C8-950D-4E1E-81CA-FBA09900693C}" type="pres">
      <dgm:prSet presAssocID="{8239D692-FE76-4D48-AC51-F1BB316F7A1B}" presName="vSp" presStyleCnt="0"/>
      <dgm:spPr/>
    </dgm:pt>
    <dgm:pt modelId="{C5329C92-E0B3-49E7-B612-CE76282E2377}" type="pres">
      <dgm:prSet presAssocID="{87E597D1-B154-4DD9-B3EC-E5A94440549D}" presName="horFlow" presStyleCnt="0"/>
      <dgm:spPr/>
    </dgm:pt>
    <dgm:pt modelId="{2E2F7643-C4FA-41EE-A001-D8CD82997AFF}" type="pres">
      <dgm:prSet presAssocID="{87E597D1-B154-4DD9-B3EC-E5A94440549D}" presName="bigChev" presStyleLbl="node1" presStyleIdx="1" presStyleCnt="4" custScaleX="282396"/>
      <dgm:spPr/>
      <dgm:t>
        <a:bodyPr/>
        <a:lstStyle/>
        <a:p>
          <a:endParaRPr lang="en-US"/>
        </a:p>
      </dgm:t>
    </dgm:pt>
    <dgm:pt modelId="{291CFDA3-8242-4121-8CCF-4EF8F9C9D761}" type="pres">
      <dgm:prSet presAssocID="{87E597D1-B154-4DD9-B3EC-E5A94440549D}" presName="vSp" presStyleCnt="0"/>
      <dgm:spPr/>
    </dgm:pt>
    <dgm:pt modelId="{18A8ACBB-7EC8-4918-A0FF-02C07D4DFAEF}" type="pres">
      <dgm:prSet presAssocID="{B95BAE24-E11E-4465-9840-4AEBD53938AE}" presName="horFlow" presStyleCnt="0"/>
      <dgm:spPr/>
    </dgm:pt>
    <dgm:pt modelId="{50B2A9A8-DFED-4D7D-9F10-EB2001EB8B67}" type="pres">
      <dgm:prSet presAssocID="{B95BAE24-E11E-4465-9840-4AEBD53938AE}" presName="bigChev" presStyleLbl="node1" presStyleIdx="2" presStyleCnt="4" custScaleX="282397" custLinFactNeighborX="1589"/>
      <dgm:spPr/>
      <dgm:t>
        <a:bodyPr/>
        <a:lstStyle/>
        <a:p>
          <a:endParaRPr lang="en-US"/>
        </a:p>
      </dgm:t>
    </dgm:pt>
    <dgm:pt modelId="{5BF5472A-0B80-4CFF-88FC-E68F8EB2BEF5}" type="pres">
      <dgm:prSet presAssocID="{B95BAE24-E11E-4465-9840-4AEBD53938AE}" presName="vSp" presStyleCnt="0"/>
      <dgm:spPr/>
    </dgm:pt>
    <dgm:pt modelId="{9B1C7622-9A7C-4140-961B-82380BFAD961}" type="pres">
      <dgm:prSet presAssocID="{A52F4A38-BE79-4A4C-9264-0EB8C726866A}" presName="horFlow" presStyleCnt="0"/>
      <dgm:spPr/>
    </dgm:pt>
    <dgm:pt modelId="{C2054E98-3B7E-4E1F-A011-4DE2DF89111B}" type="pres">
      <dgm:prSet presAssocID="{A52F4A38-BE79-4A4C-9264-0EB8C726866A}" presName="bigChev" presStyleLbl="node1" presStyleIdx="3" presStyleCnt="4" custScaleX="285716"/>
      <dgm:spPr/>
      <dgm:t>
        <a:bodyPr/>
        <a:lstStyle/>
        <a:p>
          <a:endParaRPr lang="en-US"/>
        </a:p>
      </dgm:t>
    </dgm:pt>
  </dgm:ptLst>
  <dgm:cxnLst>
    <dgm:cxn modelId="{362B4A5F-06C6-4EE7-AFA9-0B862F5DFA7A}" srcId="{5C93F4DC-15C5-4F4B-9082-128DA6AFC9CE}" destId="{8239D692-FE76-4D48-AC51-F1BB316F7A1B}" srcOrd="0" destOrd="0" parTransId="{98B67F00-0A5A-4BA6-8FCD-674ED0B31AF2}" sibTransId="{AEAF50A5-D6E7-45EC-8D52-17132AB9A3CA}"/>
    <dgm:cxn modelId="{891945B0-74DF-4691-A266-4E43DD53008C}" srcId="{5C93F4DC-15C5-4F4B-9082-128DA6AFC9CE}" destId="{87E597D1-B154-4DD9-B3EC-E5A94440549D}" srcOrd="1" destOrd="0" parTransId="{80E0F9BF-2261-4C83-9C35-B35313118F76}" sibTransId="{73153CB5-49AC-4C0C-94D4-E3BE459315E3}"/>
    <dgm:cxn modelId="{E303374F-4BEA-4B81-88F3-FFC173466A49}" srcId="{5C93F4DC-15C5-4F4B-9082-128DA6AFC9CE}" destId="{B95BAE24-E11E-4465-9840-4AEBD53938AE}" srcOrd="2" destOrd="0" parTransId="{1D7E766E-3006-478E-BF03-79C3316B9BDC}" sibTransId="{E343E59F-7CF6-4FD7-9139-B9C16F187664}"/>
    <dgm:cxn modelId="{818C7E76-AC98-4FDE-80EE-13C2F0C41ADB}" type="presOf" srcId="{5C93F4DC-15C5-4F4B-9082-128DA6AFC9CE}" destId="{FB1A6A8B-79BF-4D11-9B9C-9D80FA15FB70}" srcOrd="0" destOrd="0" presId="urn:microsoft.com/office/officeart/2005/8/layout/lProcess3"/>
    <dgm:cxn modelId="{2630EB26-FBA1-4D96-904E-E9067932754F}" type="presOf" srcId="{B95BAE24-E11E-4465-9840-4AEBD53938AE}" destId="{50B2A9A8-DFED-4D7D-9F10-EB2001EB8B67}" srcOrd="0" destOrd="0" presId="urn:microsoft.com/office/officeart/2005/8/layout/lProcess3"/>
    <dgm:cxn modelId="{96A0BEC4-EADD-4866-ACBB-47B6D662342B}" type="presOf" srcId="{87E597D1-B154-4DD9-B3EC-E5A94440549D}" destId="{2E2F7643-C4FA-41EE-A001-D8CD82997AFF}" srcOrd="0" destOrd="0" presId="urn:microsoft.com/office/officeart/2005/8/layout/lProcess3"/>
    <dgm:cxn modelId="{C71F8C82-DE91-4EB8-9BC8-8E1B6610B14D}" type="presOf" srcId="{8239D692-FE76-4D48-AC51-F1BB316F7A1B}" destId="{A96D4FE9-DC9A-4FA6-9D74-4647971F7F3F}" srcOrd="0" destOrd="0" presId="urn:microsoft.com/office/officeart/2005/8/layout/lProcess3"/>
    <dgm:cxn modelId="{00F194C4-3C1F-4FE7-B868-1122681C5758}" srcId="{5C93F4DC-15C5-4F4B-9082-128DA6AFC9CE}" destId="{A52F4A38-BE79-4A4C-9264-0EB8C726866A}" srcOrd="3" destOrd="0" parTransId="{4F5AECDC-787C-4A76-AA1B-FE139A57EC7B}" sibTransId="{7ED70061-E1A0-4742-A7E9-8D27DD12E5EE}"/>
    <dgm:cxn modelId="{9E4C93A0-B1E0-41B6-B8A2-81C904D3CC02}" type="presOf" srcId="{A52F4A38-BE79-4A4C-9264-0EB8C726866A}" destId="{C2054E98-3B7E-4E1F-A011-4DE2DF89111B}" srcOrd="0" destOrd="0" presId="urn:microsoft.com/office/officeart/2005/8/layout/lProcess3"/>
    <dgm:cxn modelId="{48BC66D0-6740-4615-A9F8-66A37AF961E4}" type="presParOf" srcId="{FB1A6A8B-79BF-4D11-9B9C-9D80FA15FB70}" destId="{4A0BE56C-3214-4C58-8B28-7E114D374F50}" srcOrd="0" destOrd="0" presId="urn:microsoft.com/office/officeart/2005/8/layout/lProcess3"/>
    <dgm:cxn modelId="{C531A932-EB93-4BA4-ACC0-C54C568A85F2}" type="presParOf" srcId="{4A0BE56C-3214-4C58-8B28-7E114D374F50}" destId="{A96D4FE9-DC9A-4FA6-9D74-4647971F7F3F}" srcOrd="0" destOrd="0" presId="urn:microsoft.com/office/officeart/2005/8/layout/lProcess3"/>
    <dgm:cxn modelId="{E81DD975-060F-4AC7-B66E-6C83B02725A1}" type="presParOf" srcId="{FB1A6A8B-79BF-4D11-9B9C-9D80FA15FB70}" destId="{185581C8-950D-4E1E-81CA-FBA09900693C}" srcOrd="1" destOrd="0" presId="urn:microsoft.com/office/officeart/2005/8/layout/lProcess3"/>
    <dgm:cxn modelId="{D0C8717A-5537-494A-8A60-D28A163ED6BA}" type="presParOf" srcId="{FB1A6A8B-79BF-4D11-9B9C-9D80FA15FB70}" destId="{C5329C92-E0B3-49E7-B612-CE76282E2377}" srcOrd="2" destOrd="0" presId="urn:microsoft.com/office/officeart/2005/8/layout/lProcess3"/>
    <dgm:cxn modelId="{84CC3F17-831D-44C0-831C-E2F1ED542B11}" type="presParOf" srcId="{C5329C92-E0B3-49E7-B612-CE76282E2377}" destId="{2E2F7643-C4FA-41EE-A001-D8CD82997AFF}" srcOrd="0" destOrd="0" presId="urn:microsoft.com/office/officeart/2005/8/layout/lProcess3"/>
    <dgm:cxn modelId="{36F20CEC-43AE-4211-99A7-417394F9E409}" type="presParOf" srcId="{FB1A6A8B-79BF-4D11-9B9C-9D80FA15FB70}" destId="{291CFDA3-8242-4121-8CCF-4EF8F9C9D761}" srcOrd="3" destOrd="0" presId="urn:microsoft.com/office/officeart/2005/8/layout/lProcess3"/>
    <dgm:cxn modelId="{4D5EF08D-183F-4F9F-A5A3-FE1BE5BA3393}" type="presParOf" srcId="{FB1A6A8B-79BF-4D11-9B9C-9D80FA15FB70}" destId="{18A8ACBB-7EC8-4918-A0FF-02C07D4DFAEF}" srcOrd="4" destOrd="0" presId="urn:microsoft.com/office/officeart/2005/8/layout/lProcess3"/>
    <dgm:cxn modelId="{A0CE7AC5-CCD0-47EE-B14D-D70271D8E60C}" type="presParOf" srcId="{18A8ACBB-7EC8-4918-A0FF-02C07D4DFAEF}" destId="{50B2A9A8-DFED-4D7D-9F10-EB2001EB8B67}" srcOrd="0" destOrd="0" presId="urn:microsoft.com/office/officeart/2005/8/layout/lProcess3"/>
    <dgm:cxn modelId="{6C4D9697-77F9-4596-965D-190DBD6E5567}" type="presParOf" srcId="{FB1A6A8B-79BF-4D11-9B9C-9D80FA15FB70}" destId="{5BF5472A-0B80-4CFF-88FC-E68F8EB2BEF5}" srcOrd="5" destOrd="0" presId="urn:microsoft.com/office/officeart/2005/8/layout/lProcess3"/>
    <dgm:cxn modelId="{60E988CD-0E61-49A2-A954-2DCB79429A18}" type="presParOf" srcId="{FB1A6A8B-79BF-4D11-9B9C-9D80FA15FB70}" destId="{9B1C7622-9A7C-4140-961B-82380BFAD961}" srcOrd="6" destOrd="0" presId="urn:microsoft.com/office/officeart/2005/8/layout/lProcess3"/>
    <dgm:cxn modelId="{875F6C7F-0410-41E2-A3B8-D40D7C39DA90}" type="presParOf" srcId="{9B1C7622-9A7C-4140-961B-82380BFAD961}" destId="{C2054E98-3B7E-4E1F-A011-4DE2DF89111B}"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6C936B-EC2C-46D7-ACBA-0BA489CDD66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B59266D9-9A3C-4E16-98F5-9BBED55C8278}">
      <dgm:prSet custT="1"/>
      <dgm:spPr/>
      <dgm:t>
        <a:bodyPr/>
        <a:lstStyle/>
        <a:p>
          <a:pPr rtl="0"/>
          <a:r>
            <a:rPr lang="en-US" sz="2000" b="1" i="0" dirty="0" smtClean="0"/>
            <a:t>   Platform                  :	Any(Windows , Linux or Android)</a:t>
          </a:r>
          <a:endParaRPr lang="en-US" sz="2000" b="1" dirty="0"/>
        </a:p>
      </dgm:t>
    </dgm:pt>
    <dgm:pt modelId="{82EDE6BE-0AED-4778-8371-3AA4E752FFA1}" type="parTrans" cxnId="{83343952-A47B-4F6E-8D31-52720B33F655}">
      <dgm:prSet/>
      <dgm:spPr/>
      <dgm:t>
        <a:bodyPr/>
        <a:lstStyle/>
        <a:p>
          <a:endParaRPr lang="en-US"/>
        </a:p>
      </dgm:t>
    </dgm:pt>
    <dgm:pt modelId="{855EAAB4-FB65-4785-BCF4-BD7AF1ADE8AD}" type="sibTrans" cxnId="{83343952-A47B-4F6E-8D31-52720B33F655}">
      <dgm:prSet/>
      <dgm:spPr/>
      <dgm:t>
        <a:bodyPr/>
        <a:lstStyle/>
        <a:p>
          <a:endParaRPr lang="en-US"/>
        </a:p>
      </dgm:t>
    </dgm:pt>
    <dgm:pt modelId="{BC3C18FC-46F5-43E3-9EBA-AC4E424829F7}">
      <dgm:prSet custT="1"/>
      <dgm:spPr/>
      <dgm:t>
        <a:bodyPr/>
        <a:lstStyle/>
        <a:p>
          <a:pPr rtl="0"/>
          <a:r>
            <a:rPr lang="en-US" sz="2000" b="1" i="0" dirty="0" smtClean="0"/>
            <a:t> Languages Used   :	  CSS , JAVASCRIPT , PHP , HTML</a:t>
          </a:r>
          <a:endParaRPr lang="en-US" sz="2000" b="1" dirty="0"/>
        </a:p>
      </dgm:t>
    </dgm:pt>
    <dgm:pt modelId="{F2C0D2C5-A718-4A6D-AB20-1829B3ACEB4C}" type="parTrans" cxnId="{DA9BBC99-EED6-495E-B8AC-5002C5325688}">
      <dgm:prSet/>
      <dgm:spPr/>
      <dgm:t>
        <a:bodyPr/>
        <a:lstStyle/>
        <a:p>
          <a:endParaRPr lang="en-US"/>
        </a:p>
      </dgm:t>
    </dgm:pt>
    <dgm:pt modelId="{7BAAD337-2595-4655-B131-EFAF72DA8618}" type="sibTrans" cxnId="{DA9BBC99-EED6-495E-B8AC-5002C5325688}">
      <dgm:prSet/>
      <dgm:spPr/>
      <dgm:t>
        <a:bodyPr/>
        <a:lstStyle/>
        <a:p>
          <a:endParaRPr lang="en-US"/>
        </a:p>
      </dgm:t>
    </dgm:pt>
    <dgm:pt modelId="{E68ABBFA-CF3F-471C-975B-8AFDC6E19A6F}">
      <dgm:prSet custT="1"/>
      <dgm:spPr/>
      <dgm:t>
        <a:bodyPr/>
        <a:lstStyle/>
        <a:p>
          <a:pPr rtl="0"/>
          <a:r>
            <a:rPr lang="en-US" sz="2000" b="1" i="0" dirty="0" smtClean="0"/>
            <a:t>Database Used     :              XAMPP SERVER , MYSQL</a:t>
          </a:r>
          <a:endParaRPr lang="en-US" sz="2000" b="1" dirty="0"/>
        </a:p>
      </dgm:t>
    </dgm:pt>
    <dgm:pt modelId="{2DE67CDF-A7F4-45CA-B4F9-57C416324531}" type="parTrans" cxnId="{24732880-6759-4636-9253-30206E4B8032}">
      <dgm:prSet/>
      <dgm:spPr/>
      <dgm:t>
        <a:bodyPr/>
        <a:lstStyle/>
        <a:p>
          <a:endParaRPr lang="en-US"/>
        </a:p>
      </dgm:t>
    </dgm:pt>
    <dgm:pt modelId="{331604BB-87E8-409E-9A45-C2CBC715D5DC}" type="sibTrans" cxnId="{24732880-6759-4636-9253-30206E4B8032}">
      <dgm:prSet/>
      <dgm:spPr/>
      <dgm:t>
        <a:bodyPr/>
        <a:lstStyle/>
        <a:p>
          <a:endParaRPr lang="en-US"/>
        </a:p>
      </dgm:t>
    </dgm:pt>
    <dgm:pt modelId="{D74625D3-40F8-499C-AA7C-AB61FA85FAE2}">
      <dgm:prSet custT="1"/>
      <dgm:spPr/>
      <dgm:t>
        <a:bodyPr/>
        <a:lstStyle/>
        <a:p>
          <a:pPr rtl="0"/>
          <a:r>
            <a:rPr lang="en-US" sz="2000" b="1" i="0" dirty="0" smtClean="0"/>
            <a:t>        Other	              :             	Web browser(Chrome , 				Mozilla Firefox)</a:t>
          </a:r>
          <a:endParaRPr lang="en-US" sz="2000" b="1" dirty="0"/>
        </a:p>
      </dgm:t>
    </dgm:pt>
    <dgm:pt modelId="{6EE3C74F-1CA7-4DE3-B5A4-A566CB604442}" type="parTrans" cxnId="{80770005-C806-42B8-BC5A-DEBA9BFB6A5F}">
      <dgm:prSet/>
      <dgm:spPr/>
      <dgm:t>
        <a:bodyPr/>
        <a:lstStyle/>
        <a:p>
          <a:endParaRPr lang="en-US"/>
        </a:p>
      </dgm:t>
    </dgm:pt>
    <dgm:pt modelId="{9049259A-6EF4-4DAE-A05E-47D322112B9E}" type="sibTrans" cxnId="{80770005-C806-42B8-BC5A-DEBA9BFB6A5F}">
      <dgm:prSet/>
      <dgm:spPr/>
      <dgm:t>
        <a:bodyPr/>
        <a:lstStyle/>
        <a:p>
          <a:endParaRPr lang="en-US"/>
        </a:p>
      </dgm:t>
    </dgm:pt>
    <dgm:pt modelId="{B133F96C-5730-4A24-9B7E-658F86192A26}" type="pres">
      <dgm:prSet presAssocID="{406C936B-EC2C-46D7-ACBA-0BA489CDD664}" presName="Name0" presStyleCnt="0">
        <dgm:presLayoutVars>
          <dgm:chPref val="3"/>
          <dgm:dir/>
          <dgm:animLvl val="lvl"/>
          <dgm:resizeHandles/>
        </dgm:presLayoutVars>
      </dgm:prSet>
      <dgm:spPr/>
      <dgm:t>
        <a:bodyPr/>
        <a:lstStyle/>
        <a:p>
          <a:endParaRPr lang="en-US"/>
        </a:p>
      </dgm:t>
    </dgm:pt>
    <dgm:pt modelId="{F18021DE-EB20-4D58-95BB-EE176E05EE6B}" type="pres">
      <dgm:prSet presAssocID="{B59266D9-9A3C-4E16-98F5-9BBED55C8278}" presName="horFlow" presStyleCnt="0"/>
      <dgm:spPr/>
    </dgm:pt>
    <dgm:pt modelId="{1A904214-E189-4CA2-A1C5-50FDDD1AEFC4}" type="pres">
      <dgm:prSet presAssocID="{B59266D9-9A3C-4E16-98F5-9BBED55C8278}" presName="bigChev" presStyleLbl="node1" presStyleIdx="0" presStyleCnt="4" custScaleX="400391"/>
      <dgm:spPr/>
      <dgm:t>
        <a:bodyPr/>
        <a:lstStyle/>
        <a:p>
          <a:endParaRPr lang="en-US"/>
        </a:p>
      </dgm:t>
    </dgm:pt>
    <dgm:pt modelId="{483099CD-DA5D-4161-A002-4F45C21E44AD}" type="pres">
      <dgm:prSet presAssocID="{B59266D9-9A3C-4E16-98F5-9BBED55C8278}" presName="vSp" presStyleCnt="0"/>
      <dgm:spPr/>
    </dgm:pt>
    <dgm:pt modelId="{E0AA7595-8BF8-42BE-AD92-8F5523DF6EEF}" type="pres">
      <dgm:prSet presAssocID="{BC3C18FC-46F5-43E3-9EBA-AC4E424829F7}" presName="horFlow" presStyleCnt="0"/>
      <dgm:spPr/>
    </dgm:pt>
    <dgm:pt modelId="{11AB98B8-03F4-490A-AB5D-7DEB6C944793}" type="pres">
      <dgm:prSet presAssocID="{BC3C18FC-46F5-43E3-9EBA-AC4E424829F7}" presName="bigChev" presStyleLbl="node1" presStyleIdx="1" presStyleCnt="4" custScaleX="397808" custLinFactNeighborX="2583" custLinFactNeighborY="-1365"/>
      <dgm:spPr/>
      <dgm:t>
        <a:bodyPr/>
        <a:lstStyle/>
        <a:p>
          <a:endParaRPr lang="en-US"/>
        </a:p>
      </dgm:t>
    </dgm:pt>
    <dgm:pt modelId="{6BA585BA-58A9-4B05-B13F-CEAA3BA7F267}" type="pres">
      <dgm:prSet presAssocID="{BC3C18FC-46F5-43E3-9EBA-AC4E424829F7}" presName="vSp" presStyleCnt="0"/>
      <dgm:spPr/>
    </dgm:pt>
    <dgm:pt modelId="{1071FE49-CA9B-4AE4-BACF-5E8A46C61C99}" type="pres">
      <dgm:prSet presAssocID="{E68ABBFA-CF3F-471C-975B-8AFDC6E19A6F}" presName="horFlow" presStyleCnt="0"/>
      <dgm:spPr/>
    </dgm:pt>
    <dgm:pt modelId="{94E22E98-BC70-4C39-B424-F8E2D49FF0AC}" type="pres">
      <dgm:prSet presAssocID="{E68ABBFA-CF3F-471C-975B-8AFDC6E19A6F}" presName="bigChev" presStyleLbl="node1" presStyleIdx="2" presStyleCnt="4" custScaleX="400391"/>
      <dgm:spPr/>
      <dgm:t>
        <a:bodyPr/>
        <a:lstStyle/>
        <a:p>
          <a:endParaRPr lang="en-US"/>
        </a:p>
      </dgm:t>
    </dgm:pt>
    <dgm:pt modelId="{7962841E-8A7B-4195-BEBE-305768F245FE}" type="pres">
      <dgm:prSet presAssocID="{E68ABBFA-CF3F-471C-975B-8AFDC6E19A6F}" presName="vSp" presStyleCnt="0"/>
      <dgm:spPr/>
    </dgm:pt>
    <dgm:pt modelId="{7E67353C-0C88-4EF7-A57A-354BC7D22A17}" type="pres">
      <dgm:prSet presAssocID="{D74625D3-40F8-499C-AA7C-AB61FA85FAE2}" presName="horFlow" presStyleCnt="0"/>
      <dgm:spPr/>
    </dgm:pt>
    <dgm:pt modelId="{AC86AF1D-7117-480C-A019-3E9ED16990AC}" type="pres">
      <dgm:prSet presAssocID="{D74625D3-40F8-499C-AA7C-AB61FA85FAE2}" presName="bigChev" presStyleLbl="node1" presStyleIdx="3" presStyleCnt="4" custScaleX="400391"/>
      <dgm:spPr/>
      <dgm:t>
        <a:bodyPr/>
        <a:lstStyle/>
        <a:p>
          <a:endParaRPr lang="en-US"/>
        </a:p>
      </dgm:t>
    </dgm:pt>
  </dgm:ptLst>
  <dgm:cxnLst>
    <dgm:cxn modelId="{80770005-C806-42B8-BC5A-DEBA9BFB6A5F}" srcId="{406C936B-EC2C-46D7-ACBA-0BA489CDD664}" destId="{D74625D3-40F8-499C-AA7C-AB61FA85FAE2}" srcOrd="3" destOrd="0" parTransId="{6EE3C74F-1CA7-4DE3-B5A4-A566CB604442}" sibTransId="{9049259A-6EF4-4DAE-A05E-47D322112B9E}"/>
    <dgm:cxn modelId="{83343952-A47B-4F6E-8D31-52720B33F655}" srcId="{406C936B-EC2C-46D7-ACBA-0BA489CDD664}" destId="{B59266D9-9A3C-4E16-98F5-9BBED55C8278}" srcOrd="0" destOrd="0" parTransId="{82EDE6BE-0AED-4778-8371-3AA4E752FFA1}" sibTransId="{855EAAB4-FB65-4785-BCF4-BD7AF1ADE8AD}"/>
    <dgm:cxn modelId="{CEB88689-8F78-4189-B7C0-3A64D23F4C3F}" type="presOf" srcId="{BC3C18FC-46F5-43E3-9EBA-AC4E424829F7}" destId="{11AB98B8-03F4-490A-AB5D-7DEB6C944793}" srcOrd="0" destOrd="0" presId="urn:microsoft.com/office/officeart/2005/8/layout/lProcess3"/>
    <dgm:cxn modelId="{E460C02A-D49B-4350-A812-F821AD181806}" type="presOf" srcId="{D74625D3-40F8-499C-AA7C-AB61FA85FAE2}" destId="{AC86AF1D-7117-480C-A019-3E9ED16990AC}" srcOrd="0" destOrd="0" presId="urn:microsoft.com/office/officeart/2005/8/layout/lProcess3"/>
    <dgm:cxn modelId="{2472965D-02AE-4E07-83BA-C77EF86FB3FE}" type="presOf" srcId="{406C936B-EC2C-46D7-ACBA-0BA489CDD664}" destId="{B133F96C-5730-4A24-9B7E-658F86192A26}" srcOrd="0" destOrd="0" presId="urn:microsoft.com/office/officeart/2005/8/layout/lProcess3"/>
    <dgm:cxn modelId="{24732880-6759-4636-9253-30206E4B8032}" srcId="{406C936B-EC2C-46D7-ACBA-0BA489CDD664}" destId="{E68ABBFA-CF3F-471C-975B-8AFDC6E19A6F}" srcOrd="2" destOrd="0" parTransId="{2DE67CDF-A7F4-45CA-B4F9-57C416324531}" sibTransId="{331604BB-87E8-409E-9A45-C2CBC715D5DC}"/>
    <dgm:cxn modelId="{46745883-EEB2-4DE4-9C77-F4A5B8260D09}" type="presOf" srcId="{E68ABBFA-CF3F-471C-975B-8AFDC6E19A6F}" destId="{94E22E98-BC70-4C39-B424-F8E2D49FF0AC}" srcOrd="0" destOrd="0" presId="urn:microsoft.com/office/officeart/2005/8/layout/lProcess3"/>
    <dgm:cxn modelId="{D01C6E79-D501-4A9B-8608-73AFC3D770F8}" type="presOf" srcId="{B59266D9-9A3C-4E16-98F5-9BBED55C8278}" destId="{1A904214-E189-4CA2-A1C5-50FDDD1AEFC4}" srcOrd="0" destOrd="0" presId="urn:microsoft.com/office/officeart/2005/8/layout/lProcess3"/>
    <dgm:cxn modelId="{DA9BBC99-EED6-495E-B8AC-5002C5325688}" srcId="{406C936B-EC2C-46D7-ACBA-0BA489CDD664}" destId="{BC3C18FC-46F5-43E3-9EBA-AC4E424829F7}" srcOrd="1" destOrd="0" parTransId="{F2C0D2C5-A718-4A6D-AB20-1829B3ACEB4C}" sibTransId="{7BAAD337-2595-4655-B131-EFAF72DA8618}"/>
    <dgm:cxn modelId="{46AEF2BF-93E7-4BD7-8CF7-4BEA99F35533}" type="presParOf" srcId="{B133F96C-5730-4A24-9B7E-658F86192A26}" destId="{F18021DE-EB20-4D58-95BB-EE176E05EE6B}" srcOrd="0" destOrd="0" presId="urn:microsoft.com/office/officeart/2005/8/layout/lProcess3"/>
    <dgm:cxn modelId="{5992F042-AF2A-45C7-B7BB-8C0E4E3A8AA4}" type="presParOf" srcId="{F18021DE-EB20-4D58-95BB-EE176E05EE6B}" destId="{1A904214-E189-4CA2-A1C5-50FDDD1AEFC4}" srcOrd="0" destOrd="0" presId="urn:microsoft.com/office/officeart/2005/8/layout/lProcess3"/>
    <dgm:cxn modelId="{008492D9-94DF-42BA-9A44-3FB54C159964}" type="presParOf" srcId="{B133F96C-5730-4A24-9B7E-658F86192A26}" destId="{483099CD-DA5D-4161-A002-4F45C21E44AD}" srcOrd="1" destOrd="0" presId="urn:microsoft.com/office/officeart/2005/8/layout/lProcess3"/>
    <dgm:cxn modelId="{76CD0DEE-2525-46EC-9F68-CBCE3001C1BB}" type="presParOf" srcId="{B133F96C-5730-4A24-9B7E-658F86192A26}" destId="{E0AA7595-8BF8-42BE-AD92-8F5523DF6EEF}" srcOrd="2" destOrd="0" presId="urn:microsoft.com/office/officeart/2005/8/layout/lProcess3"/>
    <dgm:cxn modelId="{9F863FF0-CE56-46D5-9E29-74A7C15754FF}" type="presParOf" srcId="{E0AA7595-8BF8-42BE-AD92-8F5523DF6EEF}" destId="{11AB98B8-03F4-490A-AB5D-7DEB6C944793}" srcOrd="0" destOrd="0" presId="urn:microsoft.com/office/officeart/2005/8/layout/lProcess3"/>
    <dgm:cxn modelId="{A3870820-28DD-4E81-BB89-C9CD75120246}" type="presParOf" srcId="{B133F96C-5730-4A24-9B7E-658F86192A26}" destId="{6BA585BA-58A9-4B05-B13F-CEAA3BA7F267}" srcOrd="3" destOrd="0" presId="urn:microsoft.com/office/officeart/2005/8/layout/lProcess3"/>
    <dgm:cxn modelId="{31E0E8C6-D1F0-4E69-A89A-972FBAAB9FA0}" type="presParOf" srcId="{B133F96C-5730-4A24-9B7E-658F86192A26}" destId="{1071FE49-CA9B-4AE4-BACF-5E8A46C61C99}" srcOrd="4" destOrd="0" presId="urn:microsoft.com/office/officeart/2005/8/layout/lProcess3"/>
    <dgm:cxn modelId="{7BE9A475-3EB1-4CB5-8A2F-AE49D79EF30C}" type="presParOf" srcId="{1071FE49-CA9B-4AE4-BACF-5E8A46C61C99}" destId="{94E22E98-BC70-4C39-B424-F8E2D49FF0AC}" srcOrd="0" destOrd="0" presId="urn:microsoft.com/office/officeart/2005/8/layout/lProcess3"/>
    <dgm:cxn modelId="{59CD4ADB-F101-4DC6-A7E8-6AEA0755224E}" type="presParOf" srcId="{B133F96C-5730-4A24-9B7E-658F86192A26}" destId="{7962841E-8A7B-4195-BEBE-305768F245FE}" srcOrd="5" destOrd="0" presId="urn:microsoft.com/office/officeart/2005/8/layout/lProcess3"/>
    <dgm:cxn modelId="{F4902B8E-5BA7-441A-B4A8-4B55C5FB52F3}" type="presParOf" srcId="{B133F96C-5730-4A24-9B7E-658F86192A26}" destId="{7E67353C-0C88-4EF7-A57A-354BC7D22A17}" srcOrd="6" destOrd="0" presId="urn:microsoft.com/office/officeart/2005/8/layout/lProcess3"/>
    <dgm:cxn modelId="{04E34E40-6CAF-4A28-8F24-CB33EA8942CC}" type="presParOf" srcId="{7E67353C-0C88-4EF7-A57A-354BC7D22A17}" destId="{AC86AF1D-7117-480C-A019-3E9ED16990A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CB8F8-3BF9-4045-9461-ECD0FD6F86CE}">
      <dsp:nvSpPr>
        <dsp:cNvPr id="0" name=""/>
        <dsp:cNvSpPr/>
      </dsp:nvSpPr>
      <dsp:spPr>
        <a:xfrm>
          <a:off x="0" y="11751"/>
          <a:ext cx="7483642" cy="8294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smtClean="0"/>
            <a:t>    Life Saver Project(Blood Donation System)</a:t>
          </a:r>
          <a:endParaRPr lang="en-US" sz="2400" kern="1200" dirty="0"/>
        </a:p>
      </dsp:txBody>
      <dsp:txXfrm>
        <a:off x="40489" y="52240"/>
        <a:ext cx="7402664" cy="748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E8836-2FB5-46AE-9277-709E1A00BE88}">
      <dsp:nvSpPr>
        <dsp:cNvPr id="0" name=""/>
        <dsp:cNvSpPr/>
      </dsp:nvSpPr>
      <dsp:spPr>
        <a:xfrm>
          <a:off x="0" y="0"/>
          <a:ext cx="3388237"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US" sz="3900" kern="1200" dirty="0" smtClean="0"/>
            <a:t>Batch no:B7</a:t>
          </a:r>
          <a:endParaRPr lang="en-US" sz="3900" kern="1200" dirty="0"/>
        </a:p>
      </dsp:txBody>
      <dsp:txXfrm>
        <a:off x="45663" y="45663"/>
        <a:ext cx="3296911"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DA9D7-731F-47A6-A612-623953E090F0}">
      <dsp:nvSpPr>
        <dsp:cNvPr id="0" name=""/>
        <dsp:cNvSpPr/>
      </dsp:nvSpPr>
      <dsp:spPr>
        <a:xfrm>
          <a:off x="0" y="42281"/>
          <a:ext cx="8825659" cy="4427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0" i="0" kern="1200" dirty="0" smtClean="0"/>
            <a:t>1. Abstract</a:t>
          </a:r>
          <a:br>
            <a:rPr lang="en-US" sz="4300" b="0" i="0" kern="1200" dirty="0" smtClean="0"/>
          </a:br>
          <a:r>
            <a:rPr lang="en-US" sz="4300" b="0" i="0" kern="1200" dirty="0" smtClean="0"/>
            <a:t>2. Introduction</a:t>
          </a:r>
          <a:br>
            <a:rPr lang="en-US" sz="4300" b="0" i="0" kern="1200" dirty="0" smtClean="0"/>
          </a:br>
          <a:r>
            <a:rPr lang="en-US" sz="4300" b="0" i="0" kern="1200" dirty="0" smtClean="0"/>
            <a:t>3. Existing System</a:t>
          </a:r>
          <a:br>
            <a:rPr lang="en-US" sz="4300" b="0" i="0" kern="1200" dirty="0" smtClean="0"/>
          </a:br>
          <a:r>
            <a:rPr lang="en-US" sz="4300" b="0" i="0" kern="1200" dirty="0" smtClean="0"/>
            <a:t>4. Proposed System</a:t>
          </a:r>
          <a:br>
            <a:rPr lang="en-US" sz="4300" b="0" i="0" kern="1200" dirty="0" smtClean="0"/>
          </a:br>
          <a:r>
            <a:rPr lang="en-US" sz="4300" b="0" i="0" kern="1200" dirty="0" smtClean="0"/>
            <a:t>5. Software Requirements</a:t>
          </a:r>
          <a:br>
            <a:rPr lang="en-US" sz="4300" b="0" i="0" kern="1200" dirty="0" smtClean="0"/>
          </a:br>
          <a:r>
            <a:rPr lang="en-US" sz="4300" b="0" i="0" kern="1200" dirty="0" smtClean="0"/>
            <a:t>6. Hardware Requirements</a:t>
          </a:r>
          <a:endParaRPr lang="en-US" sz="4300" kern="1200" dirty="0"/>
        </a:p>
      </dsp:txBody>
      <dsp:txXfrm>
        <a:off x="216122" y="258403"/>
        <a:ext cx="8393415" cy="3995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170B4-B68B-4290-8C4D-3C041672673A}">
      <dsp:nvSpPr>
        <dsp:cNvPr id="0" name=""/>
        <dsp:cNvSpPr/>
      </dsp:nvSpPr>
      <dsp:spPr>
        <a:xfrm>
          <a:off x="0" y="0"/>
          <a:ext cx="10936705" cy="13464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0" i="0" kern="1200" smtClean="0"/>
            <a:t>Life saver system is a web application developed for blood donations. </a:t>
          </a:r>
          <a:endParaRPr lang="en-US" sz="2500" kern="1200"/>
        </a:p>
      </dsp:txBody>
      <dsp:txXfrm>
        <a:off x="65730" y="65730"/>
        <a:ext cx="10805245" cy="1215025"/>
      </dsp:txXfrm>
    </dsp:sp>
    <dsp:sp modelId="{11AA8E54-652E-495A-B895-58770004F3C5}">
      <dsp:nvSpPr>
        <dsp:cNvPr id="0" name=""/>
        <dsp:cNvSpPr/>
      </dsp:nvSpPr>
      <dsp:spPr>
        <a:xfrm>
          <a:off x="0" y="1466267"/>
          <a:ext cx="10936705" cy="14290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0" i="0" kern="1200" dirty="0" smtClean="0"/>
            <a:t>This consists of two set of users, Administrators and Blood Donors. Administrator login is created for chief doctors in major hospitals which run this web application. </a:t>
          </a:r>
          <a:endParaRPr lang="en-US" sz="2500" kern="1200" dirty="0"/>
        </a:p>
      </dsp:txBody>
      <dsp:txXfrm>
        <a:off x="69759" y="1536026"/>
        <a:ext cx="10797187" cy="1289502"/>
      </dsp:txXfrm>
    </dsp:sp>
    <dsp:sp modelId="{F4FFB8E9-D2E4-45B5-9757-001501CB0D95}">
      <dsp:nvSpPr>
        <dsp:cNvPr id="0" name=""/>
        <dsp:cNvSpPr/>
      </dsp:nvSpPr>
      <dsp:spPr>
        <a:xfrm>
          <a:off x="0" y="3053876"/>
          <a:ext cx="10936705" cy="12080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0" i="0" kern="1200" smtClean="0"/>
            <a:t>Blood Donors who are willing to donate blood have to register in the system. </a:t>
          </a:r>
          <a:endParaRPr lang="en-US" sz="2500" kern="1200"/>
        </a:p>
      </dsp:txBody>
      <dsp:txXfrm>
        <a:off x="58970" y="3112846"/>
        <a:ext cx="10818765" cy="10900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04A47-E6D8-45B9-BB23-363966A33C69}">
      <dsp:nvSpPr>
        <dsp:cNvPr id="0" name=""/>
        <dsp:cNvSpPr/>
      </dsp:nvSpPr>
      <dsp:spPr>
        <a:xfrm>
          <a:off x="0" y="0"/>
          <a:ext cx="10996863"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dirty="0" smtClean="0"/>
            <a:t>When blood is needed for a person, then the corresponding administrator should add the details of the patient such as</a:t>
          </a:r>
          <a:r>
            <a:rPr lang="en-US" sz="2600" b="0" i="0" u="none" kern="1200" dirty="0" smtClean="0"/>
            <a:t>, Patient name, Blood group, Location of the hospital, </a:t>
          </a:r>
          <a:r>
            <a:rPr lang="en-US" sz="2600" b="0" i="0" kern="1200" dirty="0" smtClean="0"/>
            <a:t>etc. </a:t>
          </a:r>
          <a:endParaRPr lang="en-US" sz="2600" kern="1200" dirty="0"/>
        </a:p>
      </dsp:txBody>
      <dsp:txXfrm>
        <a:off x="71279" y="71279"/>
        <a:ext cx="10854305" cy="1317602"/>
      </dsp:txXfrm>
    </dsp:sp>
    <dsp:sp modelId="{F1BA40EE-85D5-4746-8A6C-92D89E45E941}">
      <dsp:nvSpPr>
        <dsp:cNvPr id="0" name=""/>
        <dsp:cNvSpPr/>
      </dsp:nvSpPr>
      <dsp:spPr>
        <a:xfrm>
          <a:off x="0" y="1592010"/>
          <a:ext cx="10996863"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smtClean="0"/>
            <a:t>The system will automatically analyze the list of donors who can donate blood for a particular patient. </a:t>
          </a:r>
          <a:endParaRPr lang="en-US" sz="2600" kern="1200"/>
        </a:p>
      </dsp:txBody>
      <dsp:txXfrm>
        <a:off x="71279" y="1663289"/>
        <a:ext cx="10854305" cy="1317602"/>
      </dsp:txXfrm>
    </dsp:sp>
    <dsp:sp modelId="{FEA119FD-0112-4902-AF27-88058F89AB37}">
      <dsp:nvSpPr>
        <dsp:cNvPr id="0" name=""/>
        <dsp:cNvSpPr/>
      </dsp:nvSpPr>
      <dsp:spPr>
        <a:xfrm>
          <a:off x="0" y="3223307"/>
          <a:ext cx="10996863"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smtClean="0"/>
            <a:t>Then the system compares the location of the person and the hospital where the patient is admitted. Then the system compares the day of blood needed and the day’s availability of the donor.</a:t>
          </a:r>
          <a:endParaRPr lang="en-US" sz="2600" kern="1200"/>
        </a:p>
      </dsp:txBody>
      <dsp:txXfrm>
        <a:off x="71279" y="3294586"/>
        <a:ext cx="10854305" cy="1317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F3594-E318-4513-8D32-EFDD91837D9E}">
      <dsp:nvSpPr>
        <dsp:cNvPr id="0" name=""/>
        <dsp:cNvSpPr/>
      </dsp:nvSpPr>
      <dsp:spPr>
        <a:xfrm>
          <a:off x="0" y="1551662"/>
          <a:ext cx="10262937" cy="14285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Due to the increased demand of the blood ,that hospitals are dependent on a constant supply of blood.</a:t>
          </a:r>
          <a:endParaRPr lang="en-US" sz="2400" kern="1200" dirty="0"/>
        </a:p>
      </dsp:txBody>
      <dsp:txXfrm>
        <a:off x="69735" y="1621397"/>
        <a:ext cx="10123467" cy="1289055"/>
      </dsp:txXfrm>
    </dsp:sp>
    <dsp:sp modelId="{46B047BA-CC0B-4819-8D23-793E86405FAE}">
      <dsp:nvSpPr>
        <dsp:cNvPr id="0" name=""/>
        <dsp:cNvSpPr/>
      </dsp:nvSpPr>
      <dsp:spPr>
        <a:xfrm>
          <a:off x="0" y="72202"/>
          <a:ext cx="10262937" cy="14211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Recent figures provided by the World Health Organisation (WHO)  states that India faces a shortage of 3million units of blood per year.</a:t>
          </a:r>
          <a:endParaRPr lang="en-US" sz="2400" kern="1200" dirty="0"/>
        </a:p>
      </dsp:txBody>
      <dsp:txXfrm>
        <a:off x="69375" y="141577"/>
        <a:ext cx="10124187" cy="1282412"/>
      </dsp:txXfrm>
    </dsp:sp>
    <dsp:sp modelId="{17DFEF8F-39C6-4820-AD98-C1ECECE63B7A}">
      <dsp:nvSpPr>
        <dsp:cNvPr id="0" name=""/>
        <dsp:cNvSpPr/>
      </dsp:nvSpPr>
      <dsp:spPr>
        <a:xfrm>
          <a:off x="0" y="3041873"/>
          <a:ext cx="10262937" cy="13483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t>There are some websites related to Blood Donation. But in those websites the recipient should call all the  donors who are listed in that website.</a:t>
          </a:r>
          <a:endParaRPr lang="en-US" sz="2400" kern="1200" dirty="0"/>
        </a:p>
      </dsp:txBody>
      <dsp:txXfrm>
        <a:off x="65819" y="3107692"/>
        <a:ext cx="10131299" cy="12166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529B3-8EF4-491F-8F57-54091920F405}">
      <dsp:nvSpPr>
        <dsp:cNvPr id="0" name=""/>
        <dsp:cNvSpPr/>
      </dsp:nvSpPr>
      <dsp:spPr>
        <a:xfrm>
          <a:off x="0" y="336880"/>
          <a:ext cx="9857456" cy="1516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dirty="0" smtClean="0"/>
            <a:t>In Life saver system ,the recipient need not call to all the blood donors. The system will automatically send the messages to all the donors.</a:t>
          </a:r>
          <a:endParaRPr lang="en-US" sz="2600" kern="1200" dirty="0"/>
        </a:p>
      </dsp:txBody>
      <dsp:txXfrm>
        <a:off x="74021" y="410901"/>
        <a:ext cx="9709414" cy="1368278"/>
      </dsp:txXfrm>
    </dsp:sp>
    <dsp:sp modelId="{27AF4C7E-53C5-4A6A-9A30-9DAE4309C82C}">
      <dsp:nvSpPr>
        <dsp:cNvPr id="0" name=""/>
        <dsp:cNvSpPr/>
      </dsp:nvSpPr>
      <dsp:spPr>
        <a:xfrm>
          <a:off x="0" y="1930960"/>
          <a:ext cx="9857456" cy="1383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So</a:t>
          </a:r>
          <a:r>
            <a:rPr lang="en-US" sz="2600" kern="1200" baseline="0" dirty="0" smtClean="0"/>
            <a:t> the donors who are willing to donate the blood can go to the corresponding hospital.</a:t>
          </a:r>
          <a:endParaRPr lang="en-US" sz="2600" kern="1200" dirty="0"/>
        </a:p>
      </dsp:txBody>
      <dsp:txXfrm>
        <a:off x="67543" y="1998503"/>
        <a:ext cx="9722370" cy="1248540"/>
      </dsp:txXfrm>
    </dsp:sp>
    <dsp:sp modelId="{A8E650F8-DF6A-4C67-A948-B131EAE4468F}">
      <dsp:nvSpPr>
        <dsp:cNvPr id="0" name=""/>
        <dsp:cNvSpPr/>
      </dsp:nvSpPr>
      <dsp:spPr>
        <a:xfrm>
          <a:off x="0" y="3392347"/>
          <a:ext cx="9857456" cy="148044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Once a blood donor reaches to the hospital to donate the blood. Then the system will automatically send E-Mail to all the remaining donors that their need is fulfilled. </a:t>
          </a:r>
          <a:endParaRPr lang="en-US" sz="2600" kern="1200" dirty="0"/>
        </a:p>
      </dsp:txBody>
      <dsp:txXfrm>
        <a:off x="72269" y="3464616"/>
        <a:ext cx="9712918" cy="13359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D4FE9-DC9A-4FA6-9D74-4647971F7F3F}">
      <dsp:nvSpPr>
        <dsp:cNvPr id="0" name=""/>
        <dsp:cNvSpPr/>
      </dsp:nvSpPr>
      <dsp:spPr>
        <a:xfrm>
          <a:off x="1550474" y="1806"/>
          <a:ext cx="6399870" cy="90835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b="0" i="0" kern="1200" dirty="0" smtClean="0"/>
            <a:t>Processor     :     Pentium 1V</a:t>
          </a:r>
          <a:endParaRPr lang="en-US" sz="2400" kern="1200" dirty="0"/>
        </a:p>
      </dsp:txBody>
      <dsp:txXfrm>
        <a:off x="2004652" y="1806"/>
        <a:ext cx="5491514" cy="908356"/>
      </dsp:txXfrm>
    </dsp:sp>
    <dsp:sp modelId="{2E2F7643-C4FA-41EE-A001-D8CD82997AFF}">
      <dsp:nvSpPr>
        <dsp:cNvPr id="0" name=""/>
        <dsp:cNvSpPr/>
      </dsp:nvSpPr>
      <dsp:spPr>
        <a:xfrm>
          <a:off x="1550474" y="1037332"/>
          <a:ext cx="6412905" cy="90835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0" i="0" kern="1200" dirty="0" smtClean="0"/>
            <a:t>      </a:t>
          </a:r>
          <a:r>
            <a:rPr lang="en-US" sz="2400" b="0" i="0" kern="1200" dirty="0" smtClean="0"/>
            <a:t>Speed        :  2.0GHz or more</a:t>
          </a:r>
          <a:endParaRPr lang="en-US" sz="2400" kern="1200" dirty="0"/>
        </a:p>
      </dsp:txBody>
      <dsp:txXfrm>
        <a:off x="2004652" y="1037332"/>
        <a:ext cx="5504549" cy="908356"/>
      </dsp:txXfrm>
    </dsp:sp>
    <dsp:sp modelId="{50B2A9A8-DFED-4D7D-9F10-EB2001EB8B67}">
      <dsp:nvSpPr>
        <dsp:cNvPr id="0" name=""/>
        <dsp:cNvSpPr/>
      </dsp:nvSpPr>
      <dsp:spPr>
        <a:xfrm>
          <a:off x="1586558" y="2072858"/>
          <a:ext cx="6412928" cy="90835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0" i="0" kern="1200" dirty="0" smtClean="0"/>
            <a:t>   </a:t>
          </a:r>
          <a:r>
            <a:rPr lang="en-US" sz="2400" b="0" i="0" kern="1200" dirty="0" smtClean="0"/>
            <a:t>Memory       :	256MB RAM or    	more</a:t>
          </a:r>
          <a:endParaRPr lang="en-US" sz="2400" kern="1200" dirty="0"/>
        </a:p>
      </dsp:txBody>
      <dsp:txXfrm>
        <a:off x="2040736" y="2072858"/>
        <a:ext cx="5504572" cy="908356"/>
      </dsp:txXfrm>
    </dsp:sp>
    <dsp:sp modelId="{C2054E98-3B7E-4E1F-A011-4DE2DF89111B}">
      <dsp:nvSpPr>
        <dsp:cNvPr id="0" name=""/>
        <dsp:cNvSpPr/>
      </dsp:nvSpPr>
      <dsp:spPr>
        <a:xfrm>
          <a:off x="1550474" y="3108385"/>
          <a:ext cx="6488298" cy="90835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b="0" i="0" kern="1200" dirty="0" smtClean="0"/>
            <a:t>Hard Disk Drive:  40GB or more</a:t>
          </a:r>
          <a:endParaRPr lang="en-US" sz="2400" kern="1200" dirty="0"/>
        </a:p>
      </dsp:txBody>
      <dsp:txXfrm>
        <a:off x="2004652" y="3108385"/>
        <a:ext cx="5579942" cy="9083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214-E189-4CA2-A1C5-50FDDD1AEFC4}">
      <dsp:nvSpPr>
        <dsp:cNvPr id="0" name=""/>
        <dsp:cNvSpPr/>
      </dsp:nvSpPr>
      <dsp:spPr>
        <a:xfrm>
          <a:off x="0" y="550"/>
          <a:ext cx="8825658" cy="881704"/>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i="0" kern="1200" dirty="0" smtClean="0"/>
            <a:t>   Platform                  :	Any(Windows , Linux or Android)</a:t>
          </a:r>
          <a:endParaRPr lang="en-US" sz="2000" b="1" kern="1200" dirty="0"/>
        </a:p>
      </dsp:txBody>
      <dsp:txXfrm>
        <a:off x="440852" y="550"/>
        <a:ext cx="7943954" cy="881704"/>
      </dsp:txXfrm>
    </dsp:sp>
    <dsp:sp modelId="{11AB98B8-03F4-490A-AB5D-7DEB6C944793}">
      <dsp:nvSpPr>
        <dsp:cNvPr id="0" name=""/>
        <dsp:cNvSpPr/>
      </dsp:nvSpPr>
      <dsp:spPr>
        <a:xfrm>
          <a:off x="56936" y="993657"/>
          <a:ext cx="8768722" cy="881704"/>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i="0" kern="1200" dirty="0" smtClean="0"/>
            <a:t> Languages Used   :	  CSS , JAVASCRIPT , PHP , HTML</a:t>
          </a:r>
          <a:endParaRPr lang="en-US" sz="2000" b="1" kern="1200" dirty="0"/>
        </a:p>
      </dsp:txBody>
      <dsp:txXfrm>
        <a:off x="497788" y="993657"/>
        <a:ext cx="7887018" cy="881704"/>
      </dsp:txXfrm>
    </dsp:sp>
    <dsp:sp modelId="{94E22E98-BC70-4C39-B424-F8E2D49FF0AC}">
      <dsp:nvSpPr>
        <dsp:cNvPr id="0" name=""/>
        <dsp:cNvSpPr/>
      </dsp:nvSpPr>
      <dsp:spPr>
        <a:xfrm>
          <a:off x="0" y="2010835"/>
          <a:ext cx="8825658" cy="881704"/>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i="0" kern="1200" dirty="0" smtClean="0"/>
            <a:t>Database Used     :              XAMPP SERVER , MYSQL</a:t>
          </a:r>
          <a:endParaRPr lang="en-US" sz="2000" b="1" kern="1200" dirty="0"/>
        </a:p>
      </dsp:txBody>
      <dsp:txXfrm>
        <a:off x="440852" y="2010835"/>
        <a:ext cx="7943954" cy="881704"/>
      </dsp:txXfrm>
    </dsp:sp>
    <dsp:sp modelId="{AC86AF1D-7117-480C-A019-3E9ED16990AC}">
      <dsp:nvSpPr>
        <dsp:cNvPr id="0" name=""/>
        <dsp:cNvSpPr/>
      </dsp:nvSpPr>
      <dsp:spPr>
        <a:xfrm>
          <a:off x="0" y="3015977"/>
          <a:ext cx="8825658" cy="881704"/>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i="0" kern="1200" dirty="0" smtClean="0"/>
            <a:t>        Other	              :             	Web browser(Chrome , 				Mozilla Firefox)</a:t>
          </a:r>
          <a:endParaRPr lang="en-US" sz="2000" b="1" kern="1200" dirty="0"/>
        </a:p>
      </dsp:txBody>
      <dsp:txXfrm>
        <a:off x="440852" y="3015977"/>
        <a:ext cx="7943954" cy="8817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gif"/><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css/default.asp" TargetMode="External"/><Relationship Id="rId2" Type="http://schemas.openxmlformats.org/officeDocument/2006/relationships/hyperlink" Target="http://www.w3schools.com/html/default.asp"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8" y="2406189"/>
            <a:ext cx="9404723" cy="1147476"/>
          </a:xfrm>
        </p:spPr>
        <p:txBody>
          <a:bodyPr/>
          <a:lstStyle/>
          <a:p>
            <a:pPr algn="ctr"/>
            <a:r>
              <a:rPr lang="en-US" sz="3600" dirty="0" smtClean="0"/>
              <a:t>Gokaraju Rangaraju Institute Of Engineering and Science</a:t>
            </a:r>
            <a:endParaRPr lang="en-US" sz="3600" dirty="0"/>
          </a:p>
        </p:txBody>
      </p:sp>
      <p:sp>
        <p:nvSpPr>
          <p:cNvPr id="3" name="Text Placeholder 2"/>
          <p:cNvSpPr>
            <a:spLocks noGrp="1"/>
          </p:cNvSpPr>
          <p:nvPr>
            <p:ph type="body" idx="1"/>
          </p:nvPr>
        </p:nvSpPr>
        <p:spPr>
          <a:xfrm>
            <a:off x="2880577" y="3916920"/>
            <a:ext cx="4935786" cy="452739"/>
          </a:xfrm>
        </p:spPr>
        <p:txBody>
          <a:bodyPr/>
          <a:lstStyle/>
          <a:p>
            <a:pPr algn="ctr"/>
            <a:r>
              <a:rPr lang="en-US" dirty="0" smtClean="0">
                <a:solidFill>
                  <a:schemeClr val="tx1"/>
                </a:solidFill>
              </a:rPr>
              <a:t>Dept</a:t>
            </a:r>
            <a:r>
              <a:rPr lang="en-US" dirty="0">
                <a:solidFill>
                  <a:schemeClr val="tx1"/>
                </a:solidFill>
              </a:rPr>
              <a:t>	</a:t>
            </a:r>
            <a:r>
              <a:rPr lang="en-US" dirty="0" smtClean="0">
                <a:solidFill>
                  <a:schemeClr val="tx1"/>
                </a:solidFill>
              </a:rPr>
              <a:t>:	Computer Science</a:t>
            </a:r>
            <a:endParaRPr lang="en-US" dirty="0">
              <a:solidFill>
                <a:schemeClr val="tx1"/>
              </a:solidFill>
            </a:endParaRPr>
          </a:p>
        </p:txBody>
      </p:sp>
      <p:graphicFrame>
        <p:nvGraphicFramePr>
          <p:cNvPr id="8" name="Diagram 7"/>
          <p:cNvGraphicFramePr/>
          <p:nvPr>
            <p:extLst>
              <p:ext uri="{D42A27DB-BD31-4B8C-83A1-F6EECF244321}">
                <p14:modId xmlns:p14="http://schemas.microsoft.com/office/powerpoint/2010/main" val="708009119"/>
              </p:ext>
            </p:extLst>
          </p:nvPr>
        </p:nvGraphicFramePr>
        <p:xfrm>
          <a:off x="1868026" y="4732914"/>
          <a:ext cx="7483642" cy="8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9059" y="557119"/>
            <a:ext cx="1929008" cy="1620340"/>
          </a:xfrm>
          <a:prstGeom prst="rect">
            <a:avLst/>
          </a:prstGeom>
        </p:spPr>
      </p:pic>
    </p:spTree>
    <p:extLst>
      <p:ext uri="{BB962C8B-B14F-4D97-AF65-F5344CB8AC3E}">
        <p14:creationId xmlns:p14="http://schemas.microsoft.com/office/powerpoint/2010/main" val="938735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8"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60000"/>
                    <a:lumOff val="40000"/>
                  </a:schemeClr>
                </a:solidFill>
              </a:rPr>
              <a:t>Proposed System	:</a:t>
            </a:r>
            <a:endParaRPr lang="en-US" dirty="0">
              <a:solidFill>
                <a:schemeClr val="bg2">
                  <a:lumMod val="60000"/>
                  <a:lumOff val="40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15842016"/>
              </p:ext>
            </p:extLst>
          </p:nvPr>
        </p:nvGraphicFramePr>
        <p:xfrm>
          <a:off x="1103312" y="1299412"/>
          <a:ext cx="9857456" cy="520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1297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04800"/>
            <a:ext cx="8825659" cy="1066800"/>
          </a:xfrm>
        </p:spPr>
        <p:txBody>
          <a:bodyPr/>
          <a:lstStyle/>
          <a:p>
            <a:pPr algn="ctr"/>
            <a:r>
              <a:rPr lang="en-US" dirty="0" smtClean="0"/>
              <a:t>Hardware Requirements	:</a:t>
            </a:r>
            <a:endParaRPr lang="en-US" dirty="0"/>
          </a:p>
        </p:txBody>
      </p:sp>
      <p:graphicFrame>
        <p:nvGraphicFramePr>
          <p:cNvPr id="4" name="Diagram 3"/>
          <p:cNvGraphicFramePr/>
          <p:nvPr>
            <p:extLst>
              <p:ext uri="{D42A27DB-BD31-4B8C-83A1-F6EECF244321}">
                <p14:modId xmlns:p14="http://schemas.microsoft.com/office/powerpoint/2010/main" val="1604324100"/>
              </p:ext>
            </p:extLst>
          </p:nvPr>
        </p:nvGraphicFramePr>
        <p:xfrm>
          <a:off x="1154953" y="1937084"/>
          <a:ext cx="9589247" cy="4018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835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1">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244642"/>
            <a:ext cx="8825659" cy="1066800"/>
          </a:xfrm>
        </p:spPr>
        <p:txBody>
          <a:bodyPr/>
          <a:lstStyle/>
          <a:p>
            <a:pPr algn="ctr"/>
            <a:r>
              <a:rPr lang="en-US" dirty="0" smtClean="0"/>
              <a:t>Software Requirements	:</a:t>
            </a:r>
            <a:endParaRPr lang="en-US" dirty="0"/>
          </a:p>
        </p:txBody>
      </p:sp>
      <p:graphicFrame>
        <p:nvGraphicFramePr>
          <p:cNvPr id="4" name="Diagram 3"/>
          <p:cNvGraphicFramePr/>
          <p:nvPr>
            <p:extLst>
              <p:ext uri="{D42A27DB-BD31-4B8C-83A1-F6EECF244321}">
                <p14:modId xmlns:p14="http://schemas.microsoft.com/office/powerpoint/2010/main" val="810892321"/>
              </p:ext>
            </p:extLst>
          </p:nvPr>
        </p:nvGraphicFramePr>
        <p:xfrm>
          <a:off x="1154953" y="1479884"/>
          <a:ext cx="8825659" cy="389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2777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64958"/>
            <a:ext cx="8825659" cy="910389"/>
          </a:xfrm>
        </p:spPr>
        <p:txBody>
          <a:bodyPr/>
          <a:lstStyle/>
          <a:p>
            <a:pPr algn="ctr"/>
            <a:r>
              <a:rPr lang="en-US" dirty="0" smtClean="0">
                <a:solidFill>
                  <a:schemeClr val="bg2">
                    <a:lumMod val="60000"/>
                    <a:lumOff val="40000"/>
                  </a:schemeClr>
                </a:solidFill>
              </a:rPr>
              <a:t>References</a:t>
            </a:r>
            <a:endParaRPr lang="en-US" dirty="0">
              <a:solidFill>
                <a:schemeClr val="bg2">
                  <a:lumMod val="60000"/>
                  <a:lumOff val="40000"/>
                </a:schemeClr>
              </a:solidFill>
            </a:endParaRPr>
          </a:p>
        </p:txBody>
      </p:sp>
      <p:sp>
        <p:nvSpPr>
          <p:cNvPr id="3" name="Text Placeholder 2"/>
          <p:cNvSpPr>
            <a:spLocks noGrp="1"/>
          </p:cNvSpPr>
          <p:nvPr>
            <p:ph type="body" sz="half" idx="2"/>
          </p:nvPr>
        </p:nvSpPr>
        <p:spPr>
          <a:xfrm>
            <a:off x="986589" y="1455821"/>
            <a:ext cx="9950116" cy="5029200"/>
          </a:xfrm>
        </p:spPr>
        <p:txBody>
          <a:bodyPr>
            <a:normAutofit/>
          </a:bodyPr>
          <a:lstStyle/>
          <a:p>
            <a:endParaRPr lang="en-US" sz="3600" dirty="0" smtClean="0">
              <a:solidFill>
                <a:schemeClr val="bg2">
                  <a:lumMod val="60000"/>
                  <a:lumOff val="40000"/>
                </a:schemeClr>
              </a:solidFill>
            </a:endParaRPr>
          </a:p>
          <a:p>
            <a:endParaRPr lang="en-US" sz="3600" dirty="0"/>
          </a:p>
          <a:p>
            <a:r>
              <a:rPr lang="en-US" sz="3600" dirty="0" smtClean="0"/>
              <a:t>W3Schools(HTML)  </a:t>
            </a:r>
            <a:r>
              <a:rPr lang="en-US" sz="3600" dirty="0"/>
              <a:t>:  </a:t>
            </a:r>
            <a:r>
              <a:rPr lang="en-US" sz="3600" dirty="0">
                <a:hlinkClick r:id="rId2"/>
              </a:rPr>
              <a:t>http://</a:t>
            </a:r>
            <a:r>
              <a:rPr lang="en-US" sz="3600" dirty="0" smtClean="0">
                <a:hlinkClick r:id="rId2"/>
              </a:rPr>
              <a:t>www.w3schools.com/html/default.asp</a:t>
            </a:r>
            <a:endParaRPr lang="en-US" sz="3600" dirty="0" smtClean="0"/>
          </a:p>
          <a:p>
            <a:r>
              <a:rPr lang="en-US" sz="3600" dirty="0" smtClean="0"/>
              <a:t>W3Schools(CSS)  : </a:t>
            </a:r>
          </a:p>
          <a:p>
            <a:r>
              <a:rPr lang="en-US" sz="3600" dirty="0">
                <a:hlinkClick r:id="rId3"/>
              </a:rPr>
              <a:t>http://</a:t>
            </a:r>
            <a:r>
              <a:rPr lang="en-US" sz="3600" dirty="0" smtClean="0">
                <a:hlinkClick r:id="rId3"/>
              </a:rPr>
              <a:t>www.w3schools.com/css/default.asp</a:t>
            </a:r>
            <a:endParaRPr lang="en-US" sz="3600" dirty="0" smtClean="0"/>
          </a:p>
          <a:p>
            <a:endParaRPr lang="en-US" sz="3600" dirty="0" smtClean="0"/>
          </a:p>
          <a:p>
            <a:endParaRPr lang="en-US" sz="3600" dirty="0"/>
          </a:p>
          <a:p>
            <a:endParaRPr lang="en-US" sz="3600" dirty="0"/>
          </a:p>
        </p:txBody>
      </p:sp>
    </p:spTree>
    <p:extLst>
      <p:ext uri="{BB962C8B-B14F-4D97-AF65-F5344CB8AC3E}">
        <p14:creationId xmlns:p14="http://schemas.microsoft.com/office/powerpoint/2010/main" val="422059309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0503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462" y="3589859"/>
            <a:ext cx="7415819" cy="802341"/>
          </a:xfrm>
        </p:spPr>
        <p:txBody>
          <a:bodyPr/>
          <a:lstStyle/>
          <a:p>
            <a:pPr algn="ctr"/>
            <a:r>
              <a:rPr lang="en-US" sz="4400" dirty="0" smtClean="0">
                <a:solidFill>
                  <a:schemeClr val="bg2">
                    <a:lumMod val="60000"/>
                    <a:lumOff val="40000"/>
                  </a:schemeClr>
                </a:solidFill>
              </a:rPr>
              <a:t>Batch Members</a:t>
            </a:r>
            <a:endParaRPr lang="en-US" dirty="0">
              <a:solidFill>
                <a:schemeClr val="tx1"/>
              </a:solidFill>
            </a:endParaRPr>
          </a:p>
        </p:txBody>
      </p:sp>
      <p:sp>
        <p:nvSpPr>
          <p:cNvPr id="3" name="Content Placeholder 2"/>
          <p:cNvSpPr>
            <a:spLocks noGrp="1"/>
          </p:cNvSpPr>
          <p:nvPr>
            <p:ph sz="half" idx="1"/>
          </p:nvPr>
        </p:nvSpPr>
        <p:spPr>
          <a:xfrm>
            <a:off x="5860474" y="4554886"/>
            <a:ext cx="4396339" cy="1937083"/>
          </a:xfrm>
        </p:spPr>
        <p:txBody>
          <a:bodyPr>
            <a:normAutofit/>
          </a:bodyPr>
          <a:lstStyle/>
          <a:p>
            <a:pPr marL="0" indent="0">
              <a:buNone/>
            </a:pPr>
            <a:r>
              <a:rPr lang="en-US" b="1" dirty="0"/>
              <a:t>1.Venkatesh Kadali		12241A0559</a:t>
            </a:r>
          </a:p>
          <a:p>
            <a:pPr marL="0" indent="0">
              <a:buNone/>
            </a:pPr>
            <a:r>
              <a:rPr lang="en-US" b="1" dirty="0"/>
              <a:t> 2.Ramkumar Bhukya	12241A0567</a:t>
            </a:r>
          </a:p>
          <a:p>
            <a:pPr marL="0" indent="0">
              <a:buNone/>
            </a:pPr>
            <a:r>
              <a:rPr lang="en-US" b="1" dirty="0"/>
              <a:t> </a:t>
            </a:r>
            <a:r>
              <a:rPr lang="en-US" b="1" dirty="0" smtClean="0"/>
              <a:t>3.Swarup				13245A0519</a:t>
            </a:r>
            <a:endParaRPr lang="en-US" b="1" dirty="0"/>
          </a:p>
          <a:p>
            <a:pPr marL="0" indent="0">
              <a:buNone/>
            </a:pPr>
            <a:r>
              <a:rPr lang="en-US" b="1" dirty="0"/>
              <a:t> 4.Sairam				11211A0579</a:t>
            </a:r>
          </a:p>
          <a:p>
            <a:pPr marL="0" indent="0">
              <a:buNone/>
            </a:pPr>
            <a:endParaRPr lang="en-US" dirty="0"/>
          </a:p>
        </p:txBody>
      </p:sp>
      <p:sp>
        <p:nvSpPr>
          <p:cNvPr id="4" name="Content Placeholder 3"/>
          <p:cNvSpPr>
            <a:spLocks noGrp="1"/>
          </p:cNvSpPr>
          <p:nvPr>
            <p:ph sz="half" idx="2"/>
          </p:nvPr>
        </p:nvSpPr>
        <p:spPr>
          <a:xfrm>
            <a:off x="3033326" y="339863"/>
            <a:ext cx="5438001" cy="2441900"/>
          </a:xfrm>
        </p:spPr>
        <p:txBody>
          <a:bodyPr/>
          <a:lstStyle/>
          <a:p>
            <a:pPr marL="0" indent="0">
              <a:buNone/>
            </a:pPr>
            <a:endParaRPr lang="en-US" dirty="0" smtClean="0"/>
          </a:p>
          <a:p>
            <a:pPr marL="0" indent="0">
              <a:buNone/>
            </a:pPr>
            <a:r>
              <a:rPr lang="en-US" dirty="0" smtClean="0"/>
              <a:t>             </a:t>
            </a:r>
            <a:r>
              <a:rPr lang="en-US" sz="4400" dirty="0" smtClean="0">
                <a:solidFill>
                  <a:schemeClr val="bg2">
                    <a:lumMod val="60000"/>
                    <a:lumOff val="40000"/>
                  </a:schemeClr>
                </a:solidFill>
              </a:rPr>
              <a:t>Supervisor</a:t>
            </a:r>
            <a:endParaRPr lang="en-US" sz="4400" dirty="0">
              <a:solidFill>
                <a:schemeClr val="bg2">
                  <a:lumMod val="60000"/>
                  <a:lumOff val="40000"/>
                </a:schemeClr>
              </a:solidFill>
            </a:endParaRPr>
          </a:p>
          <a:p>
            <a:pPr marL="0" indent="0">
              <a:buNone/>
            </a:pPr>
            <a:r>
              <a:rPr lang="en-US" sz="2400" dirty="0" smtClean="0"/>
              <a:t>Supervisor</a:t>
            </a:r>
            <a:r>
              <a:rPr lang="en-US" sz="2400" dirty="0"/>
              <a:t>	:	G.N.BeenaBethel</a:t>
            </a:r>
          </a:p>
          <a:p>
            <a:pPr marL="0" indent="0">
              <a:buNone/>
            </a:pPr>
            <a:r>
              <a:rPr lang="en-US" sz="2400" dirty="0"/>
              <a:t>Designation	:	Associate Professor</a:t>
            </a:r>
          </a:p>
          <a:p>
            <a:endParaRPr lang="en-US" dirty="0"/>
          </a:p>
        </p:txBody>
      </p:sp>
      <p:graphicFrame>
        <p:nvGraphicFramePr>
          <p:cNvPr id="7" name="Diagram 6"/>
          <p:cNvGraphicFramePr/>
          <p:nvPr>
            <p:extLst>
              <p:ext uri="{D42A27DB-BD31-4B8C-83A1-F6EECF244321}">
                <p14:modId xmlns:p14="http://schemas.microsoft.com/office/powerpoint/2010/main" val="1457971942"/>
              </p:ext>
            </p:extLst>
          </p:nvPr>
        </p:nvGraphicFramePr>
        <p:xfrm>
          <a:off x="1407695" y="3874169"/>
          <a:ext cx="3388237" cy="1046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11110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7" dur="500"/>
                                        <p:tgtEl>
                                          <p:spTgt spid="4">
                                            <p:txEl>
                                              <p:pRg st="2" end="2"/>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p:cTn id="20"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80">
                                          <p:stCondLst>
                                            <p:cond delay="0"/>
                                          </p:stCondLst>
                                        </p:cTn>
                                        <p:tgtEl>
                                          <p:spTgt spid="7"/>
                                        </p:tgtEl>
                                      </p:cBhvr>
                                    </p:animEffect>
                                    <p:anim calcmode="lin" valueType="num">
                                      <p:cBhvr>
                                        <p:cTn id="2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3" dur="26">
                                          <p:stCondLst>
                                            <p:cond delay="650"/>
                                          </p:stCondLst>
                                        </p:cTn>
                                        <p:tgtEl>
                                          <p:spTgt spid="7"/>
                                        </p:tgtEl>
                                      </p:cBhvr>
                                      <p:to x="100000" y="60000"/>
                                    </p:animScale>
                                    <p:animScale>
                                      <p:cBhvr>
                                        <p:cTn id="34" dur="166" decel="50000">
                                          <p:stCondLst>
                                            <p:cond delay="676"/>
                                          </p:stCondLst>
                                        </p:cTn>
                                        <p:tgtEl>
                                          <p:spTgt spid="7"/>
                                        </p:tgtEl>
                                      </p:cBhvr>
                                      <p:to x="100000" y="100000"/>
                                    </p:animScale>
                                    <p:animScale>
                                      <p:cBhvr>
                                        <p:cTn id="35" dur="26">
                                          <p:stCondLst>
                                            <p:cond delay="1312"/>
                                          </p:stCondLst>
                                        </p:cTn>
                                        <p:tgtEl>
                                          <p:spTgt spid="7"/>
                                        </p:tgtEl>
                                      </p:cBhvr>
                                      <p:to x="100000" y="80000"/>
                                    </p:animScale>
                                    <p:animScale>
                                      <p:cBhvr>
                                        <p:cTn id="36" dur="166" decel="50000">
                                          <p:stCondLst>
                                            <p:cond delay="1338"/>
                                          </p:stCondLst>
                                        </p:cTn>
                                        <p:tgtEl>
                                          <p:spTgt spid="7"/>
                                        </p:tgtEl>
                                      </p:cBhvr>
                                      <p:to x="100000" y="100000"/>
                                    </p:animScale>
                                    <p:animScale>
                                      <p:cBhvr>
                                        <p:cTn id="37" dur="26">
                                          <p:stCondLst>
                                            <p:cond delay="1642"/>
                                          </p:stCondLst>
                                        </p:cTn>
                                        <p:tgtEl>
                                          <p:spTgt spid="7"/>
                                        </p:tgtEl>
                                      </p:cBhvr>
                                      <p:to x="100000" y="90000"/>
                                    </p:animScale>
                                    <p:animScale>
                                      <p:cBhvr>
                                        <p:cTn id="38" dur="166" decel="50000">
                                          <p:stCondLst>
                                            <p:cond delay="1668"/>
                                          </p:stCondLst>
                                        </p:cTn>
                                        <p:tgtEl>
                                          <p:spTgt spid="7"/>
                                        </p:tgtEl>
                                      </p:cBhvr>
                                      <p:to x="100000" y="100000"/>
                                    </p:animScale>
                                    <p:animScale>
                                      <p:cBhvr>
                                        <p:cTn id="39" dur="26">
                                          <p:stCondLst>
                                            <p:cond delay="1808"/>
                                          </p:stCondLst>
                                        </p:cTn>
                                        <p:tgtEl>
                                          <p:spTgt spid="7"/>
                                        </p:tgtEl>
                                      </p:cBhvr>
                                      <p:to x="100000" y="95000"/>
                                    </p:animScale>
                                    <p:animScale>
                                      <p:cBhvr>
                                        <p:cTn id="40" dur="166" decel="50000">
                                          <p:stCondLst>
                                            <p:cond delay="1834"/>
                                          </p:stCondLst>
                                        </p:cTn>
                                        <p:tgtEl>
                                          <p:spTgt spid="7"/>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1000" fill="hold"/>
                                        <p:tgtEl>
                                          <p:spTgt spid="2"/>
                                        </p:tgtEl>
                                        <p:attrNameLst>
                                          <p:attrName>ppt_w</p:attrName>
                                        </p:attrNameLst>
                                      </p:cBhvr>
                                      <p:tavLst>
                                        <p:tav tm="0">
                                          <p:val>
                                            <p:fltVal val="0"/>
                                          </p:val>
                                        </p:tav>
                                        <p:tav tm="100000">
                                          <p:val>
                                            <p:strVal val="#ppt_w"/>
                                          </p:val>
                                        </p:tav>
                                      </p:tavLst>
                                    </p:anim>
                                    <p:anim calcmode="lin" valueType="num">
                                      <p:cBhvr>
                                        <p:cTn id="46" dur="1000" fill="hold"/>
                                        <p:tgtEl>
                                          <p:spTgt spid="2"/>
                                        </p:tgtEl>
                                        <p:attrNameLst>
                                          <p:attrName>ppt_h</p:attrName>
                                        </p:attrNameLst>
                                      </p:cBhvr>
                                      <p:tavLst>
                                        <p:tav tm="0">
                                          <p:val>
                                            <p:fltVal val="0"/>
                                          </p:val>
                                        </p:tav>
                                        <p:tav tm="100000">
                                          <p:val>
                                            <p:strVal val="#ppt_h"/>
                                          </p:val>
                                        </p:tav>
                                      </p:tavLst>
                                    </p:anim>
                                    <p:anim calcmode="lin" valueType="num">
                                      <p:cBhvr>
                                        <p:cTn id="47" dur="1000" fill="hold"/>
                                        <p:tgtEl>
                                          <p:spTgt spid="2"/>
                                        </p:tgtEl>
                                        <p:attrNameLst>
                                          <p:attrName>style.rotation</p:attrName>
                                        </p:attrNameLst>
                                      </p:cBhvr>
                                      <p:tavLst>
                                        <p:tav tm="0">
                                          <p:val>
                                            <p:fltVal val="90"/>
                                          </p:val>
                                        </p:tav>
                                        <p:tav tm="100000">
                                          <p:val>
                                            <p:fltVal val="0"/>
                                          </p:val>
                                        </p:tav>
                                      </p:tavLst>
                                    </p:anim>
                                    <p:animEffect transition="in" filter="fade">
                                      <p:cBhvr>
                                        <p:cTn id="48" dur="10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30" presetClass="entr" presetSubtype="0" fill="hold"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800" decel="100000"/>
                                        <p:tgtEl>
                                          <p:spTgt spid="3">
                                            <p:txEl>
                                              <p:pRg st="0" end="0"/>
                                            </p:txEl>
                                          </p:spTgt>
                                        </p:tgtEl>
                                      </p:cBhvr>
                                    </p:animEffect>
                                    <p:anim calcmode="lin" valueType="num">
                                      <p:cBhvr>
                                        <p:cTn id="54"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55"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56"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59" presetID="30" presetClass="entr" presetSubtype="0" fill="hold" nodeType="with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800" decel="100000"/>
                                        <p:tgtEl>
                                          <p:spTgt spid="3">
                                            <p:txEl>
                                              <p:pRg st="1" end="1"/>
                                            </p:txEl>
                                          </p:spTgt>
                                        </p:tgtEl>
                                      </p:cBhvr>
                                    </p:animEffect>
                                    <p:anim calcmode="lin" valueType="num">
                                      <p:cBhvr>
                                        <p:cTn id="6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6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6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67" presetID="30" presetClass="entr" presetSubtype="0" fill="hold"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fade">
                                      <p:cBhvr>
                                        <p:cTn id="69" dur="800" decel="100000"/>
                                        <p:tgtEl>
                                          <p:spTgt spid="3">
                                            <p:txEl>
                                              <p:pRg st="2" end="2"/>
                                            </p:txEl>
                                          </p:spTgt>
                                        </p:tgtEl>
                                      </p:cBhvr>
                                    </p:animEffect>
                                    <p:anim calcmode="lin" valueType="num">
                                      <p:cBhvr>
                                        <p:cTn id="70"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71"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72"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75" presetID="30" presetClass="entr" presetSubtype="0" fill="hold" nodeType="with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fade">
                                      <p:cBhvr>
                                        <p:cTn id="77" dur="800" decel="100000"/>
                                        <p:tgtEl>
                                          <p:spTgt spid="3">
                                            <p:txEl>
                                              <p:pRg st="3" end="3"/>
                                            </p:txEl>
                                          </p:spTgt>
                                        </p:tgtEl>
                                      </p:cBhvr>
                                    </p:animEffect>
                                    <p:anim calcmode="lin" valueType="num">
                                      <p:cBhvr>
                                        <p:cTn id="7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64958"/>
            <a:ext cx="8825659" cy="874295"/>
          </a:xfrm>
        </p:spPr>
        <p:txBody>
          <a:bodyPr/>
          <a:lstStyle/>
          <a:p>
            <a:pPr algn="ctr"/>
            <a:r>
              <a:rPr lang="en-US" dirty="0" smtClean="0">
                <a:solidFill>
                  <a:schemeClr val="bg2">
                    <a:lumMod val="60000"/>
                    <a:lumOff val="40000"/>
                  </a:schemeClr>
                </a:solidFill>
              </a:rPr>
              <a:t>Contents	:	</a:t>
            </a:r>
            <a:endParaRPr lang="en-US" dirty="0">
              <a:solidFill>
                <a:schemeClr val="bg2">
                  <a:lumMod val="60000"/>
                  <a:lumOff val="40000"/>
                </a:schemeClr>
              </a:solidFill>
            </a:endParaRPr>
          </a:p>
        </p:txBody>
      </p:sp>
      <p:graphicFrame>
        <p:nvGraphicFramePr>
          <p:cNvPr id="5" name="Diagram 4"/>
          <p:cNvGraphicFramePr/>
          <p:nvPr/>
        </p:nvGraphicFramePr>
        <p:xfrm>
          <a:off x="1239175" y="1419726"/>
          <a:ext cx="8825659" cy="4511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204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style.rotation</p:attrName>
                                        </p:attrNameLst>
                                      </p:cBhvr>
                                      <p:tavLst>
                                        <p:tav tm="0">
                                          <p:val>
                                            <p:fltVal val="360"/>
                                          </p:val>
                                        </p:tav>
                                        <p:tav tm="100000">
                                          <p:val>
                                            <p:fltVal val="0"/>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207" y="757989"/>
            <a:ext cx="8825659" cy="1070811"/>
          </a:xfrm>
        </p:spPr>
        <p:txBody>
          <a:bodyPr/>
          <a:lstStyle/>
          <a:p>
            <a:pPr algn="ctr"/>
            <a:r>
              <a:rPr lang="en-US" sz="6000" dirty="0" smtClean="0">
                <a:solidFill>
                  <a:schemeClr val="bg2">
                    <a:lumMod val="40000"/>
                    <a:lumOff val="60000"/>
                  </a:schemeClr>
                </a:solidFill>
              </a:rPr>
              <a:t>Introduction</a:t>
            </a:r>
            <a:endParaRPr lang="en-US" sz="6000" dirty="0">
              <a:solidFill>
                <a:schemeClr val="bg2">
                  <a:lumMod val="40000"/>
                  <a:lumOff val="60000"/>
                </a:schemeClr>
              </a:solidFill>
            </a:endParaRPr>
          </a:p>
        </p:txBody>
      </p:sp>
      <p:graphicFrame>
        <p:nvGraphicFramePr>
          <p:cNvPr id="6" name="Diagram 5"/>
          <p:cNvGraphicFramePr/>
          <p:nvPr>
            <p:extLst>
              <p:ext uri="{D42A27DB-BD31-4B8C-83A1-F6EECF244321}">
                <p14:modId xmlns:p14="http://schemas.microsoft.com/office/powerpoint/2010/main" val="3469869923"/>
              </p:ext>
            </p:extLst>
          </p:nvPr>
        </p:nvGraphicFramePr>
        <p:xfrm>
          <a:off x="625642" y="1997241"/>
          <a:ext cx="10936705" cy="436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848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 y="0"/>
            <a:ext cx="12197952" cy="6858000"/>
          </a:xfrm>
          <a:prstGeom prst="rect">
            <a:avLst/>
          </a:prstGeom>
        </p:spPr>
      </p:pic>
    </p:spTree>
    <p:extLst>
      <p:ext uri="{BB962C8B-B14F-4D97-AF65-F5344CB8AC3E}">
        <p14:creationId xmlns:p14="http://schemas.microsoft.com/office/powerpoint/2010/main" val="3834917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39414991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084" y="401053"/>
            <a:ext cx="8043529" cy="994610"/>
          </a:xfrm>
        </p:spPr>
        <p:txBody>
          <a:bodyPr/>
          <a:lstStyle/>
          <a:p>
            <a:pPr algn="ctr"/>
            <a:r>
              <a:rPr lang="en-US" dirty="0">
                <a:solidFill>
                  <a:schemeClr val="bg2">
                    <a:lumMod val="40000"/>
                    <a:lumOff val="60000"/>
                  </a:schemeClr>
                </a:solidFill>
              </a:rPr>
              <a:t>Abstract	:</a:t>
            </a:r>
            <a:endParaRPr lang="en-US" dirty="0">
              <a:solidFill>
                <a:schemeClr val="bg2">
                  <a:lumMod val="60000"/>
                  <a:lumOff val="40000"/>
                </a:schemeClr>
              </a:solidFill>
            </a:endParaRPr>
          </a:p>
        </p:txBody>
      </p:sp>
      <p:graphicFrame>
        <p:nvGraphicFramePr>
          <p:cNvPr id="4" name="Diagram 3"/>
          <p:cNvGraphicFramePr/>
          <p:nvPr>
            <p:extLst>
              <p:ext uri="{D42A27DB-BD31-4B8C-83A1-F6EECF244321}">
                <p14:modId xmlns:p14="http://schemas.microsoft.com/office/powerpoint/2010/main" val="3646536443"/>
              </p:ext>
            </p:extLst>
          </p:nvPr>
        </p:nvGraphicFramePr>
        <p:xfrm>
          <a:off x="709862" y="1528011"/>
          <a:ext cx="10996863" cy="4836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4121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926432" y="1203158"/>
            <a:ext cx="10299031" cy="4944979"/>
          </a:xfrm>
        </p:spPr>
        <p:txBody>
          <a:bodyPr>
            <a:normAutofit fontScale="92500" lnSpcReduction="10000"/>
          </a:bodyPr>
          <a:lstStyle/>
          <a:p>
            <a:pPr marL="342900" indent="-342900">
              <a:buFont typeface="Wingdings" panose="05000000000000000000" pitchFamily="2" charset="2"/>
              <a:buChar char="v"/>
            </a:pPr>
            <a:r>
              <a:rPr lang="en-US" sz="2400" dirty="0"/>
              <a:t>Finally for the qualified donors E-Mail will be sent to their personal Mail Address and a mail will be dispatched to the donor login page of the system</a:t>
            </a:r>
            <a:r>
              <a:rPr lang="en-US" sz="2400" dirty="0" smtClean="0"/>
              <a:t>.</a:t>
            </a:r>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 </a:t>
            </a:r>
            <a:r>
              <a:rPr lang="en-US" sz="2400" dirty="0"/>
              <a:t>If the donor is interested in donating blood then he can login to the system to see the full details</a:t>
            </a:r>
            <a:r>
              <a:rPr lang="en-US" sz="2400" dirty="0" smtClean="0"/>
              <a:t>.</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Several donors may be interested in donating blood and it may create confusions. So, once a donor reaches a hospital for blood donation. It should be updated in the system. </a:t>
            </a:r>
            <a:endParaRPr lang="en-US" sz="2400" dirty="0" smtClean="0"/>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Then </a:t>
            </a:r>
            <a:r>
              <a:rPr lang="en-US" sz="2400" dirty="0"/>
              <a:t>the system will automatically send </a:t>
            </a:r>
            <a:r>
              <a:rPr lang="en-US" sz="2400" dirty="0" smtClean="0"/>
              <a:t>E-Mail </a:t>
            </a:r>
            <a:r>
              <a:rPr lang="en-US" sz="2400" dirty="0"/>
              <a:t>to all the remaining donors that their need is fulfilled.</a:t>
            </a:r>
          </a:p>
          <a:p>
            <a:pPr marL="342900" indent="-342900">
              <a:buFont typeface="Wingdings" panose="05000000000000000000" pitchFamily="2" charset="2"/>
              <a:buChar char="v"/>
            </a:pPr>
            <a:endParaRPr lang="en-US" sz="2400" dirty="0"/>
          </a:p>
        </p:txBody>
      </p:sp>
    </p:spTree>
    <p:extLst>
      <p:ext uri="{BB962C8B-B14F-4D97-AF65-F5344CB8AC3E}">
        <p14:creationId xmlns:p14="http://schemas.microsoft.com/office/powerpoint/2010/main" val="360915381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235" y="749968"/>
            <a:ext cx="5751096" cy="886327"/>
          </a:xfrm>
        </p:spPr>
        <p:txBody>
          <a:bodyPr/>
          <a:lstStyle/>
          <a:p>
            <a:pPr algn="ctr"/>
            <a:r>
              <a:rPr lang="en-US" dirty="0" smtClean="0">
                <a:solidFill>
                  <a:schemeClr val="bg2">
                    <a:lumMod val="60000"/>
                    <a:lumOff val="40000"/>
                  </a:schemeClr>
                </a:solidFill>
              </a:rPr>
              <a:t>Existing System</a:t>
            </a:r>
            <a:endParaRPr lang="en-US" dirty="0">
              <a:solidFill>
                <a:schemeClr val="bg2">
                  <a:lumMod val="60000"/>
                  <a:lumOff val="40000"/>
                </a:schemeClr>
              </a:solidFill>
            </a:endParaRPr>
          </a:p>
        </p:txBody>
      </p:sp>
      <p:graphicFrame>
        <p:nvGraphicFramePr>
          <p:cNvPr id="4" name="Diagram 3"/>
          <p:cNvGraphicFramePr/>
          <p:nvPr>
            <p:extLst>
              <p:ext uri="{D42A27DB-BD31-4B8C-83A1-F6EECF244321}">
                <p14:modId xmlns:p14="http://schemas.microsoft.com/office/powerpoint/2010/main" val="3007188867"/>
              </p:ext>
            </p:extLst>
          </p:nvPr>
        </p:nvGraphicFramePr>
        <p:xfrm>
          <a:off x="890337" y="1732547"/>
          <a:ext cx="10262937" cy="4463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6715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556</TotalTime>
  <Words>482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Gokaraju Rangaraju Institute Of Engineering and Science</vt:lpstr>
      <vt:lpstr>Batch Members</vt:lpstr>
      <vt:lpstr>Contents : </vt:lpstr>
      <vt:lpstr>Introduction</vt:lpstr>
      <vt:lpstr>PowerPoint Presentation</vt:lpstr>
      <vt:lpstr>PowerPoint Presentation</vt:lpstr>
      <vt:lpstr>Abstract :</vt:lpstr>
      <vt:lpstr>PowerPoint Presentation</vt:lpstr>
      <vt:lpstr>Existing System</vt:lpstr>
      <vt:lpstr>Proposed System :</vt:lpstr>
      <vt:lpstr>Hardware Requirements :</vt:lpstr>
      <vt:lpstr>Software Requirements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dc:creator>
  <cp:lastModifiedBy>venky</cp:lastModifiedBy>
  <cp:revision>48</cp:revision>
  <dcterms:created xsi:type="dcterms:W3CDTF">2015-01-22T13:55:09Z</dcterms:created>
  <dcterms:modified xsi:type="dcterms:W3CDTF">2015-02-09T13:22:25Z</dcterms:modified>
</cp:coreProperties>
</file>