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 id="2147483700" r:id="rId2"/>
  </p:sldMasterIdLst>
  <p:notesMasterIdLst>
    <p:notesMasterId r:id="rId2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9144000" cy="5143500" type="screen16x9"/>
  <p:notesSz cx="6858000" cy="9144000"/>
  <p:embeddedFontLst>
    <p:embeddedFont>
      <p:font typeface="Anaheim" pitchFamily="2" charset="77"/>
      <p:regular r:id="rId29"/>
      <p:bold r:id="rId30"/>
    </p:embeddedFont>
    <p:embeddedFont>
      <p:font typeface="Cairo" pitchFamily="2" charset="-78"/>
      <p:regular r:id="rId31"/>
      <p:bold r:id="rId32"/>
    </p:embeddedFont>
    <p:embeddedFont>
      <p:font typeface="Lobster" pitchFamily="2" charset="77"/>
      <p:regular r:id="rId33"/>
    </p:embeddedFont>
    <p:embeddedFont>
      <p:font typeface="Nunito Light" panose="020F0302020204030204" pitchFamily="34" charset="0"/>
      <p:regular r:id="rId34"/>
      <p:italic r:id="rId35"/>
    </p:embeddedFont>
    <p:embeddedFont>
      <p:font typeface="Open Sans" panose="020B0606030504020204" pitchFamily="34" charset="0"/>
      <p:regular r:id="rId36"/>
      <p:bold r:id="rId37"/>
      <p:italic r:id="rId38"/>
      <p:boldItalic r:id="rId39"/>
    </p:embeddedFont>
    <p:embeddedFont>
      <p:font typeface="PT Sans" panose="020B0503020203020204" pitchFamily="34" charset="77"/>
      <p:regular r:id="rId40"/>
      <p:bold r:id="rId41"/>
      <p:italic r:id="rId42"/>
      <p:boldItalic r:id="rId43"/>
    </p:embeddedFont>
    <p:embeddedFont>
      <p:font typeface="Raleway" pitchFamily="2" charset="77"/>
      <p:regular r:id="rId44"/>
      <p:bold r:id="rId45"/>
      <p:italic r:id="rId46"/>
      <p:boldItalic r:id="rId47"/>
    </p:embeddedFont>
    <p:embeddedFont>
      <p:font typeface="Roboto" panose="02000000000000000000" pitchFamily="2" charset="0"/>
      <p:regular r:id="rId48"/>
      <p:bold r:id="rId49"/>
      <p:italic r:id="rId50"/>
      <p:boldItalic r:id="rId51"/>
    </p:embeddedFont>
    <p:embeddedFont>
      <p:font typeface="Space Grotesk" pitchFamily="2" charset="77"/>
      <p:regular r:id="rId52"/>
      <p:bold r:id="rId53"/>
    </p:embeddedFont>
    <p:embeddedFont>
      <p:font typeface="Space Grotesk Medium" pitchFamily="2" charset="77"/>
      <p:regular r:id="rId54"/>
      <p:bold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A8C89B-48D5-464A-8044-4E684813D3A1}">
  <a:tblStyle styleId="{62A8C89B-48D5-464A-8044-4E684813D3A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F006933-EA77-4120-824A-9424743BEA3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3"/>
    <p:restoredTop sz="94719"/>
  </p:normalViewPr>
  <p:slideViewPr>
    <p:cSldViewPr snapToGrid="0">
      <p:cViewPr varScale="1">
        <p:scale>
          <a:sx n="159" d="100"/>
          <a:sy n="159" d="100"/>
        </p:scale>
        <p:origin x="1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1.fntdata"/><Relationship Id="rId21" Type="http://schemas.openxmlformats.org/officeDocument/2006/relationships/slide" Target="slides/slide19.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font" Target="fonts/font22.fntdata"/><Relationship Id="rId55" Type="http://schemas.openxmlformats.org/officeDocument/2006/relationships/font" Target="fonts/font27.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1.fntdata"/><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font" Target="fonts/font25.fntdata"/><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font" Target="fonts/font23.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font" Target="fonts/font13.fntdata"/><Relationship Id="rId54" Type="http://schemas.openxmlformats.org/officeDocument/2006/relationships/font" Target="fonts/font26.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font" Target="fonts/font21.fntdata"/><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font" Target="fonts/font2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341e703af85_9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341e703af85_9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341e703af85_8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341e703af85_8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341e703af85_8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341e703af85_8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341e703af85_6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341e703af85_6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41e703af85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341e703af8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341e703af8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341e703af8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341e703af85_12_2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341e703af85_12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341e703af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341e703af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341e703af85_16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341e703af85_16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341e703af85_14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341e703af85_14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341e703af85_14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341e703af85_14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341e703af85_14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341e703af85_14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2517220450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2517220450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41e703af85_14_5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41e703af85_14_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341e703af85_8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341e703af85_8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341e703af85_8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341e703af85_8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2205375"/>
            <a:ext cx="5257800" cy="16140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800">
                <a:solidFill>
                  <a:srgbClr val="241160"/>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885650"/>
            <a:ext cx="3690600" cy="468600"/>
          </a:xfrm>
          <a:prstGeom prst="rect">
            <a:avLst/>
          </a:prstGeom>
          <a:solidFill>
            <a:schemeClr val="dk2"/>
          </a:solid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1" name="Google Shape;11;p2"/>
          <p:cNvPicPr preferRelativeResize="0"/>
          <p:nvPr/>
        </p:nvPicPr>
        <p:blipFill>
          <a:blip r:embed="rId2">
            <a:alphaModFix/>
          </a:blip>
          <a:stretch>
            <a:fillRect/>
          </a:stretch>
        </p:blipFill>
        <p:spPr>
          <a:xfrm rot="10800000" flipH="1">
            <a:off x="0" y="0"/>
            <a:ext cx="4727801" cy="22568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5"/>
        <p:cNvGrpSpPr/>
        <p:nvPr/>
      </p:nvGrpSpPr>
      <p:grpSpPr>
        <a:xfrm>
          <a:off x="0" y="0"/>
          <a:ext cx="0" cy="0"/>
          <a:chOff x="0" y="0"/>
          <a:chExt cx="0" cy="0"/>
        </a:xfrm>
      </p:grpSpPr>
      <p:sp>
        <p:nvSpPr>
          <p:cNvPr id="86" name="Google Shape;86;p11"/>
          <p:cNvSpPr txBox="1">
            <a:spLocks noGrp="1"/>
          </p:cNvSpPr>
          <p:nvPr>
            <p:ph type="title" hasCustomPrompt="1"/>
          </p:nvPr>
        </p:nvSpPr>
        <p:spPr>
          <a:xfrm>
            <a:off x="4076350" y="2296400"/>
            <a:ext cx="3843300" cy="1085100"/>
          </a:xfrm>
          <a:prstGeom prst="rect">
            <a:avLst/>
          </a:prstGeom>
          <a:solidFill>
            <a:schemeClr val="dk2"/>
          </a:solidFill>
        </p:spPr>
        <p:txBody>
          <a:bodyPr spcFirstLastPara="1" wrap="square" lIns="91425" tIns="91425" rIns="91425" bIns="91425" anchor="ctr" anchorCtr="0">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7" name="Google Shape;87;p11"/>
          <p:cNvSpPr txBox="1">
            <a:spLocks noGrp="1"/>
          </p:cNvSpPr>
          <p:nvPr>
            <p:ph type="subTitle" idx="1"/>
          </p:nvPr>
        </p:nvSpPr>
        <p:spPr>
          <a:xfrm>
            <a:off x="4076350" y="3426700"/>
            <a:ext cx="3843300" cy="4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pic>
        <p:nvPicPr>
          <p:cNvPr id="88" name="Google Shape;88;p11"/>
          <p:cNvPicPr preferRelativeResize="0"/>
          <p:nvPr/>
        </p:nvPicPr>
        <p:blipFill>
          <a:blip r:embed="rId2">
            <a:alphaModFix/>
          </a:blip>
          <a:stretch>
            <a:fillRect/>
          </a:stretch>
        </p:blipFill>
        <p:spPr>
          <a:xfrm flipH="1">
            <a:off x="4416200" y="2886625"/>
            <a:ext cx="4727801" cy="2256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0"/>
        <p:cNvGrpSpPr/>
        <p:nvPr/>
      </p:nvGrpSpPr>
      <p:grpSpPr>
        <a:xfrm>
          <a:off x="0" y="0"/>
          <a:ext cx="0" cy="0"/>
          <a:chOff x="0" y="0"/>
          <a:chExt cx="0" cy="0"/>
        </a:xfrm>
      </p:grpSpPr>
      <p:sp>
        <p:nvSpPr>
          <p:cNvPr id="91" name="Google Shape;9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2" name="Google Shape;92;p13"/>
          <p:cNvSpPr txBox="1">
            <a:spLocks noGrp="1"/>
          </p:cNvSpPr>
          <p:nvPr>
            <p:ph type="title" idx="2" hasCustomPrompt="1"/>
          </p:nvPr>
        </p:nvSpPr>
        <p:spPr>
          <a:xfrm>
            <a:off x="720000" y="1480883"/>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a:spLocks noGrp="1"/>
          </p:cNvSpPr>
          <p:nvPr>
            <p:ph type="title" idx="3" hasCustomPrompt="1"/>
          </p:nvPr>
        </p:nvSpPr>
        <p:spPr>
          <a:xfrm>
            <a:off x="720000" y="2990491"/>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a:spLocks noGrp="1"/>
          </p:cNvSpPr>
          <p:nvPr>
            <p:ph type="title" idx="4" hasCustomPrompt="1"/>
          </p:nvPr>
        </p:nvSpPr>
        <p:spPr>
          <a:xfrm>
            <a:off x="3306000" y="1480883"/>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3"/>
          <p:cNvSpPr txBox="1">
            <a:spLocks noGrp="1"/>
          </p:cNvSpPr>
          <p:nvPr>
            <p:ph type="title" idx="5" hasCustomPrompt="1"/>
          </p:nvPr>
        </p:nvSpPr>
        <p:spPr>
          <a:xfrm>
            <a:off x="3306000" y="2990491"/>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6" name="Google Shape;96;p13"/>
          <p:cNvSpPr txBox="1">
            <a:spLocks noGrp="1"/>
          </p:cNvSpPr>
          <p:nvPr>
            <p:ph type="title" idx="6" hasCustomPrompt="1"/>
          </p:nvPr>
        </p:nvSpPr>
        <p:spPr>
          <a:xfrm>
            <a:off x="5892000" y="1480883"/>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a:spLocks noGrp="1"/>
          </p:cNvSpPr>
          <p:nvPr>
            <p:ph type="title" idx="7" hasCustomPrompt="1"/>
          </p:nvPr>
        </p:nvSpPr>
        <p:spPr>
          <a:xfrm>
            <a:off x="5892000" y="2990491"/>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a:spLocks noGrp="1"/>
          </p:cNvSpPr>
          <p:nvPr>
            <p:ph type="subTitle" idx="1"/>
          </p:nvPr>
        </p:nvSpPr>
        <p:spPr>
          <a:xfrm>
            <a:off x="720000" y="2026450"/>
            <a:ext cx="2532000" cy="5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9" name="Google Shape;99;p13"/>
          <p:cNvSpPr txBox="1">
            <a:spLocks noGrp="1"/>
          </p:cNvSpPr>
          <p:nvPr>
            <p:ph type="subTitle" idx="8"/>
          </p:nvPr>
        </p:nvSpPr>
        <p:spPr>
          <a:xfrm>
            <a:off x="3306000" y="2026450"/>
            <a:ext cx="2532000" cy="5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0" name="Google Shape;100;p13"/>
          <p:cNvSpPr txBox="1">
            <a:spLocks noGrp="1"/>
          </p:cNvSpPr>
          <p:nvPr>
            <p:ph type="subTitle" idx="9"/>
          </p:nvPr>
        </p:nvSpPr>
        <p:spPr>
          <a:xfrm>
            <a:off x="5892000" y="2026450"/>
            <a:ext cx="2532000" cy="5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1" name="Google Shape;101;p13"/>
          <p:cNvSpPr txBox="1">
            <a:spLocks noGrp="1"/>
          </p:cNvSpPr>
          <p:nvPr>
            <p:ph type="subTitle" idx="13"/>
          </p:nvPr>
        </p:nvSpPr>
        <p:spPr>
          <a:xfrm>
            <a:off x="720000" y="3544900"/>
            <a:ext cx="2532000" cy="49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2" name="Google Shape;102;p13"/>
          <p:cNvSpPr txBox="1">
            <a:spLocks noGrp="1"/>
          </p:cNvSpPr>
          <p:nvPr>
            <p:ph type="subTitle" idx="14"/>
          </p:nvPr>
        </p:nvSpPr>
        <p:spPr>
          <a:xfrm>
            <a:off x="3306000" y="3544900"/>
            <a:ext cx="2532000" cy="49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3" name="Google Shape;103;p13"/>
          <p:cNvSpPr txBox="1">
            <a:spLocks noGrp="1"/>
          </p:cNvSpPr>
          <p:nvPr>
            <p:ph type="subTitle" idx="15"/>
          </p:nvPr>
        </p:nvSpPr>
        <p:spPr>
          <a:xfrm>
            <a:off x="5892000" y="3544900"/>
            <a:ext cx="2532000" cy="49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04" name="Google Shape;104;p13"/>
          <p:cNvGrpSpPr/>
          <p:nvPr/>
        </p:nvGrpSpPr>
        <p:grpSpPr>
          <a:xfrm>
            <a:off x="0" y="4"/>
            <a:ext cx="9144004" cy="5143496"/>
            <a:chOff x="0" y="4"/>
            <a:chExt cx="9144004" cy="5143496"/>
          </a:xfrm>
        </p:grpSpPr>
        <p:pic>
          <p:nvPicPr>
            <p:cNvPr id="105" name="Google Shape;105;p13"/>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106" name="Google Shape;106;p13"/>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107" name="Google Shape;107;p13"/>
          <p:cNvGrpSpPr/>
          <p:nvPr/>
        </p:nvGrpSpPr>
        <p:grpSpPr>
          <a:xfrm rot="-10539848" flipH="1">
            <a:off x="6108563" y="4049075"/>
            <a:ext cx="4573901" cy="3479217"/>
            <a:chOff x="1522650" y="1117750"/>
            <a:chExt cx="4574075" cy="3479350"/>
          </a:xfrm>
        </p:grpSpPr>
        <p:sp>
          <p:nvSpPr>
            <p:cNvPr id="108" name="Google Shape;108;p13"/>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10"/>
        <p:cNvGrpSpPr/>
        <p:nvPr/>
      </p:nvGrpSpPr>
      <p:grpSpPr>
        <a:xfrm>
          <a:off x="0" y="0"/>
          <a:ext cx="0" cy="0"/>
          <a:chOff x="0" y="0"/>
          <a:chExt cx="0" cy="0"/>
        </a:xfrm>
      </p:grpSpPr>
      <p:grpSp>
        <p:nvGrpSpPr>
          <p:cNvPr id="111" name="Google Shape;111;p14"/>
          <p:cNvGrpSpPr/>
          <p:nvPr/>
        </p:nvGrpSpPr>
        <p:grpSpPr>
          <a:xfrm>
            <a:off x="0" y="0"/>
            <a:ext cx="9144001" cy="5143500"/>
            <a:chOff x="0" y="0"/>
            <a:chExt cx="9144001" cy="5143500"/>
          </a:xfrm>
        </p:grpSpPr>
        <p:pic>
          <p:nvPicPr>
            <p:cNvPr id="112" name="Google Shape;112;p14"/>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113" name="Google Shape;113;p14"/>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grpSp>
        <p:nvGrpSpPr>
          <p:cNvPr id="114" name="Google Shape;114;p14"/>
          <p:cNvGrpSpPr/>
          <p:nvPr/>
        </p:nvGrpSpPr>
        <p:grpSpPr>
          <a:xfrm rot="10800000">
            <a:off x="6704226" y="3811697"/>
            <a:ext cx="4574075" cy="3479350"/>
            <a:chOff x="1522650" y="1117750"/>
            <a:chExt cx="4574075" cy="3479350"/>
          </a:xfrm>
        </p:grpSpPr>
        <p:sp>
          <p:nvSpPr>
            <p:cNvPr id="115" name="Google Shape;115;p14"/>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 name="Google Shape;117;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18"/>
        <p:cNvGrpSpPr/>
        <p:nvPr/>
      </p:nvGrpSpPr>
      <p:grpSpPr>
        <a:xfrm>
          <a:off x="0" y="0"/>
          <a:ext cx="0" cy="0"/>
          <a:chOff x="0" y="0"/>
          <a:chExt cx="0" cy="0"/>
        </a:xfrm>
      </p:grpSpPr>
      <p:grpSp>
        <p:nvGrpSpPr>
          <p:cNvPr id="119" name="Google Shape;119;p15"/>
          <p:cNvGrpSpPr/>
          <p:nvPr/>
        </p:nvGrpSpPr>
        <p:grpSpPr>
          <a:xfrm>
            <a:off x="0" y="4"/>
            <a:ext cx="9144004" cy="5143496"/>
            <a:chOff x="0" y="4"/>
            <a:chExt cx="9144004" cy="5143496"/>
          </a:xfrm>
        </p:grpSpPr>
        <p:pic>
          <p:nvPicPr>
            <p:cNvPr id="120" name="Google Shape;120;p15"/>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121" name="Google Shape;121;p15"/>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122" name="Google Shape;122;p15"/>
          <p:cNvGrpSpPr/>
          <p:nvPr/>
        </p:nvGrpSpPr>
        <p:grpSpPr>
          <a:xfrm rot="-10539848" flipH="1">
            <a:off x="6108563" y="4049075"/>
            <a:ext cx="4573901" cy="3479217"/>
            <a:chOff x="1522650" y="1117750"/>
            <a:chExt cx="4574075" cy="3479350"/>
          </a:xfrm>
        </p:grpSpPr>
        <p:sp>
          <p:nvSpPr>
            <p:cNvPr id="123" name="Google Shape;123;p15"/>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5"/>
          <p:cNvSpPr txBox="1">
            <a:spLocks noGrp="1"/>
          </p:cNvSpPr>
          <p:nvPr>
            <p:ph type="title"/>
          </p:nvPr>
        </p:nvSpPr>
        <p:spPr>
          <a:xfrm>
            <a:off x="3889175" y="1000050"/>
            <a:ext cx="3205500" cy="105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6" name="Google Shape;126;p15"/>
          <p:cNvSpPr txBox="1">
            <a:spLocks noGrp="1"/>
          </p:cNvSpPr>
          <p:nvPr>
            <p:ph type="subTitle" idx="1"/>
          </p:nvPr>
        </p:nvSpPr>
        <p:spPr>
          <a:xfrm>
            <a:off x="3889175" y="2131950"/>
            <a:ext cx="4185300" cy="201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a:lvl1pPr>
            <a:lvl2pPr lvl="1" algn="ctr" rtl="0">
              <a:lnSpc>
                <a:spcPct val="100000"/>
              </a:lnSpc>
              <a:spcBef>
                <a:spcPts val="0"/>
              </a:spcBef>
              <a:spcAft>
                <a:spcPts val="0"/>
              </a:spcAft>
              <a:buSzPts val="1200"/>
              <a:buAutoNum type="alphaLcPeriod"/>
              <a:defRPr/>
            </a:lvl2pPr>
            <a:lvl3pPr lvl="2" algn="ctr" rtl="0">
              <a:lnSpc>
                <a:spcPct val="100000"/>
              </a:lnSpc>
              <a:spcBef>
                <a:spcPts val="0"/>
              </a:spcBef>
              <a:spcAft>
                <a:spcPts val="0"/>
              </a:spcAft>
              <a:buSzPts val="1200"/>
              <a:buAutoNum type="romanLcPeriod"/>
              <a:defRPr/>
            </a:lvl3pPr>
            <a:lvl4pPr lvl="3" algn="ctr" rtl="0">
              <a:lnSpc>
                <a:spcPct val="100000"/>
              </a:lnSpc>
              <a:spcBef>
                <a:spcPts val="0"/>
              </a:spcBef>
              <a:spcAft>
                <a:spcPts val="0"/>
              </a:spcAft>
              <a:buSzPts val="1200"/>
              <a:buAutoNum type="arabicPeriod"/>
              <a:defRPr/>
            </a:lvl4pPr>
            <a:lvl5pPr lvl="4" algn="ctr" rtl="0">
              <a:lnSpc>
                <a:spcPct val="100000"/>
              </a:lnSpc>
              <a:spcBef>
                <a:spcPts val="0"/>
              </a:spcBef>
              <a:spcAft>
                <a:spcPts val="0"/>
              </a:spcAft>
              <a:buSzPts val="1200"/>
              <a:buAutoNum type="alphaLcPeriod"/>
              <a:defRPr/>
            </a:lvl5pPr>
            <a:lvl6pPr lvl="5" algn="ctr" rtl="0">
              <a:lnSpc>
                <a:spcPct val="100000"/>
              </a:lnSpc>
              <a:spcBef>
                <a:spcPts val="0"/>
              </a:spcBef>
              <a:spcAft>
                <a:spcPts val="0"/>
              </a:spcAft>
              <a:buSzPts val="1200"/>
              <a:buAutoNum type="romanLcPeriod"/>
              <a:defRPr/>
            </a:lvl6pPr>
            <a:lvl7pPr lvl="6" algn="ctr" rtl="0">
              <a:lnSpc>
                <a:spcPct val="100000"/>
              </a:lnSpc>
              <a:spcBef>
                <a:spcPts val="0"/>
              </a:spcBef>
              <a:spcAft>
                <a:spcPts val="0"/>
              </a:spcAft>
              <a:buSzPts val="1200"/>
              <a:buAutoNum type="arabicPeriod"/>
              <a:defRPr/>
            </a:lvl7pPr>
            <a:lvl8pPr lvl="7" algn="ctr" rtl="0">
              <a:lnSpc>
                <a:spcPct val="100000"/>
              </a:lnSpc>
              <a:spcBef>
                <a:spcPts val="0"/>
              </a:spcBef>
              <a:spcAft>
                <a:spcPts val="0"/>
              </a:spcAft>
              <a:buSzPts val="1200"/>
              <a:buAutoNum type="alphaLcPeriod"/>
              <a:defRPr/>
            </a:lvl8pPr>
            <a:lvl9pPr lvl="8" algn="ctr" rtl="0">
              <a:lnSpc>
                <a:spcPct val="100000"/>
              </a:lnSpc>
              <a:spcBef>
                <a:spcPts val="0"/>
              </a:spcBef>
              <a:spcAft>
                <a:spcPts val="0"/>
              </a:spcAft>
              <a:buSzPts val="1200"/>
              <a:buAutoNum type="romanLcPeriod"/>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_1">
    <p:spTree>
      <p:nvGrpSpPr>
        <p:cNvPr id="1" name="Shape 127"/>
        <p:cNvGrpSpPr/>
        <p:nvPr/>
      </p:nvGrpSpPr>
      <p:grpSpPr>
        <a:xfrm>
          <a:off x="0" y="0"/>
          <a:ext cx="0" cy="0"/>
          <a:chOff x="0" y="0"/>
          <a:chExt cx="0" cy="0"/>
        </a:xfrm>
      </p:grpSpPr>
      <p:grpSp>
        <p:nvGrpSpPr>
          <p:cNvPr id="128" name="Google Shape;128;p16"/>
          <p:cNvGrpSpPr/>
          <p:nvPr/>
        </p:nvGrpSpPr>
        <p:grpSpPr>
          <a:xfrm>
            <a:off x="0" y="0"/>
            <a:ext cx="9144001" cy="5143500"/>
            <a:chOff x="0" y="0"/>
            <a:chExt cx="9144001" cy="5143500"/>
          </a:xfrm>
        </p:grpSpPr>
        <p:pic>
          <p:nvPicPr>
            <p:cNvPr id="129" name="Google Shape;129;p16"/>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130" name="Google Shape;130;p16"/>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grpSp>
        <p:nvGrpSpPr>
          <p:cNvPr id="131" name="Google Shape;131;p16"/>
          <p:cNvGrpSpPr/>
          <p:nvPr/>
        </p:nvGrpSpPr>
        <p:grpSpPr>
          <a:xfrm rot="10800000">
            <a:off x="6704226" y="3811697"/>
            <a:ext cx="4574075" cy="3479350"/>
            <a:chOff x="1522650" y="1117750"/>
            <a:chExt cx="4574075" cy="3479350"/>
          </a:xfrm>
        </p:grpSpPr>
        <p:sp>
          <p:nvSpPr>
            <p:cNvPr id="132" name="Google Shape;132;p16"/>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6"/>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 name="Google Shape;134;p16"/>
          <p:cNvSpPr txBox="1">
            <a:spLocks noGrp="1"/>
          </p:cNvSpPr>
          <p:nvPr>
            <p:ph type="title"/>
          </p:nvPr>
        </p:nvSpPr>
        <p:spPr>
          <a:xfrm>
            <a:off x="713225" y="707075"/>
            <a:ext cx="2345400" cy="974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5" name="Google Shape;135;p16"/>
          <p:cNvSpPr txBox="1">
            <a:spLocks noGrp="1"/>
          </p:cNvSpPr>
          <p:nvPr>
            <p:ph type="subTitle" idx="1"/>
          </p:nvPr>
        </p:nvSpPr>
        <p:spPr>
          <a:xfrm>
            <a:off x="713225" y="1606775"/>
            <a:ext cx="2345400" cy="112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6" name="Google Shape;136;p16"/>
          <p:cNvSpPr>
            <a:spLocks noGrp="1"/>
          </p:cNvSpPr>
          <p:nvPr>
            <p:ph type="pic" idx="2"/>
          </p:nvPr>
        </p:nvSpPr>
        <p:spPr>
          <a:xfrm>
            <a:off x="5588500" y="539500"/>
            <a:ext cx="2801100" cy="4064700"/>
          </a:xfrm>
          <a:prstGeom prst="roundRect">
            <a:avLst>
              <a:gd name="adj" fmla="val 16667"/>
            </a:avLst>
          </a:prstGeom>
          <a:noFill/>
          <a:ln>
            <a:noFill/>
          </a:ln>
        </p:spPr>
      </p:sp>
      <p:sp>
        <p:nvSpPr>
          <p:cNvPr id="137" name="Google Shape;137;p16"/>
          <p:cNvSpPr>
            <a:spLocks noGrp="1"/>
          </p:cNvSpPr>
          <p:nvPr>
            <p:ph type="pic" idx="3"/>
          </p:nvPr>
        </p:nvSpPr>
        <p:spPr>
          <a:xfrm>
            <a:off x="3171450" y="539500"/>
            <a:ext cx="2304300" cy="2285700"/>
          </a:xfrm>
          <a:prstGeom prst="roundRect">
            <a:avLst>
              <a:gd name="adj" fmla="val 16667"/>
            </a:avLst>
          </a:prstGeom>
          <a:noFill/>
          <a:ln>
            <a:noFill/>
          </a:ln>
        </p:spPr>
      </p:sp>
      <p:sp>
        <p:nvSpPr>
          <p:cNvPr id="138" name="Google Shape;138;p16"/>
          <p:cNvSpPr>
            <a:spLocks noGrp="1"/>
          </p:cNvSpPr>
          <p:nvPr>
            <p:ph type="pic" idx="4"/>
          </p:nvPr>
        </p:nvSpPr>
        <p:spPr>
          <a:xfrm>
            <a:off x="3171450" y="2953775"/>
            <a:ext cx="2304300" cy="1650300"/>
          </a:xfrm>
          <a:prstGeom prst="roundRect">
            <a:avLst>
              <a:gd name="adj" fmla="val 16667"/>
            </a:avLst>
          </a:prstGeom>
          <a:noFill/>
          <a:ln>
            <a:noFill/>
          </a:ln>
        </p:spPr>
      </p:sp>
      <p:sp>
        <p:nvSpPr>
          <p:cNvPr id="139" name="Google Shape;139;p16"/>
          <p:cNvSpPr>
            <a:spLocks noGrp="1"/>
          </p:cNvSpPr>
          <p:nvPr>
            <p:ph type="pic" idx="5"/>
          </p:nvPr>
        </p:nvSpPr>
        <p:spPr>
          <a:xfrm>
            <a:off x="754400" y="2953775"/>
            <a:ext cx="2304300" cy="1650300"/>
          </a:xfrm>
          <a:prstGeom prst="roundRect">
            <a:avLst>
              <a:gd name="adj" fmla="val 16667"/>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_2">
    <p:spTree>
      <p:nvGrpSpPr>
        <p:cNvPr id="1" name="Shape 140"/>
        <p:cNvGrpSpPr/>
        <p:nvPr/>
      </p:nvGrpSpPr>
      <p:grpSpPr>
        <a:xfrm>
          <a:off x="0" y="0"/>
          <a:ext cx="0" cy="0"/>
          <a:chOff x="0" y="0"/>
          <a:chExt cx="0" cy="0"/>
        </a:xfrm>
      </p:grpSpPr>
      <p:grpSp>
        <p:nvGrpSpPr>
          <p:cNvPr id="141" name="Google Shape;141;p17"/>
          <p:cNvGrpSpPr/>
          <p:nvPr/>
        </p:nvGrpSpPr>
        <p:grpSpPr>
          <a:xfrm>
            <a:off x="0" y="4"/>
            <a:ext cx="9144004" cy="5143496"/>
            <a:chOff x="0" y="4"/>
            <a:chExt cx="9144004" cy="5143496"/>
          </a:xfrm>
        </p:grpSpPr>
        <p:pic>
          <p:nvPicPr>
            <p:cNvPr id="142" name="Google Shape;142;p17"/>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143" name="Google Shape;143;p17"/>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144" name="Google Shape;144;p17"/>
          <p:cNvGrpSpPr/>
          <p:nvPr/>
        </p:nvGrpSpPr>
        <p:grpSpPr>
          <a:xfrm rot="-10539848" flipH="1">
            <a:off x="6108563" y="4049075"/>
            <a:ext cx="4573901" cy="3479217"/>
            <a:chOff x="1522650" y="1117750"/>
            <a:chExt cx="4574075" cy="3479350"/>
          </a:xfrm>
        </p:grpSpPr>
        <p:sp>
          <p:nvSpPr>
            <p:cNvPr id="145" name="Google Shape;145;p17"/>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7"/>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8" name="Google Shape;148;p17"/>
          <p:cNvSpPr txBox="1">
            <a:spLocks noGrp="1"/>
          </p:cNvSpPr>
          <p:nvPr>
            <p:ph type="subTitle" idx="1"/>
          </p:nvPr>
        </p:nvSpPr>
        <p:spPr>
          <a:xfrm>
            <a:off x="719975" y="1164450"/>
            <a:ext cx="3748800" cy="11889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200"/>
              <a:buChar char="●"/>
              <a:defRPr/>
            </a:lvl1pPr>
            <a:lvl2pPr lvl="1">
              <a:spcBef>
                <a:spcPts val="0"/>
              </a:spcBef>
              <a:spcAft>
                <a:spcPts val="0"/>
              </a:spcAft>
              <a:buSzPts val="1200"/>
              <a:buChar char="○"/>
              <a:defRPr/>
            </a:lvl2pPr>
            <a:lvl3pPr lvl="2">
              <a:spcBef>
                <a:spcPts val="0"/>
              </a:spcBef>
              <a:spcAft>
                <a:spcPts val="0"/>
              </a:spcAft>
              <a:buSzPts val="1200"/>
              <a:buChar char="■"/>
              <a:defRPr/>
            </a:lvl3pPr>
            <a:lvl4pPr lvl="3">
              <a:spcBef>
                <a:spcPts val="0"/>
              </a:spcBef>
              <a:spcAft>
                <a:spcPts val="0"/>
              </a:spcAft>
              <a:buSzPts val="1200"/>
              <a:buChar char="●"/>
              <a:defRPr/>
            </a:lvl4pPr>
            <a:lvl5pPr lvl="4">
              <a:spcBef>
                <a:spcPts val="0"/>
              </a:spcBef>
              <a:spcAft>
                <a:spcPts val="0"/>
              </a:spcAft>
              <a:buSzPts val="1200"/>
              <a:buChar char="○"/>
              <a:defRPr/>
            </a:lvl5pPr>
            <a:lvl6pPr lvl="5">
              <a:spcBef>
                <a:spcPts val="0"/>
              </a:spcBef>
              <a:spcAft>
                <a:spcPts val="0"/>
              </a:spcAft>
              <a:buSzPts val="1200"/>
              <a:buChar char="■"/>
              <a:defRPr/>
            </a:lvl6pPr>
            <a:lvl7pPr lvl="6">
              <a:spcBef>
                <a:spcPts val="0"/>
              </a:spcBef>
              <a:spcAft>
                <a:spcPts val="0"/>
              </a:spcAft>
              <a:buSzPts val="1200"/>
              <a:buChar char="●"/>
              <a:defRPr/>
            </a:lvl7pPr>
            <a:lvl8pPr lvl="7">
              <a:spcBef>
                <a:spcPts val="0"/>
              </a:spcBef>
              <a:spcAft>
                <a:spcPts val="0"/>
              </a:spcAft>
              <a:buSzPts val="1200"/>
              <a:buChar char="○"/>
              <a:defRPr/>
            </a:lvl8pPr>
            <a:lvl9pPr lvl="8">
              <a:spcBef>
                <a:spcPts val="0"/>
              </a:spcBef>
              <a:spcAft>
                <a:spcPts val="0"/>
              </a:spcAft>
              <a:buSzPts val="12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8"/>
        <p:cNvGrpSpPr/>
        <p:nvPr/>
      </p:nvGrpSpPr>
      <p:grpSpPr>
        <a:xfrm>
          <a:off x="0" y="0"/>
          <a:ext cx="0" cy="0"/>
          <a:chOff x="0" y="0"/>
          <a:chExt cx="0" cy="0"/>
        </a:xfrm>
      </p:grpSpPr>
      <p:grpSp>
        <p:nvGrpSpPr>
          <p:cNvPr id="159" name="Google Shape;159;p19"/>
          <p:cNvGrpSpPr/>
          <p:nvPr/>
        </p:nvGrpSpPr>
        <p:grpSpPr>
          <a:xfrm>
            <a:off x="0" y="0"/>
            <a:ext cx="9144001" cy="5143500"/>
            <a:chOff x="0" y="0"/>
            <a:chExt cx="9144001" cy="5143500"/>
          </a:xfrm>
        </p:grpSpPr>
        <p:pic>
          <p:nvPicPr>
            <p:cNvPr id="160" name="Google Shape;160;p19"/>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161" name="Google Shape;161;p19"/>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grpSp>
        <p:nvGrpSpPr>
          <p:cNvPr id="162" name="Google Shape;162;p19"/>
          <p:cNvGrpSpPr/>
          <p:nvPr/>
        </p:nvGrpSpPr>
        <p:grpSpPr>
          <a:xfrm rot="10800000">
            <a:off x="6704226" y="3811697"/>
            <a:ext cx="4574075" cy="3479350"/>
            <a:chOff x="1522650" y="1117750"/>
            <a:chExt cx="4574075" cy="3479350"/>
          </a:xfrm>
        </p:grpSpPr>
        <p:sp>
          <p:nvSpPr>
            <p:cNvPr id="163" name="Google Shape;163;p19"/>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6" name="Google Shape;166;p19"/>
          <p:cNvSpPr txBox="1">
            <a:spLocks noGrp="1"/>
          </p:cNvSpPr>
          <p:nvPr>
            <p:ph type="subTitle" idx="1"/>
          </p:nvPr>
        </p:nvSpPr>
        <p:spPr>
          <a:xfrm>
            <a:off x="865525" y="2741725"/>
            <a:ext cx="2189400" cy="186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7" name="Google Shape;167;p19"/>
          <p:cNvSpPr txBox="1">
            <a:spLocks noGrp="1"/>
          </p:cNvSpPr>
          <p:nvPr>
            <p:ph type="subTitle" idx="2"/>
          </p:nvPr>
        </p:nvSpPr>
        <p:spPr>
          <a:xfrm>
            <a:off x="3433873" y="2741725"/>
            <a:ext cx="2189400" cy="186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8" name="Google Shape;168;p19"/>
          <p:cNvSpPr txBox="1">
            <a:spLocks noGrp="1"/>
          </p:cNvSpPr>
          <p:nvPr>
            <p:ph type="subTitle" idx="3"/>
          </p:nvPr>
        </p:nvSpPr>
        <p:spPr>
          <a:xfrm>
            <a:off x="6002228" y="2741725"/>
            <a:ext cx="2189400" cy="186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9" name="Google Shape;169;p19"/>
          <p:cNvSpPr txBox="1">
            <a:spLocks noGrp="1"/>
          </p:cNvSpPr>
          <p:nvPr>
            <p:ph type="subTitle" idx="4"/>
          </p:nvPr>
        </p:nvSpPr>
        <p:spPr>
          <a:xfrm>
            <a:off x="865525" y="2046500"/>
            <a:ext cx="21894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70" name="Google Shape;170;p19"/>
          <p:cNvSpPr txBox="1">
            <a:spLocks noGrp="1"/>
          </p:cNvSpPr>
          <p:nvPr>
            <p:ph type="subTitle" idx="5"/>
          </p:nvPr>
        </p:nvSpPr>
        <p:spPr>
          <a:xfrm>
            <a:off x="3433878" y="2046500"/>
            <a:ext cx="21894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71" name="Google Shape;171;p19"/>
          <p:cNvSpPr txBox="1">
            <a:spLocks noGrp="1"/>
          </p:cNvSpPr>
          <p:nvPr>
            <p:ph type="subTitle" idx="6"/>
          </p:nvPr>
        </p:nvSpPr>
        <p:spPr>
          <a:xfrm>
            <a:off x="6002231" y="2046500"/>
            <a:ext cx="21894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72"/>
        <p:cNvGrpSpPr/>
        <p:nvPr/>
      </p:nvGrpSpPr>
      <p:grpSpPr>
        <a:xfrm>
          <a:off x="0" y="0"/>
          <a:ext cx="0" cy="0"/>
          <a:chOff x="0" y="0"/>
          <a:chExt cx="0" cy="0"/>
        </a:xfrm>
      </p:grpSpPr>
      <p:grpSp>
        <p:nvGrpSpPr>
          <p:cNvPr id="173" name="Google Shape;173;p20"/>
          <p:cNvGrpSpPr/>
          <p:nvPr/>
        </p:nvGrpSpPr>
        <p:grpSpPr>
          <a:xfrm>
            <a:off x="0" y="4"/>
            <a:ext cx="9144004" cy="5143496"/>
            <a:chOff x="0" y="4"/>
            <a:chExt cx="9144004" cy="5143496"/>
          </a:xfrm>
        </p:grpSpPr>
        <p:pic>
          <p:nvPicPr>
            <p:cNvPr id="174" name="Google Shape;174;p20"/>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175" name="Google Shape;175;p20"/>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176" name="Google Shape;176;p20"/>
          <p:cNvGrpSpPr/>
          <p:nvPr/>
        </p:nvGrpSpPr>
        <p:grpSpPr>
          <a:xfrm rot="-10539848" flipH="1">
            <a:off x="6108563" y="4049075"/>
            <a:ext cx="4573901" cy="3479217"/>
            <a:chOff x="1522650" y="1117750"/>
            <a:chExt cx="4574075" cy="3479350"/>
          </a:xfrm>
        </p:grpSpPr>
        <p:sp>
          <p:nvSpPr>
            <p:cNvPr id="177" name="Google Shape;177;p20"/>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0" name="Google Shape;180;p20"/>
          <p:cNvSpPr txBox="1">
            <a:spLocks noGrp="1"/>
          </p:cNvSpPr>
          <p:nvPr>
            <p:ph type="subTitle" idx="1"/>
          </p:nvPr>
        </p:nvSpPr>
        <p:spPr>
          <a:xfrm>
            <a:off x="1225674" y="1659425"/>
            <a:ext cx="32187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1" name="Google Shape;181;p20"/>
          <p:cNvSpPr txBox="1">
            <a:spLocks noGrp="1"/>
          </p:cNvSpPr>
          <p:nvPr>
            <p:ph type="subTitle" idx="2"/>
          </p:nvPr>
        </p:nvSpPr>
        <p:spPr>
          <a:xfrm>
            <a:off x="5052125" y="1659425"/>
            <a:ext cx="32187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2" name="Google Shape;182;p20"/>
          <p:cNvSpPr txBox="1">
            <a:spLocks noGrp="1"/>
          </p:cNvSpPr>
          <p:nvPr>
            <p:ph type="subTitle" idx="3"/>
          </p:nvPr>
        </p:nvSpPr>
        <p:spPr>
          <a:xfrm>
            <a:off x="1225674" y="3320000"/>
            <a:ext cx="32187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3" name="Google Shape;183;p20"/>
          <p:cNvSpPr txBox="1">
            <a:spLocks noGrp="1"/>
          </p:cNvSpPr>
          <p:nvPr>
            <p:ph type="subTitle" idx="4"/>
          </p:nvPr>
        </p:nvSpPr>
        <p:spPr>
          <a:xfrm>
            <a:off x="5052125" y="3320000"/>
            <a:ext cx="32187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4" name="Google Shape;184;p20"/>
          <p:cNvSpPr txBox="1">
            <a:spLocks noGrp="1"/>
          </p:cNvSpPr>
          <p:nvPr>
            <p:ph type="subTitle" idx="5"/>
          </p:nvPr>
        </p:nvSpPr>
        <p:spPr>
          <a:xfrm>
            <a:off x="1225675" y="1331675"/>
            <a:ext cx="32187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85" name="Google Shape;185;p20"/>
          <p:cNvSpPr txBox="1">
            <a:spLocks noGrp="1"/>
          </p:cNvSpPr>
          <p:nvPr>
            <p:ph type="subTitle" idx="6"/>
          </p:nvPr>
        </p:nvSpPr>
        <p:spPr>
          <a:xfrm>
            <a:off x="1225675" y="2992275"/>
            <a:ext cx="32187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86" name="Google Shape;186;p20"/>
          <p:cNvSpPr txBox="1">
            <a:spLocks noGrp="1"/>
          </p:cNvSpPr>
          <p:nvPr>
            <p:ph type="subTitle" idx="7"/>
          </p:nvPr>
        </p:nvSpPr>
        <p:spPr>
          <a:xfrm>
            <a:off x="5052099" y="1331675"/>
            <a:ext cx="32187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87" name="Google Shape;187;p20"/>
          <p:cNvSpPr txBox="1">
            <a:spLocks noGrp="1"/>
          </p:cNvSpPr>
          <p:nvPr>
            <p:ph type="subTitle" idx="8"/>
          </p:nvPr>
        </p:nvSpPr>
        <p:spPr>
          <a:xfrm>
            <a:off x="5052099" y="2992275"/>
            <a:ext cx="32187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88"/>
        <p:cNvGrpSpPr/>
        <p:nvPr/>
      </p:nvGrpSpPr>
      <p:grpSpPr>
        <a:xfrm>
          <a:off x="0" y="0"/>
          <a:ext cx="0" cy="0"/>
          <a:chOff x="0" y="0"/>
          <a:chExt cx="0" cy="0"/>
        </a:xfrm>
      </p:grpSpPr>
      <p:grpSp>
        <p:nvGrpSpPr>
          <p:cNvPr id="189" name="Google Shape;189;p21"/>
          <p:cNvGrpSpPr/>
          <p:nvPr/>
        </p:nvGrpSpPr>
        <p:grpSpPr>
          <a:xfrm>
            <a:off x="0" y="0"/>
            <a:ext cx="9144001" cy="5143500"/>
            <a:chOff x="0" y="0"/>
            <a:chExt cx="9144001" cy="5143500"/>
          </a:xfrm>
        </p:grpSpPr>
        <p:pic>
          <p:nvPicPr>
            <p:cNvPr id="190" name="Google Shape;190;p21"/>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191" name="Google Shape;191;p21"/>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grpSp>
        <p:nvGrpSpPr>
          <p:cNvPr id="192" name="Google Shape;192;p21"/>
          <p:cNvGrpSpPr/>
          <p:nvPr/>
        </p:nvGrpSpPr>
        <p:grpSpPr>
          <a:xfrm rot="10800000">
            <a:off x="6704226" y="3811697"/>
            <a:ext cx="4574075" cy="3479350"/>
            <a:chOff x="1522650" y="1117750"/>
            <a:chExt cx="4574075" cy="3479350"/>
          </a:xfrm>
        </p:grpSpPr>
        <p:sp>
          <p:nvSpPr>
            <p:cNvPr id="193" name="Google Shape;193;p21"/>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1"/>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 name="Google Shape;195;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6" name="Google Shape;196;p21"/>
          <p:cNvSpPr txBox="1">
            <a:spLocks noGrp="1"/>
          </p:cNvSpPr>
          <p:nvPr>
            <p:ph type="subTitle" idx="1"/>
          </p:nvPr>
        </p:nvSpPr>
        <p:spPr>
          <a:xfrm>
            <a:off x="1162025" y="1656927"/>
            <a:ext cx="1975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7" name="Google Shape;197;p21"/>
          <p:cNvSpPr txBox="1">
            <a:spLocks noGrp="1"/>
          </p:cNvSpPr>
          <p:nvPr>
            <p:ph type="subTitle" idx="2"/>
          </p:nvPr>
        </p:nvSpPr>
        <p:spPr>
          <a:xfrm>
            <a:off x="3782975" y="1656925"/>
            <a:ext cx="1972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8" name="Google Shape;198;p21"/>
          <p:cNvSpPr txBox="1">
            <a:spLocks noGrp="1"/>
          </p:cNvSpPr>
          <p:nvPr>
            <p:ph type="subTitle" idx="3"/>
          </p:nvPr>
        </p:nvSpPr>
        <p:spPr>
          <a:xfrm>
            <a:off x="1162025" y="3387221"/>
            <a:ext cx="1975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9" name="Google Shape;199;p21"/>
          <p:cNvSpPr txBox="1">
            <a:spLocks noGrp="1"/>
          </p:cNvSpPr>
          <p:nvPr>
            <p:ph type="subTitle" idx="4"/>
          </p:nvPr>
        </p:nvSpPr>
        <p:spPr>
          <a:xfrm>
            <a:off x="3782975" y="3387221"/>
            <a:ext cx="1975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0" name="Google Shape;200;p21"/>
          <p:cNvSpPr txBox="1">
            <a:spLocks noGrp="1"/>
          </p:cNvSpPr>
          <p:nvPr>
            <p:ph type="subTitle" idx="5"/>
          </p:nvPr>
        </p:nvSpPr>
        <p:spPr>
          <a:xfrm>
            <a:off x="6403925" y="1656927"/>
            <a:ext cx="1975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1" name="Google Shape;201;p21"/>
          <p:cNvSpPr txBox="1">
            <a:spLocks noGrp="1"/>
          </p:cNvSpPr>
          <p:nvPr>
            <p:ph type="subTitle" idx="6"/>
          </p:nvPr>
        </p:nvSpPr>
        <p:spPr>
          <a:xfrm>
            <a:off x="6403925" y="3387221"/>
            <a:ext cx="1975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2" name="Google Shape;202;p21"/>
          <p:cNvSpPr txBox="1">
            <a:spLocks noGrp="1"/>
          </p:cNvSpPr>
          <p:nvPr>
            <p:ph type="subTitle" idx="7"/>
          </p:nvPr>
        </p:nvSpPr>
        <p:spPr>
          <a:xfrm>
            <a:off x="1162025" y="1359241"/>
            <a:ext cx="1975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3" name="Google Shape;203;p21"/>
          <p:cNvSpPr txBox="1">
            <a:spLocks noGrp="1"/>
          </p:cNvSpPr>
          <p:nvPr>
            <p:ph type="subTitle" idx="8"/>
          </p:nvPr>
        </p:nvSpPr>
        <p:spPr>
          <a:xfrm>
            <a:off x="3782975" y="1359241"/>
            <a:ext cx="1972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4" name="Google Shape;204;p21"/>
          <p:cNvSpPr txBox="1">
            <a:spLocks noGrp="1"/>
          </p:cNvSpPr>
          <p:nvPr>
            <p:ph type="subTitle" idx="9"/>
          </p:nvPr>
        </p:nvSpPr>
        <p:spPr>
          <a:xfrm>
            <a:off x="6403925" y="1359241"/>
            <a:ext cx="19728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5" name="Google Shape;205;p21"/>
          <p:cNvSpPr txBox="1">
            <a:spLocks noGrp="1"/>
          </p:cNvSpPr>
          <p:nvPr>
            <p:ph type="subTitle" idx="13"/>
          </p:nvPr>
        </p:nvSpPr>
        <p:spPr>
          <a:xfrm>
            <a:off x="1162025" y="3086317"/>
            <a:ext cx="1975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6" name="Google Shape;206;p21"/>
          <p:cNvSpPr txBox="1">
            <a:spLocks noGrp="1"/>
          </p:cNvSpPr>
          <p:nvPr>
            <p:ph type="subTitle" idx="14"/>
          </p:nvPr>
        </p:nvSpPr>
        <p:spPr>
          <a:xfrm>
            <a:off x="3782975" y="3086317"/>
            <a:ext cx="1972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7" name="Google Shape;207;p21"/>
          <p:cNvSpPr txBox="1">
            <a:spLocks noGrp="1"/>
          </p:cNvSpPr>
          <p:nvPr>
            <p:ph type="subTitle" idx="15"/>
          </p:nvPr>
        </p:nvSpPr>
        <p:spPr>
          <a:xfrm>
            <a:off x="6403925" y="3086317"/>
            <a:ext cx="19728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4047175" y="2388500"/>
            <a:ext cx="4383600" cy="16266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4047175" y="1438750"/>
            <a:ext cx="1230300" cy="8814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pic>
        <p:nvPicPr>
          <p:cNvPr id="15" name="Google Shape;15;p3"/>
          <p:cNvPicPr preferRelativeResize="0"/>
          <p:nvPr/>
        </p:nvPicPr>
        <p:blipFill>
          <a:blip r:embed="rId2">
            <a:alphaModFix/>
          </a:blip>
          <a:stretch>
            <a:fillRect/>
          </a:stretch>
        </p:blipFill>
        <p:spPr>
          <a:xfrm flipH="1">
            <a:off x="4416200" y="2886625"/>
            <a:ext cx="4727801" cy="225687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08"/>
        <p:cNvGrpSpPr/>
        <p:nvPr/>
      </p:nvGrpSpPr>
      <p:grpSpPr>
        <a:xfrm>
          <a:off x="0" y="0"/>
          <a:ext cx="0" cy="0"/>
          <a:chOff x="0" y="0"/>
          <a:chExt cx="0" cy="0"/>
        </a:xfrm>
      </p:grpSpPr>
      <p:sp>
        <p:nvSpPr>
          <p:cNvPr id="209" name="Google Shape;209;p22"/>
          <p:cNvSpPr txBox="1">
            <a:spLocks noGrp="1"/>
          </p:cNvSpPr>
          <p:nvPr>
            <p:ph type="title" hasCustomPrompt="1"/>
          </p:nvPr>
        </p:nvSpPr>
        <p:spPr>
          <a:xfrm>
            <a:off x="1200575" y="2266166"/>
            <a:ext cx="2739300" cy="6675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1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10" name="Google Shape;210;p22"/>
          <p:cNvSpPr txBox="1">
            <a:spLocks noGrp="1"/>
          </p:cNvSpPr>
          <p:nvPr>
            <p:ph type="subTitle" idx="1"/>
          </p:nvPr>
        </p:nvSpPr>
        <p:spPr>
          <a:xfrm>
            <a:off x="1200575" y="2948884"/>
            <a:ext cx="2739300" cy="36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sz="16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211" name="Google Shape;211;p22"/>
          <p:cNvSpPr txBox="1">
            <a:spLocks noGrp="1"/>
          </p:cNvSpPr>
          <p:nvPr>
            <p:ph type="title" idx="2" hasCustomPrompt="1"/>
          </p:nvPr>
        </p:nvSpPr>
        <p:spPr>
          <a:xfrm>
            <a:off x="1200575" y="977950"/>
            <a:ext cx="2739300" cy="6663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1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12" name="Google Shape;212;p22"/>
          <p:cNvSpPr txBox="1">
            <a:spLocks noGrp="1"/>
          </p:cNvSpPr>
          <p:nvPr>
            <p:ph type="subTitle" idx="3"/>
          </p:nvPr>
        </p:nvSpPr>
        <p:spPr>
          <a:xfrm>
            <a:off x="1200575" y="1669422"/>
            <a:ext cx="2739300" cy="36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sz="16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213" name="Google Shape;213;p22"/>
          <p:cNvSpPr txBox="1">
            <a:spLocks noGrp="1"/>
          </p:cNvSpPr>
          <p:nvPr>
            <p:ph type="title" idx="4" hasCustomPrompt="1"/>
          </p:nvPr>
        </p:nvSpPr>
        <p:spPr>
          <a:xfrm>
            <a:off x="1200575" y="3555582"/>
            <a:ext cx="2739300" cy="6675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1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14" name="Google Shape;214;p22"/>
          <p:cNvSpPr txBox="1">
            <a:spLocks noGrp="1"/>
          </p:cNvSpPr>
          <p:nvPr>
            <p:ph type="subTitle" idx="5"/>
          </p:nvPr>
        </p:nvSpPr>
        <p:spPr>
          <a:xfrm>
            <a:off x="1200575" y="4238300"/>
            <a:ext cx="2739300" cy="36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sz="16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pic>
        <p:nvPicPr>
          <p:cNvPr id="215" name="Google Shape;215;p22"/>
          <p:cNvPicPr preferRelativeResize="0"/>
          <p:nvPr/>
        </p:nvPicPr>
        <p:blipFill>
          <a:blip r:embed="rId2">
            <a:alphaModFix/>
          </a:blip>
          <a:stretch>
            <a:fillRect/>
          </a:stretch>
        </p:blipFill>
        <p:spPr>
          <a:xfrm rot="10800000" flipH="1">
            <a:off x="0" y="0"/>
            <a:ext cx="4727801" cy="225687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16"/>
        <p:cNvGrpSpPr/>
        <p:nvPr/>
      </p:nvGrpSpPr>
      <p:grpSpPr>
        <a:xfrm>
          <a:off x="0" y="0"/>
          <a:ext cx="0" cy="0"/>
          <a:chOff x="0" y="0"/>
          <a:chExt cx="0" cy="0"/>
        </a:xfrm>
      </p:grpSpPr>
      <p:sp>
        <p:nvSpPr>
          <p:cNvPr id="217" name="Google Shape;217;p23"/>
          <p:cNvSpPr txBox="1">
            <a:spLocks noGrp="1"/>
          </p:cNvSpPr>
          <p:nvPr>
            <p:ph type="title"/>
          </p:nvPr>
        </p:nvSpPr>
        <p:spPr>
          <a:xfrm>
            <a:off x="713225" y="747263"/>
            <a:ext cx="3281700" cy="953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8" name="Google Shape;218;p23"/>
          <p:cNvSpPr txBox="1">
            <a:spLocks noGrp="1"/>
          </p:cNvSpPr>
          <p:nvPr>
            <p:ph type="subTitle" idx="1"/>
          </p:nvPr>
        </p:nvSpPr>
        <p:spPr>
          <a:xfrm>
            <a:off x="713225" y="1584449"/>
            <a:ext cx="3281700" cy="89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pic>
        <p:nvPicPr>
          <p:cNvPr id="219" name="Google Shape;219;p23"/>
          <p:cNvPicPr preferRelativeResize="0"/>
          <p:nvPr/>
        </p:nvPicPr>
        <p:blipFill>
          <a:blip r:embed="rId2">
            <a:alphaModFix/>
          </a:blip>
          <a:stretch>
            <a:fillRect/>
          </a:stretch>
        </p:blipFill>
        <p:spPr>
          <a:xfrm rot="10800000" flipH="1">
            <a:off x="0" y="0"/>
            <a:ext cx="4727801" cy="2256875"/>
          </a:xfrm>
          <a:prstGeom prst="rect">
            <a:avLst/>
          </a:prstGeom>
          <a:noFill/>
          <a:ln>
            <a:noFill/>
          </a:ln>
        </p:spPr>
      </p:pic>
      <p:sp>
        <p:nvSpPr>
          <p:cNvPr id="220" name="Google Shape;220;p23"/>
          <p:cNvSpPr txBox="1"/>
          <p:nvPr/>
        </p:nvSpPr>
        <p:spPr>
          <a:xfrm>
            <a:off x="713225" y="3410538"/>
            <a:ext cx="3278700" cy="7254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b="1">
                <a:solidFill>
                  <a:schemeClr val="dk1"/>
                </a:solidFill>
                <a:latin typeface="Cairo"/>
                <a:ea typeface="Cairo"/>
                <a:cs typeface="Cairo"/>
                <a:sym typeface="Cairo"/>
              </a:rPr>
              <a:t>CREDITS:</a:t>
            </a:r>
            <a:r>
              <a:rPr lang="en" sz="1000">
                <a:solidFill>
                  <a:schemeClr val="dk1"/>
                </a:solidFill>
                <a:latin typeface="Cairo"/>
                <a:ea typeface="Cairo"/>
                <a:cs typeface="Cairo"/>
                <a:sym typeface="Cairo"/>
              </a:rPr>
              <a:t> This presentation template was created by </a:t>
            </a:r>
            <a:r>
              <a:rPr lang="en" sz="1000" b="1" u="sng">
                <a:solidFill>
                  <a:schemeClr val="dk1"/>
                </a:solidFill>
                <a:latin typeface="Cairo"/>
                <a:ea typeface="Cairo"/>
                <a:cs typeface="Cairo"/>
                <a:sym typeface="Cairo"/>
                <a:hlinkClick r:id="rId3">
                  <a:extLst>
                    <a:ext uri="{A12FA001-AC4F-418D-AE19-62706E023703}">
                      <ahyp:hlinkClr xmlns:ahyp="http://schemas.microsoft.com/office/drawing/2018/hyperlinkcolor" val="tx"/>
                    </a:ext>
                  </a:extLst>
                </a:hlinkClick>
              </a:rPr>
              <a:t>Slidesgo</a:t>
            </a:r>
            <a:r>
              <a:rPr lang="en" sz="1000">
                <a:solidFill>
                  <a:schemeClr val="dk1"/>
                </a:solidFill>
                <a:latin typeface="Cairo"/>
                <a:ea typeface="Cairo"/>
                <a:cs typeface="Cairo"/>
                <a:sym typeface="Cairo"/>
              </a:rPr>
              <a:t>, and includes icons by </a:t>
            </a:r>
            <a:r>
              <a:rPr lang="en" sz="1000" b="1" u="sng">
                <a:solidFill>
                  <a:schemeClr val="dk1"/>
                </a:solidFill>
                <a:latin typeface="Cairo"/>
                <a:ea typeface="Cairo"/>
                <a:cs typeface="Cairo"/>
                <a:sym typeface="Cairo"/>
                <a:hlinkClick r:id="rId4">
                  <a:extLst>
                    <a:ext uri="{A12FA001-AC4F-418D-AE19-62706E023703}">
                      <ahyp:hlinkClr xmlns:ahyp="http://schemas.microsoft.com/office/drawing/2018/hyperlinkcolor" val="tx"/>
                    </a:ext>
                  </a:extLst>
                </a:hlinkClick>
              </a:rPr>
              <a:t>Flaticon</a:t>
            </a:r>
            <a:r>
              <a:rPr lang="en" sz="1000">
                <a:solidFill>
                  <a:schemeClr val="dk1"/>
                </a:solidFill>
                <a:latin typeface="Cairo"/>
                <a:ea typeface="Cairo"/>
                <a:cs typeface="Cairo"/>
                <a:sym typeface="Cairo"/>
              </a:rPr>
              <a:t>, and infographics &amp; images by </a:t>
            </a:r>
            <a:r>
              <a:rPr lang="en" sz="1000" b="1" u="sng">
                <a:solidFill>
                  <a:schemeClr val="dk1"/>
                </a:solidFill>
                <a:latin typeface="Cairo"/>
                <a:ea typeface="Cairo"/>
                <a:cs typeface="Cairo"/>
                <a:sym typeface="Cairo"/>
                <a:hlinkClick r:id="rId5">
                  <a:extLst>
                    <a:ext uri="{A12FA001-AC4F-418D-AE19-62706E023703}">
                      <ahyp:hlinkClr xmlns:ahyp="http://schemas.microsoft.com/office/drawing/2018/hyperlinkcolor" val="tx"/>
                    </a:ext>
                  </a:extLst>
                </a:hlinkClick>
              </a:rPr>
              <a:t>Freepik</a:t>
            </a:r>
            <a:r>
              <a:rPr lang="en" sz="1000" b="1" u="sng">
                <a:solidFill>
                  <a:schemeClr val="dk1"/>
                </a:solidFill>
                <a:latin typeface="Cairo"/>
                <a:ea typeface="Cairo"/>
                <a:cs typeface="Cairo"/>
                <a:sym typeface="Cairo"/>
              </a:rPr>
              <a:t> </a:t>
            </a:r>
            <a:endParaRPr sz="1000" b="1" u="sng">
              <a:solidFill>
                <a:schemeClr val="dk1"/>
              </a:solidFill>
              <a:latin typeface="Cairo"/>
              <a:ea typeface="Cairo"/>
              <a:cs typeface="Cairo"/>
              <a:sym typeface="Cair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1"/>
        <p:cNvGrpSpPr/>
        <p:nvPr/>
      </p:nvGrpSpPr>
      <p:grpSpPr>
        <a:xfrm>
          <a:off x="0" y="0"/>
          <a:ext cx="0" cy="0"/>
          <a:chOff x="0" y="0"/>
          <a:chExt cx="0" cy="0"/>
        </a:xfrm>
      </p:grpSpPr>
      <p:grpSp>
        <p:nvGrpSpPr>
          <p:cNvPr id="222" name="Google Shape;222;p24"/>
          <p:cNvGrpSpPr/>
          <p:nvPr/>
        </p:nvGrpSpPr>
        <p:grpSpPr>
          <a:xfrm>
            <a:off x="0" y="0"/>
            <a:ext cx="9144001" cy="5143500"/>
            <a:chOff x="0" y="0"/>
            <a:chExt cx="9144001" cy="5143500"/>
          </a:xfrm>
        </p:grpSpPr>
        <p:pic>
          <p:nvPicPr>
            <p:cNvPr id="223" name="Google Shape;223;p24"/>
            <p:cNvPicPr preferRelativeResize="0"/>
            <p:nvPr/>
          </p:nvPicPr>
          <p:blipFill>
            <a:blip r:embed="rId2">
              <a:alphaModFix/>
            </a:blip>
            <a:stretch>
              <a:fillRect/>
            </a:stretch>
          </p:blipFill>
          <p:spPr>
            <a:xfrm rot="10800000" flipH="1">
              <a:off x="0" y="0"/>
              <a:ext cx="4727801" cy="2256875"/>
            </a:xfrm>
            <a:prstGeom prst="rect">
              <a:avLst/>
            </a:prstGeom>
            <a:noFill/>
            <a:ln>
              <a:noFill/>
            </a:ln>
          </p:spPr>
        </p:pic>
        <p:pic>
          <p:nvPicPr>
            <p:cNvPr id="224" name="Google Shape;224;p24"/>
            <p:cNvPicPr preferRelativeResize="0"/>
            <p:nvPr/>
          </p:nvPicPr>
          <p:blipFill>
            <a:blip r:embed="rId3">
              <a:alphaModFix/>
            </a:blip>
            <a:stretch>
              <a:fillRect/>
            </a:stretch>
          </p:blipFill>
          <p:spPr>
            <a:xfrm rot="10800000" flipH="1">
              <a:off x="5738810" y="0"/>
              <a:ext cx="3405191" cy="5143500"/>
            </a:xfrm>
            <a:prstGeom prst="rect">
              <a:avLst/>
            </a:prstGeom>
            <a:noFill/>
            <a:ln>
              <a:noFill/>
            </a:ln>
          </p:spPr>
        </p:pic>
      </p:grpSp>
      <p:grpSp>
        <p:nvGrpSpPr>
          <p:cNvPr id="225" name="Google Shape;225;p24"/>
          <p:cNvGrpSpPr/>
          <p:nvPr/>
        </p:nvGrpSpPr>
        <p:grpSpPr>
          <a:xfrm rot="756538">
            <a:off x="-1069833" y="-1842572"/>
            <a:ext cx="4574157" cy="3479412"/>
            <a:chOff x="1522650" y="1117750"/>
            <a:chExt cx="4574075" cy="3479350"/>
          </a:xfrm>
        </p:grpSpPr>
        <p:sp>
          <p:nvSpPr>
            <p:cNvPr id="226" name="Google Shape;226;p24"/>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4"/>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8"/>
        <p:cNvGrpSpPr/>
        <p:nvPr/>
      </p:nvGrpSpPr>
      <p:grpSpPr>
        <a:xfrm>
          <a:off x="0" y="0"/>
          <a:ext cx="0" cy="0"/>
          <a:chOff x="0" y="0"/>
          <a:chExt cx="0" cy="0"/>
        </a:xfrm>
      </p:grpSpPr>
      <p:grpSp>
        <p:nvGrpSpPr>
          <p:cNvPr id="229" name="Google Shape;229;p25"/>
          <p:cNvGrpSpPr/>
          <p:nvPr/>
        </p:nvGrpSpPr>
        <p:grpSpPr>
          <a:xfrm>
            <a:off x="0" y="0"/>
            <a:ext cx="9144001" cy="5143500"/>
            <a:chOff x="0" y="0"/>
            <a:chExt cx="9144001" cy="5143500"/>
          </a:xfrm>
        </p:grpSpPr>
        <p:pic>
          <p:nvPicPr>
            <p:cNvPr id="230" name="Google Shape;230;p25"/>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231" name="Google Shape;231;p25"/>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grpSp>
        <p:nvGrpSpPr>
          <p:cNvPr id="232" name="Google Shape;232;p25"/>
          <p:cNvGrpSpPr/>
          <p:nvPr/>
        </p:nvGrpSpPr>
        <p:grpSpPr>
          <a:xfrm>
            <a:off x="-1845124" y="-2180828"/>
            <a:ext cx="12652562" cy="9877041"/>
            <a:chOff x="-1845124" y="-2180828"/>
            <a:chExt cx="12652562" cy="9877041"/>
          </a:xfrm>
        </p:grpSpPr>
        <p:grpSp>
          <p:nvGrpSpPr>
            <p:cNvPr id="233" name="Google Shape;233;p25"/>
            <p:cNvGrpSpPr/>
            <p:nvPr/>
          </p:nvGrpSpPr>
          <p:grpSpPr>
            <a:xfrm>
              <a:off x="-1845124" y="-2180828"/>
              <a:ext cx="4574075" cy="3479350"/>
              <a:chOff x="1522650" y="1117750"/>
              <a:chExt cx="4574075" cy="3479350"/>
            </a:xfrm>
          </p:grpSpPr>
          <p:sp>
            <p:nvSpPr>
              <p:cNvPr id="234" name="Google Shape;234;p25"/>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25"/>
            <p:cNvGrpSpPr/>
            <p:nvPr/>
          </p:nvGrpSpPr>
          <p:grpSpPr>
            <a:xfrm rot="-10539848" flipH="1">
              <a:off x="6108563" y="4049075"/>
              <a:ext cx="4573901" cy="3479217"/>
              <a:chOff x="1522650" y="1117750"/>
              <a:chExt cx="4574075" cy="3479350"/>
            </a:xfrm>
          </p:grpSpPr>
          <p:sp>
            <p:nvSpPr>
              <p:cNvPr id="237" name="Google Shape;237;p25"/>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8"/>
        <p:cNvGrpSpPr/>
        <p:nvPr/>
      </p:nvGrpSpPr>
      <p:grpSpPr>
        <a:xfrm>
          <a:off x="0" y="0"/>
          <a:ext cx="0" cy="0"/>
          <a:chOff x="0" y="0"/>
          <a:chExt cx="0" cy="0"/>
        </a:xfrm>
      </p:grpSpPr>
      <p:sp>
        <p:nvSpPr>
          <p:cNvPr id="249" name="Google Shape;249;p30"/>
          <p:cNvSpPr txBox="1">
            <a:spLocks noGrp="1"/>
          </p:cNvSpPr>
          <p:nvPr>
            <p:ph type="ctrTitle"/>
          </p:nvPr>
        </p:nvSpPr>
        <p:spPr>
          <a:xfrm>
            <a:off x="713225" y="2205375"/>
            <a:ext cx="5257800" cy="16140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800">
                <a:solidFill>
                  <a:srgbClr val="241160"/>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50" name="Google Shape;250;p30"/>
          <p:cNvSpPr txBox="1">
            <a:spLocks noGrp="1"/>
          </p:cNvSpPr>
          <p:nvPr>
            <p:ph type="subTitle" idx="1"/>
          </p:nvPr>
        </p:nvSpPr>
        <p:spPr>
          <a:xfrm>
            <a:off x="713225" y="3885650"/>
            <a:ext cx="3690600" cy="468600"/>
          </a:xfrm>
          <a:prstGeom prst="rect">
            <a:avLst/>
          </a:prstGeom>
          <a:solidFill>
            <a:schemeClr val="dk2"/>
          </a:solid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251" name="Google Shape;251;p30"/>
          <p:cNvPicPr preferRelativeResize="0"/>
          <p:nvPr/>
        </p:nvPicPr>
        <p:blipFill>
          <a:blip r:embed="rId2">
            <a:alphaModFix/>
          </a:blip>
          <a:stretch>
            <a:fillRect/>
          </a:stretch>
        </p:blipFill>
        <p:spPr>
          <a:xfrm rot="10800000" flipH="1">
            <a:off x="0" y="0"/>
            <a:ext cx="4727801" cy="225687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2"/>
        <p:cNvGrpSpPr/>
        <p:nvPr/>
      </p:nvGrpSpPr>
      <p:grpSpPr>
        <a:xfrm>
          <a:off x="0" y="0"/>
          <a:ext cx="0" cy="0"/>
          <a:chOff x="0" y="0"/>
          <a:chExt cx="0" cy="0"/>
        </a:xfrm>
      </p:grpSpPr>
      <p:sp>
        <p:nvSpPr>
          <p:cNvPr id="253" name="Google Shape;253;p31"/>
          <p:cNvSpPr txBox="1">
            <a:spLocks noGrp="1"/>
          </p:cNvSpPr>
          <p:nvPr>
            <p:ph type="title"/>
          </p:nvPr>
        </p:nvSpPr>
        <p:spPr>
          <a:xfrm>
            <a:off x="4047175" y="2388500"/>
            <a:ext cx="4383600" cy="16266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54" name="Google Shape;254;p31"/>
          <p:cNvSpPr txBox="1">
            <a:spLocks noGrp="1"/>
          </p:cNvSpPr>
          <p:nvPr>
            <p:ph type="title" idx="2" hasCustomPrompt="1"/>
          </p:nvPr>
        </p:nvSpPr>
        <p:spPr>
          <a:xfrm>
            <a:off x="4047175" y="1438750"/>
            <a:ext cx="1230300" cy="881400"/>
          </a:xfrm>
          <a:prstGeom prst="rect">
            <a:avLst/>
          </a:prstGeom>
          <a:solidFill>
            <a:schemeClr val="dk2"/>
          </a:solidFill>
        </p:spPr>
        <p:txBody>
          <a:bodyPr spcFirstLastPara="1" wrap="square" lIns="91425" tIns="91425" rIns="91425" bIns="91425" anchor="ctr" anchorCtr="0">
            <a:noAutofit/>
          </a:bodyPr>
          <a:lstStyle>
            <a:lvl1pPr lvl="0">
              <a:spcBef>
                <a:spcPts val="0"/>
              </a:spcBef>
              <a:spcAft>
                <a:spcPts val="0"/>
              </a:spcAft>
              <a:buClr>
                <a:schemeClr val="lt1"/>
              </a:buClr>
              <a:buSzPts val="6000"/>
              <a:buNone/>
              <a:defRPr sz="6000"/>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pic>
        <p:nvPicPr>
          <p:cNvPr id="255" name="Google Shape;255;p31"/>
          <p:cNvPicPr preferRelativeResize="0"/>
          <p:nvPr/>
        </p:nvPicPr>
        <p:blipFill>
          <a:blip r:embed="rId2">
            <a:alphaModFix/>
          </a:blip>
          <a:stretch>
            <a:fillRect/>
          </a:stretch>
        </p:blipFill>
        <p:spPr>
          <a:xfrm flipH="1">
            <a:off x="4416200" y="2886625"/>
            <a:ext cx="4727801" cy="225687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6"/>
        <p:cNvGrpSpPr/>
        <p:nvPr/>
      </p:nvGrpSpPr>
      <p:grpSpPr>
        <a:xfrm>
          <a:off x="0" y="0"/>
          <a:ext cx="0" cy="0"/>
          <a:chOff x="0" y="0"/>
          <a:chExt cx="0" cy="0"/>
        </a:xfrm>
      </p:grpSpPr>
      <p:grpSp>
        <p:nvGrpSpPr>
          <p:cNvPr id="257" name="Google Shape;257;p32"/>
          <p:cNvGrpSpPr/>
          <p:nvPr/>
        </p:nvGrpSpPr>
        <p:grpSpPr>
          <a:xfrm>
            <a:off x="0" y="0"/>
            <a:ext cx="9144001" cy="5143500"/>
            <a:chOff x="0" y="0"/>
            <a:chExt cx="9144001" cy="5143500"/>
          </a:xfrm>
        </p:grpSpPr>
        <p:pic>
          <p:nvPicPr>
            <p:cNvPr id="258" name="Google Shape;258;p32"/>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259" name="Google Shape;259;p32"/>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sp>
        <p:nvSpPr>
          <p:cNvPr id="260" name="Google Shape;260;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1" name="Google Shape;261;p32"/>
          <p:cNvSpPr txBox="1">
            <a:spLocks noGrp="1"/>
          </p:cNvSpPr>
          <p:nvPr>
            <p:ph type="body" idx="1"/>
          </p:nvPr>
        </p:nvSpPr>
        <p:spPr>
          <a:xfrm>
            <a:off x="720000" y="1090229"/>
            <a:ext cx="7704000" cy="3486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Font typeface="Nunito Light"/>
              <a:buChar char="●"/>
              <a:defRPr/>
            </a:lvl1pPr>
            <a:lvl2pPr marL="914400" lvl="1" indent="-304800">
              <a:lnSpc>
                <a:spcPct val="100000"/>
              </a:lnSpc>
              <a:spcBef>
                <a:spcPts val="0"/>
              </a:spcBef>
              <a:spcAft>
                <a:spcPts val="0"/>
              </a:spcAft>
              <a:buSzPts val="1200"/>
              <a:buFont typeface="Nunito Light"/>
              <a:buChar char="○"/>
              <a:defRPr/>
            </a:lvl2pPr>
            <a:lvl3pPr marL="1371600" lvl="2" indent="-304800">
              <a:lnSpc>
                <a:spcPct val="100000"/>
              </a:lnSpc>
              <a:spcBef>
                <a:spcPts val="0"/>
              </a:spcBef>
              <a:spcAft>
                <a:spcPts val="0"/>
              </a:spcAft>
              <a:buSzPts val="1200"/>
              <a:buFont typeface="Nunito Light"/>
              <a:buChar char="■"/>
              <a:defRPr/>
            </a:lvl3pPr>
            <a:lvl4pPr marL="1828800" lvl="3" indent="-304800">
              <a:lnSpc>
                <a:spcPct val="100000"/>
              </a:lnSpc>
              <a:spcBef>
                <a:spcPts val="0"/>
              </a:spcBef>
              <a:spcAft>
                <a:spcPts val="0"/>
              </a:spcAft>
              <a:buSzPts val="1200"/>
              <a:buFont typeface="Nunito Light"/>
              <a:buChar char="●"/>
              <a:defRPr/>
            </a:lvl4pPr>
            <a:lvl5pPr marL="2286000" lvl="4" indent="-304800">
              <a:lnSpc>
                <a:spcPct val="100000"/>
              </a:lnSpc>
              <a:spcBef>
                <a:spcPts val="0"/>
              </a:spcBef>
              <a:spcAft>
                <a:spcPts val="0"/>
              </a:spcAft>
              <a:buSzPts val="1200"/>
              <a:buFont typeface="Nunito Light"/>
              <a:buChar char="○"/>
              <a:defRPr/>
            </a:lvl5pPr>
            <a:lvl6pPr marL="2743200" lvl="5" indent="-304800">
              <a:lnSpc>
                <a:spcPct val="100000"/>
              </a:lnSpc>
              <a:spcBef>
                <a:spcPts val="0"/>
              </a:spcBef>
              <a:spcAft>
                <a:spcPts val="0"/>
              </a:spcAft>
              <a:buSzPts val="1200"/>
              <a:buFont typeface="Nunito Light"/>
              <a:buChar char="■"/>
              <a:defRPr/>
            </a:lvl6pPr>
            <a:lvl7pPr marL="3200400" lvl="6" indent="-304800">
              <a:lnSpc>
                <a:spcPct val="100000"/>
              </a:lnSpc>
              <a:spcBef>
                <a:spcPts val="0"/>
              </a:spcBef>
              <a:spcAft>
                <a:spcPts val="0"/>
              </a:spcAft>
              <a:buSzPts val="1200"/>
              <a:buFont typeface="Nunito Light"/>
              <a:buChar char="●"/>
              <a:defRPr/>
            </a:lvl7pPr>
            <a:lvl8pPr marL="3657600" lvl="7" indent="-304800">
              <a:lnSpc>
                <a:spcPct val="100000"/>
              </a:lnSpc>
              <a:spcBef>
                <a:spcPts val="0"/>
              </a:spcBef>
              <a:spcAft>
                <a:spcPts val="0"/>
              </a:spcAft>
              <a:buSzPts val="1200"/>
              <a:buFont typeface="Nunito Light"/>
              <a:buChar char="○"/>
              <a:defRPr/>
            </a:lvl8pPr>
            <a:lvl9pPr marL="4114800" lvl="8" indent="-304800">
              <a:lnSpc>
                <a:spcPct val="100000"/>
              </a:lnSpc>
              <a:spcBef>
                <a:spcPts val="0"/>
              </a:spcBef>
              <a:spcAft>
                <a:spcPts val="0"/>
              </a:spcAft>
              <a:buSzPts val="1200"/>
              <a:buFont typeface="Nunito Light"/>
              <a:buChar char="■"/>
              <a:defRPr/>
            </a:lvl9pPr>
          </a:lstStyle>
          <a:p>
            <a:endParaRPr/>
          </a:p>
        </p:txBody>
      </p:sp>
      <p:grpSp>
        <p:nvGrpSpPr>
          <p:cNvPr id="262" name="Google Shape;262;p32"/>
          <p:cNvGrpSpPr/>
          <p:nvPr/>
        </p:nvGrpSpPr>
        <p:grpSpPr>
          <a:xfrm rot="10800000">
            <a:off x="6704226" y="3811697"/>
            <a:ext cx="4574075" cy="3479350"/>
            <a:chOff x="1522650" y="1117750"/>
            <a:chExt cx="4574075" cy="3479350"/>
          </a:xfrm>
        </p:grpSpPr>
        <p:sp>
          <p:nvSpPr>
            <p:cNvPr id="263" name="Google Shape;263;p32"/>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2"/>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5"/>
        <p:cNvGrpSpPr/>
        <p:nvPr/>
      </p:nvGrpSpPr>
      <p:grpSpPr>
        <a:xfrm>
          <a:off x="0" y="0"/>
          <a:ext cx="0" cy="0"/>
          <a:chOff x="0" y="0"/>
          <a:chExt cx="0" cy="0"/>
        </a:xfrm>
      </p:grpSpPr>
      <p:sp>
        <p:nvSpPr>
          <p:cNvPr id="266" name="Google Shape;266;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7" name="Google Shape;267;p33"/>
          <p:cNvSpPr txBox="1">
            <a:spLocks noGrp="1"/>
          </p:cNvSpPr>
          <p:nvPr>
            <p:ph type="subTitle" idx="1"/>
          </p:nvPr>
        </p:nvSpPr>
        <p:spPr>
          <a:xfrm>
            <a:off x="4911639" y="2679824"/>
            <a:ext cx="2424300" cy="15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68" name="Google Shape;268;p33"/>
          <p:cNvSpPr txBox="1">
            <a:spLocks noGrp="1"/>
          </p:cNvSpPr>
          <p:nvPr>
            <p:ph type="subTitle" idx="2"/>
          </p:nvPr>
        </p:nvSpPr>
        <p:spPr>
          <a:xfrm>
            <a:off x="1808050" y="2679824"/>
            <a:ext cx="2424300" cy="15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69" name="Google Shape;269;p33"/>
          <p:cNvSpPr txBox="1">
            <a:spLocks noGrp="1"/>
          </p:cNvSpPr>
          <p:nvPr>
            <p:ph type="subTitle" idx="3"/>
          </p:nvPr>
        </p:nvSpPr>
        <p:spPr>
          <a:xfrm>
            <a:off x="1808050" y="2244217"/>
            <a:ext cx="2424300" cy="449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70" name="Google Shape;270;p33"/>
          <p:cNvSpPr txBox="1">
            <a:spLocks noGrp="1"/>
          </p:cNvSpPr>
          <p:nvPr>
            <p:ph type="subTitle" idx="4"/>
          </p:nvPr>
        </p:nvSpPr>
        <p:spPr>
          <a:xfrm>
            <a:off x="4911639" y="2244217"/>
            <a:ext cx="2424300" cy="449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271" name="Google Shape;271;p33"/>
          <p:cNvGrpSpPr/>
          <p:nvPr/>
        </p:nvGrpSpPr>
        <p:grpSpPr>
          <a:xfrm>
            <a:off x="0" y="4"/>
            <a:ext cx="9144004" cy="5143496"/>
            <a:chOff x="0" y="4"/>
            <a:chExt cx="9144004" cy="5143496"/>
          </a:xfrm>
        </p:grpSpPr>
        <p:pic>
          <p:nvPicPr>
            <p:cNvPr id="272" name="Google Shape;272;p33"/>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273" name="Google Shape;273;p33"/>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274" name="Google Shape;274;p33"/>
          <p:cNvGrpSpPr/>
          <p:nvPr/>
        </p:nvGrpSpPr>
        <p:grpSpPr>
          <a:xfrm rot="-10539848" flipH="1">
            <a:off x="6108563" y="4049075"/>
            <a:ext cx="4573901" cy="3479217"/>
            <a:chOff x="1522650" y="1117750"/>
            <a:chExt cx="4574075" cy="3479350"/>
          </a:xfrm>
        </p:grpSpPr>
        <p:sp>
          <p:nvSpPr>
            <p:cNvPr id="275" name="Google Shape;275;p33"/>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3"/>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7"/>
        <p:cNvGrpSpPr/>
        <p:nvPr/>
      </p:nvGrpSpPr>
      <p:grpSpPr>
        <a:xfrm>
          <a:off x="0" y="0"/>
          <a:ext cx="0" cy="0"/>
          <a:chOff x="0" y="0"/>
          <a:chExt cx="0" cy="0"/>
        </a:xfrm>
      </p:grpSpPr>
      <p:sp>
        <p:nvSpPr>
          <p:cNvPr id="278" name="Google Shape;278;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grpSp>
        <p:nvGrpSpPr>
          <p:cNvPr id="279" name="Google Shape;279;p34"/>
          <p:cNvGrpSpPr/>
          <p:nvPr/>
        </p:nvGrpSpPr>
        <p:grpSpPr>
          <a:xfrm>
            <a:off x="0" y="4"/>
            <a:ext cx="9144004" cy="5143496"/>
            <a:chOff x="0" y="4"/>
            <a:chExt cx="9144004" cy="5143496"/>
          </a:xfrm>
        </p:grpSpPr>
        <p:pic>
          <p:nvPicPr>
            <p:cNvPr id="280" name="Google Shape;280;p34"/>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281" name="Google Shape;281;p34"/>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282" name="Google Shape;282;p34"/>
          <p:cNvGrpSpPr/>
          <p:nvPr/>
        </p:nvGrpSpPr>
        <p:grpSpPr>
          <a:xfrm rot="-10539848" flipH="1">
            <a:off x="6108563" y="4049075"/>
            <a:ext cx="4573901" cy="3479217"/>
            <a:chOff x="1522650" y="1117750"/>
            <a:chExt cx="4574075" cy="3479350"/>
          </a:xfrm>
        </p:grpSpPr>
        <p:sp>
          <p:nvSpPr>
            <p:cNvPr id="283" name="Google Shape;283;p34"/>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5"/>
        <p:cNvGrpSpPr/>
        <p:nvPr/>
      </p:nvGrpSpPr>
      <p:grpSpPr>
        <a:xfrm>
          <a:off x="0" y="0"/>
          <a:ext cx="0" cy="0"/>
          <a:chOff x="0" y="0"/>
          <a:chExt cx="0" cy="0"/>
        </a:xfrm>
      </p:grpSpPr>
      <p:sp>
        <p:nvSpPr>
          <p:cNvPr id="286" name="Google Shape;286;p35"/>
          <p:cNvSpPr txBox="1">
            <a:spLocks noGrp="1"/>
          </p:cNvSpPr>
          <p:nvPr>
            <p:ph type="title"/>
          </p:nvPr>
        </p:nvSpPr>
        <p:spPr>
          <a:xfrm>
            <a:off x="811975" y="829350"/>
            <a:ext cx="3993300" cy="989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7" name="Google Shape;287;p35"/>
          <p:cNvSpPr txBox="1">
            <a:spLocks noGrp="1"/>
          </p:cNvSpPr>
          <p:nvPr>
            <p:ph type="subTitle" idx="1"/>
          </p:nvPr>
        </p:nvSpPr>
        <p:spPr>
          <a:xfrm>
            <a:off x="811975" y="1878550"/>
            <a:ext cx="3993300" cy="229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Font typeface="Open Sans"/>
              <a:buAutoNum type="arabicPeriod"/>
              <a:defRPr/>
            </a:lvl1pPr>
            <a:lvl2pPr lvl="1" algn="ctr">
              <a:lnSpc>
                <a:spcPct val="100000"/>
              </a:lnSpc>
              <a:spcBef>
                <a:spcPts val="1000"/>
              </a:spcBef>
              <a:spcAft>
                <a:spcPts val="0"/>
              </a:spcAft>
              <a:buClr>
                <a:srgbClr val="E76A28"/>
              </a:buClr>
              <a:buSzPts val="1200"/>
              <a:buFont typeface="Nunito Light"/>
              <a:buAutoNum type="alphaLcPeriod"/>
              <a:defRPr/>
            </a:lvl2pPr>
            <a:lvl3pPr lvl="2" algn="ctr">
              <a:lnSpc>
                <a:spcPct val="100000"/>
              </a:lnSpc>
              <a:spcBef>
                <a:spcPts val="0"/>
              </a:spcBef>
              <a:spcAft>
                <a:spcPts val="0"/>
              </a:spcAft>
              <a:buClr>
                <a:srgbClr val="E76A28"/>
              </a:buClr>
              <a:buSzPts val="1200"/>
              <a:buFont typeface="Nunito Light"/>
              <a:buAutoNum type="romanLcPeriod"/>
              <a:defRPr/>
            </a:lvl3pPr>
            <a:lvl4pPr lvl="3" algn="ctr">
              <a:lnSpc>
                <a:spcPct val="100000"/>
              </a:lnSpc>
              <a:spcBef>
                <a:spcPts val="0"/>
              </a:spcBef>
              <a:spcAft>
                <a:spcPts val="0"/>
              </a:spcAft>
              <a:buClr>
                <a:srgbClr val="E76A28"/>
              </a:buClr>
              <a:buSzPts val="1200"/>
              <a:buFont typeface="Nunito Light"/>
              <a:buAutoNum type="arabicPeriod"/>
              <a:defRPr/>
            </a:lvl4pPr>
            <a:lvl5pPr lvl="4" algn="ctr">
              <a:lnSpc>
                <a:spcPct val="100000"/>
              </a:lnSpc>
              <a:spcBef>
                <a:spcPts val="0"/>
              </a:spcBef>
              <a:spcAft>
                <a:spcPts val="0"/>
              </a:spcAft>
              <a:buClr>
                <a:srgbClr val="E76A28"/>
              </a:buClr>
              <a:buSzPts val="1200"/>
              <a:buFont typeface="Nunito Light"/>
              <a:buAutoNum type="alphaLcPeriod"/>
              <a:defRPr/>
            </a:lvl5pPr>
            <a:lvl6pPr lvl="5" algn="ctr">
              <a:lnSpc>
                <a:spcPct val="100000"/>
              </a:lnSpc>
              <a:spcBef>
                <a:spcPts val="0"/>
              </a:spcBef>
              <a:spcAft>
                <a:spcPts val="0"/>
              </a:spcAft>
              <a:buClr>
                <a:srgbClr val="999999"/>
              </a:buClr>
              <a:buSzPts val="1200"/>
              <a:buFont typeface="Nunito Light"/>
              <a:buAutoNum type="romanLcPeriod"/>
              <a:defRPr/>
            </a:lvl6pPr>
            <a:lvl7pPr lvl="6" algn="ctr">
              <a:lnSpc>
                <a:spcPct val="100000"/>
              </a:lnSpc>
              <a:spcBef>
                <a:spcPts val="0"/>
              </a:spcBef>
              <a:spcAft>
                <a:spcPts val="0"/>
              </a:spcAft>
              <a:buClr>
                <a:srgbClr val="999999"/>
              </a:buClr>
              <a:buSzPts val="1200"/>
              <a:buFont typeface="Nunito Light"/>
              <a:buAutoNum type="arabicPeriod"/>
              <a:defRPr/>
            </a:lvl7pPr>
            <a:lvl8pPr lvl="7" algn="ctr">
              <a:lnSpc>
                <a:spcPct val="100000"/>
              </a:lnSpc>
              <a:spcBef>
                <a:spcPts val="0"/>
              </a:spcBef>
              <a:spcAft>
                <a:spcPts val="0"/>
              </a:spcAft>
              <a:buClr>
                <a:srgbClr val="999999"/>
              </a:buClr>
              <a:buSzPts val="1200"/>
              <a:buFont typeface="Nunito Light"/>
              <a:buAutoNum type="alphaLcPeriod"/>
              <a:defRPr/>
            </a:lvl8pPr>
            <a:lvl9pPr lvl="8" algn="ctr">
              <a:lnSpc>
                <a:spcPct val="100000"/>
              </a:lnSpc>
              <a:spcBef>
                <a:spcPts val="0"/>
              </a:spcBef>
              <a:spcAft>
                <a:spcPts val="0"/>
              </a:spcAft>
              <a:buClr>
                <a:srgbClr val="999999"/>
              </a:buClr>
              <a:buSzPts val="1200"/>
              <a:buFont typeface="Nunito Light"/>
              <a:buAutoNum type="romanLcPeriod"/>
              <a:defRPr/>
            </a:lvl9pPr>
          </a:lstStyle>
          <a:p>
            <a:endParaRPr/>
          </a:p>
        </p:txBody>
      </p:sp>
      <p:sp>
        <p:nvSpPr>
          <p:cNvPr id="288" name="Google Shape;288;p35"/>
          <p:cNvSpPr>
            <a:spLocks noGrp="1"/>
          </p:cNvSpPr>
          <p:nvPr>
            <p:ph type="pic" idx="2"/>
          </p:nvPr>
        </p:nvSpPr>
        <p:spPr>
          <a:xfrm>
            <a:off x="5088475" y="770400"/>
            <a:ext cx="3081600" cy="3602700"/>
          </a:xfrm>
          <a:prstGeom prst="roundRect">
            <a:avLst>
              <a:gd name="adj" fmla="val 16667"/>
            </a:avLst>
          </a:prstGeom>
          <a:noFill/>
          <a:ln>
            <a:noFill/>
          </a:ln>
        </p:spPr>
      </p:sp>
      <p:grpSp>
        <p:nvGrpSpPr>
          <p:cNvPr id="289" name="Google Shape;289;p35"/>
          <p:cNvGrpSpPr/>
          <p:nvPr/>
        </p:nvGrpSpPr>
        <p:grpSpPr>
          <a:xfrm>
            <a:off x="0" y="0"/>
            <a:ext cx="9144001" cy="5143500"/>
            <a:chOff x="0" y="0"/>
            <a:chExt cx="9144001" cy="5143500"/>
          </a:xfrm>
        </p:grpSpPr>
        <p:pic>
          <p:nvPicPr>
            <p:cNvPr id="290" name="Google Shape;290;p35"/>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291" name="Google Shape;291;p35"/>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grpSp>
        <p:nvGrpSpPr>
          <p:cNvPr id="292" name="Google Shape;292;p35"/>
          <p:cNvGrpSpPr/>
          <p:nvPr/>
        </p:nvGrpSpPr>
        <p:grpSpPr>
          <a:xfrm rot="10800000">
            <a:off x="6704226" y="3811697"/>
            <a:ext cx="4574075" cy="3479350"/>
            <a:chOff x="1522650" y="1117750"/>
            <a:chExt cx="4574075" cy="3479350"/>
          </a:xfrm>
        </p:grpSpPr>
        <p:sp>
          <p:nvSpPr>
            <p:cNvPr id="293" name="Google Shape;293;p35"/>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5"/>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grpSp>
        <p:nvGrpSpPr>
          <p:cNvPr id="17" name="Google Shape;17;p4"/>
          <p:cNvGrpSpPr/>
          <p:nvPr/>
        </p:nvGrpSpPr>
        <p:grpSpPr>
          <a:xfrm>
            <a:off x="0" y="0"/>
            <a:ext cx="9144001" cy="5143500"/>
            <a:chOff x="0" y="0"/>
            <a:chExt cx="9144001" cy="5143500"/>
          </a:xfrm>
        </p:grpSpPr>
        <p:pic>
          <p:nvPicPr>
            <p:cNvPr id="18" name="Google Shape;18;p4"/>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19" name="Google Shape;19;p4"/>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sp>
        <p:nvSpPr>
          <p:cNvPr id="20" name="Google Shape;20;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720000" y="1090229"/>
            <a:ext cx="7704000" cy="348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grpSp>
        <p:nvGrpSpPr>
          <p:cNvPr id="22" name="Google Shape;22;p4"/>
          <p:cNvGrpSpPr/>
          <p:nvPr/>
        </p:nvGrpSpPr>
        <p:grpSpPr>
          <a:xfrm rot="10800000">
            <a:off x="6704226" y="3811697"/>
            <a:ext cx="4574075" cy="3479350"/>
            <a:chOff x="1522650" y="1117750"/>
            <a:chExt cx="4574075" cy="3479350"/>
          </a:xfrm>
        </p:grpSpPr>
        <p:sp>
          <p:nvSpPr>
            <p:cNvPr id="23" name="Google Shape;23;p4"/>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5"/>
        <p:cNvGrpSpPr/>
        <p:nvPr/>
      </p:nvGrpSpPr>
      <p:grpSpPr>
        <a:xfrm>
          <a:off x="0" y="0"/>
          <a:ext cx="0" cy="0"/>
          <a:chOff x="0" y="0"/>
          <a:chExt cx="0" cy="0"/>
        </a:xfrm>
      </p:grpSpPr>
      <p:grpSp>
        <p:nvGrpSpPr>
          <p:cNvPr id="296" name="Google Shape;296;p36"/>
          <p:cNvGrpSpPr/>
          <p:nvPr/>
        </p:nvGrpSpPr>
        <p:grpSpPr>
          <a:xfrm>
            <a:off x="10" y="0"/>
            <a:ext cx="9143991" cy="5143500"/>
            <a:chOff x="10" y="0"/>
            <a:chExt cx="9143991" cy="5143500"/>
          </a:xfrm>
        </p:grpSpPr>
        <p:pic>
          <p:nvPicPr>
            <p:cNvPr id="297" name="Google Shape;297;p36"/>
            <p:cNvPicPr preferRelativeResize="0"/>
            <p:nvPr/>
          </p:nvPicPr>
          <p:blipFill>
            <a:blip r:embed="rId2">
              <a:alphaModFix/>
            </a:blip>
            <a:stretch>
              <a:fillRect/>
            </a:stretch>
          </p:blipFill>
          <p:spPr>
            <a:xfrm flipH="1">
              <a:off x="10" y="0"/>
              <a:ext cx="3405191" cy="5143500"/>
            </a:xfrm>
            <a:prstGeom prst="rect">
              <a:avLst/>
            </a:prstGeom>
            <a:noFill/>
            <a:ln>
              <a:noFill/>
            </a:ln>
          </p:spPr>
        </p:pic>
        <p:pic>
          <p:nvPicPr>
            <p:cNvPr id="298" name="Google Shape;298;p36"/>
            <p:cNvPicPr preferRelativeResize="0"/>
            <p:nvPr/>
          </p:nvPicPr>
          <p:blipFill>
            <a:blip r:embed="rId3">
              <a:alphaModFix/>
            </a:blip>
            <a:stretch>
              <a:fillRect/>
            </a:stretch>
          </p:blipFill>
          <p:spPr>
            <a:xfrm flipH="1">
              <a:off x="4416200" y="2886625"/>
              <a:ext cx="4727801" cy="2256875"/>
            </a:xfrm>
            <a:prstGeom prst="rect">
              <a:avLst/>
            </a:prstGeom>
            <a:noFill/>
            <a:ln>
              <a:noFill/>
            </a:ln>
          </p:spPr>
        </p:pic>
      </p:grpSp>
      <p:grpSp>
        <p:nvGrpSpPr>
          <p:cNvPr id="299" name="Google Shape;299;p36"/>
          <p:cNvGrpSpPr/>
          <p:nvPr/>
        </p:nvGrpSpPr>
        <p:grpSpPr>
          <a:xfrm rot="756538">
            <a:off x="5159567" y="-1927047"/>
            <a:ext cx="4574157" cy="3479412"/>
            <a:chOff x="1522650" y="1117750"/>
            <a:chExt cx="4574075" cy="3479350"/>
          </a:xfrm>
        </p:grpSpPr>
        <p:sp>
          <p:nvSpPr>
            <p:cNvPr id="300" name="Google Shape;300;p36"/>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6"/>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 name="Google Shape;302;p36"/>
          <p:cNvSpPr txBox="1">
            <a:spLocks noGrp="1"/>
          </p:cNvSpPr>
          <p:nvPr>
            <p:ph type="title"/>
          </p:nvPr>
        </p:nvSpPr>
        <p:spPr>
          <a:xfrm>
            <a:off x="3830000" y="1716400"/>
            <a:ext cx="4508100" cy="25293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3"/>
        <p:cNvGrpSpPr/>
        <p:nvPr/>
      </p:nvGrpSpPr>
      <p:grpSpPr>
        <a:xfrm>
          <a:off x="0" y="0"/>
          <a:ext cx="0" cy="0"/>
          <a:chOff x="0" y="0"/>
          <a:chExt cx="0" cy="0"/>
        </a:xfrm>
      </p:grpSpPr>
      <p:grpSp>
        <p:nvGrpSpPr>
          <p:cNvPr id="304" name="Google Shape;304;p37"/>
          <p:cNvGrpSpPr/>
          <p:nvPr/>
        </p:nvGrpSpPr>
        <p:grpSpPr>
          <a:xfrm rot="756538">
            <a:off x="-714808" y="-2409347"/>
            <a:ext cx="4574157" cy="3479412"/>
            <a:chOff x="1522650" y="1117750"/>
            <a:chExt cx="4574075" cy="3479350"/>
          </a:xfrm>
        </p:grpSpPr>
        <p:sp>
          <p:nvSpPr>
            <p:cNvPr id="305" name="Google Shape;305;p37"/>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7"/>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 name="Google Shape;307;p37"/>
          <p:cNvGrpSpPr/>
          <p:nvPr/>
        </p:nvGrpSpPr>
        <p:grpSpPr>
          <a:xfrm>
            <a:off x="0" y="0"/>
            <a:ext cx="9144001" cy="5143500"/>
            <a:chOff x="0" y="0"/>
            <a:chExt cx="9144001" cy="5143500"/>
          </a:xfrm>
        </p:grpSpPr>
        <p:pic>
          <p:nvPicPr>
            <p:cNvPr id="308" name="Google Shape;308;p37"/>
            <p:cNvPicPr preferRelativeResize="0"/>
            <p:nvPr/>
          </p:nvPicPr>
          <p:blipFill>
            <a:blip r:embed="rId2">
              <a:alphaModFix/>
            </a:blip>
            <a:stretch>
              <a:fillRect/>
            </a:stretch>
          </p:blipFill>
          <p:spPr>
            <a:xfrm rot="10800000" flipH="1">
              <a:off x="5738810" y="0"/>
              <a:ext cx="3405191" cy="5143500"/>
            </a:xfrm>
            <a:prstGeom prst="rect">
              <a:avLst/>
            </a:prstGeom>
            <a:noFill/>
            <a:ln>
              <a:noFill/>
            </a:ln>
          </p:spPr>
        </p:pic>
        <p:pic>
          <p:nvPicPr>
            <p:cNvPr id="309" name="Google Shape;309;p37"/>
            <p:cNvPicPr preferRelativeResize="0"/>
            <p:nvPr/>
          </p:nvPicPr>
          <p:blipFill>
            <a:blip r:embed="rId3">
              <a:alphaModFix/>
            </a:blip>
            <a:stretch>
              <a:fillRect/>
            </a:stretch>
          </p:blipFill>
          <p:spPr>
            <a:xfrm rot="10800000" flipH="1">
              <a:off x="0" y="0"/>
              <a:ext cx="4727801" cy="2256875"/>
            </a:xfrm>
            <a:prstGeom prst="rect">
              <a:avLst/>
            </a:prstGeom>
            <a:noFill/>
            <a:ln>
              <a:noFill/>
            </a:ln>
          </p:spPr>
        </p:pic>
      </p:grpSp>
      <p:sp>
        <p:nvSpPr>
          <p:cNvPr id="310" name="Google Shape;310;p37"/>
          <p:cNvSpPr txBox="1">
            <a:spLocks noGrp="1"/>
          </p:cNvSpPr>
          <p:nvPr>
            <p:ph type="title"/>
          </p:nvPr>
        </p:nvSpPr>
        <p:spPr>
          <a:xfrm>
            <a:off x="713225" y="1528900"/>
            <a:ext cx="4872900" cy="1964400"/>
          </a:xfrm>
          <a:prstGeom prst="rect">
            <a:avLst/>
          </a:prstGeom>
        </p:spPr>
        <p:txBody>
          <a:bodyPr spcFirstLastPara="1" wrap="square" lIns="91425" tIns="91425" rIns="91425" bIns="91425" anchor="b" anchorCtr="0">
            <a:noAutofit/>
          </a:bodyPr>
          <a:lstStyle>
            <a:lvl1pPr lvl="0">
              <a:spcBef>
                <a:spcPts val="0"/>
              </a:spcBef>
              <a:spcAft>
                <a:spcPts val="0"/>
              </a:spcAft>
              <a:buSzPts val="5000"/>
              <a:buNone/>
              <a:defRPr sz="5000"/>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a:endParaRPr/>
          </a:p>
        </p:txBody>
      </p:sp>
      <p:sp>
        <p:nvSpPr>
          <p:cNvPr id="311" name="Google Shape;311;p37"/>
          <p:cNvSpPr txBox="1">
            <a:spLocks noGrp="1"/>
          </p:cNvSpPr>
          <p:nvPr>
            <p:ph type="subTitle" idx="1"/>
          </p:nvPr>
        </p:nvSpPr>
        <p:spPr>
          <a:xfrm>
            <a:off x="713225" y="3640050"/>
            <a:ext cx="4872900" cy="453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nSpc>
                <a:spcPct val="100000"/>
              </a:lnSpc>
              <a:spcBef>
                <a:spcPts val="0"/>
              </a:spcBef>
              <a:spcAft>
                <a:spcPts val="0"/>
              </a:spcAft>
              <a:buSzPts val="1200"/>
              <a:buNone/>
              <a:defRPr/>
            </a:lvl2pPr>
            <a:lvl3pPr lvl="2">
              <a:lnSpc>
                <a:spcPct val="100000"/>
              </a:lnSpc>
              <a:spcBef>
                <a:spcPts val="0"/>
              </a:spcBef>
              <a:spcAft>
                <a:spcPts val="0"/>
              </a:spcAft>
              <a:buSzPts val="1200"/>
              <a:buNone/>
              <a:defRPr/>
            </a:lvl3pPr>
            <a:lvl4pPr lvl="3">
              <a:lnSpc>
                <a:spcPct val="100000"/>
              </a:lnSpc>
              <a:spcBef>
                <a:spcPts val="0"/>
              </a:spcBef>
              <a:spcAft>
                <a:spcPts val="0"/>
              </a:spcAft>
              <a:buSzPts val="1200"/>
              <a:buNone/>
              <a:defRPr/>
            </a:lvl4pPr>
            <a:lvl5pPr lvl="4">
              <a:lnSpc>
                <a:spcPct val="100000"/>
              </a:lnSpc>
              <a:spcBef>
                <a:spcPts val="0"/>
              </a:spcBef>
              <a:spcAft>
                <a:spcPts val="0"/>
              </a:spcAft>
              <a:buSzPts val="1200"/>
              <a:buNone/>
              <a:defRPr/>
            </a:lvl5pPr>
            <a:lvl6pPr lvl="5">
              <a:lnSpc>
                <a:spcPct val="100000"/>
              </a:lnSpc>
              <a:spcBef>
                <a:spcPts val="0"/>
              </a:spcBef>
              <a:spcAft>
                <a:spcPts val="0"/>
              </a:spcAft>
              <a:buSzPts val="1200"/>
              <a:buNone/>
              <a:defRPr/>
            </a:lvl6pPr>
            <a:lvl7pPr lvl="6">
              <a:lnSpc>
                <a:spcPct val="100000"/>
              </a:lnSpc>
              <a:spcBef>
                <a:spcPts val="0"/>
              </a:spcBef>
              <a:spcAft>
                <a:spcPts val="0"/>
              </a:spcAft>
              <a:buSzPts val="1200"/>
              <a:buNone/>
              <a:defRPr/>
            </a:lvl7pPr>
            <a:lvl8pPr lvl="7">
              <a:lnSpc>
                <a:spcPct val="100000"/>
              </a:lnSpc>
              <a:spcBef>
                <a:spcPts val="0"/>
              </a:spcBef>
              <a:spcAft>
                <a:spcPts val="0"/>
              </a:spcAft>
              <a:buSzPts val="1200"/>
              <a:buNone/>
              <a:defRPr/>
            </a:lvl8pPr>
            <a:lvl9pPr lvl="8">
              <a:lnSpc>
                <a:spcPct val="100000"/>
              </a:lnSpc>
              <a:spcBef>
                <a:spcPts val="0"/>
              </a:spcBef>
              <a:spcAft>
                <a:spcPts val="0"/>
              </a:spcAft>
              <a:buSzPts val="12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12"/>
        <p:cNvGrpSpPr/>
        <p:nvPr/>
      </p:nvGrpSpPr>
      <p:grpSpPr>
        <a:xfrm>
          <a:off x="0" y="0"/>
          <a:ext cx="0" cy="0"/>
          <a:chOff x="0" y="0"/>
          <a:chExt cx="0" cy="0"/>
        </a:xfrm>
      </p:grpSpPr>
      <p:sp>
        <p:nvSpPr>
          <p:cNvPr id="313" name="Google Shape;313;p38"/>
          <p:cNvSpPr>
            <a:spLocks noGrp="1"/>
          </p:cNvSpPr>
          <p:nvPr>
            <p:ph type="pic" idx="2"/>
          </p:nvPr>
        </p:nvSpPr>
        <p:spPr>
          <a:xfrm>
            <a:off x="0" y="0"/>
            <a:ext cx="9144000" cy="5143500"/>
          </a:xfrm>
          <a:prstGeom prst="rect">
            <a:avLst/>
          </a:prstGeom>
          <a:noFill/>
          <a:ln>
            <a:noFill/>
          </a:ln>
        </p:spPr>
      </p:sp>
      <p:sp>
        <p:nvSpPr>
          <p:cNvPr id="314" name="Google Shape;314;p38"/>
          <p:cNvSpPr txBox="1">
            <a:spLocks noGrp="1"/>
          </p:cNvSpPr>
          <p:nvPr>
            <p:ph type="title"/>
          </p:nvPr>
        </p:nvSpPr>
        <p:spPr>
          <a:xfrm>
            <a:off x="720000" y="4014450"/>
            <a:ext cx="5713200" cy="572700"/>
          </a:xfrm>
          <a:prstGeom prst="rect">
            <a:avLst/>
          </a:prstGeom>
          <a:solidFill>
            <a:schemeClr val="dk2"/>
          </a:solidFill>
        </p:spPr>
        <p:txBody>
          <a:bodyPr spcFirstLastPara="1" wrap="square" lIns="91425" tIns="91425" rIns="91425" bIns="91425" anchor="ctr" anchorCtr="0">
            <a:noAutofit/>
          </a:bodyPr>
          <a:lstStyle>
            <a:lvl1pPr lvl="0">
              <a:spcBef>
                <a:spcPts val="0"/>
              </a:spcBef>
              <a:spcAft>
                <a:spcPts val="0"/>
              </a:spcAft>
              <a:buSzPts val="3000"/>
              <a:buNone/>
              <a:defRPr/>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a:endParaRPr/>
          </a:p>
        </p:txBody>
      </p:sp>
      <p:grpSp>
        <p:nvGrpSpPr>
          <p:cNvPr id="315" name="Google Shape;315;p38"/>
          <p:cNvGrpSpPr/>
          <p:nvPr/>
        </p:nvGrpSpPr>
        <p:grpSpPr>
          <a:xfrm>
            <a:off x="0" y="4"/>
            <a:ext cx="9144004" cy="5143496"/>
            <a:chOff x="0" y="4"/>
            <a:chExt cx="9144004" cy="5143496"/>
          </a:xfrm>
        </p:grpSpPr>
        <p:pic>
          <p:nvPicPr>
            <p:cNvPr id="316" name="Google Shape;316;p38"/>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317" name="Google Shape;317;p38"/>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318" name="Google Shape;318;p38"/>
          <p:cNvGrpSpPr/>
          <p:nvPr/>
        </p:nvGrpSpPr>
        <p:grpSpPr>
          <a:xfrm>
            <a:off x="-896231" y="-2525369"/>
            <a:ext cx="11703669" cy="10221582"/>
            <a:chOff x="-896231" y="-2525369"/>
            <a:chExt cx="11703669" cy="10221582"/>
          </a:xfrm>
        </p:grpSpPr>
        <p:grpSp>
          <p:nvGrpSpPr>
            <p:cNvPr id="319" name="Google Shape;319;p38"/>
            <p:cNvGrpSpPr/>
            <p:nvPr/>
          </p:nvGrpSpPr>
          <p:grpSpPr>
            <a:xfrm rot="-10539848" flipH="1">
              <a:off x="6108563" y="4049075"/>
              <a:ext cx="4573901" cy="3479217"/>
              <a:chOff x="1522650" y="1117750"/>
              <a:chExt cx="4574075" cy="3479350"/>
            </a:xfrm>
          </p:grpSpPr>
          <p:sp>
            <p:nvSpPr>
              <p:cNvPr id="320" name="Google Shape;320;p38"/>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8"/>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38"/>
            <p:cNvGrpSpPr/>
            <p:nvPr/>
          </p:nvGrpSpPr>
          <p:grpSpPr>
            <a:xfrm>
              <a:off x="-896231" y="-2525369"/>
              <a:ext cx="4573618" cy="3479002"/>
              <a:chOff x="1522650" y="1117750"/>
              <a:chExt cx="4574075" cy="3479350"/>
            </a:xfrm>
          </p:grpSpPr>
          <p:sp>
            <p:nvSpPr>
              <p:cNvPr id="323" name="Google Shape;323;p38"/>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8"/>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25"/>
        <p:cNvGrpSpPr/>
        <p:nvPr/>
      </p:nvGrpSpPr>
      <p:grpSpPr>
        <a:xfrm>
          <a:off x="0" y="0"/>
          <a:ext cx="0" cy="0"/>
          <a:chOff x="0" y="0"/>
          <a:chExt cx="0" cy="0"/>
        </a:xfrm>
      </p:grpSpPr>
      <p:sp>
        <p:nvSpPr>
          <p:cNvPr id="326" name="Google Shape;326;p39"/>
          <p:cNvSpPr txBox="1">
            <a:spLocks noGrp="1"/>
          </p:cNvSpPr>
          <p:nvPr>
            <p:ph type="title" hasCustomPrompt="1"/>
          </p:nvPr>
        </p:nvSpPr>
        <p:spPr>
          <a:xfrm>
            <a:off x="4076350" y="2296400"/>
            <a:ext cx="3843300" cy="1085100"/>
          </a:xfrm>
          <a:prstGeom prst="rect">
            <a:avLst/>
          </a:prstGeom>
          <a:solidFill>
            <a:schemeClr val="dk2"/>
          </a:solidFill>
        </p:spPr>
        <p:txBody>
          <a:bodyPr spcFirstLastPara="1" wrap="square" lIns="91425" tIns="91425" rIns="91425" bIns="91425" anchor="ctr" anchorCtr="0">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27" name="Google Shape;327;p39"/>
          <p:cNvSpPr txBox="1">
            <a:spLocks noGrp="1"/>
          </p:cNvSpPr>
          <p:nvPr>
            <p:ph type="subTitle" idx="1"/>
          </p:nvPr>
        </p:nvSpPr>
        <p:spPr>
          <a:xfrm>
            <a:off x="4076350" y="3426700"/>
            <a:ext cx="3843300" cy="49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pic>
        <p:nvPicPr>
          <p:cNvPr id="328" name="Google Shape;328;p39"/>
          <p:cNvPicPr preferRelativeResize="0"/>
          <p:nvPr/>
        </p:nvPicPr>
        <p:blipFill>
          <a:blip r:embed="rId2">
            <a:alphaModFix/>
          </a:blip>
          <a:stretch>
            <a:fillRect/>
          </a:stretch>
        </p:blipFill>
        <p:spPr>
          <a:xfrm flipH="1">
            <a:off x="4416200" y="2886625"/>
            <a:ext cx="4727801" cy="2256875"/>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9"/>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330"/>
        <p:cNvGrpSpPr/>
        <p:nvPr/>
      </p:nvGrpSpPr>
      <p:grpSpPr>
        <a:xfrm>
          <a:off x="0" y="0"/>
          <a:ext cx="0" cy="0"/>
          <a:chOff x="0" y="0"/>
          <a:chExt cx="0" cy="0"/>
        </a:xfrm>
      </p:grpSpPr>
      <p:sp>
        <p:nvSpPr>
          <p:cNvPr id="331" name="Google Shape;331;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2" name="Google Shape;332;p41"/>
          <p:cNvSpPr txBox="1">
            <a:spLocks noGrp="1"/>
          </p:cNvSpPr>
          <p:nvPr>
            <p:ph type="title" idx="2" hasCustomPrompt="1"/>
          </p:nvPr>
        </p:nvSpPr>
        <p:spPr>
          <a:xfrm>
            <a:off x="720000" y="1480883"/>
            <a:ext cx="734700" cy="447600"/>
          </a:xfrm>
          <a:prstGeom prst="rect">
            <a:avLst/>
          </a:prstGeom>
          <a:solidFill>
            <a:schemeClr val="dk2"/>
          </a:solidFill>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333" name="Google Shape;333;p41"/>
          <p:cNvSpPr txBox="1">
            <a:spLocks noGrp="1"/>
          </p:cNvSpPr>
          <p:nvPr>
            <p:ph type="title" idx="3" hasCustomPrompt="1"/>
          </p:nvPr>
        </p:nvSpPr>
        <p:spPr>
          <a:xfrm>
            <a:off x="720000" y="2990491"/>
            <a:ext cx="734700" cy="447600"/>
          </a:xfrm>
          <a:prstGeom prst="rect">
            <a:avLst/>
          </a:prstGeom>
          <a:solidFill>
            <a:schemeClr val="dk2"/>
          </a:solidFill>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334" name="Google Shape;334;p41"/>
          <p:cNvSpPr txBox="1">
            <a:spLocks noGrp="1"/>
          </p:cNvSpPr>
          <p:nvPr>
            <p:ph type="title" idx="4" hasCustomPrompt="1"/>
          </p:nvPr>
        </p:nvSpPr>
        <p:spPr>
          <a:xfrm>
            <a:off x="3306000" y="1480883"/>
            <a:ext cx="734700" cy="447600"/>
          </a:xfrm>
          <a:prstGeom prst="rect">
            <a:avLst/>
          </a:prstGeom>
          <a:solidFill>
            <a:schemeClr val="dk2"/>
          </a:solidFill>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335" name="Google Shape;335;p41"/>
          <p:cNvSpPr txBox="1">
            <a:spLocks noGrp="1"/>
          </p:cNvSpPr>
          <p:nvPr>
            <p:ph type="title" idx="5" hasCustomPrompt="1"/>
          </p:nvPr>
        </p:nvSpPr>
        <p:spPr>
          <a:xfrm>
            <a:off x="3306000" y="2990491"/>
            <a:ext cx="734700" cy="447600"/>
          </a:xfrm>
          <a:prstGeom prst="rect">
            <a:avLst/>
          </a:prstGeom>
          <a:solidFill>
            <a:schemeClr val="dk2"/>
          </a:solidFill>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336" name="Google Shape;336;p41"/>
          <p:cNvSpPr txBox="1">
            <a:spLocks noGrp="1"/>
          </p:cNvSpPr>
          <p:nvPr>
            <p:ph type="title" idx="6" hasCustomPrompt="1"/>
          </p:nvPr>
        </p:nvSpPr>
        <p:spPr>
          <a:xfrm>
            <a:off x="5892000" y="1480883"/>
            <a:ext cx="734700" cy="447600"/>
          </a:xfrm>
          <a:prstGeom prst="rect">
            <a:avLst/>
          </a:prstGeom>
          <a:solidFill>
            <a:schemeClr val="dk2"/>
          </a:solidFill>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337" name="Google Shape;337;p41"/>
          <p:cNvSpPr txBox="1">
            <a:spLocks noGrp="1"/>
          </p:cNvSpPr>
          <p:nvPr>
            <p:ph type="title" idx="7" hasCustomPrompt="1"/>
          </p:nvPr>
        </p:nvSpPr>
        <p:spPr>
          <a:xfrm>
            <a:off x="5892000" y="2990491"/>
            <a:ext cx="734700" cy="447600"/>
          </a:xfrm>
          <a:prstGeom prst="rect">
            <a:avLst/>
          </a:prstGeom>
          <a:solidFill>
            <a:schemeClr val="dk2"/>
          </a:solidFill>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338" name="Google Shape;338;p41"/>
          <p:cNvSpPr txBox="1">
            <a:spLocks noGrp="1"/>
          </p:cNvSpPr>
          <p:nvPr>
            <p:ph type="subTitle" idx="1"/>
          </p:nvPr>
        </p:nvSpPr>
        <p:spPr>
          <a:xfrm>
            <a:off x="720000" y="2026450"/>
            <a:ext cx="2532000" cy="502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nSpc>
                <a:spcPct val="100000"/>
              </a:lnSpc>
              <a:spcBef>
                <a:spcPts val="0"/>
              </a:spcBef>
              <a:spcAft>
                <a:spcPts val="0"/>
              </a:spcAft>
              <a:buSzPts val="2400"/>
              <a:buFont typeface="Raleway"/>
              <a:buNone/>
              <a:defRPr sz="2400" b="1">
                <a:latin typeface="Raleway"/>
                <a:ea typeface="Raleway"/>
                <a:cs typeface="Raleway"/>
                <a:sym typeface="Raleway"/>
              </a:defRPr>
            </a:lvl2pPr>
            <a:lvl3pPr lvl="2">
              <a:lnSpc>
                <a:spcPct val="100000"/>
              </a:lnSpc>
              <a:spcBef>
                <a:spcPts val="0"/>
              </a:spcBef>
              <a:spcAft>
                <a:spcPts val="0"/>
              </a:spcAft>
              <a:buSzPts val="2400"/>
              <a:buFont typeface="Raleway"/>
              <a:buNone/>
              <a:defRPr sz="2400" b="1">
                <a:latin typeface="Raleway"/>
                <a:ea typeface="Raleway"/>
                <a:cs typeface="Raleway"/>
                <a:sym typeface="Raleway"/>
              </a:defRPr>
            </a:lvl3pPr>
            <a:lvl4pPr lvl="3">
              <a:lnSpc>
                <a:spcPct val="100000"/>
              </a:lnSpc>
              <a:spcBef>
                <a:spcPts val="0"/>
              </a:spcBef>
              <a:spcAft>
                <a:spcPts val="0"/>
              </a:spcAft>
              <a:buSzPts val="2400"/>
              <a:buFont typeface="Raleway"/>
              <a:buNone/>
              <a:defRPr sz="2400" b="1">
                <a:latin typeface="Raleway"/>
                <a:ea typeface="Raleway"/>
                <a:cs typeface="Raleway"/>
                <a:sym typeface="Raleway"/>
              </a:defRPr>
            </a:lvl4pPr>
            <a:lvl5pPr lvl="4">
              <a:lnSpc>
                <a:spcPct val="100000"/>
              </a:lnSpc>
              <a:spcBef>
                <a:spcPts val="0"/>
              </a:spcBef>
              <a:spcAft>
                <a:spcPts val="0"/>
              </a:spcAft>
              <a:buSzPts val="2400"/>
              <a:buFont typeface="Raleway"/>
              <a:buNone/>
              <a:defRPr sz="2400" b="1">
                <a:latin typeface="Raleway"/>
                <a:ea typeface="Raleway"/>
                <a:cs typeface="Raleway"/>
                <a:sym typeface="Raleway"/>
              </a:defRPr>
            </a:lvl5pPr>
            <a:lvl6pPr lvl="5">
              <a:lnSpc>
                <a:spcPct val="100000"/>
              </a:lnSpc>
              <a:spcBef>
                <a:spcPts val="0"/>
              </a:spcBef>
              <a:spcAft>
                <a:spcPts val="0"/>
              </a:spcAft>
              <a:buSzPts val="2400"/>
              <a:buFont typeface="Raleway"/>
              <a:buNone/>
              <a:defRPr sz="2400" b="1">
                <a:latin typeface="Raleway"/>
                <a:ea typeface="Raleway"/>
                <a:cs typeface="Raleway"/>
                <a:sym typeface="Raleway"/>
              </a:defRPr>
            </a:lvl6pPr>
            <a:lvl7pPr lvl="6">
              <a:lnSpc>
                <a:spcPct val="100000"/>
              </a:lnSpc>
              <a:spcBef>
                <a:spcPts val="0"/>
              </a:spcBef>
              <a:spcAft>
                <a:spcPts val="0"/>
              </a:spcAft>
              <a:buSzPts val="2400"/>
              <a:buFont typeface="Raleway"/>
              <a:buNone/>
              <a:defRPr sz="2400" b="1">
                <a:latin typeface="Raleway"/>
                <a:ea typeface="Raleway"/>
                <a:cs typeface="Raleway"/>
                <a:sym typeface="Raleway"/>
              </a:defRPr>
            </a:lvl7pPr>
            <a:lvl8pPr lvl="7">
              <a:lnSpc>
                <a:spcPct val="100000"/>
              </a:lnSpc>
              <a:spcBef>
                <a:spcPts val="0"/>
              </a:spcBef>
              <a:spcAft>
                <a:spcPts val="0"/>
              </a:spcAft>
              <a:buSzPts val="2400"/>
              <a:buFont typeface="Raleway"/>
              <a:buNone/>
              <a:defRPr sz="2400" b="1">
                <a:latin typeface="Raleway"/>
                <a:ea typeface="Raleway"/>
                <a:cs typeface="Raleway"/>
                <a:sym typeface="Raleway"/>
              </a:defRPr>
            </a:lvl8pPr>
            <a:lvl9pPr lvl="8">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39" name="Google Shape;339;p41"/>
          <p:cNvSpPr txBox="1">
            <a:spLocks noGrp="1"/>
          </p:cNvSpPr>
          <p:nvPr>
            <p:ph type="subTitle" idx="8"/>
          </p:nvPr>
        </p:nvSpPr>
        <p:spPr>
          <a:xfrm>
            <a:off x="3306000" y="2026450"/>
            <a:ext cx="2532000" cy="502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nSpc>
                <a:spcPct val="100000"/>
              </a:lnSpc>
              <a:spcBef>
                <a:spcPts val="0"/>
              </a:spcBef>
              <a:spcAft>
                <a:spcPts val="0"/>
              </a:spcAft>
              <a:buSzPts val="2400"/>
              <a:buFont typeface="Raleway"/>
              <a:buNone/>
              <a:defRPr sz="2400" b="1">
                <a:latin typeface="Raleway"/>
                <a:ea typeface="Raleway"/>
                <a:cs typeface="Raleway"/>
                <a:sym typeface="Raleway"/>
              </a:defRPr>
            </a:lvl2pPr>
            <a:lvl3pPr lvl="2">
              <a:lnSpc>
                <a:spcPct val="100000"/>
              </a:lnSpc>
              <a:spcBef>
                <a:spcPts val="0"/>
              </a:spcBef>
              <a:spcAft>
                <a:spcPts val="0"/>
              </a:spcAft>
              <a:buSzPts val="2400"/>
              <a:buFont typeface="Raleway"/>
              <a:buNone/>
              <a:defRPr sz="2400" b="1">
                <a:latin typeface="Raleway"/>
                <a:ea typeface="Raleway"/>
                <a:cs typeface="Raleway"/>
                <a:sym typeface="Raleway"/>
              </a:defRPr>
            </a:lvl3pPr>
            <a:lvl4pPr lvl="3">
              <a:lnSpc>
                <a:spcPct val="100000"/>
              </a:lnSpc>
              <a:spcBef>
                <a:spcPts val="0"/>
              </a:spcBef>
              <a:spcAft>
                <a:spcPts val="0"/>
              </a:spcAft>
              <a:buSzPts val="2400"/>
              <a:buFont typeface="Raleway"/>
              <a:buNone/>
              <a:defRPr sz="2400" b="1">
                <a:latin typeface="Raleway"/>
                <a:ea typeface="Raleway"/>
                <a:cs typeface="Raleway"/>
                <a:sym typeface="Raleway"/>
              </a:defRPr>
            </a:lvl4pPr>
            <a:lvl5pPr lvl="4">
              <a:lnSpc>
                <a:spcPct val="100000"/>
              </a:lnSpc>
              <a:spcBef>
                <a:spcPts val="0"/>
              </a:spcBef>
              <a:spcAft>
                <a:spcPts val="0"/>
              </a:spcAft>
              <a:buSzPts val="2400"/>
              <a:buFont typeface="Raleway"/>
              <a:buNone/>
              <a:defRPr sz="2400" b="1">
                <a:latin typeface="Raleway"/>
                <a:ea typeface="Raleway"/>
                <a:cs typeface="Raleway"/>
                <a:sym typeface="Raleway"/>
              </a:defRPr>
            </a:lvl5pPr>
            <a:lvl6pPr lvl="5">
              <a:lnSpc>
                <a:spcPct val="100000"/>
              </a:lnSpc>
              <a:spcBef>
                <a:spcPts val="0"/>
              </a:spcBef>
              <a:spcAft>
                <a:spcPts val="0"/>
              </a:spcAft>
              <a:buSzPts val="2400"/>
              <a:buFont typeface="Raleway"/>
              <a:buNone/>
              <a:defRPr sz="2400" b="1">
                <a:latin typeface="Raleway"/>
                <a:ea typeface="Raleway"/>
                <a:cs typeface="Raleway"/>
                <a:sym typeface="Raleway"/>
              </a:defRPr>
            </a:lvl6pPr>
            <a:lvl7pPr lvl="6">
              <a:lnSpc>
                <a:spcPct val="100000"/>
              </a:lnSpc>
              <a:spcBef>
                <a:spcPts val="0"/>
              </a:spcBef>
              <a:spcAft>
                <a:spcPts val="0"/>
              </a:spcAft>
              <a:buSzPts val="2400"/>
              <a:buFont typeface="Raleway"/>
              <a:buNone/>
              <a:defRPr sz="2400" b="1">
                <a:latin typeface="Raleway"/>
                <a:ea typeface="Raleway"/>
                <a:cs typeface="Raleway"/>
                <a:sym typeface="Raleway"/>
              </a:defRPr>
            </a:lvl7pPr>
            <a:lvl8pPr lvl="7">
              <a:lnSpc>
                <a:spcPct val="100000"/>
              </a:lnSpc>
              <a:spcBef>
                <a:spcPts val="0"/>
              </a:spcBef>
              <a:spcAft>
                <a:spcPts val="0"/>
              </a:spcAft>
              <a:buSzPts val="2400"/>
              <a:buFont typeface="Raleway"/>
              <a:buNone/>
              <a:defRPr sz="2400" b="1">
                <a:latin typeface="Raleway"/>
                <a:ea typeface="Raleway"/>
                <a:cs typeface="Raleway"/>
                <a:sym typeface="Raleway"/>
              </a:defRPr>
            </a:lvl8pPr>
            <a:lvl9pPr lvl="8">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40" name="Google Shape;340;p41"/>
          <p:cNvSpPr txBox="1">
            <a:spLocks noGrp="1"/>
          </p:cNvSpPr>
          <p:nvPr>
            <p:ph type="subTitle" idx="9"/>
          </p:nvPr>
        </p:nvSpPr>
        <p:spPr>
          <a:xfrm>
            <a:off x="5892000" y="2026450"/>
            <a:ext cx="2532000" cy="502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nSpc>
                <a:spcPct val="100000"/>
              </a:lnSpc>
              <a:spcBef>
                <a:spcPts val="0"/>
              </a:spcBef>
              <a:spcAft>
                <a:spcPts val="0"/>
              </a:spcAft>
              <a:buSzPts val="2400"/>
              <a:buFont typeface="Raleway"/>
              <a:buNone/>
              <a:defRPr sz="2400" b="1">
                <a:latin typeface="Raleway"/>
                <a:ea typeface="Raleway"/>
                <a:cs typeface="Raleway"/>
                <a:sym typeface="Raleway"/>
              </a:defRPr>
            </a:lvl2pPr>
            <a:lvl3pPr lvl="2">
              <a:lnSpc>
                <a:spcPct val="100000"/>
              </a:lnSpc>
              <a:spcBef>
                <a:spcPts val="0"/>
              </a:spcBef>
              <a:spcAft>
                <a:spcPts val="0"/>
              </a:spcAft>
              <a:buSzPts val="2400"/>
              <a:buFont typeface="Raleway"/>
              <a:buNone/>
              <a:defRPr sz="2400" b="1">
                <a:latin typeface="Raleway"/>
                <a:ea typeface="Raleway"/>
                <a:cs typeface="Raleway"/>
                <a:sym typeface="Raleway"/>
              </a:defRPr>
            </a:lvl3pPr>
            <a:lvl4pPr lvl="3">
              <a:lnSpc>
                <a:spcPct val="100000"/>
              </a:lnSpc>
              <a:spcBef>
                <a:spcPts val="0"/>
              </a:spcBef>
              <a:spcAft>
                <a:spcPts val="0"/>
              </a:spcAft>
              <a:buSzPts val="2400"/>
              <a:buFont typeface="Raleway"/>
              <a:buNone/>
              <a:defRPr sz="2400" b="1">
                <a:latin typeface="Raleway"/>
                <a:ea typeface="Raleway"/>
                <a:cs typeface="Raleway"/>
                <a:sym typeface="Raleway"/>
              </a:defRPr>
            </a:lvl4pPr>
            <a:lvl5pPr lvl="4">
              <a:lnSpc>
                <a:spcPct val="100000"/>
              </a:lnSpc>
              <a:spcBef>
                <a:spcPts val="0"/>
              </a:spcBef>
              <a:spcAft>
                <a:spcPts val="0"/>
              </a:spcAft>
              <a:buSzPts val="2400"/>
              <a:buFont typeface="Raleway"/>
              <a:buNone/>
              <a:defRPr sz="2400" b="1">
                <a:latin typeface="Raleway"/>
                <a:ea typeface="Raleway"/>
                <a:cs typeface="Raleway"/>
                <a:sym typeface="Raleway"/>
              </a:defRPr>
            </a:lvl5pPr>
            <a:lvl6pPr lvl="5">
              <a:lnSpc>
                <a:spcPct val="100000"/>
              </a:lnSpc>
              <a:spcBef>
                <a:spcPts val="0"/>
              </a:spcBef>
              <a:spcAft>
                <a:spcPts val="0"/>
              </a:spcAft>
              <a:buSzPts val="2400"/>
              <a:buFont typeface="Raleway"/>
              <a:buNone/>
              <a:defRPr sz="2400" b="1">
                <a:latin typeface="Raleway"/>
                <a:ea typeface="Raleway"/>
                <a:cs typeface="Raleway"/>
                <a:sym typeface="Raleway"/>
              </a:defRPr>
            </a:lvl6pPr>
            <a:lvl7pPr lvl="6">
              <a:lnSpc>
                <a:spcPct val="100000"/>
              </a:lnSpc>
              <a:spcBef>
                <a:spcPts val="0"/>
              </a:spcBef>
              <a:spcAft>
                <a:spcPts val="0"/>
              </a:spcAft>
              <a:buSzPts val="2400"/>
              <a:buFont typeface="Raleway"/>
              <a:buNone/>
              <a:defRPr sz="2400" b="1">
                <a:latin typeface="Raleway"/>
                <a:ea typeface="Raleway"/>
                <a:cs typeface="Raleway"/>
                <a:sym typeface="Raleway"/>
              </a:defRPr>
            </a:lvl7pPr>
            <a:lvl8pPr lvl="7">
              <a:lnSpc>
                <a:spcPct val="100000"/>
              </a:lnSpc>
              <a:spcBef>
                <a:spcPts val="0"/>
              </a:spcBef>
              <a:spcAft>
                <a:spcPts val="0"/>
              </a:spcAft>
              <a:buSzPts val="2400"/>
              <a:buFont typeface="Raleway"/>
              <a:buNone/>
              <a:defRPr sz="2400" b="1">
                <a:latin typeface="Raleway"/>
                <a:ea typeface="Raleway"/>
                <a:cs typeface="Raleway"/>
                <a:sym typeface="Raleway"/>
              </a:defRPr>
            </a:lvl8pPr>
            <a:lvl9pPr lvl="8">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41" name="Google Shape;341;p41"/>
          <p:cNvSpPr txBox="1">
            <a:spLocks noGrp="1"/>
          </p:cNvSpPr>
          <p:nvPr>
            <p:ph type="subTitle" idx="13"/>
          </p:nvPr>
        </p:nvSpPr>
        <p:spPr>
          <a:xfrm>
            <a:off x="720000" y="3544900"/>
            <a:ext cx="2532000" cy="49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nSpc>
                <a:spcPct val="100000"/>
              </a:lnSpc>
              <a:spcBef>
                <a:spcPts val="0"/>
              </a:spcBef>
              <a:spcAft>
                <a:spcPts val="0"/>
              </a:spcAft>
              <a:buSzPts val="2400"/>
              <a:buFont typeface="Raleway"/>
              <a:buNone/>
              <a:defRPr sz="2400" b="1">
                <a:latin typeface="Raleway"/>
                <a:ea typeface="Raleway"/>
                <a:cs typeface="Raleway"/>
                <a:sym typeface="Raleway"/>
              </a:defRPr>
            </a:lvl2pPr>
            <a:lvl3pPr lvl="2">
              <a:lnSpc>
                <a:spcPct val="100000"/>
              </a:lnSpc>
              <a:spcBef>
                <a:spcPts val="0"/>
              </a:spcBef>
              <a:spcAft>
                <a:spcPts val="0"/>
              </a:spcAft>
              <a:buSzPts val="2400"/>
              <a:buFont typeface="Raleway"/>
              <a:buNone/>
              <a:defRPr sz="2400" b="1">
                <a:latin typeface="Raleway"/>
                <a:ea typeface="Raleway"/>
                <a:cs typeface="Raleway"/>
                <a:sym typeface="Raleway"/>
              </a:defRPr>
            </a:lvl3pPr>
            <a:lvl4pPr lvl="3">
              <a:lnSpc>
                <a:spcPct val="100000"/>
              </a:lnSpc>
              <a:spcBef>
                <a:spcPts val="0"/>
              </a:spcBef>
              <a:spcAft>
                <a:spcPts val="0"/>
              </a:spcAft>
              <a:buSzPts val="2400"/>
              <a:buFont typeface="Raleway"/>
              <a:buNone/>
              <a:defRPr sz="2400" b="1">
                <a:latin typeface="Raleway"/>
                <a:ea typeface="Raleway"/>
                <a:cs typeface="Raleway"/>
                <a:sym typeface="Raleway"/>
              </a:defRPr>
            </a:lvl4pPr>
            <a:lvl5pPr lvl="4">
              <a:lnSpc>
                <a:spcPct val="100000"/>
              </a:lnSpc>
              <a:spcBef>
                <a:spcPts val="0"/>
              </a:spcBef>
              <a:spcAft>
                <a:spcPts val="0"/>
              </a:spcAft>
              <a:buSzPts val="2400"/>
              <a:buFont typeface="Raleway"/>
              <a:buNone/>
              <a:defRPr sz="2400" b="1">
                <a:latin typeface="Raleway"/>
                <a:ea typeface="Raleway"/>
                <a:cs typeface="Raleway"/>
                <a:sym typeface="Raleway"/>
              </a:defRPr>
            </a:lvl5pPr>
            <a:lvl6pPr lvl="5">
              <a:lnSpc>
                <a:spcPct val="100000"/>
              </a:lnSpc>
              <a:spcBef>
                <a:spcPts val="0"/>
              </a:spcBef>
              <a:spcAft>
                <a:spcPts val="0"/>
              </a:spcAft>
              <a:buSzPts val="2400"/>
              <a:buFont typeface="Raleway"/>
              <a:buNone/>
              <a:defRPr sz="2400" b="1">
                <a:latin typeface="Raleway"/>
                <a:ea typeface="Raleway"/>
                <a:cs typeface="Raleway"/>
                <a:sym typeface="Raleway"/>
              </a:defRPr>
            </a:lvl6pPr>
            <a:lvl7pPr lvl="6">
              <a:lnSpc>
                <a:spcPct val="100000"/>
              </a:lnSpc>
              <a:spcBef>
                <a:spcPts val="0"/>
              </a:spcBef>
              <a:spcAft>
                <a:spcPts val="0"/>
              </a:spcAft>
              <a:buSzPts val="2400"/>
              <a:buFont typeface="Raleway"/>
              <a:buNone/>
              <a:defRPr sz="2400" b="1">
                <a:latin typeface="Raleway"/>
                <a:ea typeface="Raleway"/>
                <a:cs typeface="Raleway"/>
                <a:sym typeface="Raleway"/>
              </a:defRPr>
            </a:lvl7pPr>
            <a:lvl8pPr lvl="7">
              <a:lnSpc>
                <a:spcPct val="100000"/>
              </a:lnSpc>
              <a:spcBef>
                <a:spcPts val="0"/>
              </a:spcBef>
              <a:spcAft>
                <a:spcPts val="0"/>
              </a:spcAft>
              <a:buSzPts val="2400"/>
              <a:buFont typeface="Raleway"/>
              <a:buNone/>
              <a:defRPr sz="2400" b="1">
                <a:latin typeface="Raleway"/>
                <a:ea typeface="Raleway"/>
                <a:cs typeface="Raleway"/>
                <a:sym typeface="Raleway"/>
              </a:defRPr>
            </a:lvl8pPr>
            <a:lvl9pPr lvl="8">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42" name="Google Shape;342;p41"/>
          <p:cNvSpPr txBox="1">
            <a:spLocks noGrp="1"/>
          </p:cNvSpPr>
          <p:nvPr>
            <p:ph type="subTitle" idx="14"/>
          </p:nvPr>
        </p:nvSpPr>
        <p:spPr>
          <a:xfrm>
            <a:off x="3306000" y="3544900"/>
            <a:ext cx="2532000" cy="49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nSpc>
                <a:spcPct val="100000"/>
              </a:lnSpc>
              <a:spcBef>
                <a:spcPts val="0"/>
              </a:spcBef>
              <a:spcAft>
                <a:spcPts val="0"/>
              </a:spcAft>
              <a:buSzPts val="2400"/>
              <a:buFont typeface="Raleway"/>
              <a:buNone/>
              <a:defRPr sz="2400" b="1">
                <a:latin typeface="Raleway"/>
                <a:ea typeface="Raleway"/>
                <a:cs typeface="Raleway"/>
                <a:sym typeface="Raleway"/>
              </a:defRPr>
            </a:lvl2pPr>
            <a:lvl3pPr lvl="2">
              <a:lnSpc>
                <a:spcPct val="100000"/>
              </a:lnSpc>
              <a:spcBef>
                <a:spcPts val="0"/>
              </a:spcBef>
              <a:spcAft>
                <a:spcPts val="0"/>
              </a:spcAft>
              <a:buSzPts val="2400"/>
              <a:buFont typeface="Raleway"/>
              <a:buNone/>
              <a:defRPr sz="2400" b="1">
                <a:latin typeface="Raleway"/>
                <a:ea typeface="Raleway"/>
                <a:cs typeface="Raleway"/>
                <a:sym typeface="Raleway"/>
              </a:defRPr>
            </a:lvl3pPr>
            <a:lvl4pPr lvl="3">
              <a:lnSpc>
                <a:spcPct val="100000"/>
              </a:lnSpc>
              <a:spcBef>
                <a:spcPts val="0"/>
              </a:spcBef>
              <a:spcAft>
                <a:spcPts val="0"/>
              </a:spcAft>
              <a:buSzPts val="2400"/>
              <a:buFont typeface="Raleway"/>
              <a:buNone/>
              <a:defRPr sz="2400" b="1">
                <a:latin typeface="Raleway"/>
                <a:ea typeface="Raleway"/>
                <a:cs typeface="Raleway"/>
                <a:sym typeface="Raleway"/>
              </a:defRPr>
            </a:lvl4pPr>
            <a:lvl5pPr lvl="4">
              <a:lnSpc>
                <a:spcPct val="100000"/>
              </a:lnSpc>
              <a:spcBef>
                <a:spcPts val="0"/>
              </a:spcBef>
              <a:spcAft>
                <a:spcPts val="0"/>
              </a:spcAft>
              <a:buSzPts val="2400"/>
              <a:buFont typeface="Raleway"/>
              <a:buNone/>
              <a:defRPr sz="2400" b="1">
                <a:latin typeface="Raleway"/>
                <a:ea typeface="Raleway"/>
                <a:cs typeface="Raleway"/>
                <a:sym typeface="Raleway"/>
              </a:defRPr>
            </a:lvl5pPr>
            <a:lvl6pPr lvl="5">
              <a:lnSpc>
                <a:spcPct val="100000"/>
              </a:lnSpc>
              <a:spcBef>
                <a:spcPts val="0"/>
              </a:spcBef>
              <a:spcAft>
                <a:spcPts val="0"/>
              </a:spcAft>
              <a:buSzPts val="2400"/>
              <a:buFont typeface="Raleway"/>
              <a:buNone/>
              <a:defRPr sz="2400" b="1">
                <a:latin typeface="Raleway"/>
                <a:ea typeface="Raleway"/>
                <a:cs typeface="Raleway"/>
                <a:sym typeface="Raleway"/>
              </a:defRPr>
            </a:lvl6pPr>
            <a:lvl7pPr lvl="6">
              <a:lnSpc>
                <a:spcPct val="100000"/>
              </a:lnSpc>
              <a:spcBef>
                <a:spcPts val="0"/>
              </a:spcBef>
              <a:spcAft>
                <a:spcPts val="0"/>
              </a:spcAft>
              <a:buSzPts val="2400"/>
              <a:buFont typeface="Raleway"/>
              <a:buNone/>
              <a:defRPr sz="2400" b="1">
                <a:latin typeface="Raleway"/>
                <a:ea typeface="Raleway"/>
                <a:cs typeface="Raleway"/>
                <a:sym typeface="Raleway"/>
              </a:defRPr>
            </a:lvl7pPr>
            <a:lvl8pPr lvl="7">
              <a:lnSpc>
                <a:spcPct val="100000"/>
              </a:lnSpc>
              <a:spcBef>
                <a:spcPts val="0"/>
              </a:spcBef>
              <a:spcAft>
                <a:spcPts val="0"/>
              </a:spcAft>
              <a:buSzPts val="2400"/>
              <a:buFont typeface="Raleway"/>
              <a:buNone/>
              <a:defRPr sz="2400" b="1">
                <a:latin typeface="Raleway"/>
                <a:ea typeface="Raleway"/>
                <a:cs typeface="Raleway"/>
                <a:sym typeface="Raleway"/>
              </a:defRPr>
            </a:lvl8pPr>
            <a:lvl9pPr lvl="8">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43" name="Google Shape;343;p41"/>
          <p:cNvSpPr txBox="1">
            <a:spLocks noGrp="1"/>
          </p:cNvSpPr>
          <p:nvPr>
            <p:ph type="subTitle" idx="15"/>
          </p:nvPr>
        </p:nvSpPr>
        <p:spPr>
          <a:xfrm>
            <a:off x="5892000" y="3544900"/>
            <a:ext cx="2532000" cy="49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nSpc>
                <a:spcPct val="100000"/>
              </a:lnSpc>
              <a:spcBef>
                <a:spcPts val="0"/>
              </a:spcBef>
              <a:spcAft>
                <a:spcPts val="0"/>
              </a:spcAft>
              <a:buSzPts val="2400"/>
              <a:buFont typeface="Raleway"/>
              <a:buNone/>
              <a:defRPr sz="2400" b="1">
                <a:latin typeface="Raleway"/>
                <a:ea typeface="Raleway"/>
                <a:cs typeface="Raleway"/>
                <a:sym typeface="Raleway"/>
              </a:defRPr>
            </a:lvl2pPr>
            <a:lvl3pPr lvl="2">
              <a:lnSpc>
                <a:spcPct val="100000"/>
              </a:lnSpc>
              <a:spcBef>
                <a:spcPts val="0"/>
              </a:spcBef>
              <a:spcAft>
                <a:spcPts val="0"/>
              </a:spcAft>
              <a:buSzPts val="2400"/>
              <a:buFont typeface="Raleway"/>
              <a:buNone/>
              <a:defRPr sz="2400" b="1">
                <a:latin typeface="Raleway"/>
                <a:ea typeface="Raleway"/>
                <a:cs typeface="Raleway"/>
                <a:sym typeface="Raleway"/>
              </a:defRPr>
            </a:lvl3pPr>
            <a:lvl4pPr lvl="3">
              <a:lnSpc>
                <a:spcPct val="100000"/>
              </a:lnSpc>
              <a:spcBef>
                <a:spcPts val="0"/>
              </a:spcBef>
              <a:spcAft>
                <a:spcPts val="0"/>
              </a:spcAft>
              <a:buSzPts val="2400"/>
              <a:buFont typeface="Raleway"/>
              <a:buNone/>
              <a:defRPr sz="2400" b="1">
                <a:latin typeface="Raleway"/>
                <a:ea typeface="Raleway"/>
                <a:cs typeface="Raleway"/>
                <a:sym typeface="Raleway"/>
              </a:defRPr>
            </a:lvl4pPr>
            <a:lvl5pPr lvl="4">
              <a:lnSpc>
                <a:spcPct val="100000"/>
              </a:lnSpc>
              <a:spcBef>
                <a:spcPts val="0"/>
              </a:spcBef>
              <a:spcAft>
                <a:spcPts val="0"/>
              </a:spcAft>
              <a:buSzPts val="2400"/>
              <a:buFont typeface="Raleway"/>
              <a:buNone/>
              <a:defRPr sz="2400" b="1">
                <a:latin typeface="Raleway"/>
                <a:ea typeface="Raleway"/>
                <a:cs typeface="Raleway"/>
                <a:sym typeface="Raleway"/>
              </a:defRPr>
            </a:lvl5pPr>
            <a:lvl6pPr lvl="5">
              <a:lnSpc>
                <a:spcPct val="100000"/>
              </a:lnSpc>
              <a:spcBef>
                <a:spcPts val="0"/>
              </a:spcBef>
              <a:spcAft>
                <a:spcPts val="0"/>
              </a:spcAft>
              <a:buSzPts val="2400"/>
              <a:buFont typeface="Raleway"/>
              <a:buNone/>
              <a:defRPr sz="2400" b="1">
                <a:latin typeface="Raleway"/>
                <a:ea typeface="Raleway"/>
                <a:cs typeface="Raleway"/>
                <a:sym typeface="Raleway"/>
              </a:defRPr>
            </a:lvl6pPr>
            <a:lvl7pPr lvl="6">
              <a:lnSpc>
                <a:spcPct val="100000"/>
              </a:lnSpc>
              <a:spcBef>
                <a:spcPts val="0"/>
              </a:spcBef>
              <a:spcAft>
                <a:spcPts val="0"/>
              </a:spcAft>
              <a:buSzPts val="2400"/>
              <a:buFont typeface="Raleway"/>
              <a:buNone/>
              <a:defRPr sz="2400" b="1">
                <a:latin typeface="Raleway"/>
                <a:ea typeface="Raleway"/>
                <a:cs typeface="Raleway"/>
                <a:sym typeface="Raleway"/>
              </a:defRPr>
            </a:lvl7pPr>
            <a:lvl8pPr lvl="7">
              <a:lnSpc>
                <a:spcPct val="100000"/>
              </a:lnSpc>
              <a:spcBef>
                <a:spcPts val="0"/>
              </a:spcBef>
              <a:spcAft>
                <a:spcPts val="0"/>
              </a:spcAft>
              <a:buSzPts val="2400"/>
              <a:buFont typeface="Raleway"/>
              <a:buNone/>
              <a:defRPr sz="2400" b="1">
                <a:latin typeface="Raleway"/>
                <a:ea typeface="Raleway"/>
                <a:cs typeface="Raleway"/>
                <a:sym typeface="Raleway"/>
              </a:defRPr>
            </a:lvl8pPr>
            <a:lvl9pPr lvl="8">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344" name="Google Shape;344;p41"/>
          <p:cNvGrpSpPr/>
          <p:nvPr/>
        </p:nvGrpSpPr>
        <p:grpSpPr>
          <a:xfrm>
            <a:off x="0" y="4"/>
            <a:ext cx="9144004" cy="5143496"/>
            <a:chOff x="0" y="4"/>
            <a:chExt cx="9144004" cy="5143496"/>
          </a:xfrm>
        </p:grpSpPr>
        <p:pic>
          <p:nvPicPr>
            <p:cNvPr id="345" name="Google Shape;345;p41"/>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346" name="Google Shape;346;p41"/>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347" name="Google Shape;347;p41"/>
          <p:cNvGrpSpPr/>
          <p:nvPr/>
        </p:nvGrpSpPr>
        <p:grpSpPr>
          <a:xfrm rot="-10539848" flipH="1">
            <a:off x="6108563" y="4049075"/>
            <a:ext cx="4573901" cy="3479217"/>
            <a:chOff x="1522650" y="1117750"/>
            <a:chExt cx="4574075" cy="3479350"/>
          </a:xfrm>
        </p:grpSpPr>
        <p:sp>
          <p:nvSpPr>
            <p:cNvPr id="348" name="Google Shape;348;p41"/>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1"/>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350"/>
        <p:cNvGrpSpPr/>
        <p:nvPr/>
      </p:nvGrpSpPr>
      <p:grpSpPr>
        <a:xfrm>
          <a:off x="0" y="0"/>
          <a:ext cx="0" cy="0"/>
          <a:chOff x="0" y="0"/>
          <a:chExt cx="0" cy="0"/>
        </a:xfrm>
      </p:grpSpPr>
      <p:grpSp>
        <p:nvGrpSpPr>
          <p:cNvPr id="351" name="Google Shape;351;p42"/>
          <p:cNvGrpSpPr/>
          <p:nvPr/>
        </p:nvGrpSpPr>
        <p:grpSpPr>
          <a:xfrm>
            <a:off x="0" y="0"/>
            <a:ext cx="9144001" cy="5143500"/>
            <a:chOff x="0" y="0"/>
            <a:chExt cx="9144001" cy="5143500"/>
          </a:xfrm>
        </p:grpSpPr>
        <p:pic>
          <p:nvPicPr>
            <p:cNvPr id="352" name="Google Shape;352;p42"/>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353" name="Google Shape;353;p42"/>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grpSp>
        <p:nvGrpSpPr>
          <p:cNvPr id="354" name="Google Shape;354;p42"/>
          <p:cNvGrpSpPr/>
          <p:nvPr/>
        </p:nvGrpSpPr>
        <p:grpSpPr>
          <a:xfrm rot="10800000">
            <a:off x="6704226" y="3811697"/>
            <a:ext cx="4574075" cy="3479350"/>
            <a:chOff x="1522650" y="1117750"/>
            <a:chExt cx="4574075" cy="3479350"/>
          </a:xfrm>
        </p:grpSpPr>
        <p:sp>
          <p:nvSpPr>
            <p:cNvPr id="355" name="Google Shape;355;p42"/>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2"/>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7" name="Google Shape;357;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358"/>
        <p:cNvGrpSpPr/>
        <p:nvPr/>
      </p:nvGrpSpPr>
      <p:grpSpPr>
        <a:xfrm>
          <a:off x="0" y="0"/>
          <a:ext cx="0" cy="0"/>
          <a:chOff x="0" y="0"/>
          <a:chExt cx="0" cy="0"/>
        </a:xfrm>
      </p:grpSpPr>
      <p:grpSp>
        <p:nvGrpSpPr>
          <p:cNvPr id="359" name="Google Shape;359;p43"/>
          <p:cNvGrpSpPr/>
          <p:nvPr/>
        </p:nvGrpSpPr>
        <p:grpSpPr>
          <a:xfrm>
            <a:off x="0" y="4"/>
            <a:ext cx="9144004" cy="5143496"/>
            <a:chOff x="0" y="4"/>
            <a:chExt cx="9144004" cy="5143496"/>
          </a:xfrm>
        </p:grpSpPr>
        <p:pic>
          <p:nvPicPr>
            <p:cNvPr id="360" name="Google Shape;360;p43"/>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361" name="Google Shape;361;p43"/>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362" name="Google Shape;362;p43"/>
          <p:cNvGrpSpPr/>
          <p:nvPr/>
        </p:nvGrpSpPr>
        <p:grpSpPr>
          <a:xfrm rot="-10539848" flipH="1">
            <a:off x="6108563" y="4049075"/>
            <a:ext cx="4573901" cy="3479217"/>
            <a:chOff x="1522650" y="1117750"/>
            <a:chExt cx="4574075" cy="3479350"/>
          </a:xfrm>
        </p:grpSpPr>
        <p:sp>
          <p:nvSpPr>
            <p:cNvPr id="363" name="Google Shape;363;p43"/>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3"/>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43"/>
          <p:cNvSpPr txBox="1">
            <a:spLocks noGrp="1"/>
          </p:cNvSpPr>
          <p:nvPr>
            <p:ph type="title"/>
          </p:nvPr>
        </p:nvSpPr>
        <p:spPr>
          <a:xfrm>
            <a:off x="3889175" y="1000050"/>
            <a:ext cx="3205500" cy="105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6" name="Google Shape;366;p43"/>
          <p:cNvSpPr txBox="1">
            <a:spLocks noGrp="1"/>
          </p:cNvSpPr>
          <p:nvPr>
            <p:ph type="subTitle" idx="1"/>
          </p:nvPr>
        </p:nvSpPr>
        <p:spPr>
          <a:xfrm>
            <a:off x="3889175" y="2131950"/>
            <a:ext cx="4185300" cy="2011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AutoNum type="arabicPeriod"/>
              <a:defRPr/>
            </a:lvl1pPr>
            <a:lvl2pPr lvl="1" algn="ctr">
              <a:lnSpc>
                <a:spcPct val="100000"/>
              </a:lnSpc>
              <a:spcBef>
                <a:spcPts val="0"/>
              </a:spcBef>
              <a:spcAft>
                <a:spcPts val="0"/>
              </a:spcAft>
              <a:buSzPts val="1200"/>
              <a:buAutoNum type="alphaLcPeriod"/>
              <a:defRPr/>
            </a:lvl2pPr>
            <a:lvl3pPr lvl="2" algn="ctr">
              <a:lnSpc>
                <a:spcPct val="100000"/>
              </a:lnSpc>
              <a:spcBef>
                <a:spcPts val="0"/>
              </a:spcBef>
              <a:spcAft>
                <a:spcPts val="0"/>
              </a:spcAft>
              <a:buSzPts val="1200"/>
              <a:buAutoNum type="romanLcPeriod"/>
              <a:defRPr/>
            </a:lvl3pPr>
            <a:lvl4pPr lvl="3" algn="ctr">
              <a:lnSpc>
                <a:spcPct val="100000"/>
              </a:lnSpc>
              <a:spcBef>
                <a:spcPts val="0"/>
              </a:spcBef>
              <a:spcAft>
                <a:spcPts val="0"/>
              </a:spcAft>
              <a:buSzPts val="1200"/>
              <a:buAutoNum type="arabicPeriod"/>
              <a:defRPr/>
            </a:lvl4pPr>
            <a:lvl5pPr lvl="4" algn="ctr">
              <a:lnSpc>
                <a:spcPct val="100000"/>
              </a:lnSpc>
              <a:spcBef>
                <a:spcPts val="0"/>
              </a:spcBef>
              <a:spcAft>
                <a:spcPts val="0"/>
              </a:spcAft>
              <a:buSzPts val="1200"/>
              <a:buAutoNum type="alphaLcPeriod"/>
              <a:defRPr/>
            </a:lvl5pPr>
            <a:lvl6pPr lvl="5" algn="ctr">
              <a:lnSpc>
                <a:spcPct val="100000"/>
              </a:lnSpc>
              <a:spcBef>
                <a:spcPts val="0"/>
              </a:spcBef>
              <a:spcAft>
                <a:spcPts val="0"/>
              </a:spcAft>
              <a:buSzPts val="1200"/>
              <a:buAutoNum type="romanLcPeriod"/>
              <a:defRPr/>
            </a:lvl6pPr>
            <a:lvl7pPr lvl="6" algn="ctr">
              <a:lnSpc>
                <a:spcPct val="100000"/>
              </a:lnSpc>
              <a:spcBef>
                <a:spcPts val="0"/>
              </a:spcBef>
              <a:spcAft>
                <a:spcPts val="0"/>
              </a:spcAft>
              <a:buSzPts val="1200"/>
              <a:buAutoNum type="arabicPeriod"/>
              <a:defRPr/>
            </a:lvl7pPr>
            <a:lvl8pPr lvl="7" algn="ctr">
              <a:lnSpc>
                <a:spcPct val="100000"/>
              </a:lnSpc>
              <a:spcBef>
                <a:spcPts val="0"/>
              </a:spcBef>
              <a:spcAft>
                <a:spcPts val="0"/>
              </a:spcAft>
              <a:buSzPts val="1200"/>
              <a:buAutoNum type="alphaLcPeriod"/>
              <a:defRPr/>
            </a:lvl8pPr>
            <a:lvl9pPr lvl="8" algn="ctr">
              <a:lnSpc>
                <a:spcPct val="100000"/>
              </a:lnSpc>
              <a:spcBef>
                <a:spcPts val="0"/>
              </a:spcBef>
              <a:spcAft>
                <a:spcPts val="0"/>
              </a:spcAft>
              <a:buSzPts val="1200"/>
              <a:buAutoNum type="romanLcPeriod"/>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ext 1">
  <p:cSld name="CUSTOM_4_1">
    <p:spTree>
      <p:nvGrpSpPr>
        <p:cNvPr id="1" name="Shape 367"/>
        <p:cNvGrpSpPr/>
        <p:nvPr/>
      </p:nvGrpSpPr>
      <p:grpSpPr>
        <a:xfrm>
          <a:off x="0" y="0"/>
          <a:ext cx="0" cy="0"/>
          <a:chOff x="0" y="0"/>
          <a:chExt cx="0" cy="0"/>
        </a:xfrm>
      </p:grpSpPr>
      <p:grpSp>
        <p:nvGrpSpPr>
          <p:cNvPr id="368" name="Google Shape;368;p44"/>
          <p:cNvGrpSpPr/>
          <p:nvPr/>
        </p:nvGrpSpPr>
        <p:grpSpPr>
          <a:xfrm>
            <a:off x="0" y="0"/>
            <a:ext cx="9144001" cy="5143500"/>
            <a:chOff x="0" y="0"/>
            <a:chExt cx="9144001" cy="5143500"/>
          </a:xfrm>
        </p:grpSpPr>
        <p:pic>
          <p:nvPicPr>
            <p:cNvPr id="369" name="Google Shape;369;p44"/>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370" name="Google Shape;370;p44"/>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grpSp>
        <p:nvGrpSpPr>
          <p:cNvPr id="371" name="Google Shape;371;p44"/>
          <p:cNvGrpSpPr/>
          <p:nvPr/>
        </p:nvGrpSpPr>
        <p:grpSpPr>
          <a:xfrm rot="10800000">
            <a:off x="6704226" y="3811697"/>
            <a:ext cx="4574075" cy="3479350"/>
            <a:chOff x="1522650" y="1117750"/>
            <a:chExt cx="4574075" cy="3479350"/>
          </a:xfrm>
        </p:grpSpPr>
        <p:sp>
          <p:nvSpPr>
            <p:cNvPr id="372" name="Google Shape;372;p44"/>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4"/>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4" name="Google Shape;374;p44"/>
          <p:cNvSpPr txBox="1">
            <a:spLocks noGrp="1"/>
          </p:cNvSpPr>
          <p:nvPr>
            <p:ph type="title"/>
          </p:nvPr>
        </p:nvSpPr>
        <p:spPr>
          <a:xfrm>
            <a:off x="713225" y="707075"/>
            <a:ext cx="2345400" cy="974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75" name="Google Shape;375;p44"/>
          <p:cNvSpPr txBox="1">
            <a:spLocks noGrp="1"/>
          </p:cNvSpPr>
          <p:nvPr>
            <p:ph type="subTitle" idx="1"/>
          </p:nvPr>
        </p:nvSpPr>
        <p:spPr>
          <a:xfrm>
            <a:off x="713225" y="1606775"/>
            <a:ext cx="2345400" cy="112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76" name="Google Shape;376;p44"/>
          <p:cNvSpPr>
            <a:spLocks noGrp="1"/>
          </p:cNvSpPr>
          <p:nvPr>
            <p:ph type="pic" idx="2"/>
          </p:nvPr>
        </p:nvSpPr>
        <p:spPr>
          <a:xfrm>
            <a:off x="5588500" y="539500"/>
            <a:ext cx="2801100" cy="4064700"/>
          </a:xfrm>
          <a:prstGeom prst="roundRect">
            <a:avLst>
              <a:gd name="adj" fmla="val 16667"/>
            </a:avLst>
          </a:prstGeom>
          <a:noFill/>
          <a:ln>
            <a:noFill/>
          </a:ln>
        </p:spPr>
      </p:sp>
      <p:sp>
        <p:nvSpPr>
          <p:cNvPr id="377" name="Google Shape;377;p44"/>
          <p:cNvSpPr>
            <a:spLocks noGrp="1"/>
          </p:cNvSpPr>
          <p:nvPr>
            <p:ph type="pic" idx="3"/>
          </p:nvPr>
        </p:nvSpPr>
        <p:spPr>
          <a:xfrm>
            <a:off x="3171450" y="539500"/>
            <a:ext cx="2304300" cy="2285700"/>
          </a:xfrm>
          <a:prstGeom prst="roundRect">
            <a:avLst>
              <a:gd name="adj" fmla="val 16667"/>
            </a:avLst>
          </a:prstGeom>
          <a:noFill/>
          <a:ln>
            <a:noFill/>
          </a:ln>
        </p:spPr>
      </p:sp>
      <p:sp>
        <p:nvSpPr>
          <p:cNvPr id="378" name="Google Shape;378;p44"/>
          <p:cNvSpPr>
            <a:spLocks noGrp="1"/>
          </p:cNvSpPr>
          <p:nvPr>
            <p:ph type="pic" idx="4"/>
          </p:nvPr>
        </p:nvSpPr>
        <p:spPr>
          <a:xfrm>
            <a:off x="3171450" y="2953775"/>
            <a:ext cx="2304300" cy="1650300"/>
          </a:xfrm>
          <a:prstGeom prst="roundRect">
            <a:avLst>
              <a:gd name="adj" fmla="val 16667"/>
            </a:avLst>
          </a:prstGeom>
          <a:noFill/>
          <a:ln>
            <a:noFill/>
          </a:ln>
        </p:spPr>
      </p:sp>
      <p:sp>
        <p:nvSpPr>
          <p:cNvPr id="379" name="Google Shape;379;p44"/>
          <p:cNvSpPr>
            <a:spLocks noGrp="1"/>
          </p:cNvSpPr>
          <p:nvPr>
            <p:ph type="pic" idx="5"/>
          </p:nvPr>
        </p:nvSpPr>
        <p:spPr>
          <a:xfrm>
            <a:off x="754400" y="2953775"/>
            <a:ext cx="2304300" cy="1650300"/>
          </a:xfrm>
          <a:prstGeom prst="roundRect">
            <a:avLst>
              <a:gd name="adj" fmla="val 16667"/>
            </a:avLst>
          </a:prstGeom>
          <a:noFill/>
          <a:ln>
            <a:no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ext 2">
  <p:cSld name="CUSTOM_4_2">
    <p:spTree>
      <p:nvGrpSpPr>
        <p:cNvPr id="1" name="Shape 380"/>
        <p:cNvGrpSpPr/>
        <p:nvPr/>
      </p:nvGrpSpPr>
      <p:grpSpPr>
        <a:xfrm>
          <a:off x="0" y="0"/>
          <a:ext cx="0" cy="0"/>
          <a:chOff x="0" y="0"/>
          <a:chExt cx="0" cy="0"/>
        </a:xfrm>
      </p:grpSpPr>
      <p:grpSp>
        <p:nvGrpSpPr>
          <p:cNvPr id="381" name="Google Shape;381;p45"/>
          <p:cNvGrpSpPr/>
          <p:nvPr/>
        </p:nvGrpSpPr>
        <p:grpSpPr>
          <a:xfrm>
            <a:off x="0" y="4"/>
            <a:ext cx="9144004" cy="5143496"/>
            <a:chOff x="0" y="4"/>
            <a:chExt cx="9144004" cy="5143496"/>
          </a:xfrm>
        </p:grpSpPr>
        <p:pic>
          <p:nvPicPr>
            <p:cNvPr id="382" name="Google Shape;382;p45"/>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383" name="Google Shape;383;p45"/>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384" name="Google Shape;384;p45"/>
          <p:cNvGrpSpPr/>
          <p:nvPr/>
        </p:nvGrpSpPr>
        <p:grpSpPr>
          <a:xfrm rot="-10539848" flipH="1">
            <a:off x="6108563" y="4049075"/>
            <a:ext cx="4573901" cy="3479217"/>
            <a:chOff x="1522650" y="1117750"/>
            <a:chExt cx="4574075" cy="3479350"/>
          </a:xfrm>
        </p:grpSpPr>
        <p:sp>
          <p:nvSpPr>
            <p:cNvPr id="385" name="Google Shape;385;p45"/>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5"/>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 name="Google Shape;387;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8" name="Google Shape;388;p45"/>
          <p:cNvSpPr txBox="1">
            <a:spLocks noGrp="1"/>
          </p:cNvSpPr>
          <p:nvPr>
            <p:ph type="subTitle" idx="1"/>
          </p:nvPr>
        </p:nvSpPr>
        <p:spPr>
          <a:xfrm>
            <a:off x="719975" y="1164450"/>
            <a:ext cx="3748800" cy="11889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200"/>
              <a:buChar char="●"/>
              <a:defRPr/>
            </a:lvl1pPr>
            <a:lvl2pPr lvl="1">
              <a:spcBef>
                <a:spcPts val="0"/>
              </a:spcBef>
              <a:spcAft>
                <a:spcPts val="0"/>
              </a:spcAft>
              <a:buSzPts val="1200"/>
              <a:buChar char="○"/>
              <a:defRPr/>
            </a:lvl2pPr>
            <a:lvl3pPr lvl="2">
              <a:spcBef>
                <a:spcPts val="0"/>
              </a:spcBef>
              <a:spcAft>
                <a:spcPts val="0"/>
              </a:spcAft>
              <a:buSzPts val="1200"/>
              <a:buChar char="■"/>
              <a:defRPr/>
            </a:lvl3pPr>
            <a:lvl4pPr lvl="3">
              <a:spcBef>
                <a:spcPts val="0"/>
              </a:spcBef>
              <a:spcAft>
                <a:spcPts val="0"/>
              </a:spcAft>
              <a:buSzPts val="1200"/>
              <a:buChar char="●"/>
              <a:defRPr/>
            </a:lvl4pPr>
            <a:lvl5pPr lvl="4">
              <a:spcBef>
                <a:spcPts val="0"/>
              </a:spcBef>
              <a:spcAft>
                <a:spcPts val="0"/>
              </a:spcAft>
              <a:buSzPts val="1200"/>
              <a:buChar char="○"/>
              <a:defRPr/>
            </a:lvl5pPr>
            <a:lvl6pPr lvl="5">
              <a:spcBef>
                <a:spcPts val="0"/>
              </a:spcBef>
              <a:spcAft>
                <a:spcPts val="0"/>
              </a:spcAft>
              <a:buSzPts val="1200"/>
              <a:buChar char="■"/>
              <a:defRPr/>
            </a:lvl6pPr>
            <a:lvl7pPr lvl="6">
              <a:spcBef>
                <a:spcPts val="0"/>
              </a:spcBef>
              <a:spcAft>
                <a:spcPts val="0"/>
              </a:spcAft>
              <a:buSzPts val="1200"/>
              <a:buChar char="●"/>
              <a:defRPr/>
            </a:lvl7pPr>
            <a:lvl8pPr lvl="7">
              <a:spcBef>
                <a:spcPts val="0"/>
              </a:spcBef>
              <a:spcAft>
                <a:spcPts val="0"/>
              </a:spcAft>
              <a:buSzPts val="1200"/>
              <a:buChar char="○"/>
              <a:defRPr/>
            </a:lvl8pPr>
            <a:lvl9pPr lvl="8">
              <a:spcBef>
                <a:spcPts val="0"/>
              </a:spcBef>
              <a:spcAft>
                <a:spcPts val="0"/>
              </a:spcAft>
              <a:buSzPts val="12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7" name="Google Shape;27;p5"/>
          <p:cNvSpPr txBox="1">
            <a:spLocks noGrp="1"/>
          </p:cNvSpPr>
          <p:nvPr>
            <p:ph type="subTitle" idx="1"/>
          </p:nvPr>
        </p:nvSpPr>
        <p:spPr>
          <a:xfrm>
            <a:off x="4911639" y="2679824"/>
            <a:ext cx="2424300" cy="152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 name="Google Shape;28;p5"/>
          <p:cNvSpPr txBox="1">
            <a:spLocks noGrp="1"/>
          </p:cNvSpPr>
          <p:nvPr>
            <p:ph type="subTitle" idx="2"/>
          </p:nvPr>
        </p:nvSpPr>
        <p:spPr>
          <a:xfrm>
            <a:off x="1808050" y="2679824"/>
            <a:ext cx="2424300" cy="152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5"/>
          <p:cNvSpPr txBox="1">
            <a:spLocks noGrp="1"/>
          </p:cNvSpPr>
          <p:nvPr>
            <p:ph type="subTitle" idx="3"/>
          </p:nvPr>
        </p:nvSpPr>
        <p:spPr>
          <a:xfrm>
            <a:off x="1808050" y="2244217"/>
            <a:ext cx="2424300" cy="449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0" name="Google Shape;30;p5"/>
          <p:cNvSpPr txBox="1">
            <a:spLocks noGrp="1"/>
          </p:cNvSpPr>
          <p:nvPr>
            <p:ph type="subTitle" idx="4"/>
          </p:nvPr>
        </p:nvSpPr>
        <p:spPr>
          <a:xfrm>
            <a:off x="4911639" y="2244217"/>
            <a:ext cx="2424300" cy="449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31" name="Google Shape;31;p5"/>
          <p:cNvGrpSpPr/>
          <p:nvPr/>
        </p:nvGrpSpPr>
        <p:grpSpPr>
          <a:xfrm>
            <a:off x="0" y="4"/>
            <a:ext cx="9144004" cy="5143496"/>
            <a:chOff x="0" y="4"/>
            <a:chExt cx="9144004" cy="5143496"/>
          </a:xfrm>
        </p:grpSpPr>
        <p:pic>
          <p:nvPicPr>
            <p:cNvPr id="32" name="Google Shape;32;p5"/>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33" name="Google Shape;33;p5"/>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34" name="Google Shape;34;p5"/>
          <p:cNvGrpSpPr/>
          <p:nvPr/>
        </p:nvGrpSpPr>
        <p:grpSpPr>
          <a:xfrm rot="-10539848" flipH="1">
            <a:off x="6108563" y="4049075"/>
            <a:ext cx="4573901" cy="3479217"/>
            <a:chOff x="1522650" y="1117750"/>
            <a:chExt cx="4574075" cy="3479350"/>
          </a:xfrm>
        </p:grpSpPr>
        <p:sp>
          <p:nvSpPr>
            <p:cNvPr id="35" name="Google Shape;35;p5"/>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ext 3">
  <p:cSld name="CUSTOM_4_3">
    <p:spTree>
      <p:nvGrpSpPr>
        <p:cNvPr id="1" name="Shape 389"/>
        <p:cNvGrpSpPr/>
        <p:nvPr/>
      </p:nvGrpSpPr>
      <p:grpSpPr>
        <a:xfrm>
          <a:off x="0" y="0"/>
          <a:ext cx="0" cy="0"/>
          <a:chOff x="0" y="0"/>
          <a:chExt cx="0" cy="0"/>
        </a:xfrm>
      </p:grpSpPr>
      <p:grpSp>
        <p:nvGrpSpPr>
          <p:cNvPr id="390" name="Google Shape;390;p46"/>
          <p:cNvGrpSpPr/>
          <p:nvPr/>
        </p:nvGrpSpPr>
        <p:grpSpPr>
          <a:xfrm>
            <a:off x="0" y="0"/>
            <a:ext cx="9144001" cy="5143500"/>
            <a:chOff x="0" y="0"/>
            <a:chExt cx="9144001" cy="5143500"/>
          </a:xfrm>
        </p:grpSpPr>
        <p:pic>
          <p:nvPicPr>
            <p:cNvPr id="391" name="Google Shape;391;p46"/>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392" name="Google Shape;392;p46"/>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grpSp>
        <p:nvGrpSpPr>
          <p:cNvPr id="393" name="Google Shape;393;p46"/>
          <p:cNvGrpSpPr/>
          <p:nvPr/>
        </p:nvGrpSpPr>
        <p:grpSpPr>
          <a:xfrm rot="10800000">
            <a:off x="6704226" y="3811697"/>
            <a:ext cx="4574075" cy="3479350"/>
            <a:chOff x="1522650" y="1117750"/>
            <a:chExt cx="4574075" cy="3479350"/>
          </a:xfrm>
        </p:grpSpPr>
        <p:sp>
          <p:nvSpPr>
            <p:cNvPr id="394" name="Google Shape;394;p46"/>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6"/>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6" name="Google Shape;396;p46"/>
          <p:cNvSpPr txBox="1">
            <a:spLocks noGrp="1"/>
          </p:cNvSpPr>
          <p:nvPr>
            <p:ph type="subTitle" idx="1"/>
          </p:nvPr>
        </p:nvSpPr>
        <p:spPr>
          <a:xfrm>
            <a:off x="719975" y="1393800"/>
            <a:ext cx="5015400" cy="22035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200"/>
              <a:buChar char="●"/>
              <a:defRPr/>
            </a:lvl1pPr>
            <a:lvl2pPr lvl="1">
              <a:spcBef>
                <a:spcPts val="0"/>
              </a:spcBef>
              <a:spcAft>
                <a:spcPts val="0"/>
              </a:spcAft>
              <a:buSzPts val="1200"/>
              <a:buChar char="○"/>
              <a:defRPr/>
            </a:lvl2pPr>
            <a:lvl3pPr lvl="2">
              <a:spcBef>
                <a:spcPts val="0"/>
              </a:spcBef>
              <a:spcAft>
                <a:spcPts val="0"/>
              </a:spcAft>
              <a:buSzPts val="1200"/>
              <a:buChar char="■"/>
              <a:defRPr/>
            </a:lvl3pPr>
            <a:lvl4pPr lvl="3">
              <a:spcBef>
                <a:spcPts val="0"/>
              </a:spcBef>
              <a:spcAft>
                <a:spcPts val="0"/>
              </a:spcAft>
              <a:buSzPts val="1200"/>
              <a:buChar char="●"/>
              <a:defRPr/>
            </a:lvl4pPr>
            <a:lvl5pPr lvl="4">
              <a:spcBef>
                <a:spcPts val="0"/>
              </a:spcBef>
              <a:spcAft>
                <a:spcPts val="0"/>
              </a:spcAft>
              <a:buSzPts val="1200"/>
              <a:buChar char="○"/>
              <a:defRPr/>
            </a:lvl5pPr>
            <a:lvl6pPr lvl="5">
              <a:spcBef>
                <a:spcPts val="0"/>
              </a:spcBef>
              <a:spcAft>
                <a:spcPts val="0"/>
              </a:spcAft>
              <a:buSzPts val="1200"/>
              <a:buChar char="■"/>
              <a:defRPr/>
            </a:lvl6pPr>
            <a:lvl7pPr lvl="6">
              <a:spcBef>
                <a:spcPts val="0"/>
              </a:spcBef>
              <a:spcAft>
                <a:spcPts val="0"/>
              </a:spcAft>
              <a:buSzPts val="1200"/>
              <a:buChar char="●"/>
              <a:defRPr/>
            </a:lvl7pPr>
            <a:lvl8pPr lvl="7">
              <a:spcBef>
                <a:spcPts val="0"/>
              </a:spcBef>
              <a:spcAft>
                <a:spcPts val="0"/>
              </a:spcAft>
              <a:buSzPts val="1200"/>
              <a:buChar char="○"/>
              <a:defRPr/>
            </a:lvl8pPr>
            <a:lvl9pPr lvl="8">
              <a:spcBef>
                <a:spcPts val="0"/>
              </a:spcBef>
              <a:spcAft>
                <a:spcPts val="0"/>
              </a:spcAft>
              <a:buSzPts val="1200"/>
              <a:buChar char="■"/>
              <a:defRPr/>
            </a:lvl9pPr>
          </a:lstStyle>
          <a:p>
            <a:endParaRPr/>
          </a:p>
        </p:txBody>
      </p:sp>
      <p:sp>
        <p:nvSpPr>
          <p:cNvPr id="397" name="Google Shape;397;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398"/>
        <p:cNvGrpSpPr/>
        <p:nvPr/>
      </p:nvGrpSpPr>
      <p:grpSpPr>
        <a:xfrm>
          <a:off x="0" y="0"/>
          <a:ext cx="0" cy="0"/>
          <a:chOff x="0" y="0"/>
          <a:chExt cx="0" cy="0"/>
        </a:xfrm>
      </p:grpSpPr>
      <p:grpSp>
        <p:nvGrpSpPr>
          <p:cNvPr id="399" name="Google Shape;399;p47"/>
          <p:cNvGrpSpPr/>
          <p:nvPr/>
        </p:nvGrpSpPr>
        <p:grpSpPr>
          <a:xfrm>
            <a:off x="0" y="0"/>
            <a:ext cx="9144001" cy="5143500"/>
            <a:chOff x="0" y="0"/>
            <a:chExt cx="9144001" cy="5143500"/>
          </a:xfrm>
        </p:grpSpPr>
        <p:pic>
          <p:nvPicPr>
            <p:cNvPr id="400" name="Google Shape;400;p47"/>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401" name="Google Shape;401;p47"/>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grpSp>
        <p:nvGrpSpPr>
          <p:cNvPr id="402" name="Google Shape;402;p47"/>
          <p:cNvGrpSpPr/>
          <p:nvPr/>
        </p:nvGrpSpPr>
        <p:grpSpPr>
          <a:xfrm rot="10800000">
            <a:off x="6704226" y="3811697"/>
            <a:ext cx="4574075" cy="3479350"/>
            <a:chOff x="1522650" y="1117750"/>
            <a:chExt cx="4574075" cy="3479350"/>
          </a:xfrm>
        </p:grpSpPr>
        <p:sp>
          <p:nvSpPr>
            <p:cNvPr id="403" name="Google Shape;403;p47"/>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7"/>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6" name="Google Shape;406;p47"/>
          <p:cNvSpPr txBox="1">
            <a:spLocks noGrp="1"/>
          </p:cNvSpPr>
          <p:nvPr>
            <p:ph type="subTitle" idx="1"/>
          </p:nvPr>
        </p:nvSpPr>
        <p:spPr>
          <a:xfrm>
            <a:off x="865525" y="2741725"/>
            <a:ext cx="2189400" cy="1862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407" name="Google Shape;407;p47"/>
          <p:cNvSpPr txBox="1">
            <a:spLocks noGrp="1"/>
          </p:cNvSpPr>
          <p:nvPr>
            <p:ph type="subTitle" idx="2"/>
          </p:nvPr>
        </p:nvSpPr>
        <p:spPr>
          <a:xfrm>
            <a:off x="3433873" y="2741725"/>
            <a:ext cx="2189400" cy="1862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408" name="Google Shape;408;p47"/>
          <p:cNvSpPr txBox="1">
            <a:spLocks noGrp="1"/>
          </p:cNvSpPr>
          <p:nvPr>
            <p:ph type="subTitle" idx="3"/>
          </p:nvPr>
        </p:nvSpPr>
        <p:spPr>
          <a:xfrm>
            <a:off x="6002228" y="2741725"/>
            <a:ext cx="2189400" cy="1862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409" name="Google Shape;409;p47"/>
          <p:cNvSpPr txBox="1">
            <a:spLocks noGrp="1"/>
          </p:cNvSpPr>
          <p:nvPr>
            <p:ph type="subTitle" idx="4"/>
          </p:nvPr>
        </p:nvSpPr>
        <p:spPr>
          <a:xfrm>
            <a:off x="865525" y="2046500"/>
            <a:ext cx="2189400" cy="7083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10" name="Google Shape;410;p47"/>
          <p:cNvSpPr txBox="1">
            <a:spLocks noGrp="1"/>
          </p:cNvSpPr>
          <p:nvPr>
            <p:ph type="subTitle" idx="5"/>
          </p:nvPr>
        </p:nvSpPr>
        <p:spPr>
          <a:xfrm>
            <a:off x="3433878" y="2046500"/>
            <a:ext cx="2189400" cy="7083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11" name="Google Shape;411;p47"/>
          <p:cNvSpPr txBox="1">
            <a:spLocks noGrp="1"/>
          </p:cNvSpPr>
          <p:nvPr>
            <p:ph type="subTitle" idx="6"/>
          </p:nvPr>
        </p:nvSpPr>
        <p:spPr>
          <a:xfrm>
            <a:off x="6002231" y="2046500"/>
            <a:ext cx="2189400" cy="7083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12"/>
        <p:cNvGrpSpPr/>
        <p:nvPr/>
      </p:nvGrpSpPr>
      <p:grpSpPr>
        <a:xfrm>
          <a:off x="0" y="0"/>
          <a:ext cx="0" cy="0"/>
          <a:chOff x="0" y="0"/>
          <a:chExt cx="0" cy="0"/>
        </a:xfrm>
      </p:grpSpPr>
      <p:grpSp>
        <p:nvGrpSpPr>
          <p:cNvPr id="413" name="Google Shape;413;p48"/>
          <p:cNvGrpSpPr/>
          <p:nvPr/>
        </p:nvGrpSpPr>
        <p:grpSpPr>
          <a:xfrm>
            <a:off x="0" y="4"/>
            <a:ext cx="9144004" cy="5143496"/>
            <a:chOff x="0" y="4"/>
            <a:chExt cx="9144004" cy="5143496"/>
          </a:xfrm>
        </p:grpSpPr>
        <p:pic>
          <p:nvPicPr>
            <p:cNvPr id="414" name="Google Shape;414;p48"/>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415" name="Google Shape;415;p48"/>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416" name="Google Shape;416;p48"/>
          <p:cNvGrpSpPr/>
          <p:nvPr/>
        </p:nvGrpSpPr>
        <p:grpSpPr>
          <a:xfrm rot="-10539848" flipH="1">
            <a:off x="6108563" y="4049075"/>
            <a:ext cx="4573901" cy="3479217"/>
            <a:chOff x="1522650" y="1117750"/>
            <a:chExt cx="4574075" cy="3479350"/>
          </a:xfrm>
        </p:grpSpPr>
        <p:sp>
          <p:nvSpPr>
            <p:cNvPr id="417" name="Google Shape;417;p48"/>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8"/>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9" name="Google Shape;419;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20" name="Google Shape;420;p48"/>
          <p:cNvSpPr txBox="1">
            <a:spLocks noGrp="1"/>
          </p:cNvSpPr>
          <p:nvPr>
            <p:ph type="subTitle" idx="1"/>
          </p:nvPr>
        </p:nvSpPr>
        <p:spPr>
          <a:xfrm>
            <a:off x="1225674" y="1659425"/>
            <a:ext cx="3218700" cy="1207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421" name="Google Shape;421;p48"/>
          <p:cNvSpPr txBox="1">
            <a:spLocks noGrp="1"/>
          </p:cNvSpPr>
          <p:nvPr>
            <p:ph type="subTitle" idx="2"/>
          </p:nvPr>
        </p:nvSpPr>
        <p:spPr>
          <a:xfrm>
            <a:off x="5052125" y="1659425"/>
            <a:ext cx="3218700" cy="1207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422" name="Google Shape;422;p48"/>
          <p:cNvSpPr txBox="1">
            <a:spLocks noGrp="1"/>
          </p:cNvSpPr>
          <p:nvPr>
            <p:ph type="subTitle" idx="3"/>
          </p:nvPr>
        </p:nvSpPr>
        <p:spPr>
          <a:xfrm>
            <a:off x="1225674" y="3320000"/>
            <a:ext cx="3218700" cy="1207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423" name="Google Shape;423;p48"/>
          <p:cNvSpPr txBox="1">
            <a:spLocks noGrp="1"/>
          </p:cNvSpPr>
          <p:nvPr>
            <p:ph type="subTitle" idx="4"/>
          </p:nvPr>
        </p:nvSpPr>
        <p:spPr>
          <a:xfrm>
            <a:off x="5052125" y="3320000"/>
            <a:ext cx="3218700" cy="1207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424" name="Google Shape;424;p48"/>
          <p:cNvSpPr txBox="1">
            <a:spLocks noGrp="1"/>
          </p:cNvSpPr>
          <p:nvPr>
            <p:ph type="subTitle" idx="5"/>
          </p:nvPr>
        </p:nvSpPr>
        <p:spPr>
          <a:xfrm>
            <a:off x="1225675" y="1331675"/>
            <a:ext cx="3218700" cy="4116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25" name="Google Shape;425;p48"/>
          <p:cNvSpPr txBox="1">
            <a:spLocks noGrp="1"/>
          </p:cNvSpPr>
          <p:nvPr>
            <p:ph type="subTitle" idx="6"/>
          </p:nvPr>
        </p:nvSpPr>
        <p:spPr>
          <a:xfrm>
            <a:off x="1225675" y="2992275"/>
            <a:ext cx="3218700" cy="4116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26" name="Google Shape;426;p48"/>
          <p:cNvSpPr txBox="1">
            <a:spLocks noGrp="1"/>
          </p:cNvSpPr>
          <p:nvPr>
            <p:ph type="subTitle" idx="7"/>
          </p:nvPr>
        </p:nvSpPr>
        <p:spPr>
          <a:xfrm>
            <a:off x="5052099" y="1331675"/>
            <a:ext cx="3218700" cy="4116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27" name="Google Shape;427;p48"/>
          <p:cNvSpPr txBox="1">
            <a:spLocks noGrp="1"/>
          </p:cNvSpPr>
          <p:nvPr>
            <p:ph type="subTitle" idx="8"/>
          </p:nvPr>
        </p:nvSpPr>
        <p:spPr>
          <a:xfrm>
            <a:off x="5052099" y="2992275"/>
            <a:ext cx="3218700" cy="4116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28"/>
        <p:cNvGrpSpPr/>
        <p:nvPr/>
      </p:nvGrpSpPr>
      <p:grpSpPr>
        <a:xfrm>
          <a:off x="0" y="0"/>
          <a:ext cx="0" cy="0"/>
          <a:chOff x="0" y="0"/>
          <a:chExt cx="0" cy="0"/>
        </a:xfrm>
      </p:grpSpPr>
      <p:grpSp>
        <p:nvGrpSpPr>
          <p:cNvPr id="429" name="Google Shape;429;p49"/>
          <p:cNvGrpSpPr/>
          <p:nvPr/>
        </p:nvGrpSpPr>
        <p:grpSpPr>
          <a:xfrm>
            <a:off x="0" y="0"/>
            <a:ext cx="9144001" cy="5143500"/>
            <a:chOff x="0" y="0"/>
            <a:chExt cx="9144001" cy="5143500"/>
          </a:xfrm>
        </p:grpSpPr>
        <p:pic>
          <p:nvPicPr>
            <p:cNvPr id="430" name="Google Shape;430;p49"/>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431" name="Google Shape;431;p49"/>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grpSp>
        <p:nvGrpSpPr>
          <p:cNvPr id="432" name="Google Shape;432;p49"/>
          <p:cNvGrpSpPr/>
          <p:nvPr/>
        </p:nvGrpSpPr>
        <p:grpSpPr>
          <a:xfrm rot="10800000">
            <a:off x="6704226" y="3811697"/>
            <a:ext cx="4574075" cy="3479350"/>
            <a:chOff x="1522650" y="1117750"/>
            <a:chExt cx="4574075" cy="3479350"/>
          </a:xfrm>
        </p:grpSpPr>
        <p:sp>
          <p:nvSpPr>
            <p:cNvPr id="433" name="Google Shape;433;p49"/>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9"/>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5" name="Google Shape;435;p4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36" name="Google Shape;436;p49"/>
          <p:cNvSpPr txBox="1">
            <a:spLocks noGrp="1"/>
          </p:cNvSpPr>
          <p:nvPr>
            <p:ph type="subTitle" idx="1"/>
          </p:nvPr>
        </p:nvSpPr>
        <p:spPr>
          <a:xfrm>
            <a:off x="1162025" y="1656927"/>
            <a:ext cx="1975200" cy="1188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437" name="Google Shape;437;p49"/>
          <p:cNvSpPr txBox="1">
            <a:spLocks noGrp="1"/>
          </p:cNvSpPr>
          <p:nvPr>
            <p:ph type="subTitle" idx="2"/>
          </p:nvPr>
        </p:nvSpPr>
        <p:spPr>
          <a:xfrm>
            <a:off x="3782975" y="1656925"/>
            <a:ext cx="1972200" cy="1188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438" name="Google Shape;438;p49"/>
          <p:cNvSpPr txBox="1">
            <a:spLocks noGrp="1"/>
          </p:cNvSpPr>
          <p:nvPr>
            <p:ph type="subTitle" idx="3"/>
          </p:nvPr>
        </p:nvSpPr>
        <p:spPr>
          <a:xfrm>
            <a:off x="1162025" y="3387221"/>
            <a:ext cx="1975200" cy="1188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439" name="Google Shape;439;p49"/>
          <p:cNvSpPr txBox="1">
            <a:spLocks noGrp="1"/>
          </p:cNvSpPr>
          <p:nvPr>
            <p:ph type="subTitle" idx="4"/>
          </p:nvPr>
        </p:nvSpPr>
        <p:spPr>
          <a:xfrm>
            <a:off x="3782975" y="3387221"/>
            <a:ext cx="1975200" cy="1188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440" name="Google Shape;440;p49"/>
          <p:cNvSpPr txBox="1">
            <a:spLocks noGrp="1"/>
          </p:cNvSpPr>
          <p:nvPr>
            <p:ph type="subTitle" idx="5"/>
          </p:nvPr>
        </p:nvSpPr>
        <p:spPr>
          <a:xfrm>
            <a:off x="6403925" y="1656927"/>
            <a:ext cx="1975200" cy="1188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441" name="Google Shape;441;p49"/>
          <p:cNvSpPr txBox="1">
            <a:spLocks noGrp="1"/>
          </p:cNvSpPr>
          <p:nvPr>
            <p:ph type="subTitle" idx="6"/>
          </p:nvPr>
        </p:nvSpPr>
        <p:spPr>
          <a:xfrm>
            <a:off x="6403925" y="3387221"/>
            <a:ext cx="1975200" cy="1188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442" name="Google Shape;442;p49"/>
          <p:cNvSpPr txBox="1">
            <a:spLocks noGrp="1"/>
          </p:cNvSpPr>
          <p:nvPr>
            <p:ph type="subTitle" idx="7"/>
          </p:nvPr>
        </p:nvSpPr>
        <p:spPr>
          <a:xfrm>
            <a:off x="1162025" y="1359241"/>
            <a:ext cx="1975200" cy="37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43" name="Google Shape;443;p49"/>
          <p:cNvSpPr txBox="1">
            <a:spLocks noGrp="1"/>
          </p:cNvSpPr>
          <p:nvPr>
            <p:ph type="subTitle" idx="8"/>
          </p:nvPr>
        </p:nvSpPr>
        <p:spPr>
          <a:xfrm>
            <a:off x="3782975" y="1359241"/>
            <a:ext cx="1972200" cy="37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44" name="Google Shape;444;p49"/>
          <p:cNvSpPr txBox="1">
            <a:spLocks noGrp="1"/>
          </p:cNvSpPr>
          <p:nvPr>
            <p:ph type="subTitle" idx="9"/>
          </p:nvPr>
        </p:nvSpPr>
        <p:spPr>
          <a:xfrm>
            <a:off x="6403925" y="1359241"/>
            <a:ext cx="1972800" cy="37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45" name="Google Shape;445;p49"/>
          <p:cNvSpPr txBox="1">
            <a:spLocks noGrp="1"/>
          </p:cNvSpPr>
          <p:nvPr>
            <p:ph type="subTitle" idx="13"/>
          </p:nvPr>
        </p:nvSpPr>
        <p:spPr>
          <a:xfrm>
            <a:off x="1162025" y="3086317"/>
            <a:ext cx="1975200" cy="37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46" name="Google Shape;446;p49"/>
          <p:cNvSpPr txBox="1">
            <a:spLocks noGrp="1"/>
          </p:cNvSpPr>
          <p:nvPr>
            <p:ph type="subTitle" idx="14"/>
          </p:nvPr>
        </p:nvSpPr>
        <p:spPr>
          <a:xfrm>
            <a:off x="3782975" y="3086317"/>
            <a:ext cx="1972200" cy="37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47" name="Google Shape;447;p49"/>
          <p:cNvSpPr txBox="1">
            <a:spLocks noGrp="1"/>
          </p:cNvSpPr>
          <p:nvPr>
            <p:ph type="subTitle" idx="15"/>
          </p:nvPr>
        </p:nvSpPr>
        <p:spPr>
          <a:xfrm>
            <a:off x="6403925" y="3086317"/>
            <a:ext cx="1972800" cy="37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448"/>
        <p:cNvGrpSpPr/>
        <p:nvPr/>
      </p:nvGrpSpPr>
      <p:grpSpPr>
        <a:xfrm>
          <a:off x="0" y="0"/>
          <a:ext cx="0" cy="0"/>
          <a:chOff x="0" y="0"/>
          <a:chExt cx="0" cy="0"/>
        </a:xfrm>
      </p:grpSpPr>
      <p:sp>
        <p:nvSpPr>
          <p:cNvPr id="449" name="Google Shape;449;p50"/>
          <p:cNvSpPr txBox="1">
            <a:spLocks noGrp="1"/>
          </p:cNvSpPr>
          <p:nvPr>
            <p:ph type="title" hasCustomPrompt="1"/>
          </p:nvPr>
        </p:nvSpPr>
        <p:spPr>
          <a:xfrm>
            <a:off x="1200575" y="2266166"/>
            <a:ext cx="2739300" cy="667500"/>
          </a:xfrm>
          <a:prstGeom prst="rect">
            <a:avLst/>
          </a:prstGeom>
          <a:solidFill>
            <a:schemeClr val="dk2"/>
          </a:solidFill>
        </p:spPr>
        <p:txBody>
          <a:bodyPr spcFirstLastPara="1" wrap="square" lIns="91425" tIns="91425" rIns="91425" bIns="91425" anchor="ctr" anchorCtr="0">
            <a:noAutofit/>
          </a:bodyPr>
          <a:lstStyle>
            <a:lvl1pPr lvl="0">
              <a:spcBef>
                <a:spcPts val="0"/>
              </a:spcBef>
              <a:spcAft>
                <a:spcPts val="0"/>
              </a:spcAft>
              <a:buClr>
                <a:schemeClr val="lt1"/>
              </a:buClr>
              <a:buSzPts val="6000"/>
              <a:buNone/>
              <a:defRPr sz="4100"/>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450" name="Google Shape;450;p50"/>
          <p:cNvSpPr txBox="1">
            <a:spLocks noGrp="1"/>
          </p:cNvSpPr>
          <p:nvPr>
            <p:ph type="subTitle" idx="1"/>
          </p:nvPr>
        </p:nvSpPr>
        <p:spPr>
          <a:xfrm>
            <a:off x="1200575" y="2948884"/>
            <a:ext cx="2739300" cy="365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200"/>
              <a:buFont typeface="PT Sans"/>
              <a:buNone/>
              <a:defRPr sz="1600">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451" name="Google Shape;451;p50"/>
          <p:cNvSpPr txBox="1">
            <a:spLocks noGrp="1"/>
          </p:cNvSpPr>
          <p:nvPr>
            <p:ph type="title" idx="2" hasCustomPrompt="1"/>
          </p:nvPr>
        </p:nvSpPr>
        <p:spPr>
          <a:xfrm>
            <a:off x="1200575" y="977950"/>
            <a:ext cx="2739300" cy="666300"/>
          </a:xfrm>
          <a:prstGeom prst="rect">
            <a:avLst/>
          </a:prstGeom>
          <a:solidFill>
            <a:schemeClr val="dk2"/>
          </a:solidFill>
        </p:spPr>
        <p:txBody>
          <a:bodyPr spcFirstLastPara="1" wrap="square" lIns="91425" tIns="91425" rIns="91425" bIns="91425" anchor="ctr" anchorCtr="0">
            <a:noAutofit/>
          </a:bodyPr>
          <a:lstStyle>
            <a:lvl1pPr lvl="0">
              <a:spcBef>
                <a:spcPts val="0"/>
              </a:spcBef>
              <a:spcAft>
                <a:spcPts val="0"/>
              </a:spcAft>
              <a:buClr>
                <a:schemeClr val="lt1"/>
              </a:buClr>
              <a:buSzPts val="6000"/>
              <a:buNone/>
              <a:defRPr sz="4100"/>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452" name="Google Shape;452;p50"/>
          <p:cNvSpPr txBox="1">
            <a:spLocks noGrp="1"/>
          </p:cNvSpPr>
          <p:nvPr>
            <p:ph type="subTitle" idx="3"/>
          </p:nvPr>
        </p:nvSpPr>
        <p:spPr>
          <a:xfrm>
            <a:off x="1200575" y="1669422"/>
            <a:ext cx="2739300" cy="36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200"/>
              <a:buFont typeface="PT Sans"/>
              <a:buNone/>
              <a:defRPr sz="1600">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453" name="Google Shape;453;p50"/>
          <p:cNvSpPr txBox="1">
            <a:spLocks noGrp="1"/>
          </p:cNvSpPr>
          <p:nvPr>
            <p:ph type="title" idx="4" hasCustomPrompt="1"/>
          </p:nvPr>
        </p:nvSpPr>
        <p:spPr>
          <a:xfrm>
            <a:off x="1200575" y="3555582"/>
            <a:ext cx="2739300" cy="667500"/>
          </a:xfrm>
          <a:prstGeom prst="rect">
            <a:avLst/>
          </a:prstGeom>
          <a:solidFill>
            <a:schemeClr val="dk2"/>
          </a:solidFill>
        </p:spPr>
        <p:txBody>
          <a:bodyPr spcFirstLastPara="1" wrap="square" lIns="91425" tIns="91425" rIns="91425" bIns="91425" anchor="ctr" anchorCtr="0">
            <a:noAutofit/>
          </a:bodyPr>
          <a:lstStyle>
            <a:lvl1pPr lvl="0">
              <a:spcBef>
                <a:spcPts val="0"/>
              </a:spcBef>
              <a:spcAft>
                <a:spcPts val="0"/>
              </a:spcAft>
              <a:buClr>
                <a:schemeClr val="lt1"/>
              </a:buClr>
              <a:buSzPts val="6000"/>
              <a:buNone/>
              <a:defRPr sz="4100"/>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454" name="Google Shape;454;p50"/>
          <p:cNvSpPr txBox="1">
            <a:spLocks noGrp="1"/>
          </p:cNvSpPr>
          <p:nvPr>
            <p:ph type="subTitle" idx="5"/>
          </p:nvPr>
        </p:nvSpPr>
        <p:spPr>
          <a:xfrm>
            <a:off x="1200575" y="4238300"/>
            <a:ext cx="2739300" cy="365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200"/>
              <a:buFont typeface="PT Sans"/>
              <a:buNone/>
              <a:defRPr sz="1600">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pic>
        <p:nvPicPr>
          <p:cNvPr id="455" name="Google Shape;455;p50"/>
          <p:cNvPicPr preferRelativeResize="0"/>
          <p:nvPr/>
        </p:nvPicPr>
        <p:blipFill>
          <a:blip r:embed="rId2">
            <a:alphaModFix/>
          </a:blip>
          <a:stretch>
            <a:fillRect/>
          </a:stretch>
        </p:blipFill>
        <p:spPr>
          <a:xfrm rot="10800000" flipH="1">
            <a:off x="0" y="0"/>
            <a:ext cx="4727801" cy="2256875"/>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456"/>
        <p:cNvGrpSpPr/>
        <p:nvPr/>
      </p:nvGrpSpPr>
      <p:grpSpPr>
        <a:xfrm>
          <a:off x="0" y="0"/>
          <a:ext cx="0" cy="0"/>
          <a:chOff x="0" y="0"/>
          <a:chExt cx="0" cy="0"/>
        </a:xfrm>
      </p:grpSpPr>
      <p:sp>
        <p:nvSpPr>
          <p:cNvPr id="457" name="Google Shape;457;p51"/>
          <p:cNvSpPr txBox="1">
            <a:spLocks noGrp="1"/>
          </p:cNvSpPr>
          <p:nvPr>
            <p:ph type="title"/>
          </p:nvPr>
        </p:nvSpPr>
        <p:spPr>
          <a:xfrm>
            <a:off x="713225" y="747263"/>
            <a:ext cx="3281700" cy="953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60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8" name="Google Shape;458;p51"/>
          <p:cNvSpPr txBox="1">
            <a:spLocks noGrp="1"/>
          </p:cNvSpPr>
          <p:nvPr>
            <p:ph type="subTitle" idx="1"/>
          </p:nvPr>
        </p:nvSpPr>
        <p:spPr>
          <a:xfrm>
            <a:off x="713225" y="1584449"/>
            <a:ext cx="3281700" cy="89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pic>
        <p:nvPicPr>
          <p:cNvPr id="459" name="Google Shape;459;p51"/>
          <p:cNvPicPr preferRelativeResize="0"/>
          <p:nvPr/>
        </p:nvPicPr>
        <p:blipFill>
          <a:blip r:embed="rId2">
            <a:alphaModFix/>
          </a:blip>
          <a:stretch>
            <a:fillRect/>
          </a:stretch>
        </p:blipFill>
        <p:spPr>
          <a:xfrm rot="10800000" flipH="1">
            <a:off x="0" y="0"/>
            <a:ext cx="4727801" cy="2256875"/>
          </a:xfrm>
          <a:prstGeom prst="rect">
            <a:avLst/>
          </a:prstGeom>
          <a:noFill/>
          <a:ln>
            <a:noFill/>
          </a:ln>
        </p:spPr>
      </p:pic>
      <p:sp>
        <p:nvSpPr>
          <p:cNvPr id="460" name="Google Shape;460;p51"/>
          <p:cNvSpPr txBox="1"/>
          <p:nvPr/>
        </p:nvSpPr>
        <p:spPr>
          <a:xfrm>
            <a:off x="713225" y="3410538"/>
            <a:ext cx="3278700" cy="7254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b="1">
                <a:solidFill>
                  <a:schemeClr val="dk1"/>
                </a:solidFill>
                <a:latin typeface="Cairo"/>
                <a:ea typeface="Cairo"/>
                <a:cs typeface="Cairo"/>
                <a:sym typeface="Cairo"/>
              </a:rPr>
              <a:t>CREDITS:</a:t>
            </a:r>
            <a:r>
              <a:rPr lang="en" sz="1000">
                <a:solidFill>
                  <a:schemeClr val="dk1"/>
                </a:solidFill>
                <a:latin typeface="Cairo"/>
                <a:ea typeface="Cairo"/>
                <a:cs typeface="Cairo"/>
                <a:sym typeface="Cairo"/>
              </a:rPr>
              <a:t> This presentation template was created by </a:t>
            </a:r>
            <a:r>
              <a:rPr lang="en" sz="1000" b="1" u="sng">
                <a:solidFill>
                  <a:schemeClr val="dk1"/>
                </a:solidFill>
                <a:latin typeface="Cairo"/>
                <a:ea typeface="Cairo"/>
                <a:cs typeface="Cairo"/>
                <a:sym typeface="Cairo"/>
                <a:hlinkClick r:id="rId3">
                  <a:extLst>
                    <a:ext uri="{A12FA001-AC4F-418D-AE19-62706E023703}">
                      <ahyp:hlinkClr xmlns:ahyp="http://schemas.microsoft.com/office/drawing/2018/hyperlinkcolor" val="tx"/>
                    </a:ext>
                  </a:extLst>
                </a:hlinkClick>
              </a:rPr>
              <a:t>Slidesgo</a:t>
            </a:r>
            <a:r>
              <a:rPr lang="en" sz="1000">
                <a:solidFill>
                  <a:schemeClr val="dk1"/>
                </a:solidFill>
                <a:latin typeface="Cairo"/>
                <a:ea typeface="Cairo"/>
                <a:cs typeface="Cairo"/>
                <a:sym typeface="Cairo"/>
              </a:rPr>
              <a:t>, and includes icons by </a:t>
            </a:r>
            <a:r>
              <a:rPr lang="en" sz="1000" b="1" u="sng">
                <a:solidFill>
                  <a:schemeClr val="dk1"/>
                </a:solidFill>
                <a:latin typeface="Cairo"/>
                <a:ea typeface="Cairo"/>
                <a:cs typeface="Cairo"/>
                <a:sym typeface="Cairo"/>
                <a:hlinkClick r:id="rId4">
                  <a:extLst>
                    <a:ext uri="{A12FA001-AC4F-418D-AE19-62706E023703}">
                      <ahyp:hlinkClr xmlns:ahyp="http://schemas.microsoft.com/office/drawing/2018/hyperlinkcolor" val="tx"/>
                    </a:ext>
                  </a:extLst>
                </a:hlinkClick>
              </a:rPr>
              <a:t>Flaticon</a:t>
            </a:r>
            <a:r>
              <a:rPr lang="en" sz="1000">
                <a:solidFill>
                  <a:schemeClr val="dk1"/>
                </a:solidFill>
                <a:latin typeface="Cairo"/>
                <a:ea typeface="Cairo"/>
                <a:cs typeface="Cairo"/>
                <a:sym typeface="Cairo"/>
              </a:rPr>
              <a:t>, and infographics &amp; images by </a:t>
            </a:r>
            <a:r>
              <a:rPr lang="en" sz="1000" b="1" u="sng">
                <a:solidFill>
                  <a:schemeClr val="dk1"/>
                </a:solidFill>
                <a:latin typeface="Cairo"/>
                <a:ea typeface="Cairo"/>
                <a:cs typeface="Cairo"/>
                <a:sym typeface="Cairo"/>
                <a:hlinkClick r:id="rId5">
                  <a:extLst>
                    <a:ext uri="{A12FA001-AC4F-418D-AE19-62706E023703}">
                      <ahyp:hlinkClr xmlns:ahyp="http://schemas.microsoft.com/office/drawing/2018/hyperlinkcolor" val="tx"/>
                    </a:ext>
                  </a:extLst>
                </a:hlinkClick>
              </a:rPr>
              <a:t>Freepik</a:t>
            </a:r>
            <a:r>
              <a:rPr lang="en" sz="1000" b="1" u="sng">
                <a:solidFill>
                  <a:schemeClr val="dk1"/>
                </a:solidFill>
                <a:latin typeface="Cairo"/>
                <a:ea typeface="Cairo"/>
                <a:cs typeface="Cairo"/>
                <a:sym typeface="Cairo"/>
              </a:rPr>
              <a:t> </a:t>
            </a:r>
            <a:endParaRPr sz="1000" b="1" u="sng">
              <a:solidFill>
                <a:schemeClr val="dk1"/>
              </a:solidFill>
              <a:latin typeface="Cairo"/>
              <a:ea typeface="Cairo"/>
              <a:cs typeface="Cairo"/>
              <a:sym typeface="Cairo"/>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61"/>
        <p:cNvGrpSpPr/>
        <p:nvPr/>
      </p:nvGrpSpPr>
      <p:grpSpPr>
        <a:xfrm>
          <a:off x="0" y="0"/>
          <a:ext cx="0" cy="0"/>
          <a:chOff x="0" y="0"/>
          <a:chExt cx="0" cy="0"/>
        </a:xfrm>
      </p:grpSpPr>
      <p:grpSp>
        <p:nvGrpSpPr>
          <p:cNvPr id="462" name="Google Shape;462;p52"/>
          <p:cNvGrpSpPr/>
          <p:nvPr/>
        </p:nvGrpSpPr>
        <p:grpSpPr>
          <a:xfrm>
            <a:off x="0" y="0"/>
            <a:ext cx="9144001" cy="5143500"/>
            <a:chOff x="0" y="0"/>
            <a:chExt cx="9144001" cy="5143500"/>
          </a:xfrm>
        </p:grpSpPr>
        <p:pic>
          <p:nvPicPr>
            <p:cNvPr id="463" name="Google Shape;463;p52"/>
            <p:cNvPicPr preferRelativeResize="0"/>
            <p:nvPr/>
          </p:nvPicPr>
          <p:blipFill>
            <a:blip r:embed="rId2">
              <a:alphaModFix/>
            </a:blip>
            <a:stretch>
              <a:fillRect/>
            </a:stretch>
          </p:blipFill>
          <p:spPr>
            <a:xfrm rot="10800000" flipH="1">
              <a:off x="0" y="0"/>
              <a:ext cx="4727801" cy="2256875"/>
            </a:xfrm>
            <a:prstGeom prst="rect">
              <a:avLst/>
            </a:prstGeom>
            <a:noFill/>
            <a:ln>
              <a:noFill/>
            </a:ln>
          </p:spPr>
        </p:pic>
        <p:pic>
          <p:nvPicPr>
            <p:cNvPr id="464" name="Google Shape;464;p52"/>
            <p:cNvPicPr preferRelativeResize="0"/>
            <p:nvPr/>
          </p:nvPicPr>
          <p:blipFill>
            <a:blip r:embed="rId3">
              <a:alphaModFix/>
            </a:blip>
            <a:stretch>
              <a:fillRect/>
            </a:stretch>
          </p:blipFill>
          <p:spPr>
            <a:xfrm rot="10800000" flipH="1">
              <a:off x="5738810" y="0"/>
              <a:ext cx="3405191" cy="5143500"/>
            </a:xfrm>
            <a:prstGeom prst="rect">
              <a:avLst/>
            </a:prstGeom>
            <a:noFill/>
            <a:ln>
              <a:noFill/>
            </a:ln>
          </p:spPr>
        </p:pic>
      </p:grpSp>
      <p:grpSp>
        <p:nvGrpSpPr>
          <p:cNvPr id="465" name="Google Shape;465;p52"/>
          <p:cNvGrpSpPr/>
          <p:nvPr/>
        </p:nvGrpSpPr>
        <p:grpSpPr>
          <a:xfrm rot="756538">
            <a:off x="-1069833" y="-1842572"/>
            <a:ext cx="4574157" cy="3479412"/>
            <a:chOff x="1522650" y="1117750"/>
            <a:chExt cx="4574075" cy="3479350"/>
          </a:xfrm>
        </p:grpSpPr>
        <p:sp>
          <p:nvSpPr>
            <p:cNvPr id="466" name="Google Shape;466;p52"/>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2"/>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68"/>
        <p:cNvGrpSpPr/>
        <p:nvPr/>
      </p:nvGrpSpPr>
      <p:grpSpPr>
        <a:xfrm>
          <a:off x="0" y="0"/>
          <a:ext cx="0" cy="0"/>
          <a:chOff x="0" y="0"/>
          <a:chExt cx="0" cy="0"/>
        </a:xfrm>
      </p:grpSpPr>
      <p:grpSp>
        <p:nvGrpSpPr>
          <p:cNvPr id="469" name="Google Shape;469;p53"/>
          <p:cNvGrpSpPr/>
          <p:nvPr/>
        </p:nvGrpSpPr>
        <p:grpSpPr>
          <a:xfrm>
            <a:off x="0" y="0"/>
            <a:ext cx="9144001" cy="5143500"/>
            <a:chOff x="0" y="0"/>
            <a:chExt cx="9144001" cy="5143500"/>
          </a:xfrm>
        </p:grpSpPr>
        <p:pic>
          <p:nvPicPr>
            <p:cNvPr id="470" name="Google Shape;470;p53"/>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471" name="Google Shape;471;p53"/>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grpSp>
        <p:nvGrpSpPr>
          <p:cNvPr id="472" name="Google Shape;472;p53"/>
          <p:cNvGrpSpPr/>
          <p:nvPr/>
        </p:nvGrpSpPr>
        <p:grpSpPr>
          <a:xfrm>
            <a:off x="-1845124" y="-2180828"/>
            <a:ext cx="12652562" cy="9877041"/>
            <a:chOff x="-1845124" y="-2180828"/>
            <a:chExt cx="12652562" cy="9877041"/>
          </a:xfrm>
        </p:grpSpPr>
        <p:grpSp>
          <p:nvGrpSpPr>
            <p:cNvPr id="473" name="Google Shape;473;p53"/>
            <p:cNvGrpSpPr/>
            <p:nvPr/>
          </p:nvGrpSpPr>
          <p:grpSpPr>
            <a:xfrm>
              <a:off x="-1845124" y="-2180828"/>
              <a:ext cx="4574075" cy="3479350"/>
              <a:chOff x="1522650" y="1117750"/>
              <a:chExt cx="4574075" cy="3479350"/>
            </a:xfrm>
          </p:grpSpPr>
          <p:sp>
            <p:nvSpPr>
              <p:cNvPr id="474" name="Google Shape;474;p53"/>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3"/>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53"/>
            <p:cNvGrpSpPr/>
            <p:nvPr/>
          </p:nvGrpSpPr>
          <p:grpSpPr>
            <a:xfrm rot="-10539848" flipH="1">
              <a:off x="6108563" y="4049075"/>
              <a:ext cx="4573901" cy="3479217"/>
              <a:chOff x="1522650" y="1117750"/>
              <a:chExt cx="4574075" cy="3479350"/>
            </a:xfrm>
          </p:grpSpPr>
          <p:sp>
            <p:nvSpPr>
              <p:cNvPr id="477" name="Google Shape;477;p53"/>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3"/>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9" name="Google Shape;39;p6"/>
          <p:cNvGrpSpPr/>
          <p:nvPr/>
        </p:nvGrpSpPr>
        <p:grpSpPr>
          <a:xfrm>
            <a:off x="0" y="4"/>
            <a:ext cx="9144004" cy="5143496"/>
            <a:chOff x="0" y="4"/>
            <a:chExt cx="9144004" cy="5143496"/>
          </a:xfrm>
        </p:grpSpPr>
        <p:pic>
          <p:nvPicPr>
            <p:cNvPr id="40" name="Google Shape;40;p6"/>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41" name="Google Shape;41;p6"/>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42" name="Google Shape;42;p6"/>
          <p:cNvGrpSpPr/>
          <p:nvPr/>
        </p:nvGrpSpPr>
        <p:grpSpPr>
          <a:xfrm rot="-10539848" flipH="1">
            <a:off x="6108563" y="4049075"/>
            <a:ext cx="4573901" cy="3479217"/>
            <a:chOff x="1522650" y="1117750"/>
            <a:chExt cx="4574075" cy="3479350"/>
          </a:xfrm>
        </p:grpSpPr>
        <p:sp>
          <p:nvSpPr>
            <p:cNvPr id="43" name="Google Shape;43;p6"/>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11975" y="829350"/>
            <a:ext cx="3993300" cy="98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7"/>
          <p:cNvSpPr txBox="1">
            <a:spLocks noGrp="1"/>
          </p:cNvSpPr>
          <p:nvPr>
            <p:ph type="subTitle" idx="1"/>
          </p:nvPr>
        </p:nvSpPr>
        <p:spPr>
          <a:xfrm>
            <a:off x="811975" y="1878550"/>
            <a:ext cx="39933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Open Sans"/>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48" name="Google Shape;48;p7"/>
          <p:cNvSpPr>
            <a:spLocks noGrp="1"/>
          </p:cNvSpPr>
          <p:nvPr>
            <p:ph type="pic" idx="2"/>
          </p:nvPr>
        </p:nvSpPr>
        <p:spPr>
          <a:xfrm>
            <a:off x="5088475" y="770400"/>
            <a:ext cx="3081600" cy="3602700"/>
          </a:xfrm>
          <a:prstGeom prst="roundRect">
            <a:avLst>
              <a:gd name="adj" fmla="val 16667"/>
            </a:avLst>
          </a:prstGeom>
          <a:noFill/>
          <a:ln>
            <a:noFill/>
          </a:ln>
        </p:spPr>
      </p:sp>
      <p:grpSp>
        <p:nvGrpSpPr>
          <p:cNvPr id="49" name="Google Shape;49;p7"/>
          <p:cNvGrpSpPr/>
          <p:nvPr/>
        </p:nvGrpSpPr>
        <p:grpSpPr>
          <a:xfrm>
            <a:off x="0" y="0"/>
            <a:ext cx="9144001" cy="5143500"/>
            <a:chOff x="0" y="0"/>
            <a:chExt cx="9144001" cy="5143500"/>
          </a:xfrm>
        </p:grpSpPr>
        <p:pic>
          <p:nvPicPr>
            <p:cNvPr id="50" name="Google Shape;50;p7"/>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51" name="Google Shape;51;p7"/>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grpSp>
        <p:nvGrpSpPr>
          <p:cNvPr id="52" name="Google Shape;52;p7"/>
          <p:cNvGrpSpPr/>
          <p:nvPr/>
        </p:nvGrpSpPr>
        <p:grpSpPr>
          <a:xfrm rot="10800000">
            <a:off x="6704226" y="3811697"/>
            <a:ext cx="4574075" cy="3479350"/>
            <a:chOff x="1522650" y="1117750"/>
            <a:chExt cx="4574075" cy="3479350"/>
          </a:xfrm>
        </p:grpSpPr>
        <p:sp>
          <p:nvSpPr>
            <p:cNvPr id="53" name="Google Shape;53;p7"/>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5"/>
        <p:cNvGrpSpPr/>
        <p:nvPr/>
      </p:nvGrpSpPr>
      <p:grpSpPr>
        <a:xfrm>
          <a:off x="0" y="0"/>
          <a:ext cx="0" cy="0"/>
          <a:chOff x="0" y="0"/>
          <a:chExt cx="0" cy="0"/>
        </a:xfrm>
      </p:grpSpPr>
      <p:grpSp>
        <p:nvGrpSpPr>
          <p:cNvPr id="56" name="Google Shape;56;p8"/>
          <p:cNvGrpSpPr/>
          <p:nvPr/>
        </p:nvGrpSpPr>
        <p:grpSpPr>
          <a:xfrm>
            <a:off x="10" y="0"/>
            <a:ext cx="9143991" cy="5143500"/>
            <a:chOff x="10" y="0"/>
            <a:chExt cx="9143991" cy="5143500"/>
          </a:xfrm>
        </p:grpSpPr>
        <p:pic>
          <p:nvPicPr>
            <p:cNvPr id="57" name="Google Shape;57;p8"/>
            <p:cNvPicPr preferRelativeResize="0"/>
            <p:nvPr/>
          </p:nvPicPr>
          <p:blipFill>
            <a:blip r:embed="rId2">
              <a:alphaModFix/>
            </a:blip>
            <a:stretch>
              <a:fillRect/>
            </a:stretch>
          </p:blipFill>
          <p:spPr>
            <a:xfrm flipH="1">
              <a:off x="10" y="0"/>
              <a:ext cx="3405191" cy="5143500"/>
            </a:xfrm>
            <a:prstGeom prst="rect">
              <a:avLst/>
            </a:prstGeom>
            <a:noFill/>
            <a:ln>
              <a:noFill/>
            </a:ln>
          </p:spPr>
        </p:pic>
        <p:pic>
          <p:nvPicPr>
            <p:cNvPr id="58" name="Google Shape;58;p8"/>
            <p:cNvPicPr preferRelativeResize="0"/>
            <p:nvPr/>
          </p:nvPicPr>
          <p:blipFill>
            <a:blip r:embed="rId3">
              <a:alphaModFix/>
            </a:blip>
            <a:stretch>
              <a:fillRect/>
            </a:stretch>
          </p:blipFill>
          <p:spPr>
            <a:xfrm flipH="1">
              <a:off x="4416200" y="2886625"/>
              <a:ext cx="4727801" cy="2256875"/>
            </a:xfrm>
            <a:prstGeom prst="rect">
              <a:avLst/>
            </a:prstGeom>
            <a:noFill/>
            <a:ln>
              <a:noFill/>
            </a:ln>
          </p:spPr>
        </p:pic>
      </p:grpSp>
      <p:grpSp>
        <p:nvGrpSpPr>
          <p:cNvPr id="59" name="Google Shape;59;p8"/>
          <p:cNvGrpSpPr/>
          <p:nvPr/>
        </p:nvGrpSpPr>
        <p:grpSpPr>
          <a:xfrm rot="756538">
            <a:off x="5159567" y="-1927047"/>
            <a:ext cx="4574157" cy="3479412"/>
            <a:chOff x="1522650" y="1117750"/>
            <a:chExt cx="4574075" cy="3479350"/>
          </a:xfrm>
        </p:grpSpPr>
        <p:sp>
          <p:nvSpPr>
            <p:cNvPr id="60" name="Google Shape;60;p8"/>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8"/>
          <p:cNvSpPr txBox="1">
            <a:spLocks noGrp="1"/>
          </p:cNvSpPr>
          <p:nvPr>
            <p:ph type="title"/>
          </p:nvPr>
        </p:nvSpPr>
        <p:spPr>
          <a:xfrm>
            <a:off x="3830000" y="1716400"/>
            <a:ext cx="4508100" cy="25293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grpSp>
        <p:nvGrpSpPr>
          <p:cNvPr id="64" name="Google Shape;64;p9"/>
          <p:cNvGrpSpPr/>
          <p:nvPr/>
        </p:nvGrpSpPr>
        <p:grpSpPr>
          <a:xfrm rot="756538">
            <a:off x="-714808" y="-2409347"/>
            <a:ext cx="4574157" cy="3479412"/>
            <a:chOff x="1522650" y="1117750"/>
            <a:chExt cx="4574075" cy="3479350"/>
          </a:xfrm>
        </p:grpSpPr>
        <p:sp>
          <p:nvSpPr>
            <p:cNvPr id="65" name="Google Shape;65;p9"/>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9"/>
          <p:cNvGrpSpPr/>
          <p:nvPr/>
        </p:nvGrpSpPr>
        <p:grpSpPr>
          <a:xfrm>
            <a:off x="0" y="0"/>
            <a:ext cx="9144001" cy="5143500"/>
            <a:chOff x="0" y="0"/>
            <a:chExt cx="9144001" cy="5143500"/>
          </a:xfrm>
        </p:grpSpPr>
        <p:pic>
          <p:nvPicPr>
            <p:cNvPr id="68" name="Google Shape;68;p9"/>
            <p:cNvPicPr preferRelativeResize="0"/>
            <p:nvPr/>
          </p:nvPicPr>
          <p:blipFill>
            <a:blip r:embed="rId2">
              <a:alphaModFix/>
            </a:blip>
            <a:stretch>
              <a:fillRect/>
            </a:stretch>
          </p:blipFill>
          <p:spPr>
            <a:xfrm rot="10800000" flipH="1">
              <a:off x="5738810" y="0"/>
              <a:ext cx="3405191" cy="5143500"/>
            </a:xfrm>
            <a:prstGeom prst="rect">
              <a:avLst/>
            </a:prstGeom>
            <a:noFill/>
            <a:ln>
              <a:noFill/>
            </a:ln>
          </p:spPr>
        </p:pic>
        <p:pic>
          <p:nvPicPr>
            <p:cNvPr id="69" name="Google Shape;69;p9"/>
            <p:cNvPicPr preferRelativeResize="0"/>
            <p:nvPr/>
          </p:nvPicPr>
          <p:blipFill>
            <a:blip r:embed="rId3">
              <a:alphaModFix/>
            </a:blip>
            <a:stretch>
              <a:fillRect/>
            </a:stretch>
          </p:blipFill>
          <p:spPr>
            <a:xfrm rot="10800000" flipH="1">
              <a:off x="0" y="0"/>
              <a:ext cx="4727801" cy="2256875"/>
            </a:xfrm>
            <a:prstGeom prst="rect">
              <a:avLst/>
            </a:prstGeom>
            <a:noFill/>
            <a:ln>
              <a:noFill/>
            </a:ln>
          </p:spPr>
        </p:pic>
      </p:grpSp>
      <p:sp>
        <p:nvSpPr>
          <p:cNvPr id="70" name="Google Shape;70;p9"/>
          <p:cNvSpPr txBox="1">
            <a:spLocks noGrp="1"/>
          </p:cNvSpPr>
          <p:nvPr>
            <p:ph type="title"/>
          </p:nvPr>
        </p:nvSpPr>
        <p:spPr>
          <a:xfrm>
            <a:off x="713225" y="1528900"/>
            <a:ext cx="4872900" cy="19644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1" name="Google Shape;71;p9"/>
          <p:cNvSpPr txBox="1">
            <a:spLocks noGrp="1"/>
          </p:cNvSpPr>
          <p:nvPr>
            <p:ph type="subTitle" idx="1"/>
          </p:nvPr>
        </p:nvSpPr>
        <p:spPr>
          <a:xfrm>
            <a:off x="713225" y="3640050"/>
            <a:ext cx="4872900" cy="45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
        <p:cNvGrpSpPr/>
        <p:nvPr/>
      </p:nvGrpSpPr>
      <p:grpSpPr>
        <a:xfrm>
          <a:off x="0" y="0"/>
          <a:ext cx="0" cy="0"/>
          <a:chOff x="0" y="0"/>
          <a:chExt cx="0" cy="0"/>
        </a:xfrm>
      </p:grpSpPr>
      <p:sp>
        <p:nvSpPr>
          <p:cNvPr id="73" name="Google Shape;73;p10"/>
          <p:cNvSpPr>
            <a:spLocks noGrp="1"/>
          </p:cNvSpPr>
          <p:nvPr>
            <p:ph type="pic" idx="2"/>
          </p:nvPr>
        </p:nvSpPr>
        <p:spPr>
          <a:xfrm>
            <a:off x="0" y="0"/>
            <a:ext cx="9144000" cy="5143500"/>
          </a:xfrm>
          <a:prstGeom prst="rect">
            <a:avLst/>
          </a:prstGeom>
          <a:noFill/>
          <a:ln>
            <a:noFill/>
          </a:ln>
        </p:spPr>
      </p:sp>
      <p:sp>
        <p:nvSpPr>
          <p:cNvPr id="74" name="Google Shape;74;p10"/>
          <p:cNvSpPr txBox="1">
            <a:spLocks noGrp="1"/>
          </p:cNvSpPr>
          <p:nvPr>
            <p:ph type="title"/>
          </p:nvPr>
        </p:nvSpPr>
        <p:spPr>
          <a:xfrm>
            <a:off x="720000" y="4014450"/>
            <a:ext cx="5713200" cy="5727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75" name="Google Shape;75;p10"/>
          <p:cNvGrpSpPr/>
          <p:nvPr/>
        </p:nvGrpSpPr>
        <p:grpSpPr>
          <a:xfrm>
            <a:off x="0" y="4"/>
            <a:ext cx="9144004" cy="5143496"/>
            <a:chOff x="0" y="4"/>
            <a:chExt cx="9144004" cy="5143496"/>
          </a:xfrm>
        </p:grpSpPr>
        <p:pic>
          <p:nvPicPr>
            <p:cNvPr id="76" name="Google Shape;76;p10"/>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77" name="Google Shape;77;p10"/>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78" name="Google Shape;78;p10"/>
          <p:cNvGrpSpPr/>
          <p:nvPr/>
        </p:nvGrpSpPr>
        <p:grpSpPr>
          <a:xfrm>
            <a:off x="-896231" y="-2525369"/>
            <a:ext cx="11703669" cy="10221582"/>
            <a:chOff x="-896231" y="-2525369"/>
            <a:chExt cx="11703669" cy="10221582"/>
          </a:xfrm>
        </p:grpSpPr>
        <p:grpSp>
          <p:nvGrpSpPr>
            <p:cNvPr id="79" name="Google Shape;79;p10"/>
            <p:cNvGrpSpPr/>
            <p:nvPr/>
          </p:nvGrpSpPr>
          <p:grpSpPr>
            <a:xfrm rot="-10539848" flipH="1">
              <a:off x="6108563" y="4049075"/>
              <a:ext cx="4573901" cy="3479217"/>
              <a:chOff x="1522650" y="1117750"/>
              <a:chExt cx="4574075" cy="3479350"/>
            </a:xfrm>
          </p:grpSpPr>
          <p:sp>
            <p:nvSpPr>
              <p:cNvPr id="80" name="Google Shape;80;p10"/>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0"/>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10"/>
            <p:cNvGrpSpPr/>
            <p:nvPr/>
          </p:nvGrpSpPr>
          <p:grpSpPr>
            <a:xfrm>
              <a:off x="-896231" y="-2525369"/>
              <a:ext cx="4573618" cy="3479002"/>
              <a:chOff x="1522650" y="1117750"/>
              <a:chExt cx="4574075" cy="3479350"/>
            </a:xfrm>
          </p:grpSpPr>
          <p:sp>
            <p:nvSpPr>
              <p:cNvPr id="83" name="Google Shape;83;p10"/>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theme" Target="../theme/theme2.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pace Grotesk"/>
              <a:buNone/>
              <a:defRPr sz="3000">
                <a:solidFill>
                  <a:schemeClr val="dk1"/>
                </a:solidFill>
                <a:latin typeface="Space Grotesk"/>
                <a:ea typeface="Space Grotesk"/>
                <a:cs typeface="Space Grotesk"/>
                <a:sym typeface="Space Grotesk"/>
              </a:defRPr>
            </a:lvl1pPr>
            <a:lvl2pPr lvl="1"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2pPr>
            <a:lvl3pPr lvl="2"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3pPr>
            <a:lvl4pPr lvl="3"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4pPr>
            <a:lvl5pPr lvl="4"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5pPr>
            <a:lvl6pPr lvl="5"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6pPr>
            <a:lvl7pPr lvl="6"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7pPr>
            <a:lvl8pPr lvl="7"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8pPr>
            <a:lvl9pPr lvl="8"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1pPr>
            <a:lvl2pPr marL="914400" lvl="1"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2pPr>
            <a:lvl3pPr marL="1371600" lvl="2"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3pPr>
            <a:lvl4pPr marL="1828800" lvl="3"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4pPr>
            <a:lvl5pPr marL="2286000" lvl="4"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5pPr>
            <a:lvl6pPr marL="2743200" lvl="5"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6pPr>
            <a:lvl7pPr marL="3200400" lvl="6"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7pPr>
            <a:lvl8pPr marL="3657600" lvl="7"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8pPr>
            <a:lvl9pPr marL="4114800" lvl="8"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5" r:id="rId17"/>
    <p:sldLayoutId id="2147483666" r:id="rId18"/>
    <p:sldLayoutId id="2147483667" r:id="rId19"/>
    <p:sldLayoutId id="2147483668" r:id="rId20"/>
    <p:sldLayoutId id="2147483669" r:id="rId21"/>
    <p:sldLayoutId id="2147483670" r:id="rId22"/>
    <p:sldLayoutId id="2147483671"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245"/>
        <p:cNvGrpSpPr/>
        <p:nvPr/>
      </p:nvGrpSpPr>
      <p:grpSpPr>
        <a:xfrm>
          <a:off x="0" y="0"/>
          <a:ext cx="0" cy="0"/>
          <a:chOff x="0" y="0"/>
          <a:chExt cx="0" cy="0"/>
        </a:xfrm>
      </p:grpSpPr>
      <p:sp>
        <p:nvSpPr>
          <p:cNvPr id="246" name="Google Shape;246;p29"/>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Space Grotesk"/>
              <a:buNone/>
              <a:defRPr sz="3000">
                <a:solidFill>
                  <a:schemeClr val="dk1"/>
                </a:solidFill>
                <a:latin typeface="Space Grotesk"/>
                <a:ea typeface="Space Grotesk"/>
                <a:cs typeface="Space Grotesk"/>
                <a:sym typeface="Space Grotesk"/>
              </a:defRPr>
            </a:lvl1pPr>
            <a:lvl2pPr lvl="1">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2pPr>
            <a:lvl3pPr lvl="2">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3pPr>
            <a:lvl4pPr lvl="3">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4pPr>
            <a:lvl5pPr lvl="4">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5pPr>
            <a:lvl6pPr lvl="5">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6pPr>
            <a:lvl7pPr lvl="6">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7pPr>
            <a:lvl8pPr lvl="7">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8pPr>
            <a:lvl9pPr lvl="8">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9pPr>
          </a:lstStyle>
          <a:p>
            <a:endParaRPr/>
          </a:p>
        </p:txBody>
      </p:sp>
      <p:sp>
        <p:nvSpPr>
          <p:cNvPr id="247" name="Google Shape;247;p29"/>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1pPr>
            <a:lvl2pPr marL="914400" lvl="1"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2pPr>
            <a:lvl3pPr marL="1371600" lvl="2"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3pPr>
            <a:lvl4pPr marL="1828800" lvl="3"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4pPr>
            <a:lvl5pPr marL="2286000" lvl="4"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5pPr>
            <a:lvl6pPr marL="2743200" lvl="5"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6pPr>
            <a:lvl7pPr marL="3200400" lvl="6"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7pPr>
            <a:lvl8pPr marL="3657600" lvl="7"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8pPr>
            <a:lvl9pPr marL="4114800" lvl="8"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9pPr>
          </a:lstStyle>
          <a:p>
            <a:endParaRPr/>
          </a:p>
        </p:txBody>
      </p:sp>
    </p:spTree>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grpSp>
        <p:nvGrpSpPr>
          <p:cNvPr id="483" name="Google Shape;483;p54"/>
          <p:cNvGrpSpPr/>
          <p:nvPr/>
        </p:nvGrpSpPr>
        <p:grpSpPr>
          <a:xfrm rot="756538">
            <a:off x="-943408" y="-1494947"/>
            <a:ext cx="4574157" cy="3479412"/>
            <a:chOff x="1522650" y="1117750"/>
            <a:chExt cx="4574075" cy="3479350"/>
          </a:xfrm>
        </p:grpSpPr>
        <p:sp>
          <p:nvSpPr>
            <p:cNvPr id="484" name="Google Shape;484;p54"/>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4"/>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86" name="Google Shape;486;p54"/>
          <p:cNvPicPr preferRelativeResize="0"/>
          <p:nvPr/>
        </p:nvPicPr>
        <p:blipFill>
          <a:blip r:embed="rId3">
            <a:alphaModFix/>
          </a:blip>
          <a:stretch>
            <a:fillRect/>
          </a:stretch>
        </p:blipFill>
        <p:spPr>
          <a:xfrm rot="10800000" flipH="1">
            <a:off x="5738810" y="0"/>
            <a:ext cx="3405191" cy="5143500"/>
          </a:xfrm>
          <a:prstGeom prst="rect">
            <a:avLst/>
          </a:prstGeom>
          <a:noFill/>
          <a:ln>
            <a:noFill/>
          </a:ln>
        </p:spPr>
      </p:pic>
      <p:sp>
        <p:nvSpPr>
          <p:cNvPr id="487" name="Google Shape;487;p54"/>
          <p:cNvSpPr txBox="1">
            <a:spLocks noGrp="1"/>
          </p:cNvSpPr>
          <p:nvPr>
            <p:ph type="ctrTitle"/>
          </p:nvPr>
        </p:nvSpPr>
        <p:spPr>
          <a:xfrm>
            <a:off x="713225" y="849825"/>
            <a:ext cx="5257800" cy="296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Deep fake Detection under</a:t>
            </a:r>
            <a:endParaRPr>
              <a:solidFill>
                <a:schemeClr val="dk1"/>
              </a:solidFill>
            </a:endParaRPr>
          </a:p>
          <a:p>
            <a:pPr marL="0" lvl="0" indent="0" algn="l" rtl="0">
              <a:spcBef>
                <a:spcPts val="0"/>
              </a:spcBef>
              <a:spcAft>
                <a:spcPts val="0"/>
              </a:spcAft>
              <a:buNone/>
            </a:pPr>
            <a:r>
              <a:rPr lang="en">
                <a:solidFill>
                  <a:schemeClr val="dk1"/>
                </a:solidFill>
              </a:rPr>
              <a:t>Adversarial attacks</a:t>
            </a:r>
            <a:endParaRPr>
              <a:solidFill>
                <a:schemeClr val="dk1"/>
              </a:solidFill>
            </a:endParaRPr>
          </a:p>
        </p:txBody>
      </p:sp>
      <p:pic>
        <p:nvPicPr>
          <p:cNvPr id="488" name="Google Shape;488;p54" title="img1.jpeg"/>
          <p:cNvPicPr preferRelativeResize="0"/>
          <p:nvPr/>
        </p:nvPicPr>
        <p:blipFill>
          <a:blip r:embed="rId4">
            <a:alphaModFix/>
          </a:blip>
          <a:stretch>
            <a:fillRect/>
          </a:stretch>
        </p:blipFill>
        <p:spPr>
          <a:xfrm>
            <a:off x="5790125" y="1290225"/>
            <a:ext cx="2843250" cy="2563050"/>
          </a:xfrm>
          <a:prstGeom prst="rect">
            <a:avLst/>
          </a:prstGeom>
          <a:noFill/>
          <a:ln>
            <a:noFill/>
          </a:ln>
        </p:spPr>
      </p:pic>
      <p:sp>
        <p:nvSpPr>
          <p:cNvPr id="489" name="Google Shape;489;p54"/>
          <p:cNvSpPr txBox="1">
            <a:spLocks noGrp="1"/>
          </p:cNvSpPr>
          <p:nvPr>
            <p:ph type="ctrTitle"/>
          </p:nvPr>
        </p:nvSpPr>
        <p:spPr>
          <a:xfrm>
            <a:off x="107425" y="3770450"/>
            <a:ext cx="6015900" cy="76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300">
                <a:solidFill>
                  <a:schemeClr val="dk1"/>
                </a:solidFill>
              </a:rPr>
              <a:t>      Team - </a:t>
            </a:r>
            <a:r>
              <a:rPr lang="en" sz="3300">
                <a:solidFill>
                  <a:schemeClr val="accent3"/>
                </a:solidFill>
              </a:rPr>
              <a:t>The Dark Side</a:t>
            </a:r>
            <a:endParaRPr sz="330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63"/>
          <p:cNvSpPr txBox="1">
            <a:spLocks noGrp="1"/>
          </p:cNvSpPr>
          <p:nvPr>
            <p:ph type="title"/>
          </p:nvPr>
        </p:nvSpPr>
        <p:spPr>
          <a:xfrm>
            <a:off x="374225" y="70450"/>
            <a:ext cx="8502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Mathematical Functions of Attacks Used</a:t>
            </a:r>
            <a:endParaRPr/>
          </a:p>
        </p:txBody>
      </p:sp>
      <p:sp>
        <p:nvSpPr>
          <p:cNvPr id="579" name="Google Shape;579;p63"/>
          <p:cNvSpPr txBox="1"/>
          <p:nvPr/>
        </p:nvSpPr>
        <p:spPr>
          <a:xfrm>
            <a:off x="283200" y="767425"/>
            <a:ext cx="8633400" cy="431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solidFill>
                  <a:schemeClr val="dk1"/>
                </a:solidFill>
                <a:latin typeface="Cairo"/>
                <a:ea typeface="Cairo"/>
                <a:cs typeface="Cairo"/>
                <a:sym typeface="Cairo"/>
              </a:rPr>
              <a:t>Iterative Gradient Sign (IGS) – More Powerful Version of FGSM</a:t>
            </a:r>
            <a:endParaRPr sz="1200" b="1" dirty="0">
              <a:solidFill>
                <a:schemeClr val="dk1"/>
              </a:solidFill>
              <a:latin typeface="Cairo"/>
              <a:ea typeface="Cairo"/>
              <a:cs typeface="Cairo"/>
              <a:sym typeface="Cairo"/>
            </a:endParaRPr>
          </a:p>
          <a:p>
            <a:pPr marL="0" lvl="0" indent="0" algn="l" rtl="0">
              <a:spcBef>
                <a:spcPts val="0"/>
              </a:spcBef>
              <a:spcAft>
                <a:spcPts val="0"/>
              </a:spcAft>
              <a:buNone/>
            </a:pPr>
            <a:endParaRPr sz="1200" b="1" dirty="0">
              <a:solidFill>
                <a:schemeClr val="dk1"/>
              </a:solidFill>
              <a:latin typeface="Cairo"/>
              <a:ea typeface="Cairo"/>
              <a:cs typeface="Cairo"/>
              <a:sym typeface="Cairo"/>
            </a:endParaRPr>
          </a:p>
          <a:p>
            <a:pPr marL="0" lvl="0" indent="0" algn="l" rtl="0">
              <a:spcBef>
                <a:spcPts val="0"/>
              </a:spcBef>
              <a:spcAft>
                <a:spcPts val="0"/>
              </a:spcAft>
              <a:buNone/>
            </a:pPr>
            <a:endParaRPr sz="1200" b="1" dirty="0">
              <a:solidFill>
                <a:schemeClr val="dk1"/>
              </a:solidFill>
              <a:latin typeface="Cairo"/>
              <a:ea typeface="Cairo"/>
              <a:cs typeface="Cairo"/>
              <a:sym typeface="Cairo"/>
            </a:endParaRPr>
          </a:p>
          <a:p>
            <a:pPr marL="0" lvl="0" indent="0" algn="l" rtl="0">
              <a:spcBef>
                <a:spcPts val="0"/>
              </a:spcBef>
              <a:spcAft>
                <a:spcPts val="0"/>
              </a:spcAft>
              <a:buNone/>
            </a:pPr>
            <a:endParaRPr sz="1200" b="1" dirty="0">
              <a:solidFill>
                <a:schemeClr val="dk1"/>
              </a:solidFill>
              <a:latin typeface="Cairo"/>
              <a:ea typeface="Cairo"/>
              <a:cs typeface="Cairo"/>
              <a:sym typeface="Cairo"/>
            </a:endParaRPr>
          </a:p>
          <a:p>
            <a:pPr marL="0" lvl="0" indent="0" algn="l" rtl="0">
              <a:spcBef>
                <a:spcPts val="0"/>
              </a:spcBef>
              <a:spcAft>
                <a:spcPts val="0"/>
              </a:spcAft>
              <a:buNone/>
            </a:pPr>
            <a:endParaRPr sz="1200" b="1" dirty="0">
              <a:solidFill>
                <a:schemeClr val="dk1"/>
              </a:solidFill>
              <a:latin typeface="Cairo"/>
              <a:ea typeface="Cairo"/>
              <a:cs typeface="Cairo"/>
              <a:sym typeface="Cairo"/>
            </a:endParaRPr>
          </a:p>
          <a:p>
            <a:pPr marL="0" lvl="0" indent="0" algn="l" rtl="0">
              <a:spcBef>
                <a:spcPts val="0"/>
              </a:spcBef>
              <a:spcAft>
                <a:spcPts val="0"/>
              </a:spcAft>
              <a:buNone/>
            </a:pPr>
            <a:endParaRPr sz="1200" b="1" dirty="0">
              <a:solidFill>
                <a:schemeClr val="dk1"/>
              </a:solidFill>
              <a:latin typeface="Cairo"/>
              <a:ea typeface="Cairo"/>
              <a:cs typeface="Cairo"/>
              <a:sym typeface="Cairo"/>
            </a:endParaRPr>
          </a:p>
          <a:p>
            <a:pPr marL="0" lvl="0" indent="0" algn="l" rtl="0">
              <a:spcBef>
                <a:spcPts val="0"/>
              </a:spcBef>
              <a:spcAft>
                <a:spcPts val="0"/>
              </a:spcAft>
              <a:buNone/>
            </a:pPr>
            <a:endParaRPr sz="1200" b="1" dirty="0">
              <a:solidFill>
                <a:schemeClr val="dk1"/>
              </a:solidFill>
              <a:latin typeface="Cairo"/>
              <a:ea typeface="Cairo"/>
              <a:cs typeface="Cairo"/>
              <a:sym typeface="Cairo"/>
            </a:endParaRPr>
          </a:p>
          <a:p>
            <a:pPr marL="0" lvl="0" indent="0" algn="l" rtl="0">
              <a:spcBef>
                <a:spcPts val="0"/>
              </a:spcBef>
              <a:spcAft>
                <a:spcPts val="0"/>
              </a:spcAft>
              <a:buNone/>
            </a:pPr>
            <a:endParaRPr sz="1200" b="1" dirty="0">
              <a:solidFill>
                <a:schemeClr val="dk1"/>
              </a:solidFill>
              <a:latin typeface="Cairo"/>
              <a:ea typeface="Cairo"/>
              <a:cs typeface="Cairo"/>
              <a:sym typeface="Cairo"/>
            </a:endParaRPr>
          </a:p>
          <a:p>
            <a:pPr marL="0" lvl="0" indent="0" algn="l" rtl="0">
              <a:spcBef>
                <a:spcPts val="0"/>
              </a:spcBef>
              <a:spcAft>
                <a:spcPts val="0"/>
              </a:spcAft>
              <a:buNone/>
            </a:pPr>
            <a:endParaRPr sz="1200" b="1" dirty="0">
              <a:solidFill>
                <a:schemeClr val="dk1"/>
              </a:solidFill>
              <a:latin typeface="Cairo"/>
              <a:ea typeface="Cairo"/>
              <a:cs typeface="Cairo"/>
              <a:sym typeface="Cairo"/>
            </a:endParaRPr>
          </a:p>
          <a:p>
            <a:pPr marL="0" lvl="0" indent="0" algn="l" rtl="0">
              <a:spcBef>
                <a:spcPts val="0"/>
              </a:spcBef>
              <a:spcAft>
                <a:spcPts val="0"/>
              </a:spcAft>
              <a:buNone/>
            </a:pPr>
            <a:r>
              <a:rPr lang="en" sz="1200" b="1" dirty="0">
                <a:solidFill>
                  <a:schemeClr val="dk1"/>
                </a:solidFill>
                <a:latin typeface="Cairo"/>
                <a:ea typeface="Cairo"/>
                <a:cs typeface="Cairo"/>
                <a:sym typeface="Cairo"/>
              </a:rPr>
              <a:t>What is this clipping function?</a:t>
            </a:r>
            <a:br>
              <a:rPr lang="en" sz="1200" b="1" dirty="0">
                <a:solidFill>
                  <a:schemeClr val="dk1"/>
                </a:solidFill>
                <a:latin typeface="Cairo"/>
                <a:ea typeface="Cairo"/>
                <a:cs typeface="Cairo"/>
                <a:sym typeface="Cairo"/>
              </a:rPr>
            </a:br>
            <a:br>
              <a:rPr lang="en" sz="1200" b="1" dirty="0">
                <a:solidFill>
                  <a:schemeClr val="dk1"/>
                </a:solidFill>
                <a:latin typeface="Cairo"/>
                <a:ea typeface="Cairo"/>
                <a:cs typeface="Cairo"/>
                <a:sym typeface="Cairo"/>
              </a:rPr>
            </a:br>
            <a:r>
              <a:rPr lang="en" sz="1200" b="1" dirty="0">
                <a:solidFill>
                  <a:schemeClr val="dk1"/>
                </a:solidFill>
                <a:latin typeface="Cairo"/>
                <a:ea typeface="Cairo"/>
                <a:cs typeface="Cairo"/>
                <a:sym typeface="Cairo"/>
              </a:rPr>
              <a:t>clip(x, </a:t>
            </a:r>
            <a:r>
              <a:rPr lang="en" sz="1200" b="1" dirty="0" err="1">
                <a:solidFill>
                  <a:schemeClr val="dk1"/>
                </a:solidFill>
                <a:latin typeface="Cairo"/>
                <a:ea typeface="Cairo"/>
                <a:cs typeface="Cairo"/>
                <a:sym typeface="Cairo"/>
              </a:rPr>
              <a:t>min_value</a:t>
            </a:r>
            <a:r>
              <a:rPr lang="en" sz="1200" b="1" dirty="0">
                <a:solidFill>
                  <a:schemeClr val="dk1"/>
                </a:solidFill>
                <a:latin typeface="Cairo"/>
                <a:ea typeface="Cairo"/>
                <a:cs typeface="Cairo"/>
                <a:sym typeface="Cairo"/>
              </a:rPr>
              <a:t>, </a:t>
            </a:r>
            <a:r>
              <a:rPr lang="en" sz="1200" b="1" dirty="0" err="1">
                <a:solidFill>
                  <a:schemeClr val="dk1"/>
                </a:solidFill>
                <a:latin typeface="Cairo"/>
                <a:ea typeface="Cairo"/>
                <a:cs typeface="Cairo"/>
                <a:sym typeface="Cairo"/>
              </a:rPr>
              <a:t>max_value</a:t>
            </a:r>
            <a:r>
              <a:rPr lang="en" sz="1200" b="1" dirty="0">
                <a:solidFill>
                  <a:schemeClr val="dk1"/>
                </a:solidFill>
                <a:latin typeface="Cairo"/>
                <a:ea typeface="Cairo"/>
                <a:cs typeface="Cairo"/>
                <a:sym typeface="Cairo"/>
              </a:rPr>
              <a:t>) = { </a:t>
            </a:r>
            <a:endParaRPr sz="1200" b="1" dirty="0">
              <a:solidFill>
                <a:schemeClr val="dk1"/>
              </a:solidFill>
              <a:latin typeface="Cairo"/>
              <a:ea typeface="Cairo"/>
              <a:cs typeface="Cairo"/>
              <a:sym typeface="Cairo"/>
            </a:endParaRPr>
          </a:p>
          <a:p>
            <a:pPr marL="0" lvl="0" indent="0" algn="l" rtl="0">
              <a:spcBef>
                <a:spcPts val="0"/>
              </a:spcBef>
              <a:spcAft>
                <a:spcPts val="0"/>
              </a:spcAft>
              <a:buNone/>
            </a:pPr>
            <a:r>
              <a:rPr lang="en" sz="1200" b="1" dirty="0">
                <a:solidFill>
                  <a:schemeClr val="dk1"/>
                </a:solidFill>
                <a:latin typeface="Cairo"/>
                <a:ea typeface="Cairo"/>
                <a:cs typeface="Cairo"/>
                <a:sym typeface="Cairo"/>
              </a:rPr>
              <a:t>                                                                 </a:t>
            </a:r>
            <a:r>
              <a:rPr lang="en" sz="1200" b="1" dirty="0" err="1">
                <a:solidFill>
                  <a:schemeClr val="dk1"/>
                </a:solidFill>
                <a:latin typeface="Cairo"/>
                <a:ea typeface="Cairo"/>
                <a:cs typeface="Cairo"/>
                <a:sym typeface="Cairo"/>
              </a:rPr>
              <a:t>min_value</a:t>
            </a:r>
            <a:r>
              <a:rPr lang="en" sz="1200" b="1" dirty="0">
                <a:solidFill>
                  <a:schemeClr val="dk1"/>
                </a:solidFill>
                <a:latin typeface="Cairo"/>
                <a:ea typeface="Cairo"/>
                <a:cs typeface="Cairo"/>
                <a:sym typeface="Cairo"/>
              </a:rPr>
              <a:t>               if x &lt; </a:t>
            </a:r>
            <a:r>
              <a:rPr lang="en" sz="1200" b="1" dirty="0" err="1">
                <a:solidFill>
                  <a:schemeClr val="dk1"/>
                </a:solidFill>
                <a:latin typeface="Cairo"/>
                <a:ea typeface="Cairo"/>
                <a:cs typeface="Cairo"/>
                <a:sym typeface="Cairo"/>
              </a:rPr>
              <a:t>min_value</a:t>
            </a:r>
            <a:br>
              <a:rPr lang="en" sz="1200" b="1" dirty="0">
                <a:solidFill>
                  <a:schemeClr val="dk1"/>
                </a:solidFill>
                <a:latin typeface="Cairo"/>
                <a:ea typeface="Cairo"/>
                <a:cs typeface="Cairo"/>
                <a:sym typeface="Cairo"/>
              </a:rPr>
            </a:br>
            <a:r>
              <a:rPr lang="en" sz="1200" b="1" dirty="0">
                <a:solidFill>
                  <a:schemeClr val="dk1"/>
                </a:solidFill>
                <a:latin typeface="Cairo"/>
                <a:ea typeface="Cairo"/>
                <a:cs typeface="Cairo"/>
                <a:sym typeface="Cairo"/>
              </a:rPr>
              <a:t>                                                                        x                            if  </a:t>
            </a:r>
            <a:r>
              <a:rPr lang="en" sz="1200" b="1" dirty="0" err="1">
                <a:solidFill>
                  <a:schemeClr val="dk1"/>
                </a:solidFill>
                <a:latin typeface="Cairo"/>
                <a:ea typeface="Cairo"/>
                <a:cs typeface="Cairo"/>
                <a:sym typeface="Cairo"/>
              </a:rPr>
              <a:t>min_value</a:t>
            </a:r>
            <a:r>
              <a:rPr lang="en" sz="1200" b="1" dirty="0">
                <a:solidFill>
                  <a:schemeClr val="dk1"/>
                </a:solidFill>
                <a:latin typeface="Cairo"/>
                <a:ea typeface="Cairo"/>
                <a:cs typeface="Cairo"/>
                <a:sym typeface="Cairo"/>
              </a:rPr>
              <a:t>&lt;=x &lt;=</a:t>
            </a:r>
            <a:r>
              <a:rPr lang="en" sz="1200" b="1" dirty="0" err="1">
                <a:solidFill>
                  <a:schemeClr val="dk1"/>
                </a:solidFill>
                <a:latin typeface="Cairo"/>
                <a:ea typeface="Cairo"/>
                <a:cs typeface="Cairo"/>
                <a:sym typeface="Cairo"/>
              </a:rPr>
              <a:t>max_value</a:t>
            </a:r>
            <a:br>
              <a:rPr lang="en" sz="1200" b="1" dirty="0">
                <a:solidFill>
                  <a:schemeClr val="dk1"/>
                </a:solidFill>
                <a:latin typeface="Cairo"/>
                <a:ea typeface="Cairo"/>
                <a:cs typeface="Cairo"/>
                <a:sym typeface="Cairo"/>
              </a:rPr>
            </a:br>
            <a:r>
              <a:rPr lang="en" sz="1200" b="1" dirty="0">
                <a:solidFill>
                  <a:schemeClr val="dk1"/>
                </a:solidFill>
                <a:latin typeface="Cairo"/>
                <a:ea typeface="Cairo"/>
                <a:cs typeface="Cairo"/>
                <a:sym typeface="Cairo"/>
              </a:rPr>
              <a:t>                                                                  </a:t>
            </a:r>
            <a:r>
              <a:rPr lang="en" sz="1200" b="1" dirty="0" err="1">
                <a:solidFill>
                  <a:schemeClr val="dk1"/>
                </a:solidFill>
                <a:latin typeface="Cairo"/>
                <a:ea typeface="Cairo"/>
                <a:cs typeface="Cairo"/>
                <a:sym typeface="Cairo"/>
              </a:rPr>
              <a:t>max_value</a:t>
            </a:r>
            <a:r>
              <a:rPr lang="en" sz="1200" b="1" dirty="0">
                <a:solidFill>
                  <a:schemeClr val="dk1"/>
                </a:solidFill>
                <a:latin typeface="Cairo"/>
                <a:ea typeface="Cairo"/>
                <a:cs typeface="Cairo"/>
                <a:sym typeface="Cairo"/>
              </a:rPr>
              <a:t>              if </a:t>
            </a:r>
            <a:r>
              <a:rPr lang="en" sz="1200" b="1" dirty="0" err="1">
                <a:solidFill>
                  <a:schemeClr val="dk1"/>
                </a:solidFill>
                <a:latin typeface="Cairo"/>
                <a:ea typeface="Cairo"/>
                <a:cs typeface="Cairo"/>
                <a:sym typeface="Cairo"/>
              </a:rPr>
              <a:t>max_value</a:t>
            </a:r>
            <a:r>
              <a:rPr lang="en" sz="1200" b="1" dirty="0">
                <a:solidFill>
                  <a:schemeClr val="dk1"/>
                </a:solidFill>
                <a:latin typeface="Cairo"/>
                <a:ea typeface="Cairo"/>
                <a:cs typeface="Cairo"/>
                <a:sym typeface="Cairo"/>
              </a:rPr>
              <a:t> &lt; x</a:t>
            </a:r>
            <a:br>
              <a:rPr lang="en" sz="1200" b="1" dirty="0">
                <a:solidFill>
                  <a:schemeClr val="dk1"/>
                </a:solidFill>
                <a:latin typeface="Cairo"/>
                <a:ea typeface="Cairo"/>
                <a:cs typeface="Cairo"/>
                <a:sym typeface="Cairo"/>
              </a:rPr>
            </a:br>
            <a:r>
              <a:rPr lang="en" sz="1200" b="1" dirty="0">
                <a:solidFill>
                  <a:schemeClr val="dk1"/>
                </a:solidFill>
                <a:latin typeface="Cairo"/>
                <a:ea typeface="Cairo"/>
                <a:cs typeface="Cairo"/>
                <a:sym typeface="Cairo"/>
              </a:rPr>
              <a:t>                                                                }</a:t>
            </a:r>
            <a:br>
              <a:rPr lang="en" sz="1200" b="1" dirty="0">
                <a:solidFill>
                  <a:schemeClr val="dk1"/>
                </a:solidFill>
                <a:latin typeface="Cairo"/>
                <a:ea typeface="Cairo"/>
                <a:cs typeface="Cairo"/>
                <a:sym typeface="Cairo"/>
              </a:rPr>
            </a:br>
            <a:br>
              <a:rPr lang="en" sz="1200" b="1" dirty="0">
                <a:solidFill>
                  <a:schemeClr val="dk1"/>
                </a:solidFill>
                <a:latin typeface="Cairo"/>
                <a:ea typeface="Cairo"/>
                <a:cs typeface="Cairo"/>
                <a:sym typeface="Cairo"/>
              </a:rPr>
            </a:br>
            <a:r>
              <a:rPr lang="en" sz="1200" b="1" dirty="0">
                <a:solidFill>
                  <a:schemeClr val="dk1"/>
                </a:solidFill>
                <a:latin typeface="Cairo"/>
                <a:ea typeface="Cairo"/>
                <a:cs typeface="Cairo"/>
                <a:sym typeface="Cairo"/>
              </a:rPr>
              <a:t>                                                                   </a:t>
            </a:r>
            <a:endParaRPr sz="1200" b="1" dirty="0">
              <a:solidFill>
                <a:schemeClr val="dk1"/>
              </a:solidFill>
              <a:latin typeface="Cairo"/>
              <a:ea typeface="Cairo"/>
              <a:cs typeface="Cairo"/>
              <a:sym typeface="Cairo"/>
            </a:endParaRPr>
          </a:p>
        </p:txBody>
      </p:sp>
      <p:pic>
        <p:nvPicPr>
          <p:cNvPr id="580" name="Google Shape;580;p63" title="Screenshot 2025-03-20 at 12.45.43 AM.png"/>
          <p:cNvPicPr preferRelativeResize="0"/>
          <p:nvPr/>
        </p:nvPicPr>
        <p:blipFill>
          <a:blip r:embed="rId3">
            <a:alphaModFix/>
          </a:blip>
          <a:stretch>
            <a:fillRect/>
          </a:stretch>
        </p:blipFill>
        <p:spPr>
          <a:xfrm>
            <a:off x="328900" y="1269875"/>
            <a:ext cx="7756348" cy="1105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64"/>
          <p:cNvSpPr txBox="1">
            <a:spLocks noGrp="1"/>
          </p:cNvSpPr>
          <p:nvPr>
            <p:ph type="title"/>
          </p:nvPr>
        </p:nvSpPr>
        <p:spPr>
          <a:xfrm>
            <a:off x="720000" y="219250"/>
            <a:ext cx="7704000" cy="81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Architecture Used</a:t>
            </a:r>
            <a:endParaRPr/>
          </a:p>
        </p:txBody>
      </p:sp>
      <p:sp>
        <p:nvSpPr>
          <p:cNvPr id="586" name="Google Shape;586;p64"/>
          <p:cNvSpPr txBox="1"/>
          <p:nvPr/>
        </p:nvSpPr>
        <p:spPr>
          <a:xfrm>
            <a:off x="382925" y="1151125"/>
            <a:ext cx="8676900" cy="380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100"/>
              <a:t>The study evaluates adversarial attacks on </a:t>
            </a:r>
            <a:r>
              <a:rPr lang="en" sz="1100" b="1"/>
              <a:t>four different Deepfake detectors</a:t>
            </a:r>
            <a:r>
              <a:rPr lang="en" sz="1100"/>
              <a:t>:</a:t>
            </a:r>
            <a:endParaRPr sz="1100"/>
          </a:p>
          <a:p>
            <a:pPr marL="457200" lvl="0" indent="-298450" algn="l" rtl="0">
              <a:lnSpc>
                <a:spcPct val="115000"/>
              </a:lnSpc>
              <a:spcBef>
                <a:spcPts val="1200"/>
              </a:spcBef>
              <a:spcAft>
                <a:spcPts val="0"/>
              </a:spcAft>
              <a:buSzPts val="1100"/>
              <a:buAutoNum type="arabicPeriod"/>
            </a:pPr>
            <a:r>
              <a:rPr lang="en" sz="1100" b="1"/>
              <a:t>Baseline CNN Model</a:t>
            </a:r>
            <a:r>
              <a:rPr lang="en" sz="1100"/>
              <a:t> – A simple convolutional neural network with 4 convolutional layers.</a:t>
            </a:r>
            <a:endParaRPr sz="1100"/>
          </a:p>
          <a:p>
            <a:pPr marL="457200" lvl="0" indent="-298450" algn="l" rtl="0">
              <a:lnSpc>
                <a:spcPct val="115000"/>
              </a:lnSpc>
              <a:spcBef>
                <a:spcPts val="0"/>
              </a:spcBef>
              <a:spcAft>
                <a:spcPts val="0"/>
              </a:spcAft>
              <a:buSzPts val="1100"/>
              <a:buAutoNum type="arabicPeriod"/>
            </a:pPr>
            <a:r>
              <a:rPr lang="en" sz="1100" b="1"/>
              <a:t>XceptionNet</a:t>
            </a:r>
            <a:r>
              <a:rPr lang="en" sz="1100"/>
              <a:t> – A deeper CNN model using separable convolutions (used in top Deepfake detection competitions).</a:t>
            </a:r>
            <a:endParaRPr sz="1100"/>
          </a:p>
          <a:p>
            <a:pPr marL="457200" lvl="0" indent="-298450" algn="l" rtl="0">
              <a:lnSpc>
                <a:spcPct val="115000"/>
              </a:lnSpc>
              <a:spcBef>
                <a:spcPts val="0"/>
              </a:spcBef>
              <a:spcAft>
                <a:spcPts val="0"/>
              </a:spcAft>
              <a:buSzPts val="1100"/>
              <a:buAutoNum type="arabicPeriod"/>
            </a:pPr>
            <a:r>
              <a:rPr lang="en" sz="1100" b="1"/>
              <a:t>EfficientNet B3</a:t>
            </a:r>
            <a:r>
              <a:rPr lang="en" sz="1100"/>
              <a:t> – A compact, efficient CNN that balances accuracy and speed.</a:t>
            </a:r>
            <a:endParaRPr sz="1100"/>
          </a:p>
          <a:p>
            <a:pPr marL="457200" lvl="0" indent="-298450" algn="l" rtl="0">
              <a:lnSpc>
                <a:spcPct val="115000"/>
              </a:lnSpc>
              <a:spcBef>
                <a:spcPts val="0"/>
              </a:spcBef>
              <a:spcAft>
                <a:spcPts val="0"/>
              </a:spcAft>
              <a:buSzPts val="1100"/>
              <a:buAutoNum type="arabicPeriod"/>
            </a:pPr>
            <a:r>
              <a:rPr lang="en" sz="1100" b="1"/>
              <a:t>EfficientNet V2S</a:t>
            </a:r>
            <a:r>
              <a:rPr lang="en" sz="1100"/>
              <a:t> – A more optimized version of EfficientNet designed for higher performance.</a:t>
            </a:r>
            <a:endParaRPr sz="1100"/>
          </a:p>
          <a:p>
            <a:pPr marL="0" lvl="0" indent="0" algn="l" rtl="0">
              <a:lnSpc>
                <a:spcPct val="115000"/>
              </a:lnSpc>
              <a:spcBef>
                <a:spcPts val="1400"/>
              </a:spcBef>
              <a:spcAft>
                <a:spcPts val="0"/>
              </a:spcAft>
              <a:buNone/>
            </a:pPr>
            <a:endParaRPr sz="1300" b="1"/>
          </a:p>
          <a:p>
            <a:pPr marL="0" lvl="0" indent="0" algn="l" rtl="0">
              <a:lnSpc>
                <a:spcPct val="115000"/>
              </a:lnSpc>
              <a:spcBef>
                <a:spcPts val="1400"/>
              </a:spcBef>
              <a:spcAft>
                <a:spcPts val="0"/>
              </a:spcAft>
              <a:buNone/>
            </a:pPr>
            <a:r>
              <a:rPr lang="en" sz="1300" b="1"/>
              <a:t>Training Details:</a:t>
            </a:r>
            <a:endParaRPr sz="1300" b="1"/>
          </a:p>
          <a:p>
            <a:pPr marL="457200" lvl="0" indent="-298450" algn="l" rtl="0">
              <a:lnSpc>
                <a:spcPct val="115000"/>
              </a:lnSpc>
              <a:spcBef>
                <a:spcPts val="1200"/>
              </a:spcBef>
              <a:spcAft>
                <a:spcPts val="0"/>
              </a:spcAft>
              <a:buSzPts val="1100"/>
              <a:buChar char="●"/>
            </a:pPr>
            <a:r>
              <a:rPr lang="en" sz="1100"/>
              <a:t>All models were trained on </a:t>
            </a:r>
            <a:r>
              <a:rPr lang="en" sz="1100" b="1"/>
              <a:t>140,000 images</a:t>
            </a:r>
            <a:r>
              <a:rPr lang="en" sz="1100"/>
              <a:t> (70k real, 70k fake) from the </a:t>
            </a:r>
            <a:r>
              <a:rPr lang="en" sz="1100" b="1"/>
              <a:t>Kaggle 140k Real and Fake Faces dataset</a:t>
            </a:r>
            <a:r>
              <a:rPr lang="en" sz="1100"/>
              <a:t>.</a:t>
            </a:r>
            <a:endParaRPr sz="1100"/>
          </a:p>
          <a:p>
            <a:pPr marL="457200" lvl="0" indent="-298450" algn="l" rtl="0">
              <a:lnSpc>
                <a:spcPct val="115000"/>
              </a:lnSpc>
              <a:spcBef>
                <a:spcPts val="0"/>
              </a:spcBef>
              <a:spcAft>
                <a:spcPts val="0"/>
              </a:spcAft>
              <a:buSzPts val="1100"/>
              <a:buChar char="●"/>
            </a:pPr>
            <a:r>
              <a:rPr lang="en" sz="1100" b="1"/>
              <a:t>Loss function:</a:t>
            </a:r>
            <a:r>
              <a:rPr lang="en" sz="1100"/>
              <a:t> Binary Cross-Entropy (BCE).</a:t>
            </a:r>
            <a:endParaRPr sz="1100"/>
          </a:p>
          <a:p>
            <a:pPr marL="457200" lvl="0" indent="-298450" algn="l" rtl="0">
              <a:lnSpc>
                <a:spcPct val="115000"/>
              </a:lnSpc>
              <a:spcBef>
                <a:spcPts val="0"/>
              </a:spcBef>
              <a:spcAft>
                <a:spcPts val="0"/>
              </a:spcAft>
              <a:buSzPts val="1100"/>
              <a:buChar char="●"/>
            </a:pPr>
            <a:r>
              <a:rPr lang="en" sz="1100" b="1"/>
              <a:t>Optimizer:</a:t>
            </a:r>
            <a:r>
              <a:rPr lang="en" sz="1100"/>
              <a:t> Adam with an initial learning rate of 0.001.</a:t>
            </a:r>
            <a:endParaRPr sz="1100"/>
          </a:p>
          <a:p>
            <a:pPr marL="457200" lvl="0" indent="-298450" algn="l" rtl="0">
              <a:lnSpc>
                <a:spcPct val="115000"/>
              </a:lnSpc>
              <a:spcBef>
                <a:spcPts val="0"/>
              </a:spcBef>
              <a:spcAft>
                <a:spcPts val="0"/>
              </a:spcAft>
              <a:buSzPts val="1100"/>
              <a:buChar char="●"/>
            </a:pPr>
            <a:r>
              <a:rPr lang="en" sz="1100" b="1"/>
              <a:t>Training epochs:</a:t>
            </a:r>
            <a:r>
              <a:rPr lang="en" sz="1100"/>
              <a:t> 15.</a:t>
            </a:r>
            <a:endParaRPr sz="1100"/>
          </a:p>
          <a:p>
            <a:pPr marL="0" lvl="0" indent="0" algn="l" rtl="0">
              <a:spcBef>
                <a:spcPts val="1200"/>
              </a:spcBef>
              <a:spcAft>
                <a:spcPts val="0"/>
              </a:spcAft>
              <a:buNone/>
            </a:pPr>
            <a:endParaRPr sz="1200">
              <a:solidFill>
                <a:schemeClr val="dk1"/>
              </a:solidFill>
              <a:latin typeface="Cairo"/>
              <a:ea typeface="Cairo"/>
              <a:cs typeface="Cairo"/>
              <a:sym typeface="Cair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65"/>
          <p:cNvSpPr txBox="1">
            <a:spLocks noGrp="1"/>
          </p:cNvSpPr>
          <p:nvPr>
            <p:ph type="title"/>
          </p:nvPr>
        </p:nvSpPr>
        <p:spPr>
          <a:xfrm>
            <a:off x="572050" y="106125"/>
            <a:ext cx="7704000" cy="54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Behind the models used</a:t>
            </a:r>
            <a:endParaRPr sz="2800"/>
          </a:p>
        </p:txBody>
      </p:sp>
      <p:sp>
        <p:nvSpPr>
          <p:cNvPr id="592" name="Google Shape;592;p65"/>
          <p:cNvSpPr txBox="1"/>
          <p:nvPr/>
        </p:nvSpPr>
        <p:spPr>
          <a:xfrm>
            <a:off x="76950" y="652725"/>
            <a:ext cx="8990100" cy="442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200">
                <a:solidFill>
                  <a:schemeClr val="dk1"/>
                </a:solidFill>
                <a:latin typeface="Cairo"/>
                <a:ea typeface="Cairo"/>
                <a:cs typeface="Cairo"/>
                <a:sym typeface="Cairo"/>
              </a:rPr>
              <a:t>A) Convolution Operation (Feature Extraction)</a:t>
            </a:r>
            <a:br>
              <a:rPr lang="en" sz="1200">
                <a:solidFill>
                  <a:schemeClr val="dk1"/>
                </a:solidFill>
                <a:latin typeface="Cairo"/>
                <a:ea typeface="Cairo"/>
                <a:cs typeface="Cairo"/>
                <a:sym typeface="Cairo"/>
              </a:rPr>
            </a:br>
            <a:endParaRPr sz="1200">
              <a:solidFill>
                <a:schemeClr val="dk1"/>
              </a:solidFill>
              <a:latin typeface="Cairo"/>
              <a:ea typeface="Cairo"/>
              <a:cs typeface="Cairo"/>
              <a:sym typeface="Cairo"/>
            </a:endParaRPr>
          </a:p>
          <a:p>
            <a:pPr marL="0" lvl="0" indent="0" algn="l" rtl="0">
              <a:lnSpc>
                <a:spcPct val="115000"/>
              </a:lnSpc>
              <a:spcBef>
                <a:spcPts val="1200"/>
              </a:spcBef>
              <a:spcAft>
                <a:spcPts val="0"/>
              </a:spcAft>
              <a:buNone/>
            </a:pPr>
            <a:endParaRPr sz="1200">
              <a:solidFill>
                <a:schemeClr val="dk1"/>
              </a:solidFill>
              <a:latin typeface="Cairo"/>
              <a:ea typeface="Cairo"/>
              <a:cs typeface="Cairo"/>
              <a:sym typeface="Cairo"/>
            </a:endParaRPr>
          </a:p>
          <a:p>
            <a:pPr marL="0" lvl="0" indent="0" algn="l" rtl="0">
              <a:lnSpc>
                <a:spcPct val="115000"/>
              </a:lnSpc>
              <a:spcBef>
                <a:spcPts val="1200"/>
              </a:spcBef>
              <a:spcAft>
                <a:spcPts val="0"/>
              </a:spcAft>
              <a:buNone/>
            </a:pPr>
            <a:endParaRPr sz="1200">
              <a:solidFill>
                <a:schemeClr val="dk1"/>
              </a:solidFill>
              <a:latin typeface="Cairo"/>
              <a:ea typeface="Cairo"/>
              <a:cs typeface="Cairo"/>
              <a:sym typeface="Cairo"/>
            </a:endParaRPr>
          </a:p>
          <a:p>
            <a:pPr marL="0" lvl="0" indent="0" algn="l" rtl="0">
              <a:lnSpc>
                <a:spcPct val="115000"/>
              </a:lnSpc>
              <a:spcBef>
                <a:spcPts val="1200"/>
              </a:spcBef>
              <a:spcAft>
                <a:spcPts val="0"/>
              </a:spcAft>
              <a:buNone/>
            </a:pPr>
            <a:endParaRPr sz="1200">
              <a:solidFill>
                <a:schemeClr val="dk1"/>
              </a:solidFill>
              <a:latin typeface="Cairo"/>
              <a:ea typeface="Cairo"/>
              <a:cs typeface="Cairo"/>
              <a:sym typeface="Cairo"/>
            </a:endParaRPr>
          </a:p>
          <a:p>
            <a:pPr marL="0" lvl="0" indent="0" algn="l" rtl="0">
              <a:lnSpc>
                <a:spcPct val="115000"/>
              </a:lnSpc>
              <a:spcBef>
                <a:spcPts val="1200"/>
              </a:spcBef>
              <a:spcAft>
                <a:spcPts val="0"/>
              </a:spcAft>
              <a:buNone/>
            </a:pPr>
            <a:endParaRPr sz="1200">
              <a:solidFill>
                <a:schemeClr val="dk1"/>
              </a:solidFill>
              <a:latin typeface="Cairo"/>
              <a:ea typeface="Cairo"/>
              <a:cs typeface="Cairo"/>
              <a:sym typeface="Cairo"/>
            </a:endParaRPr>
          </a:p>
          <a:p>
            <a:pPr marL="0" lvl="0" indent="0" algn="l" rtl="0">
              <a:lnSpc>
                <a:spcPct val="115000"/>
              </a:lnSpc>
              <a:spcBef>
                <a:spcPts val="1200"/>
              </a:spcBef>
              <a:spcAft>
                <a:spcPts val="1200"/>
              </a:spcAft>
              <a:buNone/>
            </a:pPr>
            <a:r>
              <a:rPr lang="en" sz="1200">
                <a:solidFill>
                  <a:schemeClr val="dk1"/>
                </a:solidFill>
                <a:latin typeface="Cairo"/>
                <a:ea typeface="Cairo"/>
                <a:cs typeface="Cairo"/>
                <a:sym typeface="Cairo"/>
              </a:rPr>
              <a:t>B)Activation Functions :- The related papers uses Relu as activation function :-           f(x)=max(0,x)</a:t>
            </a:r>
            <a:br>
              <a:rPr lang="en" sz="1200">
                <a:solidFill>
                  <a:schemeClr val="dk1"/>
                </a:solidFill>
                <a:latin typeface="Cairo"/>
                <a:ea typeface="Cairo"/>
                <a:cs typeface="Cairo"/>
                <a:sym typeface="Cairo"/>
              </a:rPr>
            </a:br>
            <a:br>
              <a:rPr lang="en" sz="1200">
                <a:solidFill>
                  <a:schemeClr val="dk1"/>
                </a:solidFill>
                <a:latin typeface="Cairo"/>
                <a:ea typeface="Cairo"/>
                <a:cs typeface="Cairo"/>
                <a:sym typeface="Cairo"/>
              </a:rPr>
            </a:br>
            <a:r>
              <a:rPr lang="en" sz="1200">
                <a:solidFill>
                  <a:schemeClr val="dk1"/>
                </a:solidFill>
                <a:latin typeface="Cairo"/>
                <a:ea typeface="Cairo"/>
                <a:cs typeface="Cairo"/>
                <a:sym typeface="Cairo"/>
              </a:rPr>
              <a:t>C)Pooling (Downsampling)</a:t>
            </a:r>
            <a:br>
              <a:rPr lang="en" sz="1200">
                <a:solidFill>
                  <a:schemeClr val="dk1"/>
                </a:solidFill>
                <a:latin typeface="Cairo"/>
                <a:ea typeface="Cairo"/>
                <a:cs typeface="Cairo"/>
                <a:sym typeface="Cairo"/>
              </a:rPr>
            </a:br>
            <a:endParaRPr sz="1200">
              <a:solidFill>
                <a:schemeClr val="dk1"/>
              </a:solidFill>
              <a:latin typeface="Cairo"/>
              <a:ea typeface="Cairo"/>
              <a:cs typeface="Cairo"/>
              <a:sym typeface="Cairo"/>
            </a:endParaRPr>
          </a:p>
        </p:txBody>
      </p:sp>
      <p:pic>
        <p:nvPicPr>
          <p:cNvPr id="593" name="Google Shape;593;p65" title="Screenshot 2025-03-20 at 12.58.55 AM.png"/>
          <p:cNvPicPr preferRelativeResize="0"/>
          <p:nvPr/>
        </p:nvPicPr>
        <p:blipFill>
          <a:blip r:embed="rId3">
            <a:alphaModFix/>
          </a:blip>
          <a:stretch>
            <a:fillRect/>
          </a:stretch>
        </p:blipFill>
        <p:spPr>
          <a:xfrm>
            <a:off x="1265950" y="1079175"/>
            <a:ext cx="6706051" cy="1610075"/>
          </a:xfrm>
          <a:prstGeom prst="rect">
            <a:avLst/>
          </a:prstGeom>
          <a:noFill/>
          <a:ln>
            <a:noFill/>
          </a:ln>
        </p:spPr>
      </p:pic>
      <p:pic>
        <p:nvPicPr>
          <p:cNvPr id="594" name="Google Shape;594;p65" title="Screenshot 2025-03-20 at 1.03.02 AM.png"/>
          <p:cNvPicPr preferRelativeResize="0"/>
          <p:nvPr/>
        </p:nvPicPr>
        <p:blipFill>
          <a:blip r:embed="rId4">
            <a:alphaModFix/>
          </a:blip>
          <a:stretch>
            <a:fillRect/>
          </a:stretch>
        </p:blipFill>
        <p:spPr>
          <a:xfrm>
            <a:off x="1399750" y="3568250"/>
            <a:ext cx="6102274" cy="1322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66"/>
          <p:cNvSpPr txBox="1"/>
          <p:nvPr/>
        </p:nvSpPr>
        <p:spPr>
          <a:xfrm>
            <a:off x="365525" y="191475"/>
            <a:ext cx="8128800" cy="60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solidFill>
                  <a:schemeClr val="dk1"/>
                </a:solidFill>
                <a:latin typeface="Cairo"/>
                <a:ea typeface="Cairo"/>
                <a:cs typeface="Cairo"/>
                <a:sym typeface="Cairo"/>
              </a:rPr>
              <a:t>Limitations</a:t>
            </a:r>
            <a:endParaRPr sz="2200">
              <a:solidFill>
                <a:schemeClr val="dk1"/>
              </a:solidFill>
              <a:latin typeface="Cairo"/>
              <a:ea typeface="Cairo"/>
              <a:cs typeface="Cairo"/>
              <a:sym typeface="Cairo"/>
            </a:endParaRPr>
          </a:p>
        </p:txBody>
      </p:sp>
      <p:sp>
        <p:nvSpPr>
          <p:cNvPr id="600" name="Google Shape;600;p66"/>
          <p:cNvSpPr txBox="1"/>
          <p:nvPr/>
        </p:nvSpPr>
        <p:spPr>
          <a:xfrm>
            <a:off x="261100" y="783275"/>
            <a:ext cx="8711700" cy="409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 sz="1300" b="1" dirty="0"/>
              <a:t>(A) Vulnerability to Adversarial Attacks 🚨</a:t>
            </a:r>
            <a:endParaRPr sz="1300" b="1" dirty="0"/>
          </a:p>
          <a:p>
            <a:pPr marL="0" lvl="0" indent="0" algn="l" rtl="0">
              <a:lnSpc>
                <a:spcPct val="115000"/>
              </a:lnSpc>
              <a:spcBef>
                <a:spcPts val="400"/>
              </a:spcBef>
              <a:spcAft>
                <a:spcPts val="0"/>
              </a:spcAft>
              <a:buNone/>
            </a:pPr>
            <a:r>
              <a:rPr lang="en" sz="1100" dirty="0"/>
              <a:t>(</a:t>
            </a:r>
            <a:r>
              <a:rPr lang="en" sz="1100" dirty="0" err="1"/>
              <a:t>i</a:t>
            </a:r>
            <a:r>
              <a:rPr lang="en" sz="1100" dirty="0"/>
              <a:t>) The models fail when compact adversarial perturbations are introduced.</a:t>
            </a:r>
            <a:endParaRPr sz="1100" dirty="0"/>
          </a:p>
          <a:p>
            <a:pPr marL="0" lvl="0" indent="0" algn="l" rtl="0">
              <a:lnSpc>
                <a:spcPct val="115000"/>
              </a:lnSpc>
              <a:spcBef>
                <a:spcPts val="0"/>
              </a:spcBef>
              <a:spcAft>
                <a:spcPts val="0"/>
              </a:spcAft>
              <a:buNone/>
            </a:pPr>
            <a:endParaRPr sz="1100" dirty="0"/>
          </a:p>
          <a:p>
            <a:pPr marL="0" lvl="0" indent="0" algn="l" rtl="0">
              <a:lnSpc>
                <a:spcPct val="115000"/>
              </a:lnSpc>
              <a:spcBef>
                <a:spcPts val="0"/>
              </a:spcBef>
              <a:spcAft>
                <a:spcPts val="0"/>
              </a:spcAft>
              <a:buNone/>
            </a:pPr>
            <a:r>
              <a:rPr lang="en" sz="1100" dirty="0"/>
              <a:t>(ii) Simple </a:t>
            </a:r>
            <a:r>
              <a:rPr lang="en" sz="1100" b="1" dirty="0"/>
              <a:t>Fast Gradient Sign Method (FGSM) and Iterative Gradient Sign (IGS)</a:t>
            </a:r>
            <a:r>
              <a:rPr lang="en" sz="1100" dirty="0"/>
              <a:t> attacks reduce model accuracy </a:t>
            </a:r>
            <a:r>
              <a:rPr lang="en" sz="1100" b="1" dirty="0"/>
              <a:t>to nearly 0%</a:t>
            </a:r>
            <a:r>
              <a:rPr lang="en" sz="1100" dirty="0"/>
              <a:t>.</a:t>
            </a:r>
            <a:endParaRPr sz="1100" dirty="0"/>
          </a:p>
          <a:p>
            <a:pPr marL="0" lvl="0" indent="0" algn="l" rtl="0">
              <a:lnSpc>
                <a:spcPct val="115000"/>
              </a:lnSpc>
              <a:spcBef>
                <a:spcPts val="0"/>
              </a:spcBef>
              <a:spcAft>
                <a:spcPts val="0"/>
              </a:spcAft>
              <a:buNone/>
            </a:pPr>
            <a:endParaRPr sz="1100" dirty="0"/>
          </a:p>
          <a:p>
            <a:pPr marL="0" lvl="0" indent="0" algn="l" rtl="0">
              <a:spcBef>
                <a:spcPts val="0"/>
              </a:spcBef>
              <a:spcAft>
                <a:spcPts val="0"/>
              </a:spcAft>
              <a:buNone/>
            </a:pPr>
            <a:r>
              <a:rPr lang="en" sz="1300" b="1" dirty="0"/>
              <a:t>(B)Inefficiency in Black-Box Attack Defense</a:t>
            </a:r>
            <a:endParaRPr sz="1300" b="1" dirty="0"/>
          </a:p>
          <a:p>
            <a:pPr marL="0" lvl="0" indent="0" algn="l" rtl="0">
              <a:spcBef>
                <a:spcPts val="0"/>
              </a:spcBef>
              <a:spcAft>
                <a:spcPts val="0"/>
              </a:spcAft>
              <a:buNone/>
            </a:pPr>
            <a:br>
              <a:rPr lang="en" sz="1300" b="1" dirty="0"/>
            </a:br>
            <a:r>
              <a:rPr lang="en" sz="1200" dirty="0"/>
              <a:t>(</a:t>
            </a:r>
            <a:r>
              <a:rPr lang="en" sz="1200" dirty="0" err="1"/>
              <a:t>i</a:t>
            </a:r>
            <a:r>
              <a:rPr lang="en" sz="1200" dirty="0"/>
              <a:t>)</a:t>
            </a:r>
            <a:r>
              <a:rPr lang="en" sz="1300" b="1" dirty="0"/>
              <a:t> </a:t>
            </a:r>
            <a:r>
              <a:rPr lang="en" sz="1100" dirty="0"/>
              <a:t>Black-box attacks (e.g., </a:t>
            </a:r>
            <a:r>
              <a:rPr lang="en" sz="1100" b="1" dirty="0"/>
              <a:t>Natural Evolution Strategy (NES)</a:t>
            </a:r>
            <a:r>
              <a:rPr lang="en" sz="1100" dirty="0"/>
              <a:t>) still fool the models </a:t>
            </a:r>
            <a:r>
              <a:rPr lang="en" sz="1100" b="1" dirty="0"/>
              <a:t>without requiring gradient access</a:t>
            </a:r>
            <a:r>
              <a:rPr lang="en" sz="1100" dirty="0"/>
              <a:t>.</a:t>
            </a:r>
            <a:br>
              <a:rPr lang="en" sz="1100" dirty="0"/>
            </a:br>
            <a:endParaRPr sz="1100" dirty="0"/>
          </a:p>
          <a:p>
            <a:pPr marL="0" lvl="0" indent="0" algn="l" rtl="0">
              <a:lnSpc>
                <a:spcPct val="115000"/>
              </a:lnSpc>
              <a:spcBef>
                <a:spcPts val="0"/>
              </a:spcBef>
              <a:spcAft>
                <a:spcPts val="0"/>
              </a:spcAft>
              <a:buNone/>
            </a:pPr>
            <a:r>
              <a:rPr lang="en" sz="1100" dirty="0"/>
              <a:t>(ii) The models rely </a:t>
            </a:r>
            <a:r>
              <a:rPr lang="en" sz="1100" b="1" dirty="0"/>
              <a:t>too much on pixel-level differences</a:t>
            </a:r>
            <a:r>
              <a:rPr lang="en" sz="1100" dirty="0"/>
              <a:t>, making them susceptible to </a:t>
            </a:r>
            <a:r>
              <a:rPr lang="en" sz="1100" b="1" dirty="0"/>
              <a:t>transfer attacks</a:t>
            </a:r>
            <a:r>
              <a:rPr lang="en" sz="1100" dirty="0"/>
              <a:t> from one model to another</a:t>
            </a:r>
            <a:br>
              <a:rPr lang="en" sz="1100" dirty="0"/>
            </a:br>
            <a:br>
              <a:rPr lang="en" sz="1100" dirty="0"/>
            </a:br>
            <a:r>
              <a:rPr lang="en" sz="1600" b="1" dirty="0"/>
              <a:t>(c)</a:t>
            </a:r>
            <a:r>
              <a:rPr lang="en" sz="1200" b="1" dirty="0"/>
              <a:t>Overfitting to Training Data</a:t>
            </a:r>
            <a:br>
              <a:rPr lang="en" sz="1200" b="1" dirty="0"/>
            </a:br>
            <a:r>
              <a:rPr lang="en" sz="1200" dirty="0"/>
              <a:t>(</a:t>
            </a:r>
            <a:r>
              <a:rPr lang="en" sz="1200" dirty="0" err="1"/>
              <a:t>i</a:t>
            </a:r>
            <a:r>
              <a:rPr lang="en" sz="1200" dirty="0"/>
              <a:t>)</a:t>
            </a:r>
            <a:r>
              <a:rPr lang="en" sz="1200" b="1" dirty="0"/>
              <a:t> </a:t>
            </a:r>
            <a:r>
              <a:rPr lang="en" sz="1100" dirty="0"/>
              <a:t>The models, especially </a:t>
            </a:r>
            <a:r>
              <a:rPr lang="en" sz="1100" b="1" dirty="0" err="1"/>
              <a:t>EfficientNet</a:t>
            </a:r>
            <a:r>
              <a:rPr lang="en" sz="1100" dirty="0"/>
              <a:t>, achieve </a:t>
            </a:r>
            <a:r>
              <a:rPr lang="en" sz="1100" b="1" dirty="0"/>
              <a:t>high accuracy (98-99%) on clean images</a:t>
            </a:r>
            <a:r>
              <a:rPr lang="en" sz="1100" dirty="0"/>
              <a:t> but are not robust in real-world conditions.</a:t>
            </a:r>
            <a:endParaRPr sz="1100" dirty="0"/>
          </a:p>
          <a:p>
            <a:pPr marL="0" lvl="0" indent="0" algn="l" rtl="0">
              <a:lnSpc>
                <a:spcPct val="115000"/>
              </a:lnSpc>
              <a:spcBef>
                <a:spcPts val="0"/>
              </a:spcBef>
              <a:spcAft>
                <a:spcPts val="0"/>
              </a:spcAft>
              <a:buNone/>
            </a:pPr>
            <a:endParaRPr sz="1100" dirty="0"/>
          </a:p>
          <a:p>
            <a:pPr marL="0" lvl="0" indent="0" algn="l" rtl="0">
              <a:lnSpc>
                <a:spcPct val="115000"/>
              </a:lnSpc>
              <a:spcBef>
                <a:spcPts val="0"/>
              </a:spcBef>
              <a:spcAft>
                <a:spcPts val="0"/>
              </a:spcAft>
              <a:buNone/>
            </a:pPr>
            <a:r>
              <a:rPr lang="en" sz="1100" dirty="0"/>
              <a:t>(ii)Adding augmentations (blur, noise) helps slightly but does not fully solve the problem.</a:t>
            </a:r>
            <a:endParaRPr sz="11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67"/>
          <p:cNvSpPr txBox="1">
            <a:spLocks noGrp="1"/>
          </p:cNvSpPr>
          <p:nvPr>
            <p:ph type="title"/>
          </p:nvPr>
        </p:nvSpPr>
        <p:spPr>
          <a:xfrm>
            <a:off x="720000" y="1137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Related Research Papers</a:t>
            </a:r>
            <a:endParaRPr/>
          </a:p>
          <a:p>
            <a:pPr marL="0" lvl="0" indent="0" algn="l" rtl="0">
              <a:spcBef>
                <a:spcPts val="0"/>
              </a:spcBef>
              <a:spcAft>
                <a:spcPts val="0"/>
              </a:spcAft>
              <a:buNone/>
            </a:pPr>
            <a:endParaRPr/>
          </a:p>
        </p:txBody>
      </p:sp>
      <p:graphicFrame>
        <p:nvGraphicFramePr>
          <p:cNvPr id="606" name="Google Shape;606;p67"/>
          <p:cNvGraphicFramePr/>
          <p:nvPr/>
        </p:nvGraphicFramePr>
        <p:xfrm>
          <a:off x="243850" y="634360"/>
          <a:ext cx="8656300" cy="4467650"/>
        </p:xfrm>
        <a:graphic>
          <a:graphicData uri="http://schemas.openxmlformats.org/drawingml/2006/table">
            <a:tbl>
              <a:tblPr>
                <a:noFill/>
                <a:tableStyleId>{62A8C89B-48D5-464A-8044-4E684813D3A1}</a:tableStyleId>
              </a:tblPr>
              <a:tblGrid>
                <a:gridCol w="1453050">
                  <a:extLst>
                    <a:ext uri="{9D8B030D-6E8A-4147-A177-3AD203B41FA5}">
                      <a16:colId xmlns:a16="http://schemas.microsoft.com/office/drawing/2014/main" val="20000"/>
                    </a:ext>
                  </a:extLst>
                </a:gridCol>
                <a:gridCol w="2497200">
                  <a:extLst>
                    <a:ext uri="{9D8B030D-6E8A-4147-A177-3AD203B41FA5}">
                      <a16:colId xmlns:a16="http://schemas.microsoft.com/office/drawing/2014/main" val="20001"/>
                    </a:ext>
                  </a:extLst>
                </a:gridCol>
                <a:gridCol w="2525875">
                  <a:extLst>
                    <a:ext uri="{9D8B030D-6E8A-4147-A177-3AD203B41FA5}">
                      <a16:colId xmlns:a16="http://schemas.microsoft.com/office/drawing/2014/main" val="20002"/>
                    </a:ext>
                  </a:extLst>
                </a:gridCol>
                <a:gridCol w="2180175">
                  <a:extLst>
                    <a:ext uri="{9D8B030D-6E8A-4147-A177-3AD203B41FA5}">
                      <a16:colId xmlns:a16="http://schemas.microsoft.com/office/drawing/2014/main" val="20003"/>
                    </a:ext>
                  </a:extLst>
                </a:gridCol>
              </a:tblGrid>
              <a:tr h="413975">
                <a:tc>
                  <a:txBody>
                    <a:bodyPr/>
                    <a:lstStyle/>
                    <a:p>
                      <a:pPr marL="0" lvl="0" indent="0" algn="ctr" rtl="0">
                        <a:spcBef>
                          <a:spcPts val="0"/>
                        </a:spcBef>
                        <a:spcAft>
                          <a:spcPts val="0"/>
                        </a:spcAft>
                        <a:buNone/>
                      </a:pPr>
                      <a:r>
                        <a:rPr lang="en" sz="1800">
                          <a:solidFill>
                            <a:schemeClr val="dk1"/>
                          </a:solidFill>
                          <a:latin typeface="Space Grotesk Medium"/>
                          <a:ea typeface="Space Grotesk Medium"/>
                          <a:cs typeface="Space Grotesk Medium"/>
                          <a:sym typeface="Space Grotesk Medium"/>
                        </a:rPr>
                        <a:t>Title</a:t>
                      </a:r>
                      <a:endParaRPr sz="1800">
                        <a:solidFill>
                          <a:schemeClr val="dk1"/>
                        </a:solidFill>
                        <a:latin typeface="Space Grotesk Medium"/>
                        <a:ea typeface="Space Grotesk Medium"/>
                        <a:cs typeface="Space Grotesk Medium"/>
                        <a:sym typeface="Space Grotesk Medium"/>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800">
                          <a:solidFill>
                            <a:schemeClr val="dk1"/>
                          </a:solidFill>
                          <a:latin typeface="Space Grotesk Medium"/>
                          <a:ea typeface="Space Grotesk Medium"/>
                          <a:cs typeface="Space Grotesk Medium"/>
                          <a:sym typeface="Space Grotesk Medium"/>
                        </a:rPr>
                        <a:t>Approach </a:t>
                      </a:r>
                      <a:endParaRPr sz="1800">
                        <a:solidFill>
                          <a:schemeClr val="dk1"/>
                        </a:solidFill>
                        <a:latin typeface="Space Grotesk Medium"/>
                        <a:ea typeface="Space Grotesk Medium"/>
                        <a:cs typeface="Space Grotesk Medium"/>
                        <a:sym typeface="Space Grotesk Medium"/>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800">
                          <a:solidFill>
                            <a:schemeClr val="dk1"/>
                          </a:solidFill>
                          <a:latin typeface="Space Grotesk Medium"/>
                          <a:ea typeface="Space Grotesk Medium"/>
                          <a:cs typeface="Space Grotesk Medium"/>
                          <a:sym typeface="Space Grotesk Medium"/>
                        </a:rPr>
                        <a:t>Result</a:t>
                      </a:r>
                      <a:endParaRPr sz="1800">
                        <a:solidFill>
                          <a:schemeClr val="dk1"/>
                        </a:solidFill>
                        <a:latin typeface="Space Grotesk Medium"/>
                        <a:ea typeface="Space Grotesk Medium"/>
                        <a:cs typeface="Space Grotesk Medium"/>
                        <a:sym typeface="Space Grotesk Medium"/>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Clr>
                          <a:srgbClr val="000000"/>
                        </a:buClr>
                        <a:buSzPts val="1100"/>
                        <a:buFont typeface="Arial"/>
                        <a:buNone/>
                      </a:pPr>
                      <a:r>
                        <a:rPr lang="en" sz="1800">
                          <a:solidFill>
                            <a:schemeClr val="dk1"/>
                          </a:solidFill>
                          <a:latin typeface="Space Grotesk Medium"/>
                          <a:ea typeface="Space Grotesk Medium"/>
                          <a:cs typeface="Space Grotesk Medium"/>
                          <a:sym typeface="Space Grotesk Medium"/>
                        </a:rPr>
                        <a:t>Limitation</a:t>
                      </a:r>
                      <a:endParaRPr sz="1800">
                        <a:solidFill>
                          <a:schemeClr val="dk1"/>
                        </a:solidFill>
                        <a:latin typeface="Space Grotesk Medium"/>
                        <a:ea typeface="Space Grotesk Medium"/>
                        <a:cs typeface="Space Grotesk Medium"/>
                        <a:sym typeface="Space Grotesk Medium"/>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826125">
                <a:tc>
                  <a:txBody>
                    <a:bodyPr/>
                    <a:lstStyle/>
                    <a:p>
                      <a:pPr marL="0" lvl="0" indent="0" algn="l" rtl="0">
                        <a:spcBef>
                          <a:spcPts val="0"/>
                        </a:spcBef>
                        <a:spcAft>
                          <a:spcPts val="0"/>
                        </a:spcAft>
                        <a:buNone/>
                      </a:pPr>
                      <a:r>
                        <a:rPr lang="en" sz="1200" b="1">
                          <a:solidFill>
                            <a:schemeClr val="dk1"/>
                          </a:solidFill>
                          <a:latin typeface="Cairo"/>
                          <a:ea typeface="Cairo"/>
                          <a:cs typeface="Cairo"/>
                          <a:sym typeface="Cairo"/>
                        </a:rPr>
                        <a:t>Transferable Adversarial Attacks on Audio Deepfake Detection</a:t>
                      </a:r>
                      <a:endParaRPr sz="1200" b="1">
                        <a:solidFill>
                          <a:schemeClr val="dk1"/>
                        </a:solidFill>
                        <a:latin typeface="Cairo"/>
                        <a:ea typeface="Cairo"/>
                        <a:cs typeface="Cairo"/>
                        <a:sym typeface="Cair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200">
                          <a:solidFill>
                            <a:schemeClr val="dk1"/>
                          </a:solidFill>
                          <a:latin typeface="Cairo"/>
                          <a:ea typeface="Cairo"/>
                          <a:cs typeface="Cairo"/>
                          <a:sym typeface="Cairo"/>
                        </a:rPr>
                        <a:t>GAN-based adversarial attack that leverages an ensemble of surrogate audio deepfake detection models and incorporates self-supervised audio modeling</a:t>
                      </a:r>
                      <a:endParaRPr sz="1200">
                        <a:solidFill>
                          <a:schemeClr val="dk1"/>
                        </a:solidFill>
                        <a:latin typeface="Cairo"/>
                        <a:ea typeface="Cairo"/>
                        <a:cs typeface="Cairo"/>
                        <a:sym typeface="Cairo"/>
                      </a:endParaRPr>
                    </a:p>
                  </a:txBody>
                  <a:tcPr marL="91425"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200">
                          <a:solidFill>
                            <a:schemeClr val="dk1"/>
                          </a:solidFill>
                          <a:latin typeface="Cairo"/>
                          <a:ea typeface="Cairo"/>
                          <a:cs typeface="Cairo"/>
                          <a:sym typeface="Cairo"/>
                        </a:rPr>
                        <a:t>Reduced the accuracy from 98% to 26% in white-box scenarios, 92% to 54% in gray-box scenarios, and 94% to 84% in black-box scenarios</a:t>
                      </a:r>
                      <a:endParaRPr sz="1200">
                        <a:solidFill>
                          <a:schemeClr val="dk1"/>
                        </a:solidFill>
                        <a:latin typeface="Cairo"/>
                        <a:ea typeface="Cairo"/>
                        <a:cs typeface="Cairo"/>
                        <a:sym typeface="Cairo"/>
                      </a:endParaRPr>
                    </a:p>
                  </a:txBody>
                  <a:tcPr marL="91425"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200">
                          <a:solidFill>
                            <a:schemeClr val="dk1"/>
                          </a:solidFill>
                          <a:latin typeface="Cairo"/>
                          <a:ea typeface="Cairo"/>
                          <a:cs typeface="Cairo"/>
                          <a:sym typeface="Cairo"/>
                        </a:rPr>
                        <a:t>Doesn’t employ any defense techniques; Noise-quality tradeoff is present</a:t>
                      </a:r>
                      <a:endParaRPr sz="1200">
                        <a:solidFill>
                          <a:schemeClr val="dk1"/>
                        </a:solidFill>
                        <a:latin typeface="Cairo"/>
                        <a:ea typeface="Cairo"/>
                        <a:cs typeface="Cairo"/>
                        <a:sym typeface="Cairo"/>
                      </a:endParaRPr>
                    </a:p>
                  </a:txBody>
                  <a:tcPr marL="91425"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991350">
                <a:tc>
                  <a:txBody>
                    <a:bodyPr/>
                    <a:lstStyle/>
                    <a:p>
                      <a:pPr marL="0" lvl="0" indent="0" algn="l" rtl="0">
                        <a:spcBef>
                          <a:spcPts val="0"/>
                        </a:spcBef>
                        <a:spcAft>
                          <a:spcPts val="0"/>
                        </a:spcAft>
                        <a:buNone/>
                      </a:pPr>
                      <a:r>
                        <a:rPr lang="en" sz="1200" b="1">
                          <a:solidFill>
                            <a:schemeClr val="dk1"/>
                          </a:solidFill>
                          <a:latin typeface="Cairo"/>
                          <a:ea typeface="Cairo"/>
                          <a:cs typeface="Cairo"/>
                          <a:sym typeface="Cairo"/>
                        </a:rPr>
                        <a:t>Comprehensive Evaluation of Deepfake Detection Models (MDPI, 2025)</a:t>
                      </a:r>
                      <a:endParaRPr sz="1200" b="1">
                        <a:solidFill>
                          <a:schemeClr val="dk1"/>
                        </a:solidFill>
                        <a:latin typeface="Cairo"/>
                        <a:ea typeface="Cairo"/>
                        <a:cs typeface="Cairo"/>
                        <a:sym typeface="Cair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200" dirty="0">
                          <a:solidFill>
                            <a:schemeClr val="dk1"/>
                          </a:solidFill>
                          <a:latin typeface="Cairo"/>
                          <a:ea typeface="Cairo"/>
                          <a:cs typeface="Cairo"/>
                          <a:sym typeface="Cairo"/>
                        </a:rPr>
                        <a:t>Evaluates four detection models (</a:t>
                      </a:r>
                      <a:r>
                        <a:rPr lang="en" sz="1200" dirty="0" err="1">
                          <a:solidFill>
                            <a:schemeClr val="dk1"/>
                          </a:solidFill>
                          <a:latin typeface="Cairo"/>
                          <a:ea typeface="Cairo"/>
                          <a:cs typeface="Cairo"/>
                          <a:sym typeface="Cairo"/>
                        </a:rPr>
                        <a:t>XCeption</a:t>
                      </a:r>
                      <a:r>
                        <a:rPr lang="en" sz="1200" dirty="0">
                          <a:solidFill>
                            <a:schemeClr val="dk1"/>
                          </a:solidFill>
                          <a:latin typeface="Cairo"/>
                          <a:ea typeface="Cairo"/>
                          <a:cs typeface="Cairo"/>
                          <a:sym typeface="Cairo"/>
                        </a:rPr>
                        <a:t>, ResNet-50, VGG16, </a:t>
                      </a:r>
                      <a:r>
                        <a:rPr lang="en" sz="1200" dirty="0" err="1">
                          <a:solidFill>
                            <a:schemeClr val="dk1"/>
                          </a:solidFill>
                          <a:latin typeface="Cairo"/>
                          <a:ea typeface="Cairo"/>
                          <a:cs typeface="Cairo"/>
                          <a:sym typeface="Cairo"/>
                        </a:rPr>
                        <a:t>MobileNet</a:t>
                      </a:r>
                      <a:r>
                        <a:rPr lang="en" sz="1200" dirty="0">
                          <a:solidFill>
                            <a:schemeClr val="dk1"/>
                          </a:solidFill>
                          <a:latin typeface="Cairo"/>
                          <a:ea typeface="Cairo"/>
                          <a:cs typeface="Cairo"/>
                          <a:sym typeface="Cairo"/>
                        </a:rPr>
                        <a:t> V2) across accuracy, generalization, and adversarial robustness</a:t>
                      </a:r>
                      <a:endParaRPr sz="1200" dirty="0">
                        <a:solidFill>
                          <a:schemeClr val="dk1"/>
                        </a:solidFill>
                        <a:latin typeface="Cairo"/>
                        <a:ea typeface="Cairo"/>
                        <a:cs typeface="Cairo"/>
                        <a:sym typeface="Cairo"/>
                      </a:endParaRPr>
                    </a:p>
                  </a:txBody>
                  <a:tcPr marL="91425"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200">
                          <a:solidFill>
                            <a:schemeClr val="dk1"/>
                          </a:solidFill>
                          <a:latin typeface="Cairo"/>
                          <a:ea typeface="Cairo"/>
                          <a:cs typeface="Cairo"/>
                          <a:sym typeface="Cairo"/>
                        </a:rPr>
                        <a:t>XCeption achieved highest accuracy (89.2%) and fastest inference (85ms/frame); all models showed 15-30% accuracy drop under adversarial attack</a:t>
                      </a:r>
                      <a:endParaRPr sz="1200">
                        <a:solidFill>
                          <a:schemeClr val="dk1"/>
                        </a:solidFill>
                        <a:latin typeface="Cairo"/>
                        <a:ea typeface="Cairo"/>
                        <a:cs typeface="Cairo"/>
                        <a:sym typeface="Cairo"/>
                      </a:endParaRPr>
                    </a:p>
                  </a:txBody>
                  <a:tcPr marL="91425"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200">
                          <a:solidFill>
                            <a:schemeClr val="dk1"/>
                          </a:solidFill>
                          <a:latin typeface="Cairo"/>
                          <a:ea typeface="Cairo"/>
                          <a:cs typeface="Cairo"/>
                          <a:sym typeface="Cairo"/>
                        </a:rPr>
                        <a:t>Limited testing against only FGSM attacks; dataset bias; results may not generalize to newer deepfake generation techniques</a:t>
                      </a:r>
                      <a:endParaRPr sz="1200">
                        <a:solidFill>
                          <a:schemeClr val="dk1"/>
                        </a:solidFill>
                        <a:latin typeface="Cairo"/>
                        <a:ea typeface="Cairo"/>
                        <a:cs typeface="Cairo"/>
                        <a:sym typeface="Cairo"/>
                      </a:endParaRPr>
                    </a:p>
                  </a:txBody>
                  <a:tcPr marL="91425"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991350">
                <a:tc>
                  <a:txBody>
                    <a:bodyPr/>
                    <a:lstStyle/>
                    <a:p>
                      <a:pPr marL="0" lvl="0" indent="0" algn="l" rtl="0">
                        <a:spcBef>
                          <a:spcPts val="0"/>
                        </a:spcBef>
                        <a:spcAft>
                          <a:spcPts val="0"/>
                        </a:spcAft>
                        <a:buNone/>
                      </a:pPr>
                      <a:r>
                        <a:rPr lang="en" sz="1200" b="1">
                          <a:solidFill>
                            <a:schemeClr val="dk1"/>
                          </a:solidFill>
                          <a:latin typeface="Cairo"/>
                          <a:ea typeface="Cairo"/>
                          <a:cs typeface="Cairo"/>
                          <a:sym typeface="Cairo"/>
                        </a:rPr>
                        <a:t>Building Trust in Deepfake Detection (SSRN 2024)</a:t>
                      </a:r>
                      <a:endParaRPr sz="1200" b="1">
                        <a:solidFill>
                          <a:schemeClr val="dk1"/>
                        </a:solidFill>
                        <a:latin typeface="Cairo"/>
                        <a:ea typeface="Cairo"/>
                        <a:cs typeface="Cairo"/>
                        <a:sym typeface="Cair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200" dirty="0">
                          <a:solidFill>
                            <a:schemeClr val="dk1"/>
                          </a:solidFill>
                          <a:latin typeface="Cairo"/>
                          <a:ea typeface="Cairo"/>
                          <a:cs typeface="Cairo"/>
                          <a:sym typeface="Cairo"/>
                        </a:rPr>
                        <a:t>Systematic review of attack types and defense strategies with focus on hybrid passive/proactive defenses</a:t>
                      </a:r>
                      <a:endParaRPr sz="1200" dirty="0">
                        <a:solidFill>
                          <a:schemeClr val="dk1"/>
                        </a:solidFill>
                        <a:latin typeface="Cairo"/>
                        <a:ea typeface="Cairo"/>
                        <a:cs typeface="Cairo"/>
                        <a:sym typeface="Cairo"/>
                      </a:endParaRPr>
                    </a:p>
                  </a:txBody>
                  <a:tcPr marL="91425"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200">
                          <a:solidFill>
                            <a:schemeClr val="dk1"/>
                          </a:solidFill>
                          <a:latin typeface="Cairo"/>
                          <a:ea typeface="Cairo"/>
                          <a:cs typeface="Cairo"/>
                          <a:sym typeface="Cairo"/>
                        </a:rPr>
                        <a:t>Hybrid defenses (combining methods like adversarial training + denoising) outperform single-method approaches; identified vulnerability to adaptive attacks</a:t>
                      </a:r>
                      <a:endParaRPr sz="1200">
                        <a:solidFill>
                          <a:schemeClr val="dk1"/>
                        </a:solidFill>
                        <a:latin typeface="Cairo"/>
                        <a:ea typeface="Cairo"/>
                        <a:cs typeface="Cairo"/>
                        <a:sym typeface="Cairo"/>
                      </a:endParaRPr>
                    </a:p>
                  </a:txBody>
                  <a:tcPr marL="91425"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200">
                          <a:solidFill>
                            <a:schemeClr val="dk1"/>
                          </a:solidFill>
                          <a:latin typeface="Cairo"/>
                          <a:ea typeface="Cairo"/>
                          <a:cs typeface="Cairo"/>
                          <a:sym typeface="Cairo"/>
                        </a:rPr>
                        <a:t>Implementation complexity for hybrid defenses; lack of standardized benchmarks; limited coverage of audio/video deepfakes</a:t>
                      </a:r>
                      <a:endParaRPr sz="1200">
                        <a:solidFill>
                          <a:schemeClr val="dk1"/>
                        </a:solidFill>
                        <a:latin typeface="Cairo"/>
                        <a:ea typeface="Cairo"/>
                        <a:cs typeface="Cairo"/>
                        <a:sym typeface="Cairo"/>
                      </a:endParaRPr>
                    </a:p>
                  </a:txBody>
                  <a:tcPr marL="91425"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156575">
                <a:tc>
                  <a:txBody>
                    <a:bodyPr/>
                    <a:lstStyle/>
                    <a:p>
                      <a:pPr marL="0" lvl="0" indent="0" algn="l" rtl="0">
                        <a:spcBef>
                          <a:spcPts val="0"/>
                        </a:spcBef>
                        <a:spcAft>
                          <a:spcPts val="0"/>
                        </a:spcAft>
                        <a:buNone/>
                      </a:pPr>
                      <a:r>
                        <a:rPr lang="en" sz="1200" b="1">
                          <a:solidFill>
                            <a:schemeClr val="dk1"/>
                          </a:solidFill>
                          <a:latin typeface="Cairo"/>
                          <a:ea typeface="Cairo"/>
                          <a:cs typeface="Cairo"/>
                          <a:sym typeface="Cairo"/>
                        </a:rPr>
                        <a:t>Defense Against Adversarial Attacks on Audio DeepFake Detection(2023)</a:t>
                      </a:r>
                      <a:endParaRPr sz="1200" b="1">
                        <a:solidFill>
                          <a:schemeClr val="dk1"/>
                        </a:solidFill>
                        <a:latin typeface="Cairo"/>
                        <a:ea typeface="Cairo"/>
                        <a:cs typeface="Cairo"/>
                        <a:sym typeface="Cair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200">
                          <a:solidFill>
                            <a:schemeClr val="dk1"/>
                          </a:solidFill>
                          <a:latin typeface="Cairo"/>
                          <a:ea typeface="Cairo"/>
                          <a:cs typeface="Cairo"/>
                          <a:sym typeface="Cairo"/>
                        </a:rPr>
                        <a:t>Used 3 approaches for defense - White-box, Transferability Attacks and Adversarial Adaptive Training</a:t>
                      </a:r>
                      <a:endParaRPr sz="1200">
                        <a:solidFill>
                          <a:schemeClr val="dk1"/>
                        </a:solidFill>
                        <a:latin typeface="Cairo"/>
                        <a:ea typeface="Cairo"/>
                        <a:cs typeface="Cairo"/>
                        <a:sym typeface="Cairo"/>
                      </a:endParaRPr>
                    </a:p>
                  </a:txBody>
                  <a:tcPr marL="91425"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200">
                          <a:solidFill>
                            <a:schemeClr val="dk1"/>
                          </a:solidFill>
                          <a:latin typeface="Cairo"/>
                          <a:ea typeface="Cairo"/>
                          <a:cs typeface="Cairo"/>
                          <a:sym typeface="Cairo"/>
                        </a:rPr>
                        <a:t>Equal Error Rate found to be lower than standard approaches, Memory overhead was minimal</a:t>
                      </a:r>
                      <a:endParaRPr sz="1200">
                        <a:solidFill>
                          <a:schemeClr val="dk1"/>
                        </a:solidFill>
                        <a:latin typeface="Cairo"/>
                        <a:ea typeface="Cairo"/>
                        <a:cs typeface="Cairo"/>
                        <a:sym typeface="Cairo"/>
                      </a:endParaRPr>
                    </a:p>
                  </a:txBody>
                  <a:tcPr marL="91425"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200" dirty="0">
                          <a:solidFill>
                            <a:schemeClr val="dk1"/>
                          </a:solidFill>
                          <a:latin typeface="Cairo"/>
                          <a:ea typeface="Cairo"/>
                          <a:cs typeface="Cairo"/>
                          <a:sym typeface="Cairo"/>
                        </a:rPr>
                        <a:t>Training time increased as compared to standard approaches</a:t>
                      </a:r>
                      <a:endParaRPr sz="1200" dirty="0">
                        <a:solidFill>
                          <a:schemeClr val="dk1"/>
                        </a:solidFill>
                        <a:latin typeface="Cairo"/>
                        <a:ea typeface="Cairo"/>
                        <a:cs typeface="Cairo"/>
                        <a:sym typeface="Cairo"/>
                      </a:endParaRPr>
                    </a:p>
                  </a:txBody>
                  <a:tcPr marL="91425"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8"/>
          <p:cNvSpPr txBox="1">
            <a:spLocks noGrp="1"/>
          </p:cNvSpPr>
          <p:nvPr>
            <p:ph type="title"/>
          </p:nvPr>
        </p:nvSpPr>
        <p:spPr>
          <a:xfrm>
            <a:off x="720000" y="2131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Related Research Papers</a:t>
            </a:r>
            <a:endParaRPr/>
          </a:p>
          <a:p>
            <a:pPr marL="0" lvl="0" indent="0" algn="l" rtl="0">
              <a:spcBef>
                <a:spcPts val="0"/>
              </a:spcBef>
              <a:spcAft>
                <a:spcPts val="0"/>
              </a:spcAft>
              <a:buNone/>
            </a:pPr>
            <a:endParaRPr/>
          </a:p>
        </p:txBody>
      </p:sp>
      <p:graphicFrame>
        <p:nvGraphicFramePr>
          <p:cNvPr id="612" name="Google Shape;612;p68"/>
          <p:cNvGraphicFramePr/>
          <p:nvPr/>
        </p:nvGraphicFramePr>
        <p:xfrm>
          <a:off x="600713" y="834635"/>
          <a:ext cx="7883125" cy="3685515"/>
        </p:xfrm>
        <a:graphic>
          <a:graphicData uri="http://schemas.openxmlformats.org/drawingml/2006/table">
            <a:tbl>
              <a:tblPr>
                <a:noFill/>
                <a:tableStyleId>{62A8C89B-48D5-464A-8044-4E684813D3A1}</a:tableStyleId>
              </a:tblPr>
              <a:tblGrid>
                <a:gridCol w="1718075">
                  <a:extLst>
                    <a:ext uri="{9D8B030D-6E8A-4147-A177-3AD203B41FA5}">
                      <a16:colId xmlns:a16="http://schemas.microsoft.com/office/drawing/2014/main" val="20000"/>
                    </a:ext>
                  </a:extLst>
                </a:gridCol>
                <a:gridCol w="2168275">
                  <a:extLst>
                    <a:ext uri="{9D8B030D-6E8A-4147-A177-3AD203B41FA5}">
                      <a16:colId xmlns:a16="http://schemas.microsoft.com/office/drawing/2014/main" val="20001"/>
                    </a:ext>
                  </a:extLst>
                </a:gridCol>
                <a:gridCol w="1862050">
                  <a:extLst>
                    <a:ext uri="{9D8B030D-6E8A-4147-A177-3AD203B41FA5}">
                      <a16:colId xmlns:a16="http://schemas.microsoft.com/office/drawing/2014/main" val="20002"/>
                    </a:ext>
                  </a:extLst>
                </a:gridCol>
                <a:gridCol w="2134725">
                  <a:extLst>
                    <a:ext uri="{9D8B030D-6E8A-4147-A177-3AD203B41FA5}">
                      <a16:colId xmlns:a16="http://schemas.microsoft.com/office/drawing/2014/main" val="20003"/>
                    </a:ext>
                  </a:extLst>
                </a:gridCol>
              </a:tblGrid>
              <a:tr h="497875">
                <a:tc>
                  <a:txBody>
                    <a:bodyPr/>
                    <a:lstStyle/>
                    <a:p>
                      <a:pPr marL="0" lvl="0" indent="0" algn="ctr" rtl="0">
                        <a:spcBef>
                          <a:spcPts val="0"/>
                        </a:spcBef>
                        <a:spcAft>
                          <a:spcPts val="0"/>
                        </a:spcAft>
                        <a:buNone/>
                      </a:pPr>
                      <a:r>
                        <a:rPr lang="en" sz="1800">
                          <a:solidFill>
                            <a:schemeClr val="dk1"/>
                          </a:solidFill>
                          <a:latin typeface="Space Grotesk Medium"/>
                          <a:ea typeface="Space Grotesk Medium"/>
                          <a:cs typeface="Space Grotesk Medium"/>
                          <a:sym typeface="Space Grotesk Medium"/>
                        </a:rPr>
                        <a:t>Title</a:t>
                      </a:r>
                      <a:endParaRPr sz="1800">
                        <a:solidFill>
                          <a:schemeClr val="dk1"/>
                        </a:solidFill>
                        <a:latin typeface="Space Grotesk Medium"/>
                        <a:ea typeface="Space Grotesk Medium"/>
                        <a:cs typeface="Space Grotesk Medium"/>
                        <a:sym typeface="Space Grotesk Medium"/>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800">
                          <a:solidFill>
                            <a:schemeClr val="dk1"/>
                          </a:solidFill>
                          <a:latin typeface="Space Grotesk Medium"/>
                          <a:ea typeface="Space Grotesk Medium"/>
                          <a:cs typeface="Space Grotesk Medium"/>
                          <a:sym typeface="Space Grotesk Medium"/>
                        </a:rPr>
                        <a:t>Approach </a:t>
                      </a:r>
                      <a:endParaRPr sz="1800">
                        <a:solidFill>
                          <a:schemeClr val="dk1"/>
                        </a:solidFill>
                        <a:latin typeface="Space Grotesk Medium"/>
                        <a:ea typeface="Space Grotesk Medium"/>
                        <a:cs typeface="Space Grotesk Medium"/>
                        <a:sym typeface="Space Grotesk Medium"/>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800">
                          <a:solidFill>
                            <a:schemeClr val="dk1"/>
                          </a:solidFill>
                          <a:latin typeface="Space Grotesk Medium"/>
                          <a:ea typeface="Space Grotesk Medium"/>
                          <a:cs typeface="Space Grotesk Medium"/>
                          <a:sym typeface="Space Grotesk Medium"/>
                        </a:rPr>
                        <a:t>Result</a:t>
                      </a:r>
                      <a:endParaRPr sz="1800">
                        <a:solidFill>
                          <a:schemeClr val="dk1"/>
                        </a:solidFill>
                        <a:latin typeface="Space Grotesk Medium"/>
                        <a:ea typeface="Space Grotesk Medium"/>
                        <a:cs typeface="Space Grotesk Medium"/>
                        <a:sym typeface="Space Grotesk Medium"/>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Clr>
                          <a:srgbClr val="000000"/>
                        </a:buClr>
                        <a:buSzPts val="1100"/>
                        <a:buFont typeface="Arial"/>
                        <a:buNone/>
                      </a:pPr>
                      <a:r>
                        <a:rPr lang="en" sz="1800">
                          <a:solidFill>
                            <a:schemeClr val="dk1"/>
                          </a:solidFill>
                          <a:latin typeface="Space Grotesk Medium"/>
                          <a:ea typeface="Space Grotesk Medium"/>
                          <a:cs typeface="Space Grotesk Medium"/>
                          <a:sym typeface="Space Grotesk Medium"/>
                        </a:rPr>
                        <a:t>Limitation</a:t>
                      </a:r>
                      <a:endParaRPr sz="1800">
                        <a:solidFill>
                          <a:schemeClr val="dk1"/>
                        </a:solidFill>
                        <a:latin typeface="Space Grotesk Medium"/>
                        <a:ea typeface="Space Grotesk Medium"/>
                        <a:cs typeface="Space Grotesk Medium"/>
                        <a:sym typeface="Space Grotesk Medium"/>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561725">
                <a:tc>
                  <a:txBody>
                    <a:bodyPr/>
                    <a:lstStyle/>
                    <a:p>
                      <a:pPr marL="0" lvl="0" indent="0" algn="l" rtl="0">
                        <a:spcBef>
                          <a:spcPts val="0"/>
                        </a:spcBef>
                        <a:spcAft>
                          <a:spcPts val="0"/>
                        </a:spcAft>
                        <a:buNone/>
                      </a:pPr>
                      <a:r>
                        <a:rPr lang="en" sz="1200" b="1">
                          <a:solidFill>
                            <a:schemeClr val="dk1"/>
                          </a:solidFill>
                          <a:latin typeface="Cairo"/>
                          <a:ea typeface="Cairo"/>
                          <a:cs typeface="Cairo"/>
                          <a:sym typeface="Cairo"/>
                        </a:rPr>
                        <a:t>XAI-Based Detection of Adversarial Attacks on Deepfake Detectors (2024)</a:t>
                      </a:r>
                      <a:endParaRPr sz="1200" b="1">
                        <a:solidFill>
                          <a:schemeClr val="dk1"/>
                        </a:solidFill>
                        <a:latin typeface="Cairo"/>
                        <a:ea typeface="Cairo"/>
                        <a:cs typeface="Cairo"/>
                        <a:sym typeface="Cair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200">
                          <a:solidFill>
                            <a:schemeClr val="dk1"/>
                          </a:solidFill>
                          <a:latin typeface="Cairo"/>
                          <a:ea typeface="Cairo"/>
                          <a:cs typeface="Cairo"/>
                          <a:sym typeface="Cairo"/>
                        </a:rPr>
                        <a:t>Uses explainable AI to generate interpretability maps and trains a classifier to detect when deepfake detectors are being manipulated</a:t>
                      </a:r>
                      <a:endParaRPr/>
                    </a:p>
                  </a:txBody>
                  <a:tcPr marL="91425"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200">
                          <a:solidFill>
                            <a:schemeClr val="dk1"/>
                          </a:solidFill>
                          <a:latin typeface="Cairo"/>
                          <a:ea typeface="Cairo"/>
                          <a:cs typeface="Cairo"/>
                          <a:sym typeface="Cairo"/>
                        </a:rPr>
                        <a:t>Successfully identifies adversarial attacks without changing performance of the underlying detector</a:t>
                      </a:r>
                      <a:endParaRPr/>
                    </a:p>
                  </a:txBody>
                  <a:tcPr marL="91425"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200">
                          <a:solidFill>
                            <a:schemeClr val="dk1"/>
                          </a:solidFill>
                          <a:latin typeface="Cairo"/>
                          <a:ea typeface="Cairo"/>
                          <a:cs typeface="Cairo"/>
                          <a:sym typeface="Cairo"/>
                        </a:rPr>
                        <a:t>Adds computational overhead; might be vulnerable to extremely sophisticated attacks targeting both detector and XAI component</a:t>
                      </a:r>
                      <a:endParaRPr/>
                    </a:p>
                  </a:txBody>
                  <a:tcPr marL="91425"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810200">
                <a:tc>
                  <a:txBody>
                    <a:bodyPr/>
                    <a:lstStyle/>
                    <a:p>
                      <a:pPr marL="0" lvl="0" indent="0" algn="l" rtl="0">
                        <a:spcBef>
                          <a:spcPts val="0"/>
                        </a:spcBef>
                        <a:spcAft>
                          <a:spcPts val="0"/>
                        </a:spcAft>
                        <a:buNone/>
                      </a:pPr>
                      <a:r>
                        <a:rPr lang="en" sz="1200" b="1">
                          <a:solidFill>
                            <a:schemeClr val="dk1"/>
                          </a:solidFill>
                          <a:latin typeface="Cairo"/>
                          <a:ea typeface="Cairo"/>
                          <a:cs typeface="Cairo"/>
                          <a:sym typeface="Cairo"/>
                        </a:rPr>
                        <a:t>DeepFake detection against adversarial examples based on D-VAEGAN (2024)</a:t>
                      </a:r>
                      <a:endParaRPr sz="1200" b="1">
                        <a:solidFill>
                          <a:schemeClr val="dk1"/>
                        </a:solidFill>
                        <a:latin typeface="Cairo"/>
                        <a:ea typeface="Cairo"/>
                        <a:cs typeface="Cairo"/>
                        <a:sym typeface="Cair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200">
                          <a:solidFill>
                            <a:schemeClr val="dk1"/>
                          </a:solidFill>
                          <a:latin typeface="Cairo"/>
                          <a:ea typeface="Cairo"/>
                          <a:cs typeface="Cairo"/>
                          <a:sym typeface="Cairo"/>
                        </a:rPr>
                        <a:t>Combines VAE and GAN architectures with specialized loss function to denoise adversarial perturbations</a:t>
                      </a:r>
                      <a:endParaRPr/>
                    </a:p>
                  </a:txBody>
                  <a:tcPr marL="91425"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200">
                          <a:solidFill>
                            <a:schemeClr val="dk1"/>
                          </a:solidFill>
                          <a:latin typeface="Cairo"/>
                          <a:ea typeface="Cairo"/>
                          <a:cs typeface="Cairo"/>
                          <a:sym typeface="Cairo"/>
                        </a:rPr>
                        <a:t>Achieved 96% accuracy on FaceForensics++, approximately 50% higher than comparison methods</a:t>
                      </a:r>
                      <a:endParaRPr/>
                    </a:p>
                  </a:txBody>
                  <a:tcPr marL="91425"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200">
                          <a:solidFill>
                            <a:schemeClr val="dk1"/>
                          </a:solidFill>
                          <a:latin typeface="Cairo"/>
                          <a:ea typeface="Cairo"/>
                          <a:cs typeface="Cairo"/>
                          <a:sym typeface="Cairo"/>
                        </a:rPr>
                        <a:t>Potential image quality degradation during reconstruction</a:t>
                      </a:r>
                      <a:endParaRPr/>
                    </a:p>
                  </a:txBody>
                  <a:tcPr marL="91425"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810200">
                <a:tc>
                  <a:txBody>
                    <a:bodyPr/>
                    <a:lstStyle/>
                    <a:p>
                      <a:pPr marL="0" lvl="0" indent="0" algn="l" rtl="0">
                        <a:lnSpc>
                          <a:spcPct val="115000"/>
                        </a:lnSpc>
                        <a:spcBef>
                          <a:spcPts val="1200"/>
                        </a:spcBef>
                        <a:spcAft>
                          <a:spcPts val="0"/>
                        </a:spcAft>
                        <a:buNone/>
                      </a:pPr>
                      <a:r>
                        <a:rPr lang="en" sz="1200" b="1">
                          <a:solidFill>
                            <a:schemeClr val="dk1"/>
                          </a:solidFill>
                          <a:latin typeface="Cairo"/>
                          <a:ea typeface="Cairo"/>
                          <a:cs typeface="Cairo"/>
                          <a:sym typeface="Cairo"/>
                        </a:rPr>
                        <a:t>Adversarially Robust Deepfake Video Detection</a:t>
                      </a:r>
                      <a:endParaRPr sz="1200" b="1">
                        <a:solidFill>
                          <a:schemeClr val="dk1"/>
                        </a:solidFill>
                        <a:latin typeface="Cairo"/>
                        <a:ea typeface="Cairo"/>
                        <a:cs typeface="Cairo"/>
                        <a:sym typeface="Cairo"/>
                      </a:endParaRPr>
                    </a:p>
                    <a:p>
                      <a:pPr marL="0" lvl="0" indent="0" algn="l" rtl="0">
                        <a:spcBef>
                          <a:spcPts val="1200"/>
                        </a:spcBef>
                        <a:spcAft>
                          <a:spcPts val="0"/>
                        </a:spcAft>
                        <a:buNone/>
                      </a:pPr>
                      <a:endParaRPr sz="1200" b="1">
                        <a:solidFill>
                          <a:schemeClr val="dk1"/>
                        </a:solidFill>
                        <a:latin typeface="Cairo"/>
                        <a:ea typeface="Cairo"/>
                        <a:cs typeface="Cairo"/>
                        <a:sym typeface="Cair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200">
                          <a:latin typeface="Cairo"/>
                          <a:ea typeface="Cairo"/>
                          <a:cs typeface="Cairo"/>
                          <a:sym typeface="Cairo"/>
                        </a:rPr>
                        <a:t>Uses adversarial training with a modified iterative FGSM (employing random step sizes) on VGG19 and combines predictions from an ensemble (including Wide ResNet and Vision Transformer) to detect deepfake video frames.</a:t>
                      </a:r>
                      <a:endParaRPr sz="1200">
                        <a:latin typeface="Cairo"/>
                        <a:ea typeface="Cairo"/>
                        <a:cs typeface="Cairo"/>
                        <a:sym typeface="Cairo"/>
                      </a:endParaRPr>
                    </a:p>
                  </a:txBody>
                  <a:tcPr marL="91425"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200">
                          <a:latin typeface="Cairo"/>
                          <a:ea typeface="Cairo"/>
                          <a:cs typeface="Cairo"/>
                          <a:sym typeface="Cairo"/>
                        </a:rPr>
                        <a:t>Demonstrated robust accuracy of over 55% on adversarially perturbed frames from FaceForensics++—a significant improvement over models without adversarial training.</a:t>
                      </a:r>
                      <a:endParaRPr sz="1200">
                        <a:latin typeface="Cairo"/>
                        <a:ea typeface="Cairo"/>
                        <a:cs typeface="Cairo"/>
                        <a:sym typeface="Cairo"/>
                      </a:endParaRPr>
                    </a:p>
                  </a:txBody>
                  <a:tcPr marL="91425"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200"/>
                        <a:t> </a:t>
                      </a:r>
                      <a:r>
                        <a:rPr lang="en" sz="1200">
                          <a:latin typeface="Cairo"/>
                          <a:ea typeface="Cairo"/>
                          <a:cs typeface="Cairo"/>
                          <a:sym typeface="Cairo"/>
                        </a:rPr>
                        <a:t>The evaluation is limited to one deepfake video dataset, relies heavily on ensemble techniques that add computational complexity</a:t>
                      </a:r>
                      <a:endParaRPr sz="1200">
                        <a:latin typeface="Cairo"/>
                        <a:ea typeface="Cairo"/>
                        <a:cs typeface="Cairo"/>
                        <a:sym typeface="Cairo"/>
                      </a:endParaRPr>
                    </a:p>
                  </a:txBody>
                  <a:tcPr marL="91425"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69"/>
          <p:cNvSpPr txBox="1">
            <a:spLocks noGrp="1"/>
          </p:cNvSpPr>
          <p:nvPr>
            <p:ph type="title"/>
          </p:nvPr>
        </p:nvSpPr>
        <p:spPr>
          <a:xfrm>
            <a:off x="720000" y="2545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Related Research Papers</a:t>
            </a:r>
            <a:endParaRPr/>
          </a:p>
          <a:p>
            <a:pPr marL="0" lvl="0" indent="0" algn="l" rtl="0">
              <a:spcBef>
                <a:spcPts val="0"/>
              </a:spcBef>
              <a:spcAft>
                <a:spcPts val="0"/>
              </a:spcAft>
              <a:buNone/>
            </a:pPr>
            <a:endParaRPr/>
          </a:p>
        </p:txBody>
      </p:sp>
      <p:graphicFrame>
        <p:nvGraphicFramePr>
          <p:cNvPr id="618" name="Google Shape;618;p69"/>
          <p:cNvGraphicFramePr/>
          <p:nvPr/>
        </p:nvGraphicFramePr>
        <p:xfrm>
          <a:off x="566638" y="861260"/>
          <a:ext cx="8117650" cy="3867495"/>
        </p:xfrm>
        <a:graphic>
          <a:graphicData uri="http://schemas.openxmlformats.org/drawingml/2006/table">
            <a:tbl>
              <a:tblPr>
                <a:noFill/>
                <a:tableStyleId>{62A8C89B-48D5-464A-8044-4E684813D3A1}</a:tableStyleId>
              </a:tblPr>
              <a:tblGrid>
                <a:gridCol w="1425025">
                  <a:extLst>
                    <a:ext uri="{9D8B030D-6E8A-4147-A177-3AD203B41FA5}">
                      <a16:colId xmlns:a16="http://schemas.microsoft.com/office/drawing/2014/main" val="20000"/>
                    </a:ext>
                  </a:extLst>
                </a:gridCol>
                <a:gridCol w="2103525">
                  <a:extLst>
                    <a:ext uri="{9D8B030D-6E8A-4147-A177-3AD203B41FA5}">
                      <a16:colId xmlns:a16="http://schemas.microsoft.com/office/drawing/2014/main" val="20001"/>
                    </a:ext>
                  </a:extLst>
                </a:gridCol>
                <a:gridCol w="2493100">
                  <a:extLst>
                    <a:ext uri="{9D8B030D-6E8A-4147-A177-3AD203B41FA5}">
                      <a16:colId xmlns:a16="http://schemas.microsoft.com/office/drawing/2014/main" val="20002"/>
                    </a:ext>
                  </a:extLst>
                </a:gridCol>
                <a:gridCol w="2096000">
                  <a:extLst>
                    <a:ext uri="{9D8B030D-6E8A-4147-A177-3AD203B41FA5}">
                      <a16:colId xmlns:a16="http://schemas.microsoft.com/office/drawing/2014/main" val="20003"/>
                    </a:ext>
                  </a:extLst>
                </a:gridCol>
              </a:tblGrid>
              <a:tr h="399975">
                <a:tc>
                  <a:txBody>
                    <a:bodyPr/>
                    <a:lstStyle/>
                    <a:p>
                      <a:pPr marL="0" lvl="0" indent="0" algn="ctr" rtl="0">
                        <a:spcBef>
                          <a:spcPts val="0"/>
                        </a:spcBef>
                        <a:spcAft>
                          <a:spcPts val="0"/>
                        </a:spcAft>
                        <a:buNone/>
                      </a:pPr>
                      <a:r>
                        <a:rPr lang="en" sz="1800">
                          <a:solidFill>
                            <a:schemeClr val="dk1"/>
                          </a:solidFill>
                          <a:latin typeface="Space Grotesk Medium"/>
                          <a:ea typeface="Space Grotesk Medium"/>
                          <a:cs typeface="Space Grotesk Medium"/>
                          <a:sym typeface="Space Grotesk Medium"/>
                        </a:rPr>
                        <a:t>Title</a:t>
                      </a:r>
                      <a:endParaRPr sz="1800">
                        <a:solidFill>
                          <a:schemeClr val="dk1"/>
                        </a:solidFill>
                        <a:latin typeface="Space Grotesk Medium"/>
                        <a:ea typeface="Space Grotesk Medium"/>
                        <a:cs typeface="Space Grotesk Medium"/>
                        <a:sym typeface="Space Grotesk Medium"/>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800">
                          <a:solidFill>
                            <a:schemeClr val="dk1"/>
                          </a:solidFill>
                          <a:latin typeface="Space Grotesk Medium"/>
                          <a:ea typeface="Space Grotesk Medium"/>
                          <a:cs typeface="Space Grotesk Medium"/>
                          <a:sym typeface="Space Grotesk Medium"/>
                        </a:rPr>
                        <a:t>Approach </a:t>
                      </a:r>
                      <a:endParaRPr sz="1800">
                        <a:solidFill>
                          <a:schemeClr val="dk1"/>
                        </a:solidFill>
                        <a:latin typeface="Space Grotesk Medium"/>
                        <a:ea typeface="Space Grotesk Medium"/>
                        <a:cs typeface="Space Grotesk Medium"/>
                        <a:sym typeface="Space Grotesk Medium"/>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800">
                          <a:solidFill>
                            <a:schemeClr val="dk1"/>
                          </a:solidFill>
                          <a:latin typeface="Space Grotesk Medium"/>
                          <a:ea typeface="Space Grotesk Medium"/>
                          <a:cs typeface="Space Grotesk Medium"/>
                          <a:sym typeface="Space Grotesk Medium"/>
                        </a:rPr>
                        <a:t>Result</a:t>
                      </a:r>
                      <a:endParaRPr sz="1800">
                        <a:solidFill>
                          <a:schemeClr val="dk1"/>
                        </a:solidFill>
                        <a:latin typeface="Space Grotesk Medium"/>
                        <a:ea typeface="Space Grotesk Medium"/>
                        <a:cs typeface="Space Grotesk Medium"/>
                        <a:sym typeface="Space Grotesk Medium"/>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Clr>
                          <a:srgbClr val="000000"/>
                        </a:buClr>
                        <a:buSzPts val="1100"/>
                        <a:buFont typeface="Arial"/>
                        <a:buNone/>
                      </a:pPr>
                      <a:r>
                        <a:rPr lang="en" sz="1800">
                          <a:solidFill>
                            <a:schemeClr val="dk1"/>
                          </a:solidFill>
                          <a:latin typeface="Space Grotesk Medium"/>
                          <a:ea typeface="Space Grotesk Medium"/>
                          <a:cs typeface="Space Grotesk Medium"/>
                          <a:sym typeface="Space Grotesk Medium"/>
                        </a:rPr>
                        <a:t>Limitation</a:t>
                      </a:r>
                      <a:endParaRPr sz="1800">
                        <a:solidFill>
                          <a:schemeClr val="dk1"/>
                        </a:solidFill>
                        <a:latin typeface="Space Grotesk Medium"/>
                        <a:ea typeface="Space Grotesk Medium"/>
                        <a:cs typeface="Space Grotesk Medium"/>
                        <a:sym typeface="Space Grotesk Medium"/>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1856275">
                <a:tc>
                  <a:txBody>
                    <a:bodyPr/>
                    <a:lstStyle/>
                    <a:p>
                      <a:pPr marL="0" lvl="0" indent="0" algn="l" rtl="0">
                        <a:lnSpc>
                          <a:spcPct val="115000"/>
                        </a:lnSpc>
                        <a:spcBef>
                          <a:spcPts val="1200"/>
                        </a:spcBef>
                        <a:spcAft>
                          <a:spcPts val="1200"/>
                        </a:spcAft>
                        <a:buNone/>
                      </a:pPr>
                      <a:r>
                        <a:rPr lang="en" sz="1200" b="1">
                          <a:latin typeface="Cairo"/>
                          <a:ea typeface="Cairo"/>
                          <a:cs typeface="Cairo"/>
                          <a:sym typeface="Cairo"/>
                        </a:rPr>
                        <a:t>Mitigating Adversarial Attacks in Deepfake Detection: An Exploration of Perturbation and AI Techniques</a:t>
                      </a:r>
                      <a:endParaRPr sz="1200" b="1">
                        <a:latin typeface="Roboto"/>
                        <a:ea typeface="Roboto"/>
                        <a:cs typeface="Roboto"/>
                        <a:sym typeface="Robot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a:t> </a:t>
                      </a:r>
                      <a:r>
                        <a:rPr lang="en" sz="1200">
                          <a:latin typeface="Cairo"/>
                          <a:ea typeface="Cairo"/>
                          <a:cs typeface="Cairo"/>
                          <a:sym typeface="Cairo"/>
                        </a:rPr>
                        <a:t>Proposes a CNN-based framework with integrated adversarial training, and employs preprocessing steps (such as cropping and compression)</a:t>
                      </a:r>
                      <a:endParaRPr sz="1200">
                        <a:latin typeface="Cairo"/>
                        <a:ea typeface="Cairo"/>
                        <a:cs typeface="Cairo"/>
                        <a:sym typeface="Cairo"/>
                      </a:endParaRPr>
                    </a:p>
                    <a:p>
                      <a:pPr marL="0" lvl="0" indent="0" algn="l" rtl="0">
                        <a:lnSpc>
                          <a:spcPct val="115000"/>
                        </a:lnSpc>
                        <a:spcBef>
                          <a:spcPts val="1200"/>
                        </a:spcBef>
                        <a:spcAft>
                          <a:spcPts val="1200"/>
                        </a:spcAft>
                        <a:buNone/>
                      </a:pPr>
                      <a:endParaRPr sz="1100"/>
                    </a:p>
                  </a:txBody>
                  <a:tcPr marL="91425"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200">
                          <a:latin typeface="Cairo"/>
                          <a:ea typeface="Cairo"/>
                          <a:cs typeface="Cairo"/>
                          <a:sym typeface="Cairo"/>
                        </a:rPr>
                        <a:t>Achieved a precision rate of around 76.2% on the DFDC dataset under adversarial conditions, indicating a promising defense against adversarial attacks.</a:t>
                      </a:r>
                      <a:endParaRPr sz="1000">
                        <a:latin typeface="Cairo"/>
                        <a:ea typeface="Cairo"/>
                        <a:cs typeface="Cairo"/>
                        <a:sym typeface="Cairo"/>
                      </a:endParaRPr>
                    </a:p>
                    <a:p>
                      <a:pPr marL="0" lvl="0" indent="0" algn="l" rtl="0">
                        <a:lnSpc>
                          <a:spcPct val="115000"/>
                        </a:lnSpc>
                        <a:spcBef>
                          <a:spcPts val="1200"/>
                        </a:spcBef>
                        <a:spcAft>
                          <a:spcPts val="1200"/>
                        </a:spcAft>
                        <a:buNone/>
                      </a:pPr>
                      <a:endParaRPr sz="1050">
                        <a:latin typeface="Roboto"/>
                        <a:ea typeface="Roboto"/>
                        <a:cs typeface="Roboto"/>
                        <a:sym typeface="Roboto"/>
                      </a:endParaRPr>
                    </a:p>
                  </a:txBody>
                  <a:tcPr marL="91425"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200">
                          <a:latin typeface="Cairo"/>
                          <a:ea typeface="Cairo"/>
                          <a:cs typeface="Cairo"/>
                          <a:sym typeface="Cairo"/>
                        </a:rPr>
                        <a:t>Relies on a standard CNN architecture that may not capture complex features as effectively as hybrid models; preprocessing techniques might require further tuning to generalize across diverse datasets.</a:t>
                      </a:r>
                      <a:endParaRPr sz="1200">
                        <a:latin typeface="Cairo"/>
                        <a:ea typeface="Cairo"/>
                        <a:cs typeface="Cairo"/>
                        <a:sym typeface="Cairo"/>
                      </a:endParaRPr>
                    </a:p>
                    <a:p>
                      <a:pPr marL="0" lvl="0" indent="0" algn="l" rtl="0">
                        <a:spcBef>
                          <a:spcPts val="0"/>
                        </a:spcBef>
                        <a:spcAft>
                          <a:spcPts val="0"/>
                        </a:spcAft>
                        <a:buNone/>
                      </a:pPr>
                      <a:endParaRPr sz="1050">
                        <a:latin typeface="Roboto"/>
                        <a:ea typeface="Roboto"/>
                        <a:cs typeface="Roboto"/>
                        <a:sym typeface="Roboto"/>
                      </a:endParaRPr>
                    </a:p>
                  </a:txBody>
                  <a:tcPr marL="91425"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599750">
                <a:tc>
                  <a:txBody>
                    <a:bodyPr/>
                    <a:lstStyle/>
                    <a:p>
                      <a:pPr marL="0" lvl="0" indent="0" algn="l" rtl="0">
                        <a:spcBef>
                          <a:spcPts val="0"/>
                        </a:spcBef>
                        <a:spcAft>
                          <a:spcPts val="0"/>
                        </a:spcAft>
                        <a:buNone/>
                      </a:pPr>
                      <a:r>
                        <a:rPr lang="en" sz="1200" b="1">
                          <a:latin typeface="Roboto"/>
                          <a:ea typeface="Roboto"/>
                          <a:cs typeface="Roboto"/>
                          <a:sym typeface="Roboto"/>
                        </a:rPr>
                        <a:t>Adversarial Perturbations Fool Deepfake Detectors</a:t>
                      </a:r>
                      <a:endParaRPr sz="1200" b="1">
                        <a:solidFill>
                          <a:schemeClr val="dk1"/>
                        </a:solidFill>
                        <a:latin typeface="Cairo"/>
                        <a:ea typeface="Cairo"/>
                        <a:cs typeface="Cairo"/>
                        <a:sym typeface="Cair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lnSpc>
                          <a:spcPct val="115000"/>
                        </a:lnSpc>
                        <a:spcBef>
                          <a:spcPts val="1200"/>
                        </a:spcBef>
                        <a:spcAft>
                          <a:spcPts val="1200"/>
                        </a:spcAft>
                        <a:buNone/>
                      </a:pPr>
                      <a:r>
                        <a:rPr lang="en" sz="1100"/>
                        <a:t>Uses Lipschitz regularization,which constrains gradients to reduce sensitivity to perturbations, and Deep Image Prior(DIP), an unsupervised method that removes adversarial noise via image restoration.</a:t>
                      </a:r>
                      <a:endParaRPr sz="1050">
                        <a:latin typeface="Roboto"/>
                        <a:ea typeface="Roboto"/>
                        <a:cs typeface="Roboto"/>
                        <a:sym typeface="Roboto"/>
                      </a:endParaRPr>
                    </a:p>
                  </a:txBody>
                  <a:tcPr marL="91425"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lnSpc>
                          <a:spcPct val="115000"/>
                        </a:lnSpc>
                        <a:spcBef>
                          <a:spcPts val="1200"/>
                        </a:spcBef>
                        <a:spcAft>
                          <a:spcPts val="1200"/>
                        </a:spcAft>
                        <a:buNone/>
                      </a:pPr>
                      <a:r>
                        <a:rPr lang="en" sz="1050">
                          <a:latin typeface="Roboto"/>
                          <a:ea typeface="Roboto"/>
                          <a:cs typeface="Roboto"/>
                          <a:sym typeface="Roboto"/>
                        </a:rPr>
                        <a:t>Lipschitz regularization improved the accuracy by 10%, while (DIP) defense achieved 95% accuracy on perturbed deep fakes and 98% accuracy on unperturbed cases.</a:t>
                      </a:r>
                      <a:endParaRPr sz="1050">
                        <a:latin typeface="Roboto"/>
                        <a:ea typeface="Roboto"/>
                        <a:cs typeface="Roboto"/>
                        <a:sym typeface="Roboto"/>
                      </a:endParaRPr>
                    </a:p>
                  </a:txBody>
                  <a:tcPr marL="91425"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050">
                          <a:latin typeface="Roboto"/>
                          <a:ea typeface="Roboto"/>
                          <a:cs typeface="Roboto"/>
                          <a:sym typeface="Roboto"/>
                        </a:rPr>
                        <a:t>While LR alone is not enough, DIP takes more time (around 30 min per image)</a:t>
                      </a:r>
                      <a:endParaRPr/>
                    </a:p>
                  </a:txBody>
                  <a:tcPr marL="91425"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70"/>
          <p:cNvSpPr txBox="1">
            <a:spLocks noGrp="1"/>
          </p:cNvSpPr>
          <p:nvPr>
            <p:ph type="title"/>
          </p:nvPr>
        </p:nvSpPr>
        <p:spPr>
          <a:xfrm>
            <a:off x="720000" y="393725"/>
            <a:ext cx="7704000" cy="71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Related Research Papers</a:t>
            </a:r>
            <a:endParaRPr/>
          </a:p>
          <a:p>
            <a:pPr marL="0" lvl="0" indent="0" algn="l" rtl="0">
              <a:spcBef>
                <a:spcPts val="0"/>
              </a:spcBef>
              <a:spcAft>
                <a:spcPts val="0"/>
              </a:spcAft>
              <a:buNone/>
            </a:pPr>
            <a:endParaRPr/>
          </a:p>
        </p:txBody>
      </p:sp>
      <p:graphicFrame>
        <p:nvGraphicFramePr>
          <p:cNvPr id="624" name="Google Shape;624;p70"/>
          <p:cNvGraphicFramePr/>
          <p:nvPr/>
        </p:nvGraphicFramePr>
        <p:xfrm>
          <a:off x="566638" y="1544660"/>
          <a:ext cx="8117650" cy="1667155"/>
        </p:xfrm>
        <a:graphic>
          <a:graphicData uri="http://schemas.openxmlformats.org/drawingml/2006/table">
            <a:tbl>
              <a:tblPr>
                <a:noFill/>
                <a:tableStyleId>{62A8C89B-48D5-464A-8044-4E684813D3A1}</a:tableStyleId>
              </a:tblPr>
              <a:tblGrid>
                <a:gridCol w="1425025">
                  <a:extLst>
                    <a:ext uri="{9D8B030D-6E8A-4147-A177-3AD203B41FA5}">
                      <a16:colId xmlns:a16="http://schemas.microsoft.com/office/drawing/2014/main" val="20000"/>
                    </a:ext>
                  </a:extLst>
                </a:gridCol>
                <a:gridCol w="2103525">
                  <a:extLst>
                    <a:ext uri="{9D8B030D-6E8A-4147-A177-3AD203B41FA5}">
                      <a16:colId xmlns:a16="http://schemas.microsoft.com/office/drawing/2014/main" val="20001"/>
                    </a:ext>
                  </a:extLst>
                </a:gridCol>
                <a:gridCol w="2493100">
                  <a:extLst>
                    <a:ext uri="{9D8B030D-6E8A-4147-A177-3AD203B41FA5}">
                      <a16:colId xmlns:a16="http://schemas.microsoft.com/office/drawing/2014/main" val="20002"/>
                    </a:ext>
                  </a:extLst>
                </a:gridCol>
                <a:gridCol w="2096000">
                  <a:extLst>
                    <a:ext uri="{9D8B030D-6E8A-4147-A177-3AD203B41FA5}">
                      <a16:colId xmlns:a16="http://schemas.microsoft.com/office/drawing/2014/main" val="20003"/>
                    </a:ext>
                  </a:extLst>
                </a:gridCol>
              </a:tblGrid>
              <a:tr h="493675">
                <a:tc>
                  <a:txBody>
                    <a:bodyPr/>
                    <a:lstStyle/>
                    <a:p>
                      <a:pPr marL="0" lvl="0" indent="0" algn="ctr" rtl="0">
                        <a:spcBef>
                          <a:spcPts val="0"/>
                        </a:spcBef>
                        <a:spcAft>
                          <a:spcPts val="0"/>
                        </a:spcAft>
                        <a:buNone/>
                      </a:pPr>
                      <a:r>
                        <a:rPr lang="en" sz="1800">
                          <a:solidFill>
                            <a:schemeClr val="dk1"/>
                          </a:solidFill>
                          <a:latin typeface="Space Grotesk Medium"/>
                          <a:ea typeface="Space Grotesk Medium"/>
                          <a:cs typeface="Space Grotesk Medium"/>
                          <a:sym typeface="Space Grotesk Medium"/>
                        </a:rPr>
                        <a:t>Title</a:t>
                      </a:r>
                      <a:endParaRPr sz="1800">
                        <a:solidFill>
                          <a:schemeClr val="dk1"/>
                        </a:solidFill>
                        <a:latin typeface="Space Grotesk Medium"/>
                        <a:ea typeface="Space Grotesk Medium"/>
                        <a:cs typeface="Space Grotesk Medium"/>
                        <a:sym typeface="Space Grotesk Medium"/>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800">
                          <a:solidFill>
                            <a:schemeClr val="dk1"/>
                          </a:solidFill>
                          <a:latin typeface="Space Grotesk Medium"/>
                          <a:ea typeface="Space Grotesk Medium"/>
                          <a:cs typeface="Space Grotesk Medium"/>
                          <a:sym typeface="Space Grotesk Medium"/>
                        </a:rPr>
                        <a:t>Approach </a:t>
                      </a:r>
                      <a:endParaRPr sz="1800">
                        <a:solidFill>
                          <a:schemeClr val="dk1"/>
                        </a:solidFill>
                        <a:latin typeface="Space Grotesk Medium"/>
                        <a:ea typeface="Space Grotesk Medium"/>
                        <a:cs typeface="Space Grotesk Medium"/>
                        <a:sym typeface="Space Grotesk Medium"/>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800">
                          <a:solidFill>
                            <a:schemeClr val="dk1"/>
                          </a:solidFill>
                          <a:latin typeface="Space Grotesk Medium"/>
                          <a:ea typeface="Space Grotesk Medium"/>
                          <a:cs typeface="Space Grotesk Medium"/>
                          <a:sym typeface="Space Grotesk Medium"/>
                        </a:rPr>
                        <a:t>Result</a:t>
                      </a:r>
                      <a:endParaRPr sz="1800">
                        <a:solidFill>
                          <a:schemeClr val="dk1"/>
                        </a:solidFill>
                        <a:latin typeface="Space Grotesk Medium"/>
                        <a:ea typeface="Space Grotesk Medium"/>
                        <a:cs typeface="Space Grotesk Medium"/>
                        <a:sym typeface="Space Grotesk Medium"/>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Clr>
                          <a:srgbClr val="000000"/>
                        </a:buClr>
                        <a:buSzPts val="1100"/>
                        <a:buFont typeface="Arial"/>
                        <a:buNone/>
                      </a:pPr>
                      <a:r>
                        <a:rPr lang="en" sz="1800">
                          <a:solidFill>
                            <a:schemeClr val="dk1"/>
                          </a:solidFill>
                          <a:latin typeface="Space Grotesk Medium"/>
                          <a:ea typeface="Space Grotesk Medium"/>
                          <a:cs typeface="Space Grotesk Medium"/>
                          <a:sym typeface="Space Grotesk Medium"/>
                        </a:rPr>
                        <a:t>Limitation</a:t>
                      </a:r>
                      <a:endParaRPr sz="1800">
                        <a:solidFill>
                          <a:schemeClr val="dk1"/>
                        </a:solidFill>
                        <a:latin typeface="Space Grotesk Medium"/>
                        <a:ea typeface="Space Grotesk Medium"/>
                        <a:cs typeface="Space Grotesk Medium"/>
                        <a:sym typeface="Space Grotesk Medium"/>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510925">
                <a:tc>
                  <a:txBody>
                    <a:bodyPr/>
                    <a:lstStyle/>
                    <a:p>
                      <a:pPr marL="0" lvl="0" indent="0" algn="l" rtl="0">
                        <a:spcBef>
                          <a:spcPts val="0"/>
                        </a:spcBef>
                        <a:spcAft>
                          <a:spcPts val="0"/>
                        </a:spcAft>
                        <a:buNone/>
                      </a:pPr>
                      <a:r>
                        <a:rPr lang="en" sz="1200" b="1">
                          <a:solidFill>
                            <a:schemeClr val="dk1"/>
                          </a:solidFill>
                          <a:latin typeface="Cairo"/>
                          <a:ea typeface="Cairo"/>
                          <a:cs typeface="Cairo"/>
                          <a:sym typeface="Cairo"/>
                        </a:rPr>
                        <a:t>FGSM Adversarial Attack Detection On Deep Fake Videos</a:t>
                      </a:r>
                      <a:endParaRPr sz="1200" b="1">
                        <a:solidFill>
                          <a:schemeClr val="dk1"/>
                        </a:solidFill>
                        <a:latin typeface="Cairo"/>
                        <a:ea typeface="Cairo"/>
                        <a:cs typeface="Cairo"/>
                        <a:sym typeface="Cair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100"/>
                        <a:t>Uses primarily Xception and ResNet50. It preprocesses by extracting facial regions and adding FGSM perturbations. With Xception demonstrating superior accuracy than ResNet50.</a:t>
                      </a:r>
                      <a:endParaRPr sz="1100"/>
                    </a:p>
                  </a:txBody>
                  <a:tcPr marL="91425"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100"/>
                        <a:t>Xception achieved 98.85% training, 98.58% validation, and 93.75% testing accuracy, outperforming ResNet50, which had lower accuracies around 83%.</a:t>
                      </a:r>
                      <a:endParaRPr sz="1100"/>
                    </a:p>
                  </a:txBody>
                  <a:tcPr marL="91425"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100"/>
                        <a:t>The approach focuses only on FGSM attacks, leaving vulnerability to other adversarial techniques.</a:t>
                      </a:r>
                      <a:endParaRPr sz="1100"/>
                    </a:p>
                  </a:txBody>
                  <a:tcPr marL="91425"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7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Common Approaches</a:t>
            </a:r>
            <a:endParaRPr/>
          </a:p>
        </p:txBody>
      </p:sp>
      <p:sp>
        <p:nvSpPr>
          <p:cNvPr id="630" name="Google Shape;630;p71"/>
          <p:cNvSpPr txBox="1">
            <a:spLocks noGrp="1"/>
          </p:cNvSpPr>
          <p:nvPr>
            <p:ph type="subTitle" idx="4"/>
          </p:nvPr>
        </p:nvSpPr>
        <p:spPr>
          <a:xfrm>
            <a:off x="865525" y="2046500"/>
            <a:ext cx="2189400" cy="70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Adversarial Training</a:t>
            </a:r>
            <a:endParaRPr/>
          </a:p>
        </p:txBody>
      </p:sp>
      <p:sp>
        <p:nvSpPr>
          <p:cNvPr id="631" name="Google Shape;631;p71"/>
          <p:cNvSpPr txBox="1">
            <a:spLocks noGrp="1"/>
          </p:cNvSpPr>
          <p:nvPr>
            <p:ph type="subTitle" idx="5"/>
          </p:nvPr>
        </p:nvSpPr>
        <p:spPr>
          <a:xfrm>
            <a:off x="3433878" y="2046500"/>
            <a:ext cx="2189400" cy="70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Denoising</a:t>
            </a:r>
            <a:endParaRPr/>
          </a:p>
        </p:txBody>
      </p:sp>
      <p:sp>
        <p:nvSpPr>
          <p:cNvPr id="632" name="Google Shape;632;p71"/>
          <p:cNvSpPr txBox="1">
            <a:spLocks noGrp="1"/>
          </p:cNvSpPr>
          <p:nvPr>
            <p:ph type="subTitle" idx="1"/>
          </p:nvPr>
        </p:nvSpPr>
        <p:spPr>
          <a:xfrm>
            <a:off x="865525" y="2741725"/>
            <a:ext cx="2189400" cy="18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Both MDPI (2025) and SSRN (2024) highlight adversarial training as a good strategy for defense. This method involves generating adversarial examples and retraining the model to recognize them.</a:t>
            </a:r>
            <a:endParaRPr/>
          </a:p>
        </p:txBody>
      </p:sp>
      <p:sp>
        <p:nvSpPr>
          <p:cNvPr id="633" name="Google Shape;633;p71"/>
          <p:cNvSpPr txBox="1">
            <a:spLocks noGrp="1"/>
          </p:cNvSpPr>
          <p:nvPr>
            <p:ph type="subTitle" idx="2"/>
          </p:nvPr>
        </p:nvSpPr>
        <p:spPr>
          <a:xfrm>
            <a:off x="3433873" y="2741725"/>
            <a:ext cx="2189400" cy="18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audio deepfake attack paper suggests that denoising helps. These methods focus on removing perturbations added by adversarial attacks.</a:t>
            </a:r>
            <a:endParaRPr/>
          </a:p>
        </p:txBody>
      </p:sp>
      <p:sp>
        <p:nvSpPr>
          <p:cNvPr id="634" name="Google Shape;634;p71"/>
          <p:cNvSpPr txBox="1">
            <a:spLocks noGrp="1"/>
          </p:cNvSpPr>
          <p:nvPr>
            <p:ph type="subTitle" idx="3"/>
          </p:nvPr>
        </p:nvSpPr>
        <p:spPr>
          <a:xfrm>
            <a:off x="6002228" y="2741725"/>
            <a:ext cx="2189400" cy="18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Majority of the papers defend against single adversarial attack making them vulnerable if multiple attacks are found in the dataset.</a:t>
            </a:r>
            <a:endParaRPr/>
          </a:p>
        </p:txBody>
      </p:sp>
      <p:sp>
        <p:nvSpPr>
          <p:cNvPr id="635" name="Google Shape;635;p71"/>
          <p:cNvSpPr txBox="1">
            <a:spLocks noGrp="1"/>
          </p:cNvSpPr>
          <p:nvPr>
            <p:ph type="subTitle" idx="6"/>
          </p:nvPr>
        </p:nvSpPr>
        <p:spPr>
          <a:xfrm>
            <a:off x="6002231" y="2046500"/>
            <a:ext cx="2189400" cy="70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Defense against single Attack</a:t>
            </a:r>
            <a:endParaRPr/>
          </a:p>
        </p:txBody>
      </p:sp>
      <p:sp>
        <p:nvSpPr>
          <p:cNvPr id="636" name="Google Shape;636;p71"/>
          <p:cNvSpPr/>
          <p:nvPr/>
        </p:nvSpPr>
        <p:spPr>
          <a:xfrm>
            <a:off x="945610" y="1469197"/>
            <a:ext cx="329188" cy="329175"/>
          </a:xfrm>
          <a:custGeom>
            <a:avLst/>
            <a:gdLst/>
            <a:ahLst/>
            <a:cxnLst/>
            <a:rect l="l" t="t" r="r" b="b"/>
            <a:pathLst>
              <a:path w="11456" h="11551" extrusionOk="0">
                <a:moveTo>
                  <a:pt x="9717" y="715"/>
                </a:moveTo>
                <a:lnTo>
                  <a:pt x="9717" y="1501"/>
                </a:lnTo>
                <a:lnTo>
                  <a:pt x="5311" y="1501"/>
                </a:lnTo>
                <a:cubicBezTo>
                  <a:pt x="5073" y="1501"/>
                  <a:pt x="4906" y="1286"/>
                  <a:pt x="4930" y="1072"/>
                </a:cubicBezTo>
                <a:cubicBezTo>
                  <a:pt x="4954" y="881"/>
                  <a:pt x="5144" y="715"/>
                  <a:pt x="5359" y="715"/>
                </a:cubicBezTo>
                <a:close/>
                <a:moveTo>
                  <a:pt x="10764" y="3858"/>
                </a:moveTo>
                <a:lnTo>
                  <a:pt x="10764" y="4620"/>
                </a:lnTo>
                <a:lnTo>
                  <a:pt x="6359" y="4620"/>
                </a:lnTo>
                <a:cubicBezTo>
                  <a:pt x="6121" y="4620"/>
                  <a:pt x="5954" y="4406"/>
                  <a:pt x="5978" y="4215"/>
                </a:cubicBezTo>
                <a:cubicBezTo>
                  <a:pt x="6002" y="4001"/>
                  <a:pt x="6216" y="3858"/>
                  <a:pt x="6383" y="3858"/>
                </a:cubicBezTo>
                <a:close/>
                <a:moveTo>
                  <a:pt x="2072" y="4358"/>
                </a:moveTo>
                <a:cubicBezTo>
                  <a:pt x="2882" y="4358"/>
                  <a:pt x="3501" y="5001"/>
                  <a:pt x="3501" y="5787"/>
                </a:cubicBezTo>
                <a:cubicBezTo>
                  <a:pt x="3501" y="6597"/>
                  <a:pt x="2882" y="7216"/>
                  <a:pt x="2072" y="7216"/>
                </a:cubicBezTo>
                <a:cubicBezTo>
                  <a:pt x="1262" y="7216"/>
                  <a:pt x="643" y="6549"/>
                  <a:pt x="643" y="5787"/>
                </a:cubicBezTo>
                <a:cubicBezTo>
                  <a:pt x="643" y="4977"/>
                  <a:pt x="1310" y="4358"/>
                  <a:pt x="2072" y="4358"/>
                </a:cubicBezTo>
                <a:close/>
                <a:moveTo>
                  <a:pt x="10764" y="6978"/>
                </a:moveTo>
                <a:lnTo>
                  <a:pt x="10764" y="7740"/>
                </a:lnTo>
                <a:lnTo>
                  <a:pt x="6359" y="7740"/>
                </a:lnTo>
                <a:cubicBezTo>
                  <a:pt x="6121" y="7740"/>
                  <a:pt x="5954" y="7549"/>
                  <a:pt x="5978" y="7335"/>
                </a:cubicBezTo>
                <a:cubicBezTo>
                  <a:pt x="6002" y="7121"/>
                  <a:pt x="6216" y="6978"/>
                  <a:pt x="6383" y="6978"/>
                </a:cubicBezTo>
                <a:close/>
                <a:moveTo>
                  <a:pt x="9717" y="10098"/>
                </a:moveTo>
                <a:lnTo>
                  <a:pt x="9717" y="10883"/>
                </a:lnTo>
                <a:lnTo>
                  <a:pt x="5311" y="10883"/>
                </a:lnTo>
                <a:cubicBezTo>
                  <a:pt x="5073" y="10883"/>
                  <a:pt x="4906" y="10669"/>
                  <a:pt x="4930" y="10455"/>
                </a:cubicBezTo>
                <a:cubicBezTo>
                  <a:pt x="4954" y="10240"/>
                  <a:pt x="5144" y="10098"/>
                  <a:pt x="5359" y="10098"/>
                </a:cubicBezTo>
                <a:close/>
                <a:moveTo>
                  <a:pt x="5359" y="0"/>
                </a:moveTo>
                <a:cubicBezTo>
                  <a:pt x="4882" y="0"/>
                  <a:pt x="4477" y="310"/>
                  <a:pt x="4335" y="739"/>
                </a:cubicBezTo>
                <a:lnTo>
                  <a:pt x="3001" y="739"/>
                </a:lnTo>
                <a:lnTo>
                  <a:pt x="1858" y="3668"/>
                </a:lnTo>
                <a:cubicBezTo>
                  <a:pt x="834" y="3787"/>
                  <a:pt x="0" y="4668"/>
                  <a:pt x="0" y="5787"/>
                </a:cubicBezTo>
                <a:cubicBezTo>
                  <a:pt x="0" y="6883"/>
                  <a:pt x="834" y="7764"/>
                  <a:pt x="1858" y="7883"/>
                </a:cubicBezTo>
                <a:lnTo>
                  <a:pt x="3001" y="10812"/>
                </a:lnTo>
                <a:lnTo>
                  <a:pt x="4335" y="10812"/>
                </a:lnTo>
                <a:cubicBezTo>
                  <a:pt x="4477" y="11217"/>
                  <a:pt x="4882" y="11550"/>
                  <a:pt x="5359" y="11550"/>
                </a:cubicBezTo>
                <a:lnTo>
                  <a:pt x="10407" y="11550"/>
                </a:lnTo>
                <a:lnTo>
                  <a:pt x="10407" y="9383"/>
                </a:lnTo>
                <a:lnTo>
                  <a:pt x="5359" y="9383"/>
                </a:lnTo>
                <a:cubicBezTo>
                  <a:pt x="4882" y="9383"/>
                  <a:pt x="4477" y="9693"/>
                  <a:pt x="4335" y="10121"/>
                </a:cubicBezTo>
                <a:lnTo>
                  <a:pt x="3453" y="10121"/>
                </a:lnTo>
                <a:lnTo>
                  <a:pt x="2548" y="7835"/>
                </a:lnTo>
                <a:cubicBezTo>
                  <a:pt x="2929" y="7740"/>
                  <a:pt x="3287" y="7549"/>
                  <a:pt x="3572" y="7264"/>
                </a:cubicBezTo>
                <a:lnTo>
                  <a:pt x="4477" y="7668"/>
                </a:lnTo>
                <a:lnTo>
                  <a:pt x="5382" y="7668"/>
                </a:lnTo>
                <a:cubicBezTo>
                  <a:pt x="5525" y="8073"/>
                  <a:pt x="5906" y="8407"/>
                  <a:pt x="6383" y="8407"/>
                </a:cubicBezTo>
                <a:lnTo>
                  <a:pt x="11455" y="8407"/>
                </a:lnTo>
                <a:lnTo>
                  <a:pt x="11455" y="6263"/>
                </a:lnTo>
                <a:lnTo>
                  <a:pt x="6383" y="6263"/>
                </a:lnTo>
                <a:cubicBezTo>
                  <a:pt x="5906" y="6263"/>
                  <a:pt x="5525" y="6549"/>
                  <a:pt x="5382" y="7002"/>
                </a:cubicBezTo>
                <a:lnTo>
                  <a:pt x="4644" y="7002"/>
                </a:lnTo>
                <a:lnTo>
                  <a:pt x="3977" y="6740"/>
                </a:lnTo>
                <a:cubicBezTo>
                  <a:pt x="4120" y="6430"/>
                  <a:pt x="4192" y="6144"/>
                  <a:pt x="4192" y="5787"/>
                </a:cubicBezTo>
                <a:cubicBezTo>
                  <a:pt x="4192" y="5430"/>
                  <a:pt x="4096" y="5120"/>
                  <a:pt x="3977" y="4835"/>
                </a:cubicBezTo>
                <a:lnTo>
                  <a:pt x="4644" y="4549"/>
                </a:lnTo>
                <a:lnTo>
                  <a:pt x="5382" y="4549"/>
                </a:lnTo>
                <a:lnTo>
                  <a:pt x="5382" y="4573"/>
                </a:lnTo>
                <a:cubicBezTo>
                  <a:pt x="5525" y="4977"/>
                  <a:pt x="5906" y="5311"/>
                  <a:pt x="6383" y="5311"/>
                </a:cubicBezTo>
                <a:lnTo>
                  <a:pt x="11455" y="5311"/>
                </a:lnTo>
                <a:lnTo>
                  <a:pt x="11455" y="3144"/>
                </a:lnTo>
                <a:lnTo>
                  <a:pt x="6383" y="3144"/>
                </a:lnTo>
                <a:cubicBezTo>
                  <a:pt x="5906" y="3144"/>
                  <a:pt x="5525" y="3430"/>
                  <a:pt x="5382" y="3882"/>
                </a:cubicBezTo>
                <a:lnTo>
                  <a:pt x="4477" y="3882"/>
                </a:lnTo>
                <a:lnTo>
                  <a:pt x="3572" y="4263"/>
                </a:lnTo>
                <a:cubicBezTo>
                  <a:pt x="3287" y="4001"/>
                  <a:pt x="2929" y="3787"/>
                  <a:pt x="2548" y="3691"/>
                </a:cubicBezTo>
                <a:lnTo>
                  <a:pt x="3453" y="1405"/>
                </a:lnTo>
                <a:lnTo>
                  <a:pt x="4335" y="1405"/>
                </a:lnTo>
                <a:cubicBezTo>
                  <a:pt x="4477" y="1810"/>
                  <a:pt x="4882" y="2144"/>
                  <a:pt x="5359" y="2144"/>
                </a:cubicBezTo>
                <a:lnTo>
                  <a:pt x="10407" y="2144"/>
                </a:lnTo>
                <a:lnTo>
                  <a:pt x="104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637" name="Google Shape;637;p71"/>
          <p:cNvSpPr/>
          <p:nvPr/>
        </p:nvSpPr>
        <p:spPr>
          <a:xfrm>
            <a:off x="6092562" y="1470256"/>
            <a:ext cx="329189" cy="329189"/>
          </a:xfrm>
          <a:custGeom>
            <a:avLst/>
            <a:gdLst/>
            <a:ahLst/>
            <a:cxnLst/>
            <a:rect l="l" t="t" r="r" b="b"/>
            <a:pathLst>
              <a:path w="11480" h="11479" extrusionOk="0">
                <a:moveTo>
                  <a:pt x="3216" y="667"/>
                </a:moveTo>
                <a:lnTo>
                  <a:pt x="3216" y="2286"/>
                </a:lnTo>
                <a:lnTo>
                  <a:pt x="668" y="2286"/>
                </a:lnTo>
                <a:lnTo>
                  <a:pt x="668" y="667"/>
                </a:lnTo>
                <a:close/>
                <a:moveTo>
                  <a:pt x="3882" y="1262"/>
                </a:moveTo>
                <a:lnTo>
                  <a:pt x="4668" y="2191"/>
                </a:lnTo>
                <a:lnTo>
                  <a:pt x="4668" y="3406"/>
                </a:lnTo>
                <a:lnTo>
                  <a:pt x="3882" y="2501"/>
                </a:lnTo>
                <a:lnTo>
                  <a:pt x="3882" y="1262"/>
                </a:lnTo>
                <a:close/>
                <a:moveTo>
                  <a:pt x="10003" y="2405"/>
                </a:moveTo>
                <a:lnTo>
                  <a:pt x="10622" y="3215"/>
                </a:lnTo>
                <a:lnTo>
                  <a:pt x="10003" y="4001"/>
                </a:lnTo>
                <a:lnTo>
                  <a:pt x="5335" y="4001"/>
                </a:lnTo>
                <a:lnTo>
                  <a:pt x="5335" y="2405"/>
                </a:lnTo>
                <a:close/>
                <a:moveTo>
                  <a:pt x="3216" y="2929"/>
                </a:moveTo>
                <a:lnTo>
                  <a:pt x="3216" y="4549"/>
                </a:lnTo>
                <a:lnTo>
                  <a:pt x="668" y="4549"/>
                </a:lnTo>
                <a:lnTo>
                  <a:pt x="668" y="2929"/>
                </a:lnTo>
                <a:close/>
                <a:moveTo>
                  <a:pt x="3882" y="3525"/>
                </a:moveTo>
                <a:lnTo>
                  <a:pt x="4668" y="4454"/>
                </a:lnTo>
                <a:lnTo>
                  <a:pt x="4668" y="5668"/>
                </a:lnTo>
                <a:lnTo>
                  <a:pt x="3882" y="4763"/>
                </a:lnTo>
                <a:lnTo>
                  <a:pt x="3882" y="3525"/>
                </a:lnTo>
                <a:close/>
                <a:moveTo>
                  <a:pt x="10003" y="4668"/>
                </a:moveTo>
                <a:lnTo>
                  <a:pt x="10622" y="5478"/>
                </a:lnTo>
                <a:lnTo>
                  <a:pt x="10003" y="6263"/>
                </a:lnTo>
                <a:lnTo>
                  <a:pt x="5335" y="6263"/>
                </a:lnTo>
                <a:lnTo>
                  <a:pt x="5335" y="4668"/>
                </a:lnTo>
                <a:close/>
                <a:moveTo>
                  <a:pt x="3216" y="5239"/>
                </a:moveTo>
                <a:lnTo>
                  <a:pt x="3216" y="6835"/>
                </a:lnTo>
                <a:lnTo>
                  <a:pt x="668" y="6835"/>
                </a:lnTo>
                <a:lnTo>
                  <a:pt x="668" y="5239"/>
                </a:lnTo>
                <a:close/>
                <a:moveTo>
                  <a:pt x="3882" y="5787"/>
                </a:moveTo>
                <a:lnTo>
                  <a:pt x="4668" y="6716"/>
                </a:lnTo>
                <a:lnTo>
                  <a:pt x="4668" y="7930"/>
                </a:lnTo>
                <a:lnTo>
                  <a:pt x="3882" y="7025"/>
                </a:lnTo>
                <a:lnTo>
                  <a:pt x="3882" y="5787"/>
                </a:lnTo>
                <a:close/>
                <a:moveTo>
                  <a:pt x="10003" y="6954"/>
                </a:moveTo>
                <a:lnTo>
                  <a:pt x="10622" y="7764"/>
                </a:lnTo>
                <a:lnTo>
                  <a:pt x="10003" y="8573"/>
                </a:lnTo>
                <a:lnTo>
                  <a:pt x="5335" y="8573"/>
                </a:lnTo>
                <a:lnTo>
                  <a:pt x="5335" y="6954"/>
                </a:lnTo>
                <a:close/>
                <a:moveTo>
                  <a:pt x="3216" y="7478"/>
                </a:moveTo>
                <a:lnTo>
                  <a:pt x="3216" y="9097"/>
                </a:lnTo>
                <a:lnTo>
                  <a:pt x="668" y="9097"/>
                </a:lnTo>
                <a:lnTo>
                  <a:pt x="668" y="7478"/>
                </a:lnTo>
                <a:close/>
                <a:moveTo>
                  <a:pt x="3882" y="8073"/>
                </a:moveTo>
                <a:lnTo>
                  <a:pt x="4668" y="9002"/>
                </a:lnTo>
                <a:lnTo>
                  <a:pt x="4668" y="10217"/>
                </a:lnTo>
                <a:lnTo>
                  <a:pt x="3882" y="9312"/>
                </a:lnTo>
                <a:lnTo>
                  <a:pt x="3882" y="8073"/>
                </a:lnTo>
                <a:close/>
                <a:moveTo>
                  <a:pt x="10003" y="9216"/>
                </a:moveTo>
                <a:lnTo>
                  <a:pt x="10622" y="10026"/>
                </a:lnTo>
                <a:lnTo>
                  <a:pt x="10003" y="10836"/>
                </a:lnTo>
                <a:lnTo>
                  <a:pt x="5335" y="10836"/>
                </a:lnTo>
                <a:lnTo>
                  <a:pt x="5335" y="9216"/>
                </a:lnTo>
                <a:close/>
                <a:moveTo>
                  <a:pt x="1" y="0"/>
                </a:moveTo>
                <a:lnTo>
                  <a:pt x="1" y="9764"/>
                </a:lnTo>
                <a:lnTo>
                  <a:pt x="3382" y="9764"/>
                </a:lnTo>
                <a:lnTo>
                  <a:pt x="4835" y="11479"/>
                </a:lnTo>
                <a:lnTo>
                  <a:pt x="10312" y="11479"/>
                </a:lnTo>
                <a:lnTo>
                  <a:pt x="11479" y="10002"/>
                </a:lnTo>
                <a:lnTo>
                  <a:pt x="10598" y="8859"/>
                </a:lnTo>
                <a:lnTo>
                  <a:pt x="11479" y="7740"/>
                </a:lnTo>
                <a:lnTo>
                  <a:pt x="10598" y="6597"/>
                </a:lnTo>
                <a:lnTo>
                  <a:pt x="11479" y="5478"/>
                </a:lnTo>
                <a:lnTo>
                  <a:pt x="10598" y="4334"/>
                </a:lnTo>
                <a:lnTo>
                  <a:pt x="11479" y="3215"/>
                </a:lnTo>
                <a:lnTo>
                  <a:pt x="10312" y="1715"/>
                </a:lnTo>
                <a:lnTo>
                  <a:pt x="5168" y="1715"/>
                </a:lnTo>
                <a:lnTo>
                  <a:pt x="37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638" name="Google Shape;638;p71"/>
          <p:cNvSpPr/>
          <p:nvPr/>
        </p:nvSpPr>
        <p:spPr>
          <a:xfrm>
            <a:off x="3516101" y="1470256"/>
            <a:ext cx="329187" cy="329189"/>
          </a:xfrm>
          <a:custGeom>
            <a:avLst/>
            <a:gdLst/>
            <a:ahLst/>
            <a:cxnLst/>
            <a:rect l="l" t="t" r="r" b="b"/>
            <a:pathLst>
              <a:path w="11503" h="11479" extrusionOk="0">
                <a:moveTo>
                  <a:pt x="10169" y="2429"/>
                </a:moveTo>
                <a:cubicBezTo>
                  <a:pt x="10360" y="2429"/>
                  <a:pt x="10550" y="2620"/>
                  <a:pt x="10550" y="2834"/>
                </a:cubicBezTo>
                <a:cubicBezTo>
                  <a:pt x="10550" y="3024"/>
                  <a:pt x="10360" y="3215"/>
                  <a:pt x="10169" y="3215"/>
                </a:cubicBezTo>
                <a:cubicBezTo>
                  <a:pt x="9955" y="3215"/>
                  <a:pt x="9764" y="3024"/>
                  <a:pt x="9764" y="2834"/>
                </a:cubicBezTo>
                <a:cubicBezTo>
                  <a:pt x="9764" y="2620"/>
                  <a:pt x="9931" y="2429"/>
                  <a:pt x="10169" y="2429"/>
                </a:cubicBezTo>
                <a:close/>
                <a:moveTo>
                  <a:pt x="8669" y="4763"/>
                </a:moveTo>
                <a:cubicBezTo>
                  <a:pt x="8883" y="4763"/>
                  <a:pt x="9050" y="4930"/>
                  <a:pt x="9050" y="5144"/>
                </a:cubicBezTo>
                <a:cubicBezTo>
                  <a:pt x="9050" y="5358"/>
                  <a:pt x="8883" y="5525"/>
                  <a:pt x="8669" y="5525"/>
                </a:cubicBezTo>
                <a:cubicBezTo>
                  <a:pt x="8454" y="5525"/>
                  <a:pt x="8288" y="5358"/>
                  <a:pt x="8288" y="5144"/>
                </a:cubicBezTo>
                <a:cubicBezTo>
                  <a:pt x="8288" y="4930"/>
                  <a:pt x="8454" y="4763"/>
                  <a:pt x="8669" y="4763"/>
                </a:cubicBezTo>
                <a:close/>
                <a:moveTo>
                  <a:pt x="4335" y="5358"/>
                </a:moveTo>
                <a:cubicBezTo>
                  <a:pt x="4525" y="5358"/>
                  <a:pt x="4716" y="5525"/>
                  <a:pt x="4716" y="5739"/>
                </a:cubicBezTo>
                <a:cubicBezTo>
                  <a:pt x="4716" y="5954"/>
                  <a:pt x="4525" y="6120"/>
                  <a:pt x="4335" y="6120"/>
                </a:cubicBezTo>
                <a:cubicBezTo>
                  <a:pt x="4120" y="6120"/>
                  <a:pt x="3930" y="5954"/>
                  <a:pt x="3930" y="5739"/>
                </a:cubicBezTo>
                <a:cubicBezTo>
                  <a:pt x="3906" y="5525"/>
                  <a:pt x="4096" y="5358"/>
                  <a:pt x="4335" y="5358"/>
                </a:cubicBezTo>
                <a:close/>
                <a:moveTo>
                  <a:pt x="6716" y="6811"/>
                </a:moveTo>
                <a:cubicBezTo>
                  <a:pt x="6906" y="6811"/>
                  <a:pt x="7097" y="6978"/>
                  <a:pt x="7097" y="7192"/>
                </a:cubicBezTo>
                <a:cubicBezTo>
                  <a:pt x="7097" y="7406"/>
                  <a:pt x="6906" y="7573"/>
                  <a:pt x="6716" y="7573"/>
                </a:cubicBezTo>
                <a:cubicBezTo>
                  <a:pt x="6502" y="7573"/>
                  <a:pt x="6311" y="7406"/>
                  <a:pt x="6311" y="7192"/>
                </a:cubicBezTo>
                <a:cubicBezTo>
                  <a:pt x="6311" y="6978"/>
                  <a:pt x="6478" y="6811"/>
                  <a:pt x="6716" y="6811"/>
                </a:cubicBezTo>
                <a:close/>
                <a:moveTo>
                  <a:pt x="2715" y="7740"/>
                </a:moveTo>
                <a:cubicBezTo>
                  <a:pt x="2929" y="7740"/>
                  <a:pt x="3096" y="7906"/>
                  <a:pt x="3096" y="8121"/>
                </a:cubicBezTo>
                <a:cubicBezTo>
                  <a:pt x="3096" y="8335"/>
                  <a:pt x="2929" y="8502"/>
                  <a:pt x="2715" y="8502"/>
                </a:cubicBezTo>
                <a:cubicBezTo>
                  <a:pt x="2501" y="8502"/>
                  <a:pt x="2334" y="8335"/>
                  <a:pt x="2334" y="8121"/>
                </a:cubicBezTo>
                <a:cubicBezTo>
                  <a:pt x="2334" y="7906"/>
                  <a:pt x="2501" y="7740"/>
                  <a:pt x="2715" y="7740"/>
                </a:cubicBezTo>
                <a:close/>
                <a:moveTo>
                  <a:pt x="0" y="0"/>
                </a:moveTo>
                <a:lnTo>
                  <a:pt x="0" y="11479"/>
                </a:lnTo>
                <a:lnTo>
                  <a:pt x="11503" y="11479"/>
                </a:lnTo>
                <a:lnTo>
                  <a:pt x="11503" y="10264"/>
                </a:lnTo>
                <a:lnTo>
                  <a:pt x="10836" y="10264"/>
                </a:lnTo>
                <a:lnTo>
                  <a:pt x="10836" y="10288"/>
                </a:lnTo>
                <a:lnTo>
                  <a:pt x="10836" y="10836"/>
                </a:lnTo>
                <a:lnTo>
                  <a:pt x="691" y="10836"/>
                </a:lnTo>
                <a:lnTo>
                  <a:pt x="691" y="9883"/>
                </a:lnTo>
                <a:lnTo>
                  <a:pt x="2072" y="8954"/>
                </a:lnTo>
                <a:cubicBezTo>
                  <a:pt x="2243" y="9082"/>
                  <a:pt x="2490" y="9172"/>
                  <a:pt x="2746" y="9172"/>
                </a:cubicBezTo>
                <a:cubicBezTo>
                  <a:pt x="2775" y="9172"/>
                  <a:pt x="2805" y="9171"/>
                  <a:pt x="2834" y="9169"/>
                </a:cubicBezTo>
                <a:cubicBezTo>
                  <a:pt x="3334" y="9097"/>
                  <a:pt x="3739" y="8716"/>
                  <a:pt x="3787" y="8216"/>
                </a:cubicBezTo>
                <a:cubicBezTo>
                  <a:pt x="3811" y="7930"/>
                  <a:pt x="3739" y="7668"/>
                  <a:pt x="3620" y="7478"/>
                </a:cubicBezTo>
                <a:lnTo>
                  <a:pt x="4049" y="6716"/>
                </a:lnTo>
                <a:cubicBezTo>
                  <a:pt x="4144" y="6740"/>
                  <a:pt x="4239" y="6740"/>
                  <a:pt x="4335" y="6740"/>
                </a:cubicBezTo>
                <a:cubicBezTo>
                  <a:pt x="4596" y="6740"/>
                  <a:pt x="4835" y="6668"/>
                  <a:pt x="5001" y="6478"/>
                </a:cubicBezTo>
                <a:lnTo>
                  <a:pt x="5644" y="6930"/>
                </a:lnTo>
                <a:cubicBezTo>
                  <a:pt x="5597" y="7073"/>
                  <a:pt x="5597" y="7216"/>
                  <a:pt x="5644" y="7382"/>
                </a:cubicBezTo>
                <a:cubicBezTo>
                  <a:pt x="5716" y="7787"/>
                  <a:pt x="6049" y="8121"/>
                  <a:pt x="6478" y="8168"/>
                </a:cubicBezTo>
                <a:cubicBezTo>
                  <a:pt x="6542" y="8180"/>
                  <a:pt x="6606" y="8186"/>
                  <a:pt x="6669" y="8186"/>
                </a:cubicBezTo>
                <a:cubicBezTo>
                  <a:pt x="7234" y="8186"/>
                  <a:pt x="7716" y="7723"/>
                  <a:pt x="7716" y="7144"/>
                </a:cubicBezTo>
                <a:cubicBezTo>
                  <a:pt x="7716" y="6954"/>
                  <a:pt x="7692" y="6811"/>
                  <a:pt x="7597" y="6692"/>
                </a:cubicBezTo>
                <a:lnTo>
                  <a:pt x="8169" y="6073"/>
                </a:lnTo>
                <a:cubicBezTo>
                  <a:pt x="8289" y="6124"/>
                  <a:pt x="8434" y="6163"/>
                  <a:pt x="8585" y="6163"/>
                </a:cubicBezTo>
                <a:cubicBezTo>
                  <a:pt x="8644" y="6163"/>
                  <a:pt x="8704" y="6157"/>
                  <a:pt x="8764" y="6144"/>
                </a:cubicBezTo>
                <a:cubicBezTo>
                  <a:pt x="9240" y="6097"/>
                  <a:pt x="9621" y="5715"/>
                  <a:pt x="9693" y="5239"/>
                </a:cubicBezTo>
                <a:cubicBezTo>
                  <a:pt x="9717" y="4906"/>
                  <a:pt x="9621" y="4620"/>
                  <a:pt x="9407" y="4406"/>
                </a:cubicBezTo>
                <a:lnTo>
                  <a:pt x="9836" y="3810"/>
                </a:lnTo>
                <a:cubicBezTo>
                  <a:pt x="9907" y="3822"/>
                  <a:pt x="9979" y="3828"/>
                  <a:pt x="10056" y="3828"/>
                </a:cubicBezTo>
                <a:cubicBezTo>
                  <a:pt x="10133" y="3828"/>
                  <a:pt x="10217" y="3822"/>
                  <a:pt x="10312" y="3810"/>
                </a:cubicBezTo>
                <a:cubicBezTo>
                  <a:pt x="10717" y="3715"/>
                  <a:pt x="11050" y="3382"/>
                  <a:pt x="11145" y="2977"/>
                </a:cubicBezTo>
                <a:cubicBezTo>
                  <a:pt x="11277" y="2319"/>
                  <a:pt x="10762" y="1701"/>
                  <a:pt x="10121" y="1701"/>
                </a:cubicBezTo>
                <a:cubicBezTo>
                  <a:pt x="10067" y="1701"/>
                  <a:pt x="10011" y="1705"/>
                  <a:pt x="9955" y="1715"/>
                </a:cubicBezTo>
                <a:cubicBezTo>
                  <a:pt x="9478" y="1786"/>
                  <a:pt x="9097" y="2167"/>
                  <a:pt x="9026" y="2667"/>
                </a:cubicBezTo>
                <a:cubicBezTo>
                  <a:pt x="9002" y="2977"/>
                  <a:pt x="9097" y="3239"/>
                  <a:pt x="9264" y="3453"/>
                </a:cubicBezTo>
                <a:lnTo>
                  <a:pt x="8859" y="4072"/>
                </a:lnTo>
                <a:cubicBezTo>
                  <a:pt x="8788" y="4048"/>
                  <a:pt x="8693" y="4048"/>
                  <a:pt x="8645" y="4048"/>
                </a:cubicBezTo>
                <a:cubicBezTo>
                  <a:pt x="8050" y="4048"/>
                  <a:pt x="7573" y="4525"/>
                  <a:pt x="7573" y="5120"/>
                </a:cubicBezTo>
                <a:cubicBezTo>
                  <a:pt x="7573" y="5287"/>
                  <a:pt x="7621" y="5477"/>
                  <a:pt x="7692" y="5620"/>
                </a:cubicBezTo>
                <a:lnTo>
                  <a:pt x="7145" y="6216"/>
                </a:lnTo>
                <a:cubicBezTo>
                  <a:pt x="7002" y="6120"/>
                  <a:pt x="6835" y="6097"/>
                  <a:pt x="6668" y="6097"/>
                </a:cubicBezTo>
                <a:cubicBezTo>
                  <a:pt x="6406" y="6097"/>
                  <a:pt x="6168" y="6192"/>
                  <a:pt x="5954" y="6358"/>
                </a:cubicBezTo>
                <a:lnTo>
                  <a:pt x="5335" y="5906"/>
                </a:lnTo>
                <a:cubicBezTo>
                  <a:pt x="5359" y="5787"/>
                  <a:pt x="5359" y="5692"/>
                  <a:pt x="5335" y="5549"/>
                </a:cubicBezTo>
                <a:cubicBezTo>
                  <a:pt x="5287" y="5096"/>
                  <a:pt x="4882" y="4691"/>
                  <a:pt x="4382" y="4644"/>
                </a:cubicBezTo>
                <a:cubicBezTo>
                  <a:pt x="4344" y="4639"/>
                  <a:pt x="4306" y="4637"/>
                  <a:pt x="4269" y="4637"/>
                </a:cubicBezTo>
                <a:cubicBezTo>
                  <a:pt x="3698" y="4637"/>
                  <a:pt x="3215" y="5134"/>
                  <a:pt x="3215" y="5715"/>
                </a:cubicBezTo>
                <a:cubicBezTo>
                  <a:pt x="3215" y="5977"/>
                  <a:pt x="3310" y="6192"/>
                  <a:pt x="3453" y="6382"/>
                </a:cubicBezTo>
                <a:lnTo>
                  <a:pt x="3049" y="7073"/>
                </a:lnTo>
                <a:cubicBezTo>
                  <a:pt x="2953" y="7049"/>
                  <a:pt x="2834" y="7025"/>
                  <a:pt x="2715" y="7025"/>
                </a:cubicBezTo>
                <a:cubicBezTo>
                  <a:pt x="2120" y="7025"/>
                  <a:pt x="1643" y="7502"/>
                  <a:pt x="1643" y="8097"/>
                </a:cubicBezTo>
                <a:cubicBezTo>
                  <a:pt x="1643" y="8168"/>
                  <a:pt x="1643" y="8264"/>
                  <a:pt x="1667" y="8359"/>
                </a:cubicBezTo>
                <a:lnTo>
                  <a:pt x="691" y="9002"/>
                </a:lnTo>
                <a:lnTo>
                  <a:pt x="691" y="691"/>
                </a:lnTo>
                <a:lnTo>
                  <a:pt x="1239" y="691"/>
                </a:lnTo>
                <a:lnTo>
                  <a:pt x="12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7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Suggested Approach</a:t>
            </a:r>
            <a:endParaRPr/>
          </a:p>
        </p:txBody>
      </p:sp>
      <p:sp>
        <p:nvSpPr>
          <p:cNvPr id="644" name="Google Shape;644;p72"/>
          <p:cNvSpPr txBox="1"/>
          <p:nvPr/>
        </p:nvSpPr>
        <p:spPr>
          <a:xfrm flipH="1">
            <a:off x="720000" y="1323725"/>
            <a:ext cx="6758400" cy="1533900"/>
          </a:xfrm>
          <a:prstGeom prst="rect">
            <a:avLst/>
          </a:prstGeom>
          <a:noFill/>
          <a:ln>
            <a:noFill/>
          </a:ln>
        </p:spPr>
        <p:txBody>
          <a:bodyPr spcFirstLastPara="1" wrap="square" lIns="91425" tIns="91425" rIns="91425" bIns="91425" anchor="t" anchorCtr="0">
            <a:noAutofit/>
          </a:bodyPr>
          <a:lstStyle/>
          <a:p>
            <a:pPr marL="457200" lvl="0" indent="-374650" algn="l" rtl="0">
              <a:spcBef>
                <a:spcPts val="0"/>
              </a:spcBef>
              <a:spcAft>
                <a:spcPts val="0"/>
              </a:spcAft>
              <a:buClr>
                <a:schemeClr val="dk1"/>
              </a:buClr>
              <a:buSzPts val="2300"/>
              <a:buFont typeface="Cairo"/>
              <a:buChar char="●"/>
            </a:pPr>
            <a:r>
              <a:rPr lang="en" sz="1300" b="1"/>
              <a:t>Hybrid Architecture:</a:t>
            </a:r>
            <a:br>
              <a:rPr lang="en" sz="1300" b="1"/>
            </a:br>
            <a:r>
              <a:rPr lang="en" sz="1300"/>
              <a:t> A multi-scale CNN extracts local, fine-grained deepfake artifacts while a Transformer captures global information—these put together provide greater detection than standard CNNs.</a:t>
            </a:r>
            <a:br>
              <a:rPr lang="en" sz="1300"/>
            </a:br>
            <a:endParaRPr sz="1300"/>
          </a:p>
          <a:p>
            <a:pPr marL="457200" lvl="0" indent="-374650" algn="l" rtl="0">
              <a:spcBef>
                <a:spcPts val="0"/>
              </a:spcBef>
              <a:spcAft>
                <a:spcPts val="0"/>
              </a:spcAft>
              <a:buClr>
                <a:schemeClr val="dk1"/>
              </a:buClr>
              <a:buSzPts val="2300"/>
              <a:buFont typeface="Cairo"/>
              <a:buChar char="●"/>
            </a:pPr>
            <a:r>
              <a:rPr lang="en" sz="1300" b="1"/>
              <a:t>Robust Adversarial Training:</a:t>
            </a:r>
            <a:br>
              <a:rPr lang="en" sz="1300" b="1"/>
            </a:br>
            <a:r>
              <a:rPr lang="en" sz="1300"/>
              <a:t> Using PGD-based training with finely tuned hyperparameters to force the model to learn features that withstand adversarial perturbations.</a:t>
            </a:r>
            <a:br>
              <a:rPr lang="en" sz="1300"/>
            </a:br>
            <a:endParaRPr sz="1300"/>
          </a:p>
          <a:p>
            <a:pPr marL="457200" lvl="0" indent="-374650" algn="l" rtl="0">
              <a:spcBef>
                <a:spcPts val="0"/>
              </a:spcBef>
              <a:spcAft>
                <a:spcPts val="0"/>
              </a:spcAft>
              <a:buClr>
                <a:schemeClr val="dk1"/>
              </a:buClr>
              <a:buSzPts val="2300"/>
              <a:buFont typeface="Cairo"/>
              <a:buChar char="●"/>
            </a:pPr>
            <a:r>
              <a:rPr lang="en" sz="1300" b="1"/>
              <a:t>Key Benefits:</a:t>
            </a:r>
            <a:br>
              <a:rPr lang="en" sz="1300" b="1"/>
            </a:br>
            <a:r>
              <a:rPr lang="en" sz="1300"/>
              <a:t> Enhanced feature capture, improved robustness against targeted attacks, and an image-based design that is extendable to video without added temporal complexity.</a:t>
            </a:r>
            <a:endParaRPr sz="1300"/>
          </a:p>
          <a:p>
            <a:pPr marL="457200" lvl="0" indent="0" algn="l" rtl="0">
              <a:spcBef>
                <a:spcPts val="0"/>
              </a:spcBef>
              <a:spcAft>
                <a:spcPts val="0"/>
              </a:spcAft>
              <a:buNone/>
            </a:pPr>
            <a:endParaRPr sz="2100">
              <a:solidFill>
                <a:schemeClr val="dk1"/>
              </a:solidFill>
              <a:latin typeface="Cairo"/>
              <a:ea typeface="Cairo"/>
              <a:cs typeface="Cairo"/>
              <a:sym typeface="Cai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5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Team Members</a:t>
            </a:r>
            <a:endParaRPr/>
          </a:p>
        </p:txBody>
      </p:sp>
      <p:sp>
        <p:nvSpPr>
          <p:cNvPr id="495" name="Google Shape;495;p55"/>
          <p:cNvSpPr txBox="1">
            <a:spLocks noGrp="1"/>
          </p:cNvSpPr>
          <p:nvPr>
            <p:ph type="subTitle" idx="1"/>
          </p:nvPr>
        </p:nvSpPr>
        <p:spPr>
          <a:xfrm>
            <a:off x="1162025" y="1656927"/>
            <a:ext cx="1975200" cy="11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Roll No: 220109</a:t>
            </a:r>
            <a:endParaRPr/>
          </a:p>
        </p:txBody>
      </p:sp>
      <p:sp>
        <p:nvSpPr>
          <p:cNvPr id="496" name="Google Shape;496;p55"/>
          <p:cNvSpPr txBox="1">
            <a:spLocks noGrp="1"/>
          </p:cNvSpPr>
          <p:nvPr>
            <p:ph type="subTitle" idx="2"/>
          </p:nvPr>
        </p:nvSpPr>
        <p:spPr>
          <a:xfrm>
            <a:off x="3782975" y="1656925"/>
            <a:ext cx="1972200" cy="11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Roll No: 221201</a:t>
            </a:r>
            <a:endParaRPr/>
          </a:p>
          <a:p>
            <a:pPr marL="0" lvl="0" indent="0" algn="l" rtl="0">
              <a:spcBef>
                <a:spcPts val="0"/>
              </a:spcBef>
              <a:spcAft>
                <a:spcPts val="0"/>
              </a:spcAft>
              <a:buNone/>
            </a:pPr>
            <a:endParaRPr/>
          </a:p>
        </p:txBody>
      </p:sp>
      <p:sp>
        <p:nvSpPr>
          <p:cNvPr id="497" name="Google Shape;497;p55"/>
          <p:cNvSpPr txBox="1">
            <a:spLocks noGrp="1"/>
          </p:cNvSpPr>
          <p:nvPr>
            <p:ph type="subTitle" idx="3"/>
          </p:nvPr>
        </p:nvSpPr>
        <p:spPr>
          <a:xfrm>
            <a:off x="1162025" y="3387221"/>
            <a:ext cx="1975200" cy="11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Roll No: 210943</a:t>
            </a:r>
            <a:endParaRPr/>
          </a:p>
          <a:p>
            <a:pPr marL="0" lvl="0" indent="0" algn="l" rtl="0">
              <a:spcBef>
                <a:spcPts val="0"/>
              </a:spcBef>
              <a:spcAft>
                <a:spcPts val="0"/>
              </a:spcAft>
              <a:buNone/>
            </a:pPr>
            <a:endParaRPr/>
          </a:p>
        </p:txBody>
      </p:sp>
      <p:sp>
        <p:nvSpPr>
          <p:cNvPr id="498" name="Google Shape;498;p55"/>
          <p:cNvSpPr txBox="1">
            <a:spLocks noGrp="1"/>
          </p:cNvSpPr>
          <p:nvPr>
            <p:ph type="subTitle" idx="4"/>
          </p:nvPr>
        </p:nvSpPr>
        <p:spPr>
          <a:xfrm>
            <a:off x="3782975" y="3387221"/>
            <a:ext cx="1975200" cy="11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Roll No: 210581</a:t>
            </a:r>
            <a:endParaRPr/>
          </a:p>
          <a:p>
            <a:pPr marL="0" lvl="0" indent="0" algn="l" rtl="0">
              <a:spcBef>
                <a:spcPts val="0"/>
              </a:spcBef>
              <a:spcAft>
                <a:spcPts val="0"/>
              </a:spcAft>
              <a:buNone/>
            </a:pPr>
            <a:endParaRPr/>
          </a:p>
        </p:txBody>
      </p:sp>
      <p:sp>
        <p:nvSpPr>
          <p:cNvPr id="499" name="Google Shape;499;p55"/>
          <p:cNvSpPr txBox="1">
            <a:spLocks noGrp="1"/>
          </p:cNvSpPr>
          <p:nvPr>
            <p:ph type="subTitle" idx="7"/>
          </p:nvPr>
        </p:nvSpPr>
        <p:spPr>
          <a:xfrm>
            <a:off x="1162025" y="1359241"/>
            <a:ext cx="1975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Venkatesh </a:t>
            </a:r>
            <a:endParaRPr/>
          </a:p>
        </p:txBody>
      </p:sp>
      <p:sp>
        <p:nvSpPr>
          <p:cNvPr id="500" name="Google Shape;500;p55"/>
          <p:cNvSpPr txBox="1">
            <a:spLocks noGrp="1"/>
          </p:cNvSpPr>
          <p:nvPr>
            <p:ph type="subTitle" idx="8"/>
          </p:nvPr>
        </p:nvSpPr>
        <p:spPr>
          <a:xfrm>
            <a:off x="3782975" y="1359241"/>
            <a:ext cx="1972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Vishal</a:t>
            </a:r>
            <a:endParaRPr/>
          </a:p>
        </p:txBody>
      </p:sp>
      <p:sp>
        <p:nvSpPr>
          <p:cNvPr id="501" name="Google Shape;501;p55"/>
          <p:cNvSpPr txBox="1">
            <a:spLocks noGrp="1"/>
          </p:cNvSpPr>
          <p:nvPr>
            <p:ph type="subTitle" idx="9"/>
          </p:nvPr>
        </p:nvSpPr>
        <p:spPr>
          <a:xfrm>
            <a:off x="6403925" y="1359241"/>
            <a:ext cx="19728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Sai Nikhil</a:t>
            </a:r>
            <a:endParaRPr/>
          </a:p>
        </p:txBody>
      </p:sp>
      <p:sp>
        <p:nvSpPr>
          <p:cNvPr id="502" name="Google Shape;502;p55"/>
          <p:cNvSpPr txBox="1">
            <a:spLocks noGrp="1"/>
          </p:cNvSpPr>
          <p:nvPr>
            <p:ph type="subTitle" idx="5"/>
          </p:nvPr>
        </p:nvSpPr>
        <p:spPr>
          <a:xfrm>
            <a:off x="6403925" y="1656927"/>
            <a:ext cx="1975200" cy="11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Roll No: 221095</a:t>
            </a:r>
            <a:endParaRPr/>
          </a:p>
          <a:p>
            <a:pPr marL="0" lvl="0" indent="0" algn="l" rtl="0">
              <a:spcBef>
                <a:spcPts val="0"/>
              </a:spcBef>
              <a:spcAft>
                <a:spcPts val="0"/>
              </a:spcAft>
              <a:buNone/>
            </a:pPr>
            <a:endParaRPr/>
          </a:p>
        </p:txBody>
      </p:sp>
      <p:sp>
        <p:nvSpPr>
          <p:cNvPr id="503" name="Google Shape;503;p55"/>
          <p:cNvSpPr txBox="1">
            <a:spLocks noGrp="1"/>
          </p:cNvSpPr>
          <p:nvPr>
            <p:ph type="subTitle" idx="6"/>
          </p:nvPr>
        </p:nvSpPr>
        <p:spPr>
          <a:xfrm>
            <a:off x="6403925" y="3387221"/>
            <a:ext cx="1975200" cy="11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Roll No: 210935</a:t>
            </a:r>
            <a:endParaRPr/>
          </a:p>
          <a:p>
            <a:pPr marL="0" lvl="0" indent="0" algn="l" rtl="0">
              <a:spcBef>
                <a:spcPts val="0"/>
              </a:spcBef>
              <a:spcAft>
                <a:spcPts val="0"/>
              </a:spcAft>
              <a:buNone/>
            </a:pPr>
            <a:endParaRPr/>
          </a:p>
        </p:txBody>
      </p:sp>
      <p:sp>
        <p:nvSpPr>
          <p:cNvPr id="504" name="Google Shape;504;p55"/>
          <p:cNvSpPr txBox="1">
            <a:spLocks noGrp="1"/>
          </p:cNvSpPr>
          <p:nvPr>
            <p:ph type="subTitle" idx="13"/>
          </p:nvPr>
        </p:nvSpPr>
        <p:spPr>
          <a:xfrm>
            <a:off x="1162025" y="3086317"/>
            <a:ext cx="1975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Saugat</a:t>
            </a:r>
            <a:endParaRPr/>
          </a:p>
        </p:txBody>
      </p:sp>
      <p:sp>
        <p:nvSpPr>
          <p:cNvPr id="505" name="Google Shape;505;p55"/>
          <p:cNvSpPr txBox="1">
            <a:spLocks noGrp="1"/>
          </p:cNvSpPr>
          <p:nvPr>
            <p:ph type="subTitle" idx="14"/>
          </p:nvPr>
        </p:nvSpPr>
        <p:spPr>
          <a:xfrm>
            <a:off x="3782975" y="3086317"/>
            <a:ext cx="1972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Manasvi</a:t>
            </a:r>
            <a:endParaRPr/>
          </a:p>
        </p:txBody>
      </p:sp>
      <p:sp>
        <p:nvSpPr>
          <p:cNvPr id="506" name="Google Shape;506;p55"/>
          <p:cNvSpPr txBox="1">
            <a:spLocks noGrp="1"/>
          </p:cNvSpPr>
          <p:nvPr>
            <p:ph type="subTitle" idx="15"/>
          </p:nvPr>
        </p:nvSpPr>
        <p:spPr>
          <a:xfrm>
            <a:off x="6403925" y="3086317"/>
            <a:ext cx="19728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Sarthak</a:t>
            </a:r>
            <a:endParaRPr/>
          </a:p>
        </p:txBody>
      </p:sp>
      <p:sp>
        <p:nvSpPr>
          <p:cNvPr id="507" name="Google Shape;507;p55"/>
          <p:cNvSpPr/>
          <p:nvPr/>
        </p:nvSpPr>
        <p:spPr>
          <a:xfrm>
            <a:off x="5997374" y="1414198"/>
            <a:ext cx="329184" cy="329177"/>
          </a:xfrm>
          <a:custGeom>
            <a:avLst/>
            <a:gdLst/>
            <a:ahLst/>
            <a:cxnLst/>
            <a:rect l="l" t="t" r="r" b="b"/>
            <a:pathLst>
              <a:path w="11941" h="12091" extrusionOk="0">
                <a:moveTo>
                  <a:pt x="5955" y="796"/>
                </a:moveTo>
                <a:lnTo>
                  <a:pt x="10933" y="3915"/>
                </a:lnTo>
                <a:lnTo>
                  <a:pt x="5955" y="7034"/>
                </a:lnTo>
                <a:lnTo>
                  <a:pt x="977" y="3915"/>
                </a:lnTo>
                <a:lnTo>
                  <a:pt x="5955" y="796"/>
                </a:lnTo>
                <a:close/>
                <a:moveTo>
                  <a:pt x="9924" y="5428"/>
                </a:moveTo>
                <a:lnTo>
                  <a:pt x="10964" y="6058"/>
                </a:lnTo>
                <a:lnTo>
                  <a:pt x="5955" y="9145"/>
                </a:lnTo>
                <a:lnTo>
                  <a:pt x="977" y="6058"/>
                </a:lnTo>
                <a:lnTo>
                  <a:pt x="2017" y="5428"/>
                </a:lnTo>
                <a:lnTo>
                  <a:pt x="5797" y="7790"/>
                </a:lnTo>
                <a:cubicBezTo>
                  <a:pt x="5860" y="7822"/>
                  <a:pt x="5931" y="7838"/>
                  <a:pt x="5994" y="7838"/>
                </a:cubicBezTo>
                <a:cubicBezTo>
                  <a:pt x="6057" y="7838"/>
                  <a:pt x="6112" y="7822"/>
                  <a:pt x="6144" y="7790"/>
                </a:cubicBezTo>
                <a:lnTo>
                  <a:pt x="9924" y="5428"/>
                </a:lnTo>
                <a:close/>
                <a:moveTo>
                  <a:pt x="9956" y="7538"/>
                </a:moveTo>
                <a:lnTo>
                  <a:pt x="10964" y="8169"/>
                </a:lnTo>
                <a:lnTo>
                  <a:pt x="5986" y="11288"/>
                </a:lnTo>
                <a:lnTo>
                  <a:pt x="1040" y="8169"/>
                </a:lnTo>
                <a:lnTo>
                  <a:pt x="2048" y="7538"/>
                </a:lnTo>
                <a:lnTo>
                  <a:pt x="5829" y="9901"/>
                </a:lnTo>
                <a:cubicBezTo>
                  <a:pt x="5892" y="9949"/>
                  <a:pt x="5963" y="9972"/>
                  <a:pt x="6026" y="9972"/>
                </a:cubicBezTo>
                <a:cubicBezTo>
                  <a:pt x="6089" y="9972"/>
                  <a:pt x="6144" y="9949"/>
                  <a:pt x="6175" y="9901"/>
                </a:cubicBezTo>
                <a:lnTo>
                  <a:pt x="9956" y="7538"/>
                </a:lnTo>
                <a:close/>
                <a:moveTo>
                  <a:pt x="5959" y="1"/>
                </a:moveTo>
                <a:cubicBezTo>
                  <a:pt x="5900" y="1"/>
                  <a:pt x="5845" y="25"/>
                  <a:pt x="5797" y="72"/>
                </a:cubicBezTo>
                <a:lnTo>
                  <a:pt x="158" y="3600"/>
                </a:lnTo>
                <a:cubicBezTo>
                  <a:pt x="32" y="3695"/>
                  <a:pt x="0" y="3758"/>
                  <a:pt x="0" y="3915"/>
                </a:cubicBezTo>
                <a:cubicBezTo>
                  <a:pt x="0" y="4073"/>
                  <a:pt x="95" y="4136"/>
                  <a:pt x="158" y="4230"/>
                </a:cubicBezTo>
                <a:lnTo>
                  <a:pt x="1387" y="4987"/>
                </a:lnTo>
                <a:lnTo>
                  <a:pt x="158" y="5743"/>
                </a:lnTo>
                <a:cubicBezTo>
                  <a:pt x="32" y="5806"/>
                  <a:pt x="0" y="5869"/>
                  <a:pt x="0" y="6058"/>
                </a:cubicBezTo>
                <a:cubicBezTo>
                  <a:pt x="0" y="6152"/>
                  <a:pt x="95" y="6278"/>
                  <a:pt x="158" y="6373"/>
                </a:cubicBezTo>
                <a:lnTo>
                  <a:pt x="1387" y="7097"/>
                </a:lnTo>
                <a:lnTo>
                  <a:pt x="158" y="7854"/>
                </a:lnTo>
                <a:cubicBezTo>
                  <a:pt x="32" y="7948"/>
                  <a:pt x="0" y="8011"/>
                  <a:pt x="0" y="8169"/>
                </a:cubicBezTo>
                <a:cubicBezTo>
                  <a:pt x="0" y="8295"/>
                  <a:pt x="95" y="8421"/>
                  <a:pt x="158" y="8484"/>
                </a:cubicBezTo>
                <a:lnTo>
                  <a:pt x="5797" y="12044"/>
                </a:lnTo>
                <a:cubicBezTo>
                  <a:pt x="5860" y="12075"/>
                  <a:pt x="5931" y="12091"/>
                  <a:pt x="5994" y="12091"/>
                </a:cubicBezTo>
                <a:cubicBezTo>
                  <a:pt x="6057" y="12091"/>
                  <a:pt x="6112" y="12075"/>
                  <a:pt x="6144" y="12044"/>
                </a:cubicBezTo>
                <a:lnTo>
                  <a:pt x="11783" y="8484"/>
                </a:lnTo>
                <a:cubicBezTo>
                  <a:pt x="11909" y="8421"/>
                  <a:pt x="11941" y="8326"/>
                  <a:pt x="11941" y="8169"/>
                </a:cubicBezTo>
                <a:cubicBezTo>
                  <a:pt x="11941" y="8043"/>
                  <a:pt x="11846" y="7948"/>
                  <a:pt x="11783" y="7854"/>
                </a:cubicBezTo>
                <a:lnTo>
                  <a:pt x="10555" y="7097"/>
                </a:lnTo>
                <a:lnTo>
                  <a:pt x="11783" y="6373"/>
                </a:lnTo>
                <a:cubicBezTo>
                  <a:pt x="11909" y="6278"/>
                  <a:pt x="11941" y="6152"/>
                  <a:pt x="11941" y="6058"/>
                </a:cubicBezTo>
                <a:cubicBezTo>
                  <a:pt x="11941" y="5932"/>
                  <a:pt x="11846" y="5806"/>
                  <a:pt x="11783" y="5743"/>
                </a:cubicBezTo>
                <a:lnTo>
                  <a:pt x="10555" y="4987"/>
                </a:lnTo>
                <a:lnTo>
                  <a:pt x="11783" y="4230"/>
                </a:lnTo>
                <a:cubicBezTo>
                  <a:pt x="11909" y="4136"/>
                  <a:pt x="11941" y="4073"/>
                  <a:pt x="11941" y="3915"/>
                </a:cubicBezTo>
                <a:cubicBezTo>
                  <a:pt x="11941" y="3758"/>
                  <a:pt x="11846" y="3695"/>
                  <a:pt x="11783" y="3600"/>
                </a:cubicBezTo>
                <a:lnTo>
                  <a:pt x="6144" y="72"/>
                </a:lnTo>
                <a:cubicBezTo>
                  <a:pt x="6081" y="25"/>
                  <a:pt x="6018" y="1"/>
                  <a:pt x="59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5"/>
          <p:cNvSpPr/>
          <p:nvPr/>
        </p:nvSpPr>
        <p:spPr>
          <a:xfrm>
            <a:off x="3345149" y="1414198"/>
            <a:ext cx="329184" cy="329177"/>
          </a:xfrm>
          <a:custGeom>
            <a:avLst/>
            <a:gdLst/>
            <a:ahLst/>
            <a:cxnLst/>
            <a:rect l="l" t="t" r="r" b="b"/>
            <a:pathLst>
              <a:path w="11941" h="12091" extrusionOk="0">
                <a:moveTo>
                  <a:pt x="5955" y="796"/>
                </a:moveTo>
                <a:lnTo>
                  <a:pt x="10933" y="3915"/>
                </a:lnTo>
                <a:lnTo>
                  <a:pt x="5955" y="7034"/>
                </a:lnTo>
                <a:lnTo>
                  <a:pt x="977" y="3915"/>
                </a:lnTo>
                <a:lnTo>
                  <a:pt x="5955" y="796"/>
                </a:lnTo>
                <a:close/>
                <a:moveTo>
                  <a:pt x="9924" y="5428"/>
                </a:moveTo>
                <a:lnTo>
                  <a:pt x="10964" y="6058"/>
                </a:lnTo>
                <a:lnTo>
                  <a:pt x="5955" y="9145"/>
                </a:lnTo>
                <a:lnTo>
                  <a:pt x="977" y="6058"/>
                </a:lnTo>
                <a:lnTo>
                  <a:pt x="2017" y="5428"/>
                </a:lnTo>
                <a:lnTo>
                  <a:pt x="5797" y="7790"/>
                </a:lnTo>
                <a:cubicBezTo>
                  <a:pt x="5860" y="7822"/>
                  <a:pt x="5931" y="7838"/>
                  <a:pt x="5994" y="7838"/>
                </a:cubicBezTo>
                <a:cubicBezTo>
                  <a:pt x="6057" y="7838"/>
                  <a:pt x="6112" y="7822"/>
                  <a:pt x="6144" y="7790"/>
                </a:cubicBezTo>
                <a:lnTo>
                  <a:pt x="9924" y="5428"/>
                </a:lnTo>
                <a:close/>
                <a:moveTo>
                  <a:pt x="9956" y="7538"/>
                </a:moveTo>
                <a:lnTo>
                  <a:pt x="10964" y="8169"/>
                </a:lnTo>
                <a:lnTo>
                  <a:pt x="5986" y="11288"/>
                </a:lnTo>
                <a:lnTo>
                  <a:pt x="1040" y="8169"/>
                </a:lnTo>
                <a:lnTo>
                  <a:pt x="2048" y="7538"/>
                </a:lnTo>
                <a:lnTo>
                  <a:pt x="5829" y="9901"/>
                </a:lnTo>
                <a:cubicBezTo>
                  <a:pt x="5892" y="9949"/>
                  <a:pt x="5963" y="9972"/>
                  <a:pt x="6026" y="9972"/>
                </a:cubicBezTo>
                <a:cubicBezTo>
                  <a:pt x="6089" y="9972"/>
                  <a:pt x="6144" y="9949"/>
                  <a:pt x="6175" y="9901"/>
                </a:cubicBezTo>
                <a:lnTo>
                  <a:pt x="9956" y="7538"/>
                </a:lnTo>
                <a:close/>
                <a:moveTo>
                  <a:pt x="5959" y="1"/>
                </a:moveTo>
                <a:cubicBezTo>
                  <a:pt x="5900" y="1"/>
                  <a:pt x="5845" y="25"/>
                  <a:pt x="5797" y="72"/>
                </a:cubicBezTo>
                <a:lnTo>
                  <a:pt x="158" y="3600"/>
                </a:lnTo>
                <a:cubicBezTo>
                  <a:pt x="32" y="3695"/>
                  <a:pt x="0" y="3758"/>
                  <a:pt x="0" y="3915"/>
                </a:cubicBezTo>
                <a:cubicBezTo>
                  <a:pt x="0" y="4073"/>
                  <a:pt x="95" y="4136"/>
                  <a:pt x="158" y="4230"/>
                </a:cubicBezTo>
                <a:lnTo>
                  <a:pt x="1387" y="4987"/>
                </a:lnTo>
                <a:lnTo>
                  <a:pt x="158" y="5743"/>
                </a:lnTo>
                <a:cubicBezTo>
                  <a:pt x="32" y="5806"/>
                  <a:pt x="0" y="5869"/>
                  <a:pt x="0" y="6058"/>
                </a:cubicBezTo>
                <a:cubicBezTo>
                  <a:pt x="0" y="6152"/>
                  <a:pt x="95" y="6278"/>
                  <a:pt x="158" y="6373"/>
                </a:cubicBezTo>
                <a:lnTo>
                  <a:pt x="1387" y="7097"/>
                </a:lnTo>
                <a:lnTo>
                  <a:pt x="158" y="7854"/>
                </a:lnTo>
                <a:cubicBezTo>
                  <a:pt x="32" y="7948"/>
                  <a:pt x="0" y="8011"/>
                  <a:pt x="0" y="8169"/>
                </a:cubicBezTo>
                <a:cubicBezTo>
                  <a:pt x="0" y="8295"/>
                  <a:pt x="95" y="8421"/>
                  <a:pt x="158" y="8484"/>
                </a:cubicBezTo>
                <a:lnTo>
                  <a:pt x="5797" y="12044"/>
                </a:lnTo>
                <a:cubicBezTo>
                  <a:pt x="5860" y="12075"/>
                  <a:pt x="5931" y="12091"/>
                  <a:pt x="5994" y="12091"/>
                </a:cubicBezTo>
                <a:cubicBezTo>
                  <a:pt x="6057" y="12091"/>
                  <a:pt x="6112" y="12075"/>
                  <a:pt x="6144" y="12044"/>
                </a:cubicBezTo>
                <a:lnTo>
                  <a:pt x="11783" y="8484"/>
                </a:lnTo>
                <a:cubicBezTo>
                  <a:pt x="11909" y="8421"/>
                  <a:pt x="11941" y="8326"/>
                  <a:pt x="11941" y="8169"/>
                </a:cubicBezTo>
                <a:cubicBezTo>
                  <a:pt x="11941" y="8043"/>
                  <a:pt x="11846" y="7948"/>
                  <a:pt x="11783" y="7854"/>
                </a:cubicBezTo>
                <a:lnTo>
                  <a:pt x="10555" y="7097"/>
                </a:lnTo>
                <a:lnTo>
                  <a:pt x="11783" y="6373"/>
                </a:lnTo>
                <a:cubicBezTo>
                  <a:pt x="11909" y="6278"/>
                  <a:pt x="11941" y="6152"/>
                  <a:pt x="11941" y="6058"/>
                </a:cubicBezTo>
                <a:cubicBezTo>
                  <a:pt x="11941" y="5932"/>
                  <a:pt x="11846" y="5806"/>
                  <a:pt x="11783" y="5743"/>
                </a:cubicBezTo>
                <a:lnTo>
                  <a:pt x="10555" y="4987"/>
                </a:lnTo>
                <a:lnTo>
                  <a:pt x="11783" y="4230"/>
                </a:lnTo>
                <a:cubicBezTo>
                  <a:pt x="11909" y="4136"/>
                  <a:pt x="11941" y="4073"/>
                  <a:pt x="11941" y="3915"/>
                </a:cubicBezTo>
                <a:cubicBezTo>
                  <a:pt x="11941" y="3758"/>
                  <a:pt x="11846" y="3695"/>
                  <a:pt x="11783" y="3600"/>
                </a:cubicBezTo>
                <a:lnTo>
                  <a:pt x="6144" y="72"/>
                </a:lnTo>
                <a:cubicBezTo>
                  <a:pt x="6081" y="25"/>
                  <a:pt x="6018" y="1"/>
                  <a:pt x="59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55"/>
          <p:cNvSpPr/>
          <p:nvPr/>
        </p:nvSpPr>
        <p:spPr>
          <a:xfrm>
            <a:off x="692925" y="1414198"/>
            <a:ext cx="329184" cy="329177"/>
          </a:xfrm>
          <a:custGeom>
            <a:avLst/>
            <a:gdLst/>
            <a:ahLst/>
            <a:cxnLst/>
            <a:rect l="l" t="t" r="r" b="b"/>
            <a:pathLst>
              <a:path w="11941" h="12091" extrusionOk="0">
                <a:moveTo>
                  <a:pt x="5955" y="796"/>
                </a:moveTo>
                <a:lnTo>
                  <a:pt x="10933" y="3915"/>
                </a:lnTo>
                <a:lnTo>
                  <a:pt x="5955" y="7034"/>
                </a:lnTo>
                <a:lnTo>
                  <a:pt x="977" y="3915"/>
                </a:lnTo>
                <a:lnTo>
                  <a:pt x="5955" y="796"/>
                </a:lnTo>
                <a:close/>
                <a:moveTo>
                  <a:pt x="9924" y="5428"/>
                </a:moveTo>
                <a:lnTo>
                  <a:pt x="10964" y="6058"/>
                </a:lnTo>
                <a:lnTo>
                  <a:pt x="5955" y="9145"/>
                </a:lnTo>
                <a:lnTo>
                  <a:pt x="977" y="6058"/>
                </a:lnTo>
                <a:lnTo>
                  <a:pt x="2017" y="5428"/>
                </a:lnTo>
                <a:lnTo>
                  <a:pt x="5797" y="7790"/>
                </a:lnTo>
                <a:cubicBezTo>
                  <a:pt x="5860" y="7822"/>
                  <a:pt x="5931" y="7838"/>
                  <a:pt x="5994" y="7838"/>
                </a:cubicBezTo>
                <a:cubicBezTo>
                  <a:pt x="6057" y="7838"/>
                  <a:pt x="6112" y="7822"/>
                  <a:pt x="6144" y="7790"/>
                </a:cubicBezTo>
                <a:lnTo>
                  <a:pt x="9924" y="5428"/>
                </a:lnTo>
                <a:close/>
                <a:moveTo>
                  <a:pt x="9956" y="7538"/>
                </a:moveTo>
                <a:lnTo>
                  <a:pt x="10964" y="8169"/>
                </a:lnTo>
                <a:lnTo>
                  <a:pt x="5986" y="11288"/>
                </a:lnTo>
                <a:lnTo>
                  <a:pt x="1040" y="8169"/>
                </a:lnTo>
                <a:lnTo>
                  <a:pt x="2048" y="7538"/>
                </a:lnTo>
                <a:lnTo>
                  <a:pt x="5829" y="9901"/>
                </a:lnTo>
                <a:cubicBezTo>
                  <a:pt x="5892" y="9949"/>
                  <a:pt x="5963" y="9972"/>
                  <a:pt x="6026" y="9972"/>
                </a:cubicBezTo>
                <a:cubicBezTo>
                  <a:pt x="6089" y="9972"/>
                  <a:pt x="6144" y="9949"/>
                  <a:pt x="6175" y="9901"/>
                </a:cubicBezTo>
                <a:lnTo>
                  <a:pt x="9956" y="7538"/>
                </a:lnTo>
                <a:close/>
                <a:moveTo>
                  <a:pt x="5959" y="1"/>
                </a:moveTo>
                <a:cubicBezTo>
                  <a:pt x="5900" y="1"/>
                  <a:pt x="5845" y="25"/>
                  <a:pt x="5797" y="72"/>
                </a:cubicBezTo>
                <a:lnTo>
                  <a:pt x="158" y="3600"/>
                </a:lnTo>
                <a:cubicBezTo>
                  <a:pt x="32" y="3695"/>
                  <a:pt x="0" y="3758"/>
                  <a:pt x="0" y="3915"/>
                </a:cubicBezTo>
                <a:cubicBezTo>
                  <a:pt x="0" y="4073"/>
                  <a:pt x="95" y="4136"/>
                  <a:pt x="158" y="4230"/>
                </a:cubicBezTo>
                <a:lnTo>
                  <a:pt x="1387" y="4987"/>
                </a:lnTo>
                <a:lnTo>
                  <a:pt x="158" y="5743"/>
                </a:lnTo>
                <a:cubicBezTo>
                  <a:pt x="32" y="5806"/>
                  <a:pt x="0" y="5869"/>
                  <a:pt x="0" y="6058"/>
                </a:cubicBezTo>
                <a:cubicBezTo>
                  <a:pt x="0" y="6152"/>
                  <a:pt x="95" y="6278"/>
                  <a:pt x="158" y="6373"/>
                </a:cubicBezTo>
                <a:lnTo>
                  <a:pt x="1387" y="7097"/>
                </a:lnTo>
                <a:lnTo>
                  <a:pt x="158" y="7854"/>
                </a:lnTo>
                <a:cubicBezTo>
                  <a:pt x="32" y="7948"/>
                  <a:pt x="0" y="8011"/>
                  <a:pt x="0" y="8169"/>
                </a:cubicBezTo>
                <a:cubicBezTo>
                  <a:pt x="0" y="8295"/>
                  <a:pt x="95" y="8421"/>
                  <a:pt x="158" y="8484"/>
                </a:cubicBezTo>
                <a:lnTo>
                  <a:pt x="5797" y="12044"/>
                </a:lnTo>
                <a:cubicBezTo>
                  <a:pt x="5860" y="12075"/>
                  <a:pt x="5931" y="12091"/>
                  <a:pt x="5994" y="12091"/>
                </a:cubicBezTo>
                <a:cubicBezTo>
                  <a:pt x="6057" y="12091"/>
                  <a:pt x="6112" y="12075"/>
                  <a:pt x="6144" y="12044"/>
                </a:cubicBezTo>
                <a:lnTo>
                  <a:pt x="11783" y="8484"/>
                </a:lnTo>
                <a:cubicBezTo>
                  <a:pt x="11909" y="8421"/>
                  <a:pt x="11941" y="8326"/>
                  <a:pt x="11941" y="8169"/>
                </a:cubicBezTo>
                <a:cubicBezTo>
                  <a:pt x="11941" y="8043"/>
                  <a:pt x="11846" y="7948"/>
                  <a:pt x="11783" y="7854"/>
                </a:cubicBezTo>
                <a:lnTo>
                  <a:pt x="10555" y="7097"/>
                </a:lnTo>
                <a:lnTo>
                  <a:pt x="11783" y="6373"/>
                </a:lnTo>
                <a:cubicBezTo>
                  <a:pt x="11909" y="6278"/>
                  <a:pt x="11941" y="6152"/>
                  <a:pt x="11941" y="6058"/>
                </a:cubicBezTo>
                <a:cubicBezTo>
                  <a:pt x="11941" y="5932"/>
                  <a:pt x="11846" y="5806"/>
                  <a:pt x="11783" y="5743"/>
                </a:cubicBezTo>
                <a:lnTo>
                  <a:pt x="10555" y="4987"/>
                </a:lnTo>
                <a:lnTo>
                  <a:pt x="11783" y="4230"/>
                </a:lnTo>
                <a:cubicBezTo>
                  <a:pt x="11909" y="4136"/>
                  <a:pt x="11941" y="4073"/>
                  <a:pt x="11941" y="3915"/>
                </a:cubicBezTo>
                <a:cubicBezTo>
                  <a:pt x="11941" y="3758"/>
                  <a:pt x="11846" y="3695"/>
                  <a:pt x="11783" y="3600"/>
                </a:cubicBezTo>
                <a:lnTo>
                  <a:pt x="6144" y="72"/>
                </a:lnTo>
                <a:cubicBezTo>
                  <a:pt x="6081" y="25"/>
                  <a:pt x="6018" y="1"/>
                  <a:pt x="59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5"/>
          <p:cNvSpPr/>
          <p:nvPr/>
        </p:nvSpPr>
        <p:spPr>
          <a:xfrm>
            <a:off x="692924" y="3159523"/>
            <a:ext cx="329184" cy="329177"/>
          </a:xfrm>
          <a:custGeom>
            <a:avLst/>
            <a:gdLst/>
            <a:ahLst/>
            <a:cxnLst/>
            <a:rect l="l" t="t" r="r" b="b"/>
            <a:pathLst>
              <a:path w="11941" h="12091" extrusionOk="0">
                <a:moveTo>
                  <a:pt x="5955" y="796"/>
                </a:moveTo>
                <a:lnTo>
                  <a:pt x="10933" y="3915"/>
                </a:lnTo>
                <a:lnTo>
                  <a:pt x="5955" y="7034"/>
                </a:lnTo>
                <a:lnTo>
                  <a:pt x="977" y="3915"/>
                </a:lnTo>
                <a:lnTo>
                  <a:pt x="5955" y="796"/>
                </a:lnTo>
                <a:close/>
                <a:moveTo>
                  <a:pt x="9924" y="5428"/>
                </a:moveTo>
                <a:lnTo>
                  <a:pt x="10964" y="6058"/>
                </a:lnTo>
                <a:lnTo>
                  <a:pt x="5955" y="9145"/>
                </a:lnTo>
                <a:lnTo>
                  <a:pt x="977" y="6058"/>
                </a:lnTo>
                <a:lnTo>
                  <a:pt x="2017" y="5428"/>
                </a:lnTo>
                <a:lnTo>
                  <a:pt x="5797" y="7790"/>
                </a:lnTo>
                <a:cubicBezTo>
                  <a:pt x="5860" y="7822"/>
                  <a:pt x="5931" y="7838"/>
                  <a:pt x="5994" y="7838"/>
                </a:cubicBezTo>
                <a:cubicBezTo>
                  <a:pt x="6057" y="7838"/>
                  <a:pt x="6112" y="7822"/>
                  <a:pt x="6144" y="7790"/>
                </a:cubicBezTo>
                <a:lnTo>
                  <a:pt x="9924" y="5428"/>
                </a:lnTo>
                <a:close/>
                <a:moveTo>
                  <a:pt x="9956" y="7538"/>
                </a:moveTo>
                <a:lnTo>
                  <a:pt x="10964" y="8169"/>
                </a:lnTo>
                <a:lnTo>
                  <a:pt x="5986" y="11288"/>
                </a:lnTo>
                <a:lnTo>
                  <a:pt x="1040" y="8169"/>
                </a:lnTo>
                <a:lnTo>
                  <a:pt x="2048" y="7538"/>
                </a:lnTo>
                <a:lnTo>
                  <a:pt x="5829" y="9901"/>
                </a:lnTo>
                <a:cubicBezTo>
                  <a:pt x="5892" y="9949"/>
                  <a:pt x="5963" y="9972"/>
                  <a:pt x="6026" y="9972"/>
                </a:cubicBezTo>
                <a:cubicBezTo>
                  <a:pt x="6089" y="9972"/>
                  <a:pt x="6144" y="9949"/>
                  <a:pt x="6175" y="9901"/>
                </a:cubicBezTo>
                <a:lnTo>
                  <a:pt x="9956" y="7538"/>
                </a:lnTo>
                <a:close/>
                <a:moveTo>
                  <a:pt x="5959" y="1"/>
                </a:moveTo>
                <a:cubicBezTo>
                  <a:pt x="5900" y="1"/>
                  <a:pt x="5845" y="25"/>
                  <a:pt x="5797" y="72"/>
                </a:cubicBezTo>
                <a:lnTo>
                  <a:pt x="158" y="3600"/>
                </a:lnTo>
                <a:cubicBezTo>
                  <a:pt x="32" y="3695"/>
                  <a:pt x="0" y="3758"/>
                  <a:pt x="0" y="3915"/>
                </a:cubicBezTo>
                <a:cubicBezTo>
                  <a:pt x="0" y="4073"/>
                  <a:pt x="95" y="4136"/>
                  <a:pt x="158" y="4230"/>
                </a:cubicBezTo>
                <a:lnTo>
                  <a:pt x="1387" y="4987"/>
                </a:lnTo>
                <a:lnTo>
                  <a:pt x="158" y="5743"/>
                </a:lnTo>
                <a:cubicBezTo>
                  <a:pt x="32" y="5806"/>
                  <a:pt x="0" y="5869"/>
                  <a:pt x="0" y="6058"/>
                </a:cubicBezTo>
                <a:cubicBezTo>
                  <a:pt x="0" y="6152"/>
                  <a:pt x="95" y="6278"/>
                  <a:pt x="158" y="6373"/>
                </a:cubicBezTo>
                <a:lnTo>
                  <a:pt x="1387" y="7097"/>
                </a:lnTo>
                <a:lnTo>
                  <a:pt x="158" y="7854"/>
                </a:lnTo>
                <a:cubicBezTo>
                  <a:pt x="32" y="7948"/>
                  <a:pt x="0" y="8011"/>
                  <a:pt x="0" y="8169"/>
                </a:cubicBezTo>
                <a:cubicBezTo>
                  <a:pt x="0" y="8295"/>
                  <a:pt x="95" y="8421"/>
                  <a:pt x="158" y="8484"/>
                </a:cubicBezTo>
                <a:lnTo>
                  <a:pt x="5797" y="12044"/>
                </a:lnTo>
                <a:cubicBezTo>
                  <a:pt x="5860" y="12075"/>
                  <a:pt x="5931" y="12091"/>
                  <a:pt x="5994" y="12091"/>
                </a:cubicBezTo>
                <a:cubicBezTo>
                  <a:pt x="6057" y="12091"/>
                  <a:pt x="6112" y="12075"/>
                  <a:pt x="6144" y="12044"/>
                </a:cubicBezTo>
                <a:lnTo>
                  <a:pt x="11783" y="8484"/>
                </a:lnTo>
                <a:cubicBezTo>
                  <a:pt x="11909" y="8421"/>
                  <a:pt x="11941" y="8326"/>
                  <a:pt x="11941" y="8169"/>
                </a:cubicBezTo>
                <a:cubicBezTo>
                  <a:pt x="11941" y="8043"/>
                  <a:pt x="11846" y="7948"/>
                  <a:pt x="11783" y="7854"/>
                </a:cubicBezTo>
                <a:lnTo>
                  <a:pt x="10555" y="7097"/>
                </a:lnTo>
                <a:lnTo>
                  <a:pt x="11783" y="6373"/>
                </a:lnTo>
                <a:cubicBezTo>
                  <a:pt x="11909" y="6278"/>
                  <a:pt x="11941" y="6152"/>
                  <a:pt x="11941" y="6058"/>
                </a:cubicBezTo>
                <a:cubicBezTo>
                  <a:pt x="11941" y="5932"/>
                  <a:pt x="11846" y="5806"/>
                  <a:pt x="11783" y="5743"/>
                </a:cubicBezTo>
                <a:lnTo>
                  <a:pt x="10555" y="4987"/>
                </a:lnTo>
                <a:lnTo>
                  <a:pt x="11783" y="4230"/>
                </a:lnTo>
                <a:cubicBezTo>
                  <a:pt x="11909" y="4136"/>
                  <a:pt x="11941" y="4073"/>
                  <a:pt x="11941" y="3915"/>
                </a:cubicBezTo>
                <a:cubicBezTo>
                  <a:pt x="11941" y="3758"/>
                  <a:pt x="11846" y="3695"/>
                  <a:pt x="11783" y="3600"/>
                </a:cubicBezTo>
                <a:lnTo>
                  <a:pt x="6144" y="72"/>
                </a:lnTo>
                <a:cubicBezTo>
                  <a:pt x="6081" y="25"/>
                  <a:pt x="6018" y="1"/>
                  <a:pt x="59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5"/>
          <p:cNvSpPr/>
          <p:nvPr/>
        </p:nvSpPr>
        <p:spPr>
          <a:xfrm>
            <a:off x="3381837" y="3159523"/>
            <a:ext cx="329184" cy="329177"/>
          </a:xfrm>
          <a:custGeom>
            <a:avLst/>
            <a:gdLst/>
            <a:ahLst/>
            <a:cxnLst/>
            <a:rect l="l" t="t" r="r" b="b"/>
            <a:pathLst>
              <a:path w="11941" h="12091" extrusionOk="0">
                <a:moveTo>
                  <a:pt x="5955" y="796"/>
                </a:moveTo>
                <a:lnTo>
                  <a:pt x="10933" y="3915"/>
                </a:lnTo>
                <a:lnTo>
                  <a:pt x="5955" y="7034"/>
                </a:lnTo>
                <a:lnTo>
                  <a:pt x="977" y="3915"/>
                </a:lnTo>
                <a:lnTo>
                  <a:pt x="5955" y="796"/>
                </a:lnTo>
                <a:close/>
                <a:moveTo>
                  <a:pt x="9924" y="5428"/>
                </a:moveTo>
                <a:lnTo>
                  <a:pt x="10964" y="6058"/>
                </a:lnTo>
                <a:lnTo>
                  <a:pt x="5955" y="9145"/>
                </a:lnTo>
                <a:lnTo>
                  <a:pt x="977" y="6058"/>
                </a:lnTo>
                <a:lnTo>
                  <a:pt x="2017" y="5428"/>
                </a:lnTo>
                <a:lnTo>
                  <a:pt x="5797" y="7790"/>
                </a:lnTo>
                <a:cubicBezTo>
                  <a:pt x="5860" y="7822"/>
                  <a:pt x="5931" y="7838"/>
                  <a:pt x="5994" y="7838"/>
                </a:cubicBezTo>
                <a:cubicBezTo>
                  <a:pt x="6057" y="7838"/>
                  <a:pt x="6112" y="7822"/>
                  <a:pt x="6144" y="7790"/>
                </a:cubicBezTo>
                <a:lnTo>
                  <a:pt x="9924" y="5428"/>
                </a:lnTo>
                <a:close/>
                <a:moveTo>
                  <a:pt x="9956" y="7538"/>
                </a:moveTo>
                <a:lnTo>
                  <a:pt x="10964" y="8169"/>
                </a:lnTo>
                <a:lnTo>
                  <a:pt x="5986" y="11288"/>
                </a:lnTo>
                <a:lnTo>
                  <a:pt x="1040" y="8169"/>
                </a:lnTo>
                <a:lnTo>
                  <a:pt x="2048" y="7538"/>
                </a:lnTo>
                <a:lnTo>
                  <a:pt x="5829" y="9901"/>
                </a:lnTo>
                <a:cubicBezTo>
                  <a:pt x="5892" y="9949"/>
                  <a:pt x="5963" y="9972"/>
                  <a:pt x="6026" y="9972"/>
                </a:cubicBezTo>
                <a:cubicBezTo>
                  <a:pt x="6089" y="9972"/>
                  <a:pt x="6144" y="9949"/>
                  <a:pt x="6175" y="9901"/>
                </a:cubicBezTo>
                <a:lnTo>
                  <a:pt x="9956" y="7538"/>
                </a:lnTo>
                <a:close/>
                <a:moveTo>
                  <a:pt x="5959" y="1"/>
                </a:moveTo>
                <a:cubicBezTo>
                  <a:pt x="5900" y="1"/>
                  <a:pt x="5845" y="25"/>
                  <a:pt x="5797" y="72"/>
                </a:cubicBezTo>
                <a:lnTo>
                  <a:pt x="158" y="3600"/>
                </a:lnTo>
                <a:cubicBezTo>
                  <a:pt x="32" y="3695"/>
                  <a:pt x="0" y="3758"/>
                  <a:pt x="0" y="3915"/>
                </a:cubicBezTo>
                <a:cubicBezTo>
                  <a:pt x="0" y="4073"/>
                  <a:pt x="95" y="4136"/>
                  <a:pt x="158" y="4230"/>
                </a:cubicBezTo>
                <a:lnTo>
                  <a:pt x="1387" y="4987"/>
                </a:lnTo>
                <a:lnTo>
                  <a:pt x="158" y="5743"/>
                </a:lnTo>
                <a:cubicBezTo>
                  <a:pt x="32" y="5806"/>
                  <a:pt x="0" y="5869"/>
                  <a:pt x="0" y="6058"/>
                </a:cubicBezTo>
                <a:cubicBezTo>
                  <a:pt x="0" y="6152"/>
                  <a:pt x="95" y="6278"/>
                  <a:pt x="158" y="6373"/>
                </a:cubicBezTo>
                <a:lnTo>
                  <a:pt x="1387" y="7097"/>
                </a:lnTo>
                <a:lnTo>
                  <a:pt x="158" y="7854"/>
                </a:lnTo>
                <a:cubicBezTo>
                  <a:pt x="32" y="7948"/>
                  <a:pt x="0" y="8011"/>
                  <a:pt x="0" y="8169"/>
                </a:cubicBezTo>
                <a:cubicBezTo>
                  <a:pt x="0" y="8295"/>
                  <a:pt x="95" y="8421"/>
                  <a:pt x="158" y="8484"/>
                </a:cubicBezTo>
                <a:lnTo>
                  <a:pt x="5797" y="12044"/>
                </a:lnTo>
                <a:cubicBezTo>
                  <a:pt x="5860" y="12075"/>
                  <a:pt x="5931" y="12091"/>
                  <a:pt x="5994" y="12091"/>
                </a:cubicBezTo>
                <a:cubicBezTo>
                  <a:pt x="6057" y="12091"/>
                  <a:pt x="6112" y="12075"/>
                  <a:pt x="6144" y="12044"/>
                </a:cubicBezTo>
                <a:lnTo>
                  <a:pt x="11783" y="8484"/>
                </a:lnTo>
                <a:cubicBezTo>
                  <a:pt x="11909" y="8421"/>
                  <a:pt x="11941" y="8326"/>
                  <a:pt x="11941" y="8169"/>
                </a:cubicBezTo>
                <a:cubicBezTo>
                  <a:pt x="11941" y="8043"/>
                  <a:pt x="11846" y="7948"/>
                  <a:pt x="11783" y="7854"/>
                </a:cubicBezTo>
                <a:lnTo>
                  <a:pt x="10555" y="7097"/>
                </a:lnTo>
                <a:lnTo>
                  <a:pt x="11783" y="6373"/>
                </a:lnTo>
                <a:cubicBezTo>
                  <a:pt x="11909" y="6278"/>
                  <a:pt x="11941" y="6152"/>
                  <a:pt x="11941" y="6058"/>
                </a:cubicBezTo>
                <a:cubicBezTo>
                  <a:pt x="11941" y="5932"/>
                  <a:pt x="11846" y="5806"/>
                  <a:pt x="11783" y="5743"/>
                </a:cubicBezTo>
                <a:lnTo>
                  <a:pt x="10555" y="4987"/>
                </a:lnTo>
                <a:lnTo>
                  <a:pt x="11783" y="4230"/>
                </a:lnTo>
                <a:cubicBezTo>
                  <a:pt x="11909" y="4136"/>
                  <a:pt x="11941" y="4073"/>
                  <a:pt x="11941" y="3915"/>
                </a:cubicBezTo>
                <a:cubicBezTo>
                  <a:pt x="11941" y="3758"/>
                  <a:pt x="11846" y="3695"/>
                  <a:pt x="11783" y="3600"/>
                </a:cubicBezTo>
                <a:lnTo>
                  <a:pt x="6144" y="72"/>
                </a:lnTo>
                <a:cubicBezTo>
                  <a:pt x="6081" y="25"/>
                  <a:pt x="6018" y="1"/>
                  <a:pt x="59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5"/>
          <p:cNvSpPr/>
          <p:nvPr/>
        </p:nvSpPr>
        <p:spPr>
          <a:xfrm>
            <a:off x="5997374" y="3110285"/>
            <a:ext cx="329184" cy="329177"/>
          </a:xfrm>
          <a:custGeom>
            <a:avLst/>
            <a:gdLst/>
            <a:ahLst/>
            <a:cxnLst/>
            <a:rect l="l" t="t" r="r" b="b"/>
            <a:pathLst>
              <a:path w="11941" h="12091" extrusionOk="0">
                <a:moveTo>
                  <a:pt x="5955" y="796"/>
                </a:moveTo>
                <a:lnTo>
                  <a:pt x="10933" y="3915"/>
                </a:lnTo>
                <a:lnTo>
                  <a:pt x="5955" y="7034"/>
                </a:lnTo>
                <a:lnTo>
                  <a:pt x="977" y="3915"/>
                </a:lnTo>
                <a:lnTo>
                  <a:pt x="5955" y="796"/>
                </a:lnTo>
                <a:close/>
                <a:moveTo>
                  <a:pt x="9924" y="5428"/>
                </a:moveTo>
                <a:lnTo>
                  <a:pt x="10964" y="6058"/>
                </a:lnTo>
                <a:lnTo>
                  <a:pt x="5955" y="9145"/>
                </a:lnTo>
                <a:lnTo>
                  <a:pt x="977" y="6058"/>
                </a:lnTo>
                <a:lnTo>
                  <a:pt x="2017" y="5428"/>
                </a:lnTo>
                <a:lnTo>
                  <a:pt x="5797" y="7790"/>
                </a:lnTo>
                <a:cubicBezTo>
                  <a:pt x="5860" y="7822"/>
                  <a:pt x="5931" y="7838"/>
                  <a:pt x="5994" y="7838"/>
                </a:cubicBezTo>
                <a:cubicBezTo>
                  <a:pt x="6057" y="7838"/>
                  <a:pt x="6112" y="7822"/>
                  <a:pt x="6144" y="7790"/>
                </a:cubicBezTo>
                <a:lnTo>
                  <a:pt x="9924" y="5428"/>
                </a:lnTo>
                <a:close/>
                <a:moveTo>
                  <a:pt x="9956" y="7538"/>
                </a:moveTo>
                <a:lnTo>
                  <a:pt x="10964" y="8169"/>
                </a:lnTo>
                <a:lnTo>
                  <a:pt x="5986" y="11288"/>
                </a:lnTo>
                <a:lnTo>
                  <a:pt x="1040" y="8169"/>
                </a:lnTo>
                <a:lnTo>
                  <a:pt x="2048" y="7538"/>
                </a:lnTo>
                <a:lnTo>
                  <a:pt x="5829" y="9901"/>
                </a:lnTo>
                <a:cubicBezTo>
                  <a:pt x="5892" y="9949"/>
                  <a:pt x="5963" y="9972"/>
                  <a:pt x="6026" y="9972"/>
                </a:cubicBezTo>
                <a:cubicBezTo>
                  <a:pt x="6089" y="9972"/>
                  <a:pt x="6144" y="9949"/>
                  <a:pt x="6175" y="9901"/>
                </a:cubicBezTo>
                <a:lnTo>
                  <a:pt x="9956" y="7538"/>
                </a:lnTo>
                <a:close/>
                <a:moveTo>
                  <a:pt x="5959" y="1"/>
                </a:moveTo>
                <a:cubicBezTo>
                  <a:pt x="5900" y="1"/>
                  <a:pt x="5845" y="25"/>
                  <a:pt x="5797" y="72"/>
                </a:cubicBezTo>
                <a:lnTo>
                  <a:pt x="158" y="3600"/>
                </a:lnTo>
                <a:cubicBezTo>
                  <a:pt x="32" y="3695"/>
                  <a:pt x="0" y="3758"/>
                  <a:pt x="0" y="3915"/>
                </a:cubicBezTo>
                <a:cubicBezTo>
                  <a:pt x="0" y="4073"/>
                  <a:pt x="95" y="4136"/>
                  <a:pt x="158" y="4230"/>
                </a:cubicBezTo>
                <a:lnTo>
                  <a:pt x="1387" y="4987"/>
                </a:lnTo>
                <a:lnTo>
                  <a:pt x="158" y="5743"/>
                </a:lnTo>
                <a:cubicBezTo>
                  <a:pt x="32" y="5806"/>
                  <a:pt x="0" y="5869"/>
                  <a:pt x="0" y="6058"/>
                </a:cubicBezTo>
                <a:cubicBezTo>
                  <a:pt x="0" y="6152"/>
                  <a:pt x="95" y="6278"/>
                  <a:pt x="158" y="6373"/>
                </a:cubicBezTo>
                <a:lnTo>
                  <a:pt x="1387" y="7097"/>
                </a:lnTo>
                <a:lnTo>
                  <a:pt x="158" y="7854"/>
                </a:lnTo>
                <a:cubicBezTo>
                  <a:pt x="32" y="7948"/>
                  <a:pt x="0" y="8011"/>
                  <a:pt x="0" y="8169"/>
                </a:cubicBezTo>
                <a:cubicBezTo>
                  <a:pt x="0" y="8295"/>
                  <a:pt x="95" y="8421"/>
                  <a:pt x="158" y="8484"/>
                </a:cubicBezTo>
                <a:lnTo>
                  <a:pt x="5797" y="12044"/>
                </a:lnTo>
                <a:cubicBezTo>
                  <a:pt x="5860" y="12075"/>
                  <a:pt x="5931" y="12091"/>
                  <a:pt x="5994" y="12091"/>
                </a:cubicBezTo>
                <a:cubicBezTo>
                  <a:pt x="6057" y="12091"/>
                  <a:pt x="6112" y="12075"/>
                  <a:pt x="6144" y="12044"/>
                </a:cubicBezTo>
                <a:lnTo>
                  <a:pt x="11783" y="8484"/>
                </a:lnTo>
                <a:cubicBezTo>
                  <a:pt x="11909" y="8421"/>
                  <a:pt x="11941" y="8326"/>
                  <a:pt x="11941" y="8169"/>
                </a:cubicBezTo>
                <a:cubicBezTo>
                  <a:pt x="11941" y="8043"/>
                  <a:pt x="11846" y="7948"/>
                  <a:pt x="11783" y="7854"/>
                </a:cubicBezTo>
                <a:lnTo>
                  <a:pt x="10555" y="7097"/>
                </a:lnTo>
                <a:lnTo>
                  <a:pt x="11783" y="6373"/>
                </a:lnTo>
                <a:cubicBezTo>
                  <a:pt x="11909" y="6278"/>
                  <a:pt x="11941" y="6152"/>
                  <a:pt x="11941" y="6058"/>
                </a:cubicBezTo>
                <a:cubicBezTo>
                  <a:pt x="11941" y="5932"/>
                  <a:pt x="11846" y="5806"/>
                  <a:pt x="11783" y="5743"/>
                </a:cubicBezTo>
                <a:lnTo>
                  <a:pt x="10555" y="4987"/>
                </a:lnTo>
                <a:lnTo>
                  <a:pt x="11783" y="4230"/>
                </a:lnTo>
                <a:cubicBezTo>
                  <a:pt x="11909" y="4136"/>
                  <a:pt x="11941" y="4073"/>
                  <a:pt x="11941" y="3915"/>
                </a:cubicBezTo>
                <a:cubicBezTo>
                  <a:pt x="11941" y="3758"/>
                  <a:pt x="11846" y="3695"/>
                  <a:pt x="11783" y="3600"/>
                </a:cubicBezTo>
                <a:lnTo>
                  <a:pt x="6144" y="72"/>
                </a:lnTo>
                <a:cubicBezTo>
                  <a:pt x="6081" y="25"/>
                  <a:pt x="6018" y="1"/>
                  <a:pt x="59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7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it works?</a:t>
            </a:r>
            <a:endParaRPr/>
          </a:p>
        </p:txBody>
      </p:sp>
      <p:sp>
        <p:nvSpPr>
          <p:cNvPr id="650" name="Google Shape;650;p73"/>
          <p:cNvSpPr txBox="1"/>
          <p:nvPr/>
        </p:nvSpPr>
        <p:spPr>
          <a:xfrm flipH="1">
            <a:off x="720000" y="1323725"/>
            <a:ext cx="6758400" cy="1533900"/>
          </a:xfrm>
          <a:prstGeom prst="rect">
            <a:avLst/>
          </a:prstGeom>
          <a:noFill/>
          <a:ln>
            <a:noFill/>
          </a:ln>
        </p:spPr>
        <p:txBody>
          <a:bodyPr spcFirstLastPara="1" wrap="square" lIns="91425" tIns="91425" rIns="91425" bIns="91425" anchor="t" anchorCtr="0">
            <a:noAutofit/>
          </a:bodyPr>
          <a:lstStyle/>
          <a:p>
            <a:pPr marL="457200" lvl="0" indent="-374650" algn="l" rtl="0">
              <a:spcBef>
                <a:spcPts val="0"/>
              </a:spcBef>
              <a:spcAft>
                <a:spcPts val="0"/>
              </a:spcAft>
              <a:buClr>
                <a:schemeClr val="dk1"/>
              </a:buClr>
              <a:buSzPts val="2300"/>
              <a:buFont typeface="Cairo"/>
              <a:buChar char="●"/>
            </a:pPr>
            <a:r>
              <a:rPr lang="en" sz="1300" b="1"/>
              <a:t>Comprehensive Features:</a:t>
            </a:r>
            <a:br>
              <a:rPr lang="en" sz="1300" b="1"/>
            </a:br>
            <a:r>
              <a:rPr lang="en" sz="1300"/>
              <a:t> CNNs capture local details; Transformers capture global context, ensuring comprehensive feature representation.</a:t>
            </a:r>
            <a:endParaRPr sz="1300"/>
          </a:p>
          <a:p>
            <a:pPr marL="457200" lvl="0" indent="-374650" algn="l" rtl="0">
              <a:spcBef>
                <a:spcPts val="0"/>
              </a:spcBef>
              <a:spcAft>
                <a:spcPts val="0"/>
              </a:spcAft>
              <a:buClr>
                <a:schemeClr val="dk1"/>
              </a:buClr>
              <a:buSzPts val="2300"/>
              <a:buFont typeface="Cairo"/>
              <a:buChar char="●"/>
            </a:pPr>
            <a:r>
              <a:rPr lang="en" sz="1300" b="1"/>
              <a:t>Enhanced Robustness:</a:t>
            </a:r>
            <a:br>
              <a:rPr lang="en" sz="1300" b="1"/>
            </a:br>
            <a:r>
              <a:rPr lang="en" sz="1300"/>
              <a:t> The dual extraction of local and global features helps mitigate adversarial perturbations by reinforcing robust feature learning across different scales.</a:t>
            </a:r>
            <a:endParaRPr sz="1300"/>
          </a:p>
          <a:p>
            <a:pPr marL="457200" lvl="0" indent="-374650" algn="l" rtl="0">
              <a:spcBef>
                <a:spcPts val="0"/>
              </a:spcBef>
              <a:spcAft>
                <a:spcPts val="0"/>
              </a:spcAft>
              <a:buClr>
                <a:schemeClr val="dk1"/>
              </a:buClr>
              <a:buSzPts val="2300"/>
              <a:buFont typeface="Cairo"/>
              <a:buChar char="●"/>
            </a:pPr>
            <a:r>
              <a:rPr lang="en" sz="1300" b="1"/>
              <a:t>Proven Efficacy:</a:t>
            </a:r>
            <a:br>
              <a:rPr lang="en" sz="1300" b="1"/>
            </a:br>
            <a:r>
              <a:rPr lang="en" sz="1300" b="1"/>
              <a:t> </a:t>
            </a:r>
            <a:r>
              <a:rPr lang="en" sz="1300"/>
              <a:t>Recent studies (e.g., Dosovitskiy et al., 2020 and Paper 1) show that combining Transformers with CNNs outperforms CNN-only models, validating our design choice for deepfake detection.</a:t>
            </a:r>
            <a:endParaRPr sz="1300"/>
          </a:p>
          <a:p>
            <a:pPr marL="457200" lvl="0" indent="0" algn="l" rtl="0">
              <a:spcBef>
                <a:spcPts val="0"/>
              </a:spcBef>
              <a:spcAft>
                <a:spcPts val="0"/>
              </a:spcAft>
              <a:buNone/>
            </a:pPr>
            <a:endParaRPr sz="2100">
              <a:solidFill>
                <a:schemeClr val="dk1"/>
              </a:solidFill>
              <a:latin typeface="Cairo"/>
              <a:ea typeface="Cairo"/>
              <a:cs typeface="Cairo"/>
              <a:sym typeface="Cair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74"/>
          <p:cNvSpPr txBox="1">
            <a:spLocks noGrp="1"/>
          </p:cNvSpPr>
          <p:nvPr>
            <p:ph type="subTitle" idx="4"/>
          </p:nvPr>
        </p:nvSpPr>
        <p:spPr>
          <a:xfrm>
            <a:off x="4911639" y="2244217"/>
            <a:ext cx="2424300" cy="44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Dataset Collection &amp; Preparation</a:t>
            </a:r>
            <a:endParaRPr/>
          </a:p>
        </p:txBody>
      </p:sp>
      <p:sp>
        <p:nvSpPr>
          <p:cNvPr id="656" name="Google Shape;656;p7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Progress till now</a:t>
            </a:r>
            <a:endParaRPr/>
          </a:p>
        </p:txBody>
      </p:sp>
      <p:sp>
        <p:nvSpPr>
          <p:cNvPr id="657" name="Google Shape;657;p74"/>
          <p:cNvSpPr txBox="1">
            <a:spLocks noGrp="1"/>
          </p:cNvSpPr>
          <p:nvPr>
            <p:ph type="subTitle" idx="1"/>
          </p:nvPr>
        </p:nvSpPr>
        <p:spPr>
          <a:xfrm>
            <a:off x="4911639" y="2679824"/>
            <a:ext cx="2424300" cy="152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Identified potential datasets which could be effective in dealing with the problem.Eg.,CIFAKE,  Frames in FaceForensics++.</a:t>
            </a:r>
            <a:endParaRPr/>
          </a:p>
        </p:txBody>
      </p:sp>
      <p:sp>
        <p:nvSpPr>
          <p:cNvPr id="658" name="Google Shape;658;p74"/>
          <p:cNvSpPr txBox="1">
            <a:spLocks noGrp="1"/>
          </p:cNvSpPr>
          <p:nvPr>
            <p:ph type="subTitle" idx="2"/>
          </p:nvPr>
        </p:nvSpPr>
        <p:spPr>
          <a:xfrm>
            <a:off x="1808050" y="2679824"/>
            <a:ext cx="2424300" cy="152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Completed comprehensive review on research papers related to adversarial attacks and adversarial defenses in deep fake detection.</a:t>
            </a:r>
            <a:endParaRPr/>
          </a:p>
        </p:txBody>
      </p:sp>
      <p:sp>
        <p:nvSpPr>
          <p:cNvPr id="659" name="Google Shape;659;p74"/>
          <p:cNvSpPr txBox="1">
            <a:spLocks noGrp="1"/>
          </p:cNvSpPr>
          <p:nvPr>
            <p:ph type="subTitle" idx="3"/>
          </p:nvPr>
        </p:nvSpPr>
        <p:spPr>
          <a:xfrm>
            <a:off x="1808050" y="2244217"/>
            <a:ext cx="2424300" cy="44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Literature Review</a:t>
            </a:r>
            <a:endParaRPr/>
          </a:p>
        </p:txBody>
      </p:sp>
      <p:sp>
        <p:nvSpPr>
          <p:cNvPr id="660" name="Google Shape;660;p74"/>
          <p:cNvSpPr/>
          <p:nvPr/>
        </p:nvSpPr>
        <p:spPr>
          <a:xfrm>
            <a:off x="5001124" y="1646465"/>
            <a:ext cx="310898" cy="365762"/>
          </a:xfrm>
          <a:custGeom>
            <a:avLst/>
            <a:gdLst/>
            <a:ahLst/>
            <a:cxnLst/>
            <a:rect l="l" t="t" r="r" b="b"/>
            <a:pathLst>
              <a:path w="10555" h="12004" extrusionOk="0">
                <a:moveTo>
                  <a:pt x="5262" y="709"/>
                </a:moveTo>
                <a:lnTo>
                  <a:pt x="9420" y="2788"/>
                </a:lnTo>
                <a:lnTo>
                  <a:pt x="8066" y="3450"/>
                </a:lnTo>
                <a:lnTo>
                  <a:pt x="5451" y="2127"/>
                </a:lnTo>
                <a:cubicBezTo>
                  <a:pt x="5403" y="2111"/>
                  <a:pt x="5348" y="2103"/>
                  <a:pt x="5293" y="2103"/>
                </a:cubicBezTo>
                <a:cubicBezTo>
                  <a:pt x="5238" y="2103"/>
                  <a:pt x="5183" y="2111"/>
                  <a:pt x="5136" y="2127"/>
                </a:cubicBezTo>
                <a:lnTo>
                  <a:pt x="2489" y="3450"/>
                </a:lnTo>
                <a:lnTo>
                  <a:pt x="1197" y="2788"/>
                </a:lnTo>
                <a:lnTo>
                  <a:pt x="5262" y="709"/>
                </a:lnTo>
                <a:close/>
                <a:moveTo>
                  <a:pt x="4915" y="3040"/>
                </a:moveTo>
                <a:lnTo>
                  <a:pt x="4915" y="6222"/>
                </a:lnTo>
                <a:lnTo>
                  <a:pt x="2804" y="7294"/>
                </a:lnTo>
                <a:lnTo>
                  <a:pt x="2804" y="4080"/>
                </a:lnTo>
                <a:lnTo>
                  <a:pt x="4915" y="3040"/>
                </a:lnTo>
                <a:close/>
                <a:moveTo>
                  <a:pt x="5640" y="3040"/>
                </a:moveTo>
                <a:lnTo>
                  <a:pt x="7750" y="4080"/>
                </a:lnTo>
                <a:lnTo>
                  <a:pt x="7750" y="7294"/>
                </a:lnTo>
                <a:lnTo>
                  <a:pt x="5640" y="6222"/>
                </a:lnTo>
                <a:lnTo>
                  <a:pt x="5640" y="3040"/>
                </a:lnTo>
                <a:close/>
                <a:moveTo>
                  <a:pt x="5262" y="6758"/>
                </a:moveTo>
                <a:lnTo>
                  <a:pt x="7278" y="7798"/>
                </a:lnTo>
                <a:lnTo>
                  <a:pt x="5262" y="8806"/>
                </a:lnTo>
                <a:lnTo>
                  <a:pt x="3277" y="7798"/>
                </a:lnTo>
                <a:lnTo>
                  <a:pt x="5262" y="6758"/>
                </a:lnTo>
                <a:close/>
                <a:moveTo>
                  <a:pt x="725" y="3372"/>
                </a:moveTo>
                <a:lnTo>
                  <a:pt x="2111" y="4080"/>
                </a:lnTo>
                <a:lnTo>
                  <a:pt x="2111" y="7829"/>
                </a:lnTo>
                <a:cubicBezTo>
                  <a:pt x="2111" y="7955"/>
                  <a:pt x="2206" y="8081"/>
                  <a:pt x="2332" y="8113"/>
                </a:cubicBezTo>
                <a:lnTo>
                  <a:pt x="4915" y="9404"/>
                </a:lnTo>
                <a:lnTo>
                  <a:pt x="4915" y="10980"/>
                </a:lnTo>
                <a:lnTo>
                  <a:pt x="725" y="8869"/>
                </a:lnTo>
                <a:lnTo>
                  <a:pt x="725" y="3372"/>
                </a:lnTo>
                <a:close/>
                <a:moveTo>
                  <a:pt x="9861" y="3387"/>
                </a:moveTo>
                <a:lnTo>
                  <a:pt x="9861" y="8932"/>
                </a:lnTo>
                <a:lnTo>
                  <a:pt x="5640" y="11011"/>
                </a:lnTo>
                <a:lnTo>
                  <a:pt x="5640" y="9436"/>
                </a:lnTo>
                <a:lnTo>
                  <a:pt x="8223" y="8144"/>
                </a:lnTo>
                <a:cubicBezTo>
                  <a:pt x="8349" y="8113"/>
                  <a:pt x="8412" y="7987"/>
                  <a:pt x="8412" y="7829"/>
                </a:cubicBezTo>
                <a:lnTo>
                  <a:pt x="8412" y="4080"/>
                </a:lnTo>
                <a:lnTo>
                  <a:pt x="9861" y="3387"/>
                </a:lnTo>
                <a:close/>
                <a:moveTo>
                  <a:pt x="5262" y="0"/>
                </a:moveTo>
                <a:cubicBezTo>
                  <a:pt x="5206" y="0"/>
                  <a:pt x="5151" y="16"/>
                  <a:pt x="5104" y="47"/>
                </a:cubicBezTo>
                <a:lnTo>
                  <a:pt x="284" y="2473"/>
                </a:lnTo>
                <a:cubicBezTo>
                  <a:pt x="63" y="2536"/>
                  <a:pt x="0" y="2662"/>
                  <a:pt x="0" y="2820"/>
                </a:cubicBezTo>
                <a:lnTo>
                  <a:pt x="0" y="9152"/>
                </a:lnTo>
                <a:cubicBezTo>
                  <a:pt x="0" y="9278"/>
                  <a:pt x="63" y="9404"/>
                  <a:pt x="189" y="9499"/>
                </a:cubicBezTo>
                <a:lnTo>
                  <a:pt x="5104" y="11956"/>
                </a:lnTo>
                <a:cubicBezTo>
                  <a:pt x="5151" y="11988"/>
                  <a:pt x="5206" y="12003"/>
                  <a:pt x="5262" y="12003"/>
                </a:cubicBezTo>
                <a:cubicBezTo>
                  <a:pt x="5317" y="12003"/>
                  <a:pt x="5372" y="11988"/>
                  <a:pt x="5419" y="11956"/>
                </a:cubicBezTo>
                <a:lnTo>
                  <a:pt x="10365" y="9499"/>
                </a:lnTo>
                <a:cubicBezTo>
                  <a:pt x="10460" y="9404"/>
                  <a:pt x="10554" y="9278"/>
                  <a:pt x="10554" y="9152"/>
                </a:cubicBezTo>
                <a:lnTo>
                  <a:pt x="10554" y="2788"/>
                </a:lnTo>
                <a:cubicBezTo>
                  <a:pt x="10554" y="2662"/>
                  <a:pt x="10460" y="2568"/>
                  <a:pt x="10365" y="2505"/>
                </a:cubicBezTo>
                <a:lnTo>
                  <a:pt x="5419" y="47"/>
                </a:lnTo>
                <a:cubicBezTo>
                  <a:pt x="5372" y="16"/>
                  <a:pt x="5317" y="0"/>
                  <a:pt x="5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1" name="Google Shape;661;p74"/>
          <p:cNvGrpSpPr/>
          <p:nvPr/>
        </p:nvGrpSpPr>
        <p:grpSpPr>
          <a:xfrm>
            <a:off x="1892089" y="1646465"/>
            <a:ext cx="329193" cy="329185"/>
            <a:chOff x="-3852025" y="2764950"/>
            <a:chExt cx="291450" cy="293000"/>
          </a:xfrm>
        </p:grpSpPr>
        <p:sp>
          <p:nvSpPr>
            <p:cNvPr id="662" name="Google Shape;662;p74"/>
            <p:cNvSpPr/>
            <p:nvPr/>
          </p:nvSpPr>
          <p:spPr>
            <a:xfrm>
              <a:off x="-3852025" y="2764950"/>
              <a:ext cx="291450" cy="293000"/>
            </a:xfrm>
            <a:custGeom>
              <a:avLst/>
              <a:gdLst/>
              <a:ahLst/>
              <a:cxnLst/>
              <a:rect l="l" t="t" r="r" b="b"/>
              <a:pathLst>
                <a:path w="11658" h="11720" extrusionOk="0">
                  <a:moveTo>
                    <a:pt x="4380" y="693"/>
                  </a:moveTo>
                  <a:cubicBezTo>
                    <a:pt x="6774" y="693"/>
                    <a:pt x="8161" y="1355"/>
                    <a:pt x="8161" y="1733"/>
                  </a:cubicBezTo>
                  <a:cubicBezTo>
                    <a:pt x="8161" y="2080"/>
                    <a:pt x="6774" y="2741"/>
                    <a:pt x="4380" y="2741"/>
                  </a:cubicBezTo>
                  <a:cubicBezTo>
                    <a:pt x="1986" y="2741"/>
                    <a:pt x="599" y="2080"/>
                    <a:pt x="599" y="1733"/>
                  </a:cubicBezTo>
                  <a:cubicBezTo>
                    <a:pt x="631" y="1355"/>
                    <a:pt x="2017" y="693"/>
                    <a:pt x="4380" y="693"/>
                  </a:cubicBezTo>
                  <a:close/>
                  <a:moveTo>
                    <a:pt x="8224" y="2710"/>
                  </a:moveTo>
                  <a:lnTo>
                    <a:pt x="8224" y="4190"/>
                  </a:lnTo>
                  <a:lnTo>
                    <a:pt x="7845" y="4190"/>
                  </a:lnTo>
                  <a:cubicBezTo>
                    <a:pt x="7815" y="4189"/>
                    <a:pt x="7784" y="4189"/>
                    <a:pt x="7753" y="4189"/>
                  </a:cubicBezTo>
                  <a:cubicBezTo>
                    <a:pt x="6625" y="4189"/>
                    <a:pt x="5622" y="4748"/>
                    <a:pt x="4947" y="5545"/>
                  </a:cubicBezTo>
                  <a:cubicBezTo>
                    <a:pt x="4743" y="5555"/>
                    <a:pt x="4544" y="5560"/>
                    <a:pt x="4352" y="5560"/>
                  </a:cubicBezTo>
                  <a:cubicBezTo>
                    <a:pt x="2081" y="5560"/>
                    <a:pt x="662" y="4912"/>
                    <a:pt x="662" y="4505"/>
                  </a:cubicBezTo>
                  <a:lnTo>
                    <a:pt x="662" y="2710"/>
                  </a:lnTo>
                  <a:cubicBezTo>
                    <a:pt x="1639" y="3308"/>
                    <a:pt x="3246" y="3466"/>
                    <a:pt x="4443" y="3466"/>
                  </a:cubicBezTo>
                  <a:cubicBezTo>
                    <a:pt x="5577" y="3466"/>
                    <a:pt x="7215" y="3308"/>
                    <a:pt x="8224" y="2710"/>
                  </a:cubicBezTo>
                  <a:close/>
                  <a:moveTo>
                    <a:pt x="631" y="5514"/>
                  </a:moveTo>
                  <a:cubicBezTo>
                    <a:pt x="1639" y="6081"/>
                    <a:pt x="3309" y="6238"/>
                    <a:pt x="4474" y="6238"/>
                  </a:cubicBezTo>
                  <a:cubicBezTo>
                    <a:pt x="4222" y="6711"/>
                    <a:pt x="4065" y="7309"/>
                    <a:pt x="4065" y="7939"/>
                  </a:cubicBezTo>
                  <a:lnTo>
                    <a:pt x="4065" y="8286"/>
                  </a:lnTo>
                  <a:cubicBezTo>
                    <a:pt x="1860" y="8223"/>
                    <a:pt x="631" y="7624"/>
                    <a:pt x="631" y="7278"/>
                  </a:cubicBezTo>
                  <a:lnTo>
                    <a:pt x="631" y="5514"/>
                  </a:lnTo>
                  <a:close/>
                  <a:moveTo>
                    <a:pt x="631" y="8223"/>
                  </a:moveTo>
                  <a:cubicBezTo>
                    <a:pt x="1576" y="8759"/>
                    <a:pt x="3120" y="8979"/>
                    <a:pt x="4222" y="8979"/>
                  </a:cubicBezTo>
                  <a:cubicBezTo>
                    <a:pt x="4474" y="9798"/>
                    <a:pt x="4947" y="10460"/>
                    <a:pt x="5609" y="10964"/>
                  </a:cubicBezTo>
                  <a:cubicBezTo>
                    <a:pt x="5199" y="11005"/>
                    <a:pt x="4802" y="11024"/>
                    <a:pt x="4424" y="11024"/>
                  </a:cubicBezTo>
                  <a:cubicBezTo>
                    <a:pt x="2216" y="11024"/>
                    <a:pt x="631" y="10391"/>
                    <a:pt x="631" y="9987"/>
                  </a:cubicBezTo>
                  <a:lnTo>
                    <a:pt x="631" y="8223"/>
                  </a:lnTo>
                  <a:close/>
                  <a:moveTo>
                    <a:pt x="7814" y="4852"/>
                  </a:moveTo>
                  <a:cubicBezTo>
                    <a:pt x="9515" y="4852"/>
                    <a:pt x="10933" y="6238"/>
                    <a:pt x="10933" y="7939"/>
                  </a:cubicBezTo>
                  <a:cubicBezTo>
                    <a:pt x="10964" y="9641"/>
                    <a:pt x="9547" y="11027"/>
                    <a:pt x="7814" y="11027"/>
                  </a:cubicBezTo>
                  <a:cubicBezTo>
                    <a:pt x="6113" y="11027"/>
                    <a:pt x="4726" y="9641"/>
                    <a:pt x="4726" y="7939"/>
                  </a:cubicBezTo>
                  <a:cubicBezTo>
                    <a:pt x="4726" y="6238"/>
                    <a:pt x="6113" y="4852"/>
                    <a:pt x="7814" y="4852"/>
                  </a:cubicBezTo>
                  <a:close/>
                  <a:moveTo>
                    <a:pt x="4411" y="0"/>
                  </a:moveTo>
                  <a:cubicBezTo>
                    <a:pt x="3277" y="0"/>
                    <a:pt x="2206" y="158"/>
                    <a:pt x="1418" y="410"/>
                  </a:cubicBezTo>
                  <a:cubicBezTo>
                    <a:pt x="253" y="819"/>
                    <a:pt x="1" y="1323"/>
                    <a:pt x="1" y="1733"/>
                  </a:cubicBezTo>
                  <a:lnTo>
                    <a:pt x="1" y="9987"/>
                  </a:lnTo>
                  <a:cubicBezTo>
                    <a:pt x="1" y="10334"/>
                    <a:pt x="253" y="10901"/>
                    <a:pt x="1418" y="11279"/>
                  </a:cubicBezTo>
                  <a:cubicBezTo>
                    <a:pt x="2269" y="11562"/>
                    <a:pt x="3309" y="11720"/>
                    <a:pt x="4411" y="11720"/>
                  </a:cubicBezTo>
                  <a:cubicBezTo>
                    <a:pt x="5199" y="11720"/>
                    <a:pt x="5955" y="11657"/>
                    <a:pt x="6617" y="11531"/>
                  </a:cubicBezTo>
                  <a:cubicBezTo>
                    <a:pt x="7026" y="11657"/>
                    <a:pt x="7404" y="11720"/>
                    <a:pt x="7845" y="11720"/>
                  </a:cubicBezTo>
                  <a:cubicBezTo>
                    <a:pt x="9925" y="11720"/>
                    <a:pt x="11658" y="10019"/>
                    <a:pt x="11658" y="7939"/>
                  </a:cubicBezTo>
                  <a:cubicBezTo>
                    <a:pt x="11626" y="6175"/>
                    <a:pt x="10397" y="4757"/>
                    <a:pt x="8822" y="4316"/>
                  </a:cubicBezTo>
                  <a:lnTo>
                    <a:pt x="8822" y="1733"/>
                  </a:lnTo>
                  <a:cubicBezTo>
                    <a:pt x="8822" y="1355"/>
                    <a:pt x="8602" y="819"/>
                    <a:pt x="7404" y="410"/>
                  </a:cubicBezTo>
                  <a:cubicBezTo>
                    <a:pt x="6585" y="158"/>
                    <a:pt x="5514" y="0"/>
                    <a:pt x="44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74"/>
            <p:cNvSpPr/>
            <p:nvPr/>
          </p:nvSpPr>
          <p:spPr>
            <a:xfrm>
              <a:off x="-3707100" y="2937425"/>
              <a:ext cx="103200" cy="67775"/>
            </a:xfrm>
            <a:custGeom>
              <a:avLst/>
              <a:gdLst/>
              <a:ahLst/>
              <a:cxnLst/>
              <a:rect l="l" t="t" r="r" b="b"/>
              <a:pathLst>
                <a:path w="4128" h="2711" extrusionOk="0">
                  <a:moveTo>
                    <a:pt x="3785" y="1"/>
                  </a:moveTo>
                  <a:cubicBezTo>
                    <a:pt x="3695" y="1"/>
                    <a:pt x="3608" y="32"/>
                    <a:pt x="3561" y="95"/>
                  </a:cubicBezTo>
                  <a:lnTo>
                    <a:pt x="1733" y="1923"/>
                  </a:lnTo>
                  <a:lnTo>
                    <a:pt x="599" y="757"/>
                  </a:lnTo>
                  <a:cubicBezTo>
                    <a:pt x="536" y="710"/>
                    <a:pt x="450" y="686"/>
                    <a:pt x="363" y="686"/>
                  </a:cubicBezTo>
                  <a:cubicBezTo>
                    <a:pt x="276" y="686"/>
                    <a:pt x="190" y="710"/>
                    <a:pt x="127" y="757"/>
                  </a:cubicBezTo>
                  <a:cubicBezTo>
                    <a:pt x="1" y="883"/>
                    <a:pt x="1" y="1135"/>
                    <a:pt x="127" y="1229"/>
                  </a:cubicBezTo>
                  <a:lnTo>
                    <a:pt x="1513" y="2616"/>
                  </a:lnTo>
                  <a:cubicBezTo>
                    <a:pt x="1560" y="2679"/>
                    <a:pt x="1647" y="2710"/>
                    <a:pt x="1737" y="2710"/>
                  </a:cubicBezTo>
                  <a:cubicBezTo>
                    <a:pt x="1828" y="2710"/>
                    <a:pt x="1922" y="2679"/>
                    <a:pt x="1985" y="2616"/>
                  </a:cubicBezTo>
                  <a:lnTo>
                    <a:pt x="4033" y="568"/>
                  </a:lnTo>
                  <a:cubicBezTo>
                    <a:pt x="4128" y="442"/>
                    <a:pt x="4128" y="221"/>
                    <a:pt x="4033" y="95"/>
                  </a:cubicBezTo>
                  <a:cubicBezTo>
                    <a:pt x="3970" y="32"/>
                    <a:pt x="3876" y="1"/>
                    <a:pt x="37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75"/>
          <p:cNvSpPr txBox="1">
            <a:spLocks noGrp="1"/>
          </p:cNvSpPr>
          <p:nvPr>
            <p:ph type="subTitle" idx="6"/>
          </p:nvPr>
        </p:nvSpPr>
        <p:spPr>
          <a:xfrm>
            <a:off x="1225675" y="2992275"/>
            <a:ext cx="3218700" cy="41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Documentation &amp; Report</a:t>
            </a:r>
            <a:endParaRPr/>
          </a:p>
        </p:txBody>
      </p:sp>
      <p:sp>
        <p:nvSpPr>
          <p:cNvPr id="669" name="Google Shape;669;p7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Final Deliverables</a:t>
            </a:r>
            <a:endParaRPr/>
          </a:p>
        </p:txBody>
      </p:sp>
      <p:sp>
        <p:nvSpPr>
          <p:cNvPr id="670" name="Google Shape;670;p75"/>
          <p:cNvSpPr txBox="1">
            <a:spLocks noGrp="1"/>
          </p:cNvSpPr>
          <p:nvPr>
            <p:ph type="subTitle" idx="1"/>
          </p:nvPr>
        </p:nvSpPr>
        <p:spPr>
          <a:xfrm>
            <a:off x="1225674" y="1659425"/>
            <a:ext cx="3218700" cy="12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Implementation of both adversarial training and multi-scale CNN + Transformer approaches.  </a:t>
            </a:r>
            <a:endParaRPr/>
          </a:p>
        </p:txBody>
      </p:sp>
      <p:sp>
        <p:nvSpPr>
          <p:cNvPr id="671" name="Google Shape;671;p75"/>
          <p:cNvSpPr txBox="1">
            <a:spLocks noGrp="1"/>
          </p:cNvSpPr>
          <p:nvPr>
            <p:ph type="subTitle" idx="2"/>
          </p:nvPr>
        </p:nvSpPr>
        <p:spPr>
          <a:xfrm>
            <a:off x="5052125" y="1659425"/>
            <a:ext cx="3218700" cy="12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Evaluation results comparing robust accuracy, clean accuracy, and other benchmark metrics for both methods. </a:t>
            </a:r>
            <a:endParaRPr/>
          </a:p>
        </p:txBody>
      </p:sp>
      <p:sp>
        <p:nvSpPr>
          <p:cNvPr id="672" name="Google Shape;672;p75"/>
          <p:cNvSpPr txBox="1">
            <a:spLocks noGrp="1"/>
          </p:cNvSpPr>
          <p:nvPr>
            <p:ph type="subTitle" idx="3"/>
          </p:nvPr>
        </p:nvSpPr>
        <p:spPr>
          <a:xfrm>
            <a:off x="1225674" y="3320000"/>
            <a:ext cx="3218700" cy="12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Detailed technical report including methodology, experiments, studies, and conclusions.  </a:t>
            </a:r>
            <a:endParaRPr/>
          </a:p>
        </p:txBody>
      </p:sp>
      <p:sp>
        <p:nvSpPr>
          <p:cNvPr id="673" name="Google Shape;673;p75"/>
          <p:cNvSpPr txBox="1">
            <a:spLocks noGrp="1"/>
          </p:cNvSpPr>
          <p:nvPr>
            <p:ph type="subTitle" idx="4"/>
          </p:nvPr>
        </p:nvSpPr>
        <p:spPr>
          <a:xfrm>
            <a:off x="5052100" y="3320000"/>
            <a:ext cx="3218700" cy="12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Final presentation slides summarizing approach, results, and future directions.</a:t>
            </a:r>
            <a:endParaRPr/>
          </a:p>
        </p:txBody>
      </p:sp>
      <p:sp>
        <p:nvSpPr>
          <p:cNvPr id="674" name="Google Shape;674;p75"/>
          <p:cNvSpPr txBox="1">
            <a:spLocks noGrp="1"/>
          </p:cNvSpPr>
          <p:nvPr>
            <p:ph type="subTitle" idx="5"/>
          </p:nvPr>
        </p:nvSpPr>
        <p:spPr>
          <a:xfrm>
            <a:off x="1225675" y="1331675"/>
            <a:ext cx="3218700" cy="41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Robust Deepfake Detector</a:t>
            </a:r>
            <a:endParaRPr/>
          </a:p>
        </p:txBody>
      </p:sp>
      <p:sp>
        <p:nvSpPr>
          <p:cNvPr id="675" name="Google Shape;675;p75"/>
          <p:cNvSpPr txBox="1">
            <a:spLocks noGrp="1"/>
          </p:cNvSpPr>
          <p:nvPr>
            <p:ph type="subTitle" idx="7"/>
          </p:nvPr>
        </p:nvSpPr>
        <p:spPr>
          <a:xfrm>
            <a:off x="5052099" y="1331675"/>
            <a:ext cx="3218700" cy="41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Comparative Analysis</a:t>
            </a:r>
            <a:endParaRPr/>
          </a:p>
        </p:txBody>
      </p:sp>
      <p:sp>
        <p:nvSpPr>
          <p:cNvPr id="676" name="Google Shape;676;p75"/>
          <p:cNvSpPr txBox="1">
            <a:spLocks noGrp="1"/>
          </p:cNvSpPr>
          <p:nvPr>
            <p:ph type="subTitle" idx="8"/>
          </p:nvPr>
        </p:nvSpPr>
        <p:spPr>
          <a:xfrm>
            <a:off x="5052099" y="2992275"/>
            <a:ext cx="3218700" cy="41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Presentation</a:t>
            </a:r>
            <a:endParaRPr/>
          </a:p>
        </p:txBody>
      </p:sp>
      <p:grpSp>
        <p:nvGrpSpPr>
          <p:cNvPr id="677" name="Google Shape;677;p75"/>
          <p:cNvGrpSpPr/>
          <p:nvPr/>
        </p:nvGrpSpPr>
        <p:grpSpPr>
          <a:xfrm>
            <a:off x="4631496" y="1425509"/>
            <a:ext cx="329201" cy="329201"/>
            <a:chOff x="5648375" y="238125"/>
            <a:chExt cx="483125" cy="483125"/>
          </a:xfrm>
        </p:grpSpPr>
        <p:sp>
          <p:nvSpPr>
            <p:cNvPr id="678" name="Google Shape;678;p75"/>
            <p:cNvSpPr/>
            <p:nvPr/>
          </p:nvSpPr>
          <p:spPr>
            <a:xfrm>
              <a:off x="5648375" y="238125"/>
              <a:ext cx="483125" cy="483125"/>
            </a:xfrm>
            <a:custGeom>
              <a:avLst/>
              <a:gdLst/>
              <a:ahLst/>
              <a:cxnLst/>
              <a:rect l="l" t="t" r="r" b="b"/>
              <a:pathLst>
                <a:path w="19325" h="19325" extrusionOk="0">
                  <a:moveTo>
                    <a:pt x="4001" y="1132"/>
                  </a:moveTo>
                  <a:cubicBezTo>
                    <a:pt x="4315" y="1132"/>
                    <a:pt x="4569" y="1386"/>
                    <a:pt x="4569" y="1700"/>
                  </a:cubicBezTo>
                  <a:lnTo>
                    <a:pt x="4569" y="3965"/>
                  </a:lnTo>
                  <a:cubicBezTo>
                    <a:pt x="4569" y="4276"/>
                    <a:pt x="4315" y="4529"/>
                    <a:pt x="4001" y="4529"/>
                  </a:cubicBezTo>
                  <a:cubicBezTo>
                    <a:pt x="3687" y="4529"/>
                    <a:pt x="3436" y="4276"/>
                    <a:pt x="3436" y="3965"/>
                  </a:cubicBezTo>
                  <a:lnTo>
                    <a:pt x="3436" y="1700"/>
                  </a:lnTo>
                  <a:cubicBezTo>
                    <a:pt x="3436" y="1386"/>
                    <a:pt x="3687" y="1132"/>
                    <a:pt x="4001" y="1132"/>
                  </a:cubicBezTo>
                  <a:close/>
                  <a:moveTo>
                    <a:pt x="9662" y="1132"/>
                  </a:moveTo>
                  <a:cubicBezTo>
                    <a:pt x="9976" y="1132"/>
                    <a:pt x="10230" y="1386"/>
                    <a:pt x="10230" y="1700"/>
                  </a:cubicBezTo>
                  <a:lnTo>
                    <a:pt x="10230" y="3965"/>
                  </a:lnTo>
                  <a:cubicBezTo>
                    <a:pt x="10230" y="4276"/>
                    <a:pt x="9976" y="4529"/>
                    <a:pt x="9662" y="4529"/>
                  </a:cubicBezTo>
                  <a:cubicBezTo>
                    <a:pt x="9348" y="4529"/>
                    <a:pt x="9098" y="4276"/>
                    <a:pt x="9098" y="3965"/>
                  </a:cubicBezTo>
                  <a:lnTo>
                    <a:pt x="9098" y="1700"/>
                  </a:lnTo>
                  <a:cubicBezTo>
                    <a:pt x="9098" y="1386"/>
                    <a:pt x="9348" y="1132"/>
                    <a:pt x="9662" y="1132"/>
                  </a:cubicBezTo>
                  <a:close/>
                  <a:moveTo>
                    <a:pt x="15324" y="1132"/>
                  </a:moveTo>
                  <a:cubicBezTo>
                    <a:pt x="15638" y="1132"/>
                    <a:pt x="15891" y="1386"/>
                    <a:pt x="15891" y="1700"/>
                  </a:cubicBezTo>
                  <a:lnTo>
                    <a:pt x="15891" y="3965"/>
                  </a:lnTo>
                  <a:cubicBezTo>
                    <a:pt x="15891" y="4276"/>
                    <a:pt x="15638" y="4529"/>
                    <a:pt x="15324" y="4529"/>
                  </a:cubicBezTo>
                  <a:cubicBezTo>
                    <a:pt x="15010" y="4529"/>
                    <a:pt x="14759" y="4276"/>
                    <a:pt x="14759" y="3965"/>
                  </a:cubicBezTo>
                  <a:lnTo>
                    <a:pt x="14759" y="1700"/>
                  </a:lnTo>
                  <a:cubicBezTo>
                    <a:pt x="14759" y="1386"/>
                    <a:pt x="15010" y="1132"/>
                    <a:pt x="15324" y="1132"/>
                  </a:cubicBezTo>
                  <a:close/>
                  <a:moveTo>
                    <a:pt x="17628" y="3397"/>
                  </a:moveTo>
                  <a:cubicBezTo>
                    <a:pt x="17939" y="3397"/>
                    <a:pt x="18192" y="3651"/>
                    <a:pt x="18192" y="3965"/>
                  </a:cubicBezTo>
                  <a:lnTo>
                    <a:pt x="18192" y="6833"/>
                  </a:lnTo>
                  <a:lnTo>
                    <a:pt x="1132" y="6833"/>
                  </a:lnTo>
                  <a:lnTo>
                    <a:pt x="1132" y="3965"/>
                  </a:lnTo>
                  <a:cubicBezTo>
                    <a:pt x="1132" y="3651"/>
                    <a:pt x="1386" y="3397"/>
                    <a:pt x="1700" y="3397"/>
                  </a:cubicBezTo>
                  <a:lnTo>
                    <a:pt x="2304" y="3397"/>
                  </a:lnTo>
                  <a:lnTo>
                    <a:pt x="2304" y="3965"/>
                  </a:lnTo>
                  <a:cubicBezTo>
                    <a:pt x="2304" y="4901"/>
                    <a:pt x="3062" y="5661"/>
                    <a:pt x="4001" y="5661"/>
                  </a:cubicBezTo>
                  <a:cubicBezTo>
                    <a:pt x="4940" y="5661"/>
                    <a:pt x="5701" y="4901"/>
                    <a:pt x="5701" y="3965"/>
                  </a:cubicBezTo>
                  <a:lnTo>
                    <a:pt x="5701" y="3397"/>
                  </a:lnTo>
                  <a:lnTo>
                    <a:pt x="7965" y="3397"/>
                  </a:lnTo>
                  <a:lnTo>
                    <a:pt x="7965" y="3965"/>
                  </a:lnTo>
                  <a:cubicBezTo>
                    <a:pt x="7965" y="4901"/>
                    <a:pt x="8723" y="5661"/>
                    <a:pt x="9662" y="5661"/>
                  </a:cubicBezTo>
                  <a:cubicBezTo>
                    <a:pt x="10601" y="5661"/>
                    <a:pt x="11362" y="4901"/>
                    <a:pt x="11362" y="3965"/>
                  </a:cubicBezTo>
                  <a:lnTo>
                    <a:pt x="11362" y="3397"/>
                  </a:lnTo>
                  <a:lnTo>
                    <a:pt x="13627" y="3397"/>
                  </a:lnTo>
                  <a:lnTo>
                    <a:pt x="13627" y="3965"/>
                  </a:lnTo>
                  <a:cubicBezTo>
                    <a:pt x="13627" y="4901"/>
                    <a:pt x="14385" y="5661"/>
                    <a:pt x="15324" y="5661"/>
                  </a:cubicBezTo>
                  <a:cubicBezTo>
                    <a:pt x="16263" y="5661"/>
                    <a:pt x="17024" y="4901"/>
                    <a:pt x="17024" y="3965"/>
                  </a:cubicBezTo>
                  <a:lnTo>
                    <a:pt x="17024" y="3397"/>
                  </a:lnTo>
                  <a:close/>
                  <a:moveTo>
                    <a:pt x="18192" y="7965"/>
                  </a:moveTo>
                  <a:lnTo>
                    <a:pt x="18192" y="17628"/>
                  </a:lnTo>
                  <a:cubicBezTo>
                    <a:pt x="18192" y="17939"/>
                    <a:pt x="17939" y="18192"/>
                    <a:pt x="17628" y="18192"/>
                  </a:cubicBezTo>
                  <a:lnTo>
                    <a:pt x="1700" y="18192"/>
                  </a:lnTo>
                  <a:cubicBezTo>
                    <a:pt x="1386" y="18192"/>
                    <a:pt x="1132" y="17939"/>
                    <a:pt x="1132" y="17628"/>
                  </a:cubicBezTo>
                  <a:lnTo>
                    <a:pt x="1132" y="7965"/>
                  </a:lnTo>
                  <a:close/>
                  <a:moveTo>
                    <a:pt x="4001" y="0"/>
                  </a:moveTo>
                  <a:cubicBezTo>
                    <a:pt x="3062" y="0"/>
                    <a:pt x="2304" y="761"/>
                    <a:pt x="2304" y="1700"/>
                  </a:cubicBezTo>
                  <a:lnTo>
                    <a:pt x="2304" y="2265"/>
                  </a:lnTo>
                  <a:lnTo>
                    <a:pt x="1700" y="2265"/>
                  </a:lnTo>
                  <a:cubicBezTo>
                    <a:pt x="761" y="2265"/>
                    <a:pt x="0" y="3025"/>
                    <a:pt x="0" y="3965"/>
                  </a:cubicBezTo>
                  <a:lnTo>
                    <a:pt x="0" y="17628"/>
                  </a:lnTo>
                  <a:cubicBezTo>
                    <a:pt x="0" y="18564"/>
                    <a:pt x="761" y="19324"/>
                    <a:pt x="1700" y="19324"/>
                  </a:cubicBezTo>
                  <a:lnTo>
                    <a:pt x="17628" y="19324"/>
                  </a:lnTo>
                  <a:cubicBezTo>
                    <a:pt x="18564" y="19324"/>
                    <a:pt x="19325" y="18564"/>
                    <a:pt x="19325" y="17628"/>
                  </a:cubicBezTo>
                  <a:lnTo>
                    <a:pt x="19325" y="3965"/>
                  </a:lnTo>
                  <a:cubicBezTo>
                    <a:pt x="19325" y="3025"/>
                    <a:pt x="18564" y="2265"/>
                    <a:pt x="17628" y="2265"/>
                  </a:cubicBezTo>
                  <a:lnTo>
                    <a:pt x="17024" y="2265"/>
                  </a:lnTo>
                  <a:lnTo>
                    <a:pt x="17024" y="1700"/>
                  </a:lnTo>
                  <a:cubicBezTo>
                    <a:pt x="17024" y="761"/>
                    <a:pt x="16263" y="0"/>
                    <a:pt x="15324" y="0"/>
                  </a:cubicBezTo>
                  <a:cubicBezTo>
                    <a:pt x="14385" y="0"/>
                    <a:pt x="13627" y="761"/>
                    <a:pt x="13627" y="1700"/>
                  </a:cubicBezTo>
                  <a:lnTo>
                    <a:pt x="13627" y="2265"/>
                  </a:lnTo>
                  <a:lnTo>
                    <a:pt x="11362" y="2265"/>
                  </a:lnTo>
                  <a:lnTo>
                    <a:pt x="11362" y="1700"/>
                  </a:lnTo>
                  <a:cubicBezTo>
                    <a:pt x="11362" y="761"/>
                    <a:pt x="10601" y="0"/>
                    <a:pt x="9662" y="0"/>
                  </a:cubicBezTo>
                  <a:cubicBezTo>
                    <a:pt x="8723" y="0"/>
                    <a:pt x="7965" y="761"/>
                    <a:pt x="7965" y="1700"/>
                  </a:cubicBezTo>
                  <a:lnTo>
                    <a:pt x="7965" y="2265"/>
                  </a:lnTo>
                  <a:lnTo>
                    <a:pt x="5701" y="2265"/>
                  </a:lnTo>
                  <a:lnTo>
                    <a:pt x="5701" y="1700"/>
                  </a:lnTo>
                  <a:cubicBezTo>
                    <a:pt x="5701" y="761"/>
                    <a:pt x="4940" y="0"/>
                    <a:pt x="40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9" name="Google Shape;679;p75"/>
            <p:cNvSpPr/>
            <p:nvPr/>
          </p:nvSpPr>
          <p:spPr>
            <a:xfrm>
              <a:off x="5705950" y="465550"/>
              <a:ext cx="84875" cy="28325"/>
            </a:xfrm>
            <a:custGeom>
              <a:avLst/>
              <a:gdLst/>
              <a:ahLst/>
              <a:cxnLst/>
              <a:rect l="l" t="t" r="r" b="b"/>
              <a:pathLst>
                <a:path w="3395" h="1133" extrusionOk="0">
                  <a:moveTo>
                    <a:pt x="566" y="1"/>
                  </a:moveTo>
                  <a:cubicBezTo>
                    <a:pt x="252" y="1"/>
                    <a:pt x="1" y="251"/>
                    <a:pt x="1" y="565"/>
                  </a:cubicBezTo>
                  <a:cubicBezTo>
                    <a:pt x="1" y="879"/>
                    <a:pt x="252" y="1133"/>
                    <a:pt x="566" y="1133"/>
                  </a:cubicBezTo>
                  <a:lnTo>
                    <a:pt x="2830" y="1133"/>
                  </a:lnTo>
                  <a:cubicBezTo>
                    <a:pt x="3144" y="1133"/>
                    <a:pt x="3395" y="879"/>
                    <a:pt x="3395" y="565"/>
                  </a:cubicBezTo>
                  <a:cubicBezTo>
                    <a:pt x="3395" y="251"/>
                    <a:pt x="3144" y="1"/>
                    <a:pt x="2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0" name="Google Shape;680;p75"/>
            <p:cNvSpPr/>
            <p:nvPr/>
          </p:nvSpPr>
          <p:spPr>
            <a:xfrm>
              <a:off x="5847500" y="465550"/>
              <a:ext cx="84875" cy="28325"/>
            </a:xfrm>
            <a:custGeom>
              <a:avLst/>
              <a:gdLst/>
              <a:ahLst/>
              <a:cxnLst/>
              <a:rect l="l" t="t" r="r" b="b"/>
              <a:pathLst>
                <a:path w="3395" h="1133" extrusionOk="0">
                  <a:moveTo>
                    <a:pt x="565" y="1"/>
                  </a:moveTo>
                  <a:cubicBezTo>
                    <a:pt x="251" y="1"/>
                    <a:pt x="0" y="251"/>
                    <a:pt x="0" y="565"/>
                  </a:cubicBezTo>
                  <a:cubicBezTo>
                    <a:pt x="0" y="879"/>
                    <a:pt x="251" y="1133"/>
                    <a:pt x="565" y="1133"/>
                  </a:cubicBezTo>
                  <a:lnTo>
                    <a:pt x="2830" y="1133"/>
                  </a:lnTo>
                  <a:cubicBezTo>
                    <a:pt x="3144" y="1133"/>
                    <a:pt x="3394" y="879"/>
                    <a:pt x="3394" y="565"/>
                  </a:cubicBezTo>
                  <a:cubicBezTo>
                    <a:pt x="3394" y="251"/>
                    <a:pt x="3144" y="1"/>
                    <a:pt x="2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1" name="Google Shape;681;p75"/>
            <p:cNvSpPr/>
            <p:nvPr/>
          </p:nvSpPr>
          <p:spPr>
            <a:xfrm>
              <a:off x="5989025" y="465550"/>
              <a:ext cx="84875" cy="28325"/>
            </a:xfrm>
            <a:custGeom>
              <a:avLst/>
              <a:gdLst/>
              <a:ahLst/>
              <a:cxnLst/>
              <a:rect l="l" t="t" r="r" b="b"/>
              <a:pathLst>
                <a:path w="3395" h="1133" extrusionOk="0">
                  <a:moveTo>
                    <a:pt x="565" y="1"/>
                  </a:moveTo>
                  <a:cubicBezTo>
                    <a:pt x="251" y="1"/>
                    <a:pt x="1" y="251"/>
                    <a:pt x="1" y="565"/>
                  </a:cubicBezTo>
                  <a:cubicBezTo>
                    <a:pt x="1" y="879"/>
                    <a:pt x="251" y="1133"/>
                    <a:pt x="565" y="1133"/>
                  </a:cubicBezTo>
                  <a:lnTo>
                    <a:pt x="2830" y="1133"/>
                  </a:lnTo>
                  <a:cubicBezTo>
                    <a:pt x="3144" y="1133"/>
                    <a:pt x="3395" y="879"/>
                    <a:pt x="3395" y="565"/>
                  </a:cubicBezTo>
                  <a:cubicBezTo>
                    <a:pt x="3395" y="251"/>
                    <a:pt x="3144" y="1"/>
                    <a:pt x="2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2" name="Google Shape;682;p75"/>
            <p:cNvSpPr/>
            <p:nvPr/>
          </p:nvSpPr>
          <p:spPr>
            <a:xfrm>
              <a:off x="5705950" y="550475"/>
              <a:ext cx="84875" cy="28325"/>
            </a:xfrm>
            <a:custGeom>
              <a:avLst/>
              <a:gdLst/>
              <a:ahLst/>
              <a:cxnLst/>
              <a:rect l="l" t="t" r="r" b="b"/>
              <a:pathLst>
                <a:path w="3395" h="1133" extrusionOk="0">
                  <a:moveTo>
                    <a:pt x="566" y="0"/>
                  </a:moveTo>
                  <a:cubicBezTo>
                    <a:pt x="252" y="0"/>
                    <a:pt x="1" y="251"/>
                    <a:pt x="1" y="565"/>
                  </a:cubicBezTo>
                  <a:cubicBezTo>
                    <a:pt x="1" y="879"/>
                    <a:pt x="252" y="1133"/>
                    <a:pt x="566" y="1133"/>
                  </a:cubicBezTo>
                  <a:lnTo>
                    <a:pt x="2830" y="1133"/>
                  </a:lnTo>
                  <a:cubicBezTo>
                    <a:pt x="3144" y="1133"/>
                    <a:pt x="3395" y="879"/>
                    <a:pt x="3395" y="565"/>
                  </a:cubicBezTo>
                  <a:cubicBezTo>
                    <a:pt x="3395" y="251"/>
                    <a:pt x="3144" y="0"/>
                    <a:pt x="28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3" name="Google Shape;683;p75"/>
            <p:cNvSpPr/>
            <p:nvPr/>
          </p:nvSpPr>
          <p:spPr>
            <a:xfrm>
              <a:off x="5847500" y="550475"/>
              <a:ext cx="84875" cy="28325"/>
            </a:xfrm>
            <a:custGeom>
              <a:avLst/>
              <a:gdLst/>
              <a:ahLst/>
              <a:cxnLst/>
              <a:rect l="l" t="t" r="r" b="b"/>
              <a:pathLst>
                <a:path w="3395" h="1133" extrusionOk="0">
                  <a:moveTo>
                    <a:pt x="565" y="0"/>
                  </a:moveTo>
                  <a:cubicBezTo>
                    <a:pt x="251" y="0"/>
                    <a:pt x="0" y="251"/>
                    <a:pt x="0" y="565"/>
                  </a:cubicBezTo>
                  <a:cubicBezTo>
                    <a:pt x="0" y="879"/>
                    <a:pt x="251" y="1133"/>
                    <a:pt x="565" y="1133"/>
                  </a:cubicBezTo>
                  <a:lnTo>
                    <a:pt x="2830" y="1133"/>
                  </a:lnTo>
                  <a:cubicBezTo>
                    <a:pt x="3144" y="1133"/>
                    <a:pt x="3394" y="879"/>
                    <a:pt x="3394" y="565"/>
                  </a:cubicBezTo>
                  <a:cubicBezTo>
                    <a:pt x="3394" y="251"/>
                    <a:pt x="3144" y="0"/>
                    <a:pt x="28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4" name="Google Shape;684;p75"/>
            <p:cNvSpPr/>
            <p:nvPr/>
          </p:nvSpPr>
          <p:spPr>
            <a:xfrm>
              <a:off x="5989025" y="550475"/>
              <a:ext cx="84875" cy="28325"/>
            </a:xfrm>
            <a:custGeom>
              <a:avLst/>
              <a:gdLst/>
              <a:ahLst/>
              <a:cxnLst/>
              <a:rect l="l" t="t" r="r" b="b"/>
              <a:pathLst>
                <a:path w="3395" h="1133" extrusionOk="0">
                  <a:moveTo>
                    <a:pt x="565" y="0"/>
                  </a:moveTo>
                  <a:cubicBezTo>
                    <a:pt x="251" y="0"/>
                    <a:pt x="1" y="251"/>
                    <a:pt x="1" y="565"/>
                  </a:cubicBezTo>
                  <a:cubicBezTo>
                    <a:pt x="1" y="879"/>
                    <a:pt x="251" y="1133"/>
                    <a:pt x="565" y="1133"/>
                  </a:cubicBezTo>
                  <a:lnTo>
                    <a:pt x="2830" y="1133"/>
                  </a:lnTo>
                  <a:cubicBezTo>
                    <a:pt x="3144" y="1133"/>
                    <a:pt x="3395" y="879"/>
                    <a:pt x="3395" y="565"/>
                  </a:cubicBezTo>
                  <a:cubicBezTo>
                    <a:pt x="3395" y="251"/>
                    <a:pt x="3144" y="0"/>
                    <a:pt x="28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5" name="Google Shape;685;p75"/>
            <p:cNvSpPr/>
            <p:nvPr/>
          </p:nvSpPr>
          <p:spPr>
            <a:xfrm>
              <a:off x="5705950" y="636300"/>
              <a:ext cx="84875" cy="28325"/>
            </a:xfrm>
            <a:custGeom>
              <a:avLst/>
              <a:gdLst/>
              <a:ahLst/>
              <a:cxnLst/>
              <a:rect l="l" t="t" r="r" b="b"/>
              <a:pathLst>
                <a:path w="3395" h="1133" extrusionOk="0">
                  <a:moveTo>
                    <a:pt x="566" y="1"/>
                  </a:moveTo>
                  <a:cubicBezTo>
                    <a:pt x="252" y="1"/>
                    <a:pt x="1" y="254"/>
                    <a:pt x="1" y="568"/>
                  </a:cubicBezTo>
                  <a:cubicBezTo>
                    <a:pt x="1" y="879"/>
                    <a:pt x="252" y="1133"/>
                    <a:pt x="566" y="1133"/>
                  </a:cubicBezTo>
                  <a:lnTo>
                    <a:pt x="2830" y="1133"/>
                  </a:lnTo>
                  <a:cubicBezTo>
                    <a:pt x="3144" y="1133"/>
                    <a:pt x="3395" y="879"/>
                    <a:pt x="3395" y="568"/>
                  </a:cubicBezTo>
                  <a:cubicBezTo>
                    <a:pt x="3395" y="254"/>
                    <a:pt x="3144" y="1"/>
                    <a:pt x="2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6" name="Google Shape;686;p75"/>
            <p:cNvSpPr/>
            <p:nvPr/>
          </p:nvSpPr>
          <p:spPr>
            <a:xfrm>
              <a:off x="5847500" y="636300"/>
              <a:ext cx="84875" cy="28325"/>
            </a:xfrm>
            <a:custGeom>
              <a:avLst/>
              <a:gdLst/>
              <a:ahLst/>
              <a:cxnLst/>
              <a:rect l="l" t="t" r="r" b="b"/>
              <a:pathLst>
                <a:path w="3395" h="1133" extrusionOk="0">
                  <a:moveTo>
                    <a:pt x="565" y="1"/>
                  </a:moveTo>
                  <a:cubicBezTo>
                    <a:pt x="251" y="1"/>
                    <a:pt x="0" y="254"/>
                    <a:pt x="0" y="568"/>
                  </a:cubicBezTo>
                  <a:cubicBezTo>
                    <a:pt x="0" y="879"/>
                    <a:pt x="251" y="1133"/>
                    <a:pt x="565" y="1133"/>
                  </a:cubicBezTo>
                  <a:lnTo>
                    <a:pt x="2830" y="1133"/>
                  </a:lnTo>
                  <a:cubicBezTo>
                    <a:pt x="3144" y="1133"/>
                    <a:pt x="3394" y="879"/>
                    <a:pt x="3394" y="568"/>
                  </a:cubicBezTo>
                  <a:cubicBezTo>
                    <a:pt x="3394" y="254"/>
                    <a:pt x="3144" y="1"/>
                    <a:pt x="2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7" name="Google Shape;687;p75"/>
            <p:cNvSpPr/>
            <p:nvPr/>
          </p:nvSpPr>
          <p:spPr>
            <a:xfrm>
              <a:off x="5989025" y="636300"/>
              <a:ext cx="84875" cy="28325"/>
            </a:xfrm>
            <a:custGeom>
              <a:avLst/>
              <a:gdLst/>
              <a:ahLst/>
              <a:cxnLst/>
              <a:rect l="l" t="t" r="r" b="b"/>
              <a:pathLst>
                <a:path w="3395" h="1133" extrusionOk="0">
                  <a:moveTo>
                    <a:pt x="565" y="1"/>
                  </a:moveTo>
                  <a:cubicBezTo>
                    <a:pt x="251" y="1"/>
                    <a:pt x="1" y="254"/>
                    <a:pt x="1" y="568"/>
                  </a:cubicBezTo>
                  <a:cubicBezTo>
                    <a:pt x="1" y="879"/>
                    <a:pt x="251" y="1133"/>
                    <a:pt x="565" y="1133"/>
                  </a:cubicBezTo>
                  <a:lnTo>
                    <a:pt x="2830" y="1133"/>
                  </a:lnTo>
                  <a:cubicBezTo>
                    <a:pt x="3144" y="1133"/>
                    <a:pt x="3395" y="879"/>
                    <a:pt x="3395" y="568"/>
                  </a:cubicBezTo>
                  <a:cubicBezTo>
                    <a:pt x="3395" y="254"/>
                    <a:pt x="3144" y="1"/>
                    <a:pt x="2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88" name="Google Shape;688;p75"/>
          <p:cNvSpPr/>
          <p:nvPr/>
        </p:nvSpPr>
        <p:spPr>
          <a:xfrm>
            <a:off x="804027" y="1425509"/>
            <a:ext cx="329170" cy="311403"/>
          </a:xfrm>
          <a:custGeom>
            <a:avLst/>
            <a:gdLst/>
            <a:ahLst/>
            <a:cxnLst/>
            <a:rect l="l" t="t" r="r" b="b"/>
            <a:pathLst>
              <a:path w="19326" h="18118" extrusionOk="0">
                <a:moveTo>
                  <a:pt x="17628" y="6794"/>
                </a:moveTo>
                <a:cubicBezTo>
                  <a:pt x="17939" y="6794"/>
                  <a:pt x="18193" y="7048"/>
                  <a:pt x="18193" y="7362"/>
                </a:cubicBezTo>
                <a:lnTo>
                  <a:pt x="18193" y="7927"/>
                </a:lnTo>
                <a:lnTo>
                  <a:pt x="12532" y="7927"/>
                </a:lnTo>
                <a:lnTo>
                  <a:pt x="12532" y="7362"/>
                </a:lnTo>
                <a:cubicBezTo>
                  <a:pt x="12532" y="7048"/>
                  <a:pt x="12785" y="6794"/>
                  <a:pt x="13099" y="6794"/>
                </a:cubicBezTo>
                <a:close/>
                <a:moveTo>
                  <a:pt x="17628" y="1133"/>
                </a:moveTo>
                <a:cubicBezTo>
                  <a:pt x="17939" y="1133"/>
                  <a:pt x="18193" y="1387"/>
                  <a:pt x="18193" y="1701"/>
                </a:cubicBezTo>
                <a:lnTo>
                  <a:pt x="18193" y="5759"/>
                </a:lnTo>
                <a:cubicBezTo>
                  <a:pt x="18012" y="5695"/>
                  <a:pt x="17819" y="5662"/>
                  <a:pt x="17628" y="5662"/>
                </a:cubicBezTo>
                <a:lnTo>
                  <a:pt x="13099" y="5662"/>
                </a:lnTo>
                <a:cubicBezTo>
                  <a:pt x="12160" y="5662"/>
                  <a:pt x="11399" y="6423"/>
                  <a:pt x="11399" y="7362"/>
                </a:cubicBezTo>
                <a:lnTo>
                  <a:pt x="11399" y="11324"/>
                </a:lnTo>
                <a:lnTo>
                  <a:pt x="1133" y="11324"/>
                </a:lnTo>
                <a:lnTo>
                  <a:pt x="1133" y="1701"/>
                </a:lnTo>
                <a:cubicBezTo>
                  <a:pt x="1133" y="1387"/>
                  <a:pt x="1387" y="1133"/>
                  <a:pt x="1701" y="1133"/>
                </a:cubicBezTo>
                <a:close/>
                <a:moveTo>
                  <a:pt x="11399" y="12456"/>
                </a:moveTo>
                <a:lnTo>
                  <a:pt x="11399" y="13588"/>
                </a:lnTo>
                <a:lnTo>
                  <a:pt x="1701" y="13588"/>
                </a:lnTo>
                <a:cubicBezTo>
                  <a:pt x="1387" y="13588"/>
                  <a:pt x="1133" y="13335"/>
                  <a:pt x="1133" y="13024"/>
                </a:cubicBezTo>
                <a:lnTo>
                  <a:pt x="1133" y="12456"/>
                </a:lnTo>
                <a:close/>
                <a:moveTo>
                  <a:pt x="18193" y="9059"/>
                </a:moveTo>
                <a:lnTo>
                  <a:pt x="18193" y="14720"/>
                </a:lnTo>
                <a:lnTo>
                  <a:pt x="12532" y="14720"/>
                </a:lnTo>
                <a:lnTo>
                  <a:pt x="12532" y="9059"/>
                </a:lnTo>
                <a:close/>
                <a:moveTo>
                  <a:pt x="11399" y="14720"/>
                </a:moveTo>
                <a:lnTo>
                  <a:pt x="11399" y="16420"/>
                </a:lnTo>
                <a:cubicBezTo>
                  <a:pt x="11399" y="16611"/>
                  <a:pt x="11432" y="16804"/>
                  <a:pt x="11496" y="16985"/>
                </a:cubicBezTo>
                <a:lnTo>
                  <a:pt x="7051" y="16985"/>
                </a:lnTo>
                <a:lnTo>
                  <a:pt x="7806" y="14720"/>
                </a:lnTo>
                <a:close/>
                <a:moveTo>
                  <a:pt x="18193" y="15853"/>
                </a:moveTo>
                <a:lnTo>
                  <a:pt x="18193" y="16420"/>
                </a:lnTo>
                <a:cubicBezTo>
                  <a:pt x="18193" y="16731"/>
                  <a:pt x="17939" y="16985"/>
                  <a:pt x="17628" y="16985"/>
                </a:cubicBezTo>
                <a:lnTo>
                  <a:pt x="13099" y="16985"/>
                </a:lnTo>
                <a:cubicBezTo>
                  <a:pt x="12785" y="16985"/>
                  <a:pt x="12532" y="16731"/>
                  <a:pt x="12532" y="16420"/>
                </a:cubicBezTo>
                <a:lnTo>
                  <a:pt x="12532" y="15853"/>
                </a:lnTo>
                <a:close/>
                <a:moveTo>
                  <a:pt x="1701" y="1"/>
                </a:moveTo>
                <a:cubicBezTo>
                  <a:pt x="762" y="1"/>
                  <a:pt x="1" y="762"/>
                  <a:pt x="1" y="1701"/>
                </a:cubicBezTo>
                <a:lnTo>
                  <a:pt x="1" y="13024"/>
                </a:lnTo>
                <a:cubicBezTo>
                  <a:pt x="1" y="13960"/>
                  <a:pt x="762" y="14720"/>
                  <a:pt x="1701" y="14720"/>
                </a:cubicBezTo>
                <a:lnTo>
                  <a:pt x="6613" y="14720"/>
                </a:lnTo>
                <a:lnTo>
                  <a:pt x="5859" y="16985"/>
                </a:lnTo>
                <a:lnTo>
                  <a:pt x="4002" y="16985"/>
                </a:lnTo>
                <a:cubicBezTo>
                  <a:pt x="3688" y="16985"/>
                  <a:pt x="3437" y="17239"/>
                  <a:pt x="3437" y="17553"/>
                </a:cubicBezTo>
                <a:cubicBezTo>
                  <a:pt x="3437" y="17864"/>
                  <a:pt x="3688" y="18117"/>
                  <a:pt x="4002" y="18117"/>
                </a:cubicBezTo>
                <a:lnTo>
                  <a:pt x="17628" y="18117"/>
                </a:lnTo>
                <a:cubicBezTo>
                  <a:pt x="18564" y="18117"/>
                  <a:pt x="19325" y="17356"/>
                  <a:pt x="19325" y="16420"/>
                </a:cubicBezTo>
                <a:lnTo>
                  <a:pt x="19325" y="1701"/>
                </a:lnTo>
                <a:cubicBezTo>
                  <a:pt x="19325" y="762"/>
                  <a:pt x="18564" y="1"/>
                  <a:pt x="17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689" name="Google Shape;689;p75"/>
          <p:cNvGrpSpPr/>
          <p:nvPr/>
        </p:nvGrpSpPr>
        <p:grpSpPr>
          <a:xfrm>
            <a:off x="4626801" y="3095818"/>
            <a:ext cx="338591" cy="329186"/>
            <a:chOff x="-31889075" y="2658950"/>
            <a:chExt cx="302475" cy="290775"/>
          </a:xfrm>
        </p:grpSpPr>
        <p:sp>
          <p:nvSpPr>
            <p:cNvPr id="690" name="Google Shape;690;p75"/>
            <p:cNvSpPr/>
            <p:nvPr/>
          </p:nvSpPr>
          <p:spPr>
            <a:xfrm>
              <a:off x="-31889075" y="2658950"/>
              <a:ext cx="302475" cy="290775"/>
            </a:xfrm>
            <a:custGeom>
              <a:avLst/>
              <a:gdLst/>
              <a:ahLst/>
              <a:cxnLst/>
              <a:rect l="l" t="t" r="r" b="b"/>
              <a:pathLst>
                <a:path w="12099" h="11631" extrusionOk="0">
                  <a:moveTo>
                    <a:pt x="10555" y="712"/>
                  </a:moveTo>
                  <a:lnTo>
                    <a:pt x="11153" y="1310"/>
                  </a:lnTo>
                  <a:lnTo>
                    <a:pt x="10051" y="3138"/>
                  </a:lnTo>
                  <a:lnTo>
                    <a:pt x="8728" y="1814"/>
                  </a:lnTo>
                  <a:lnTo>
                    <a:pt x="10555" y="712"/>
                  </a:lnTo>
                  <a:close/>
                  <a:moveTo>
                    <a:pt x="8665" y="2696"/>
                  </a:moveTo>
                  <a:lnTo>
                    <a:pt x="9137" y="3169"/>
                  </a:lnTo>
                  <a:lnTo>
                    <a:pt x="7278" y="4996"/>
                  </a:lnTo>
                  <a:lnTo>
                    <a:pt x="6806" y="4524"/>
                  </a:lnTo>
                  <a:lnTo>
                    <a:pt x="8665" y="2696"/>
                  </a:lnTo>
                  <a:close/>
                  <a:moveTo>
                    <a:pt x="3022" y="640"/>
                  </a:moveTo>
                  <a:cubicBezTo>
                    <a:pt x="3549" y="640"/>
                    <a:pt x="4066" y="847"/>
                    <a:pt x="4443" y="1247"/>
                  </a:cubicBezTo>
                  <a:cubicBezTo>
                    <a:pt x="5010" y="1783"/>
                    <a:pt x="5199" y="2602"/>
                    <a:pt x="4915" y="3358"/>
                  </a:cubicBezTo>
                  <a:cubicBezTo>
                    <a:pt x="4884" y="3484"/>
                    <a:pt x="4915" y="3642"/>
                    <a:pt x="5010" y="3705"/>
                  </a:cubicBezTo>
                  <a:lnTo>
                    <a:pt x="8160" y="6855"/>
                  </a:lnTo>
                  <a:cubicBezTo>
                    <a:pt x="8208" y="6926"/>
                    <a:pt x="8308" y="6961"/>
                    <a:pt x="8409" y="6961"/>
                  </a:cubicBezTo>
                  <a:cubicBezTo>
                    <a:pt x="8442" y="6961"/>
                    <a:pt x="8476" y="6957"/>
                    <a:pt x="8507" y="6950"/>
                  </a:cubicBezTo>
                  <a:cubicBezTo>
                    <a:pt x="8741" y="6862"/>
                    <a:pt x="8981" y="6819"/>
                    <a:pt x="9217" y="6819"/>
                  </a:cubicBezTo>
                  <a:cubicBezTo>
                    <a:pt x="9743" y="6819"/>
                    <a:pt x="10248" y="7031"/>
                    <a:pt x="10618" y="7422"/>
                  </a:cubicBezTo>
                  <a:cubicBezTo>
                    <a:pt x="11153" y="7926"/>
                    <a:pt x="11342" y="8682"/>
                    <a:pt x="11153" y="9375"/>
                  </a:cubicBezTo>
                  <a:lnTo>
                    <a:pt x="10240" y="8493"/>
                  </a:lnTo>
                  <a:cubicBezTo>
                    <a:pt x="10035" y="8289"/>
                    <a:pt x="9767" y="8186"/>
                    <a:pt x="9503" y="8186"/>
                  </a:cubicBezTo>
                  <a:cubicBezTo>
                    <a:pt x="9240" y="8186"/>
                    <a:pt x="8980" y="8289"/>
                    <a:pt x="8791" y="8493"/>
                  </a:cubicBezTo>
                  <a:cubicBezTo>
                    <a:pt x="8381" y="8871"/>
                    <a:pt x="8381" y="9533"/>
                    <a:pt x="8791" y="9943"/>
                  </a:cubicBezTo>
                  <a:lnTo>
                    <a:pt x="9673" y="10856"/>
                  </a:lnTo>
                  <a:cubicBezTo>
                    <a:pt x="9498" y="10904"/>
                    <a:pt x="9318" y="10928"/>
                    <a:pt x="9140" y="10928"/>
                  </a:cubicBezTo>
                  <a:cubicBezTo>
                    <a:pt x="8614" y="10928"/>
                    <a:pt x="8096" y="10721"/>
                    <a:pt x="7719" y="10321"/>
                  </a:cubicBezTo>
                  <a:cubicBezTo>
                    <a:pt x="7152" y="9785"/>
                    <a:pt x="6963" y="8966"/>
                    <a:pt x="7247" y="8210"/>
                  </a:cubicBezTo>
                  <a:cubicBezTo>
                    <a:pt x="7278" y="8084"/>
                    <a:pt x="7247" y="7926"/>
                    <a:pt x="7152" y="7863"/>
                  </a:cubicBezTo>
                  <a:lnTo>
                    <a:pt x="4002" y="4713"/>
                  </a:lnTo>
                  <a:cubicBezTo>
                    <a:pt x="3960" y="4629"/>
                    <a:pt x="3876" y="4587"/>
                    <a:pt x="3787" y="4587"/>
                  </a:cubicBezTo>
                  <a:cubicBezTo>
                    <a:pt x="3743" y="4587"/>
                    <a:pt x="3697" y="4597"/>
                    <a:pt x="3655" y="4618"/>
                  </a:cubicBezTo>
                  <a:cubicBezTo>
                    <a:pt x="3421" y="4706"/>
                    <a:pt x="3181" y="4749"/>
                    <a:pt x="2945" y="4749"/>
                  </a:cubicBezTo>
                  <a:cubicBezTo>
                    <a:pt x="2419" y="4749"/>
                    <a:pt x="1914" y="4537"/>
                    <a:pt x="1544" y="4146"/>
                  </a:cubicBezTo>
                  <a:cubicBezTo>
                    <a:pt x="1009" y="3642"/>
                    <a:pt x="820" y="2885"/>
                    <a:pt x="1009" y="2192"/>
                  </a:cubicBezTo>
                  <a:lnTo>
                    <a:pt x="1009" y="2192"/>
                  </a:lnTo>
                  <a:lnTo>
                    <a:pt x="1922" y="3075"/>
                  </a:lnTo>
                  <a:cubicBezTo>
                    <a:pt x="2127" y="3279"/>
                    <a:pt x="2395" y="3382"/>
                    <a:pt x="2659" y="3382"/>
                  </a:cubicBezTo>
                  <a:cubicBezTo>
                    <a:pt x="2923" y="3382"/>
                    <a:pt x="3183" y="3279"/>
                    <a:pt x="3372" y="3075"/>
                  </a:cubicBezTo>
                  <a:cubicBezTo>
                    <a:pt x="3781" y="2696"/>
                    <a:pt x="3781" y="2035"/>
                    <a:pt x="3372" y="1625"/>
                  </a:cubicBezTo>
                  <a:lnTo>
                    <a:pt x="2490" y="712"/>
                  </a:lnTo>
                  <a:cubicBezTo>
                    <a:pt x="2665" y="664"/>
                    <a:pt x="2844" y="640"/>
                    <a:pt x="3022" y="640"/>
                  </a:cubicBezTo>
                  <a:close/>
                  <a:moveTo>
                    <a:pt x="4380" y="6036"/>
                  </a:moveTo>
                  <a:lnTo>
                    <a:pt x="5829" y="7485"/>
                  </a:lnTo>
                  <a:lnTo>
                    <a:pt x="2679" y="10636"/>
                  </a:lnTo>
                  <a:cubicBezTo>
                    <a:pt x="2474" y="10840"/>
                    <a:pt x="2206" y="10943"/>
                    <a:pt x="1942" y="10943"/>
                  </a:cubicBezTo>
                  <a:cubicBezTo>
                    <a:pt x="1678" y="10943"/>
                    <a:pt x="1418" y="10840"/>
                    <a:pt x="1229" y="10636"/>
                  </a:cubicBezTo>
                  <a:cubicBezTo>
                    <a:pt x="820" y="10226"/>
                    <a:pt x="820" y="9596"/>
                    <a:pt x="1229" y="9186"/>
                  </a:cubicBezTo>
                  <a:lnTo>
                    <a:pt x="4380" y="6036"/>
                  </a:lnTo>
                  <a:close/>
                  <a:moveTo>
                    <a:pt x="2915" y="1"/>
                  </a:moveTo>
                  <a:cubicBezTo>
                    <a:pt x="2465" y="1"/>
                    <a:pt x="2014" y="112"/>
                    <a:pt x="1607" y="334"/>
                  </a:cubicBezTo>
                  <a:cubicBezTo>
                    <a:pt x="1544" y="365"/>
                    <a:pt x="1450" y="491"/>
                    <a:pt x="1450" y="554"/>
                  </a:cubicBezTo>
                  <a:cubicBezTo>
                    <a:pt x="1450" y="680"/>
                    <a:pt x="1481" y="775"/>
                    <a:pt x="1544" y="838"/>
                  </a:cubicBezTo>
                  <a:lnTo>
                    <a:pt x="2836" y="2129"/>
                  </a:lnTo>
                  <a:cubicBezTo>
                    <a:pt x="2962" y="2255"/>
                    <a:pt x="2962" y="2507"/>
                    <a:pt x="2836" y="2602"/>
                  </a:cubicBezTo>
                  <a:cubicBezTo>
                    <a:pt x="2773" y="2665"/>
                    <a:pt x="2686" y="2696"/>
                    <a:pt x="2600" y="2696"/>
                  </a:cubicBezTo>
                  <a:cubicBezTo>
                    <a:pt x="2513" y="2696"/>
                    <a:pt x="2427" y="2665"/>
                    <a:pt x="2364" y="2602"/>
                  </a:cubicBezTo>
                  <a:lnTo>
                    <a:pt x="1072" y="1310"/>
                  </a:lnTo>
                  <a:cubicBezTo>
                    <a:pt x="1001" y="1239"/>
                    <a:pt x="912" y="1204"/>
                    <a:pt x="846" y="1204"/>
                  </a:cubicBezTo>
                  <a:cubicBezTo>
                    <a:pt x="824" y="1204"/>
                    <a:pt x="804" y="1208"/>
                    <a:pt x="788" y="1216"/>
                  </a:cubicBezTo>
                  <a:cubicBezTo>
                    <a:pt x="662" y="1216"/>
                    <a:pt x="599" y="1310"/>
                    <a:pt x="536" y="1373"/>
                  </a:cubicBezTo>
                  <a:cubicBezTo>
                    <a:pt x="1" y="2413"/>
                    <a:pt x="127" y="3736"/>
                    <a:pt x="1009" y="4618"/>
                  </a:cubicBezTo>
                  <a:cubicBezTo>
                    <a:pt x="1549" y="5135"/>
                    <a:pt x="2230" y="5407"/>
                    <a:pt x="2934" y="5407"/>
                  </a:cubicBezTo>
                  <a:cubicBezTo>
                    <a:pt x="3173" y="5407"/>
                    <a:pt x="3415" y="5375"/>
                    <a:pt x="3655" y="5311"/>
                  </a:cubicBezTo>
                  <a:lnTo>
                    <a:pt x="3907" y="5563"/>
                  </a:lnTo>
                  <a:lnTo>
                    <a:pt x="757" y="8714"/>
                  </a:lnTo>
                  <a:cubicBezTo>
                    <a:pt x="64" y="9344"/>
                    <a:pt x="64" y="10447"/>
                    <a:pt x="757" y="11108"/>
                  </a:cubicBezTo>
                  <a:cubicBezTo>
                    <a:pt x="1088" y="11455"/>
                    <a:pt x="1521" y="11628"/>
                    <a:pt x="1954" y="11628"/>
                  </a:cubicBezTo>
                  <a:cubicBezTo>
                    <a:pt x="2387" y="11628"/>
                    <a:pt x="2820" y="11455"/>
                    <a:pt x="3151" y="11108"/>
                  </a:cubicBezTo>
                  <a:lnTo>
                    <a:pt x="6302" y="7958"/>
                  </a:lnTo>
                  <a:lnTo>
                    <a:pt x="6522" y="8210"/>
                  </a:lnTo>
                  <a:cubicBezTo>
                    <a:pt x="6302" y="9155"/>
                    <a:pt x="6522" y="10132"/>
                    <a:pt x="7247" y="10825"/>
                  </a:cubicBezTo>
                  <a:cubicBezTo>
                    <a:pt x="7765" y="11362"/>
                    <a:pt x="8469" y="11630"/>
                    <a:pt x="9169" y="11630"/>
                  </a:cubicBezTo>
                  <a:cubicBezTo>
                    <a:pt x="9618" y="11630"/>
                    <a:pt x="10066" y="11519"/>
                    <a:pt x="10460" y="11297"/>
                  </a:cubicBezTo>
                  <a:cubicBezTo>
                    <a:pt x="10555" y="11266"/>
                    <a:pt x="10618" y="11140"/>
                    <a:pt x="10618" y="11077"/>
                  </a:cubicBezTo>
                  <a:cubicBezTo>
                    <a:pt x="10618" y="11014"/>
                    <a:pt x="10586" y="10888"/>
                    <a:pt x="10555" y="10793"/>
                  </a:cubicBezTo>
                  <a:lnTo>
                    <a:pt x="9263" y="9501"/>
                  </a:lnTo>
                  <a:cubicBezTo>
                    <a:pt x="9137" y="9375"/>
                    <a:pt x="9137" y="9155"/>
                    <a:pt x="9263" y="9029"/>
                  </a:cubicBezTo>
                  <a:cubicBezTo>
                    <a:pt x="9310" y="8966"/>
                    <a:pt x="9397" y="8934"/>
                    <a:pt x="9488" y="8934"/>
                  </a:cubicBezTo>
                  <a:cubicBezTo>
                    <a:pt x="9578" y="8934"/>
                    <a:pt x="9673" y="8966"/>
                    <a:pt x="9736" y="9029"/>
                  </a:cubicBezTo>
                  <a:lnTo>
                    <a:pt x="11027" y="10321"/>
                  </a:lnTo>
                  <a:cubicBezTo>
                    <a:pt x="11075" y="10392"/>
                    <a:pt x="11157" y="10427"/>
                    <a:pt x="11236" y="10427"/>
                  </a:cubicBezTo>
                  <a:cubicBezTo>
                    <a:pt x="11262" y="10427"/>
                    <a:pt x="11287" y="10423"/>
                    <a:pt x="11311" y="10415"/>
                  </a:cubicBezTo>
                  <a:cubicBezTo>
                    <a:pt x="11405" y="10415"/>
                    <a:pt x="11500" y="10321"/>
                    <a:pt x="11532" y="10258"/>
                  </a:cubicBezTo>
                  <a:cubicBezTo>
                    <a:pt x="12099" y="9218"/>
                    <a:pt x="11973" y="7895"/>
                    <a:pt x="11059" y="7013"/>
                  </a:cubicBezTo>
                  <a:cubicBezTo>
                    <a:pt x="10542" y="6496"/>
                    <a:pt x="9850" y="6224"/>
                    <a:pt x="9139" y="6224"/>
                  </a:cubicBezTo>
                  <a:cubicBezTo>
                    <a:pt x="8897" y="6224"/>
                    <a:pt x="8653" y="6255"/>
                    <a:pt x="8413" y="6320"/>
                  </a:cubicBezTo>
                  <a:lnTo>
                    <a:pt x="7719" y="5595"/>
                  </a:lnTo>
                  <a:lnTo>
                    <a:pt x="9578" y="3736"/>
                  </a:lnTo>
                  <a:lnTo>
                    <a:pt x="9799" y="3988"/>
                  </a:lnTo>
                  <a:cubicBezTo>
                    <a:pt x="9867" y="4056"/>
                    <a:pt x="9958" y="4089"/>
                    <a:pt x="10051" y="4089"/>
                  </a:cubicBezTo>
                  <a:cubicBezTo>
                    <a:pt x="10172" y="4089"/>
                    <a:pt x="10294" y="4032"/>
                    <a:pt x="10366" y="3925"/>
                  </a:cubicBezTo>
                  <a:lnTo>
                    <a:pt x="11815" y="1499"/>
                  </a:lnTo>
                  <a:cubicBezTo>
                    <a:pt x="11878" y="1373"/>
                    <a:pt x="11878" y="1184"/>
                    <a:pt x="11784" y="1090"/>
                  </a:cubicBezTo>
                  <a:lnTo>
                    <a:pt x="10775" y="82"/>
                  </a:lnTo>
                  <a:cubicBezTo>
                    <a:pt x="10723" y="30"/>
                    <a:pt x="10652" y="6"/>
                    <a:pt x="10573" y="6"/>
                  </a:cubicBezTo>
                  <a:cubicBezTo>
                    <a:pt x="10507" y="6"/>
                    <a:pt x="10437" y="22"/>
                    <a:pt x="10366" y="50"/>
                  </a:cubicBezTo>
                  <a:lnTo>
                    <a:pt x="7940" y="1499"/>
                  </a:lnTo>
                  <a:cubicBezTo>
                    <a:pt x="7751" y="1625"/>
                    <a:pt x="7719" y="1909"/>
                    <a:pt x="7877" y="2066"/>
                  </a:cubicBezTo>
                  <a:lnTo>
                    <a:pt x="8097" y="2287"/>
                  </a:lnTo>
                  <a:lnTo>
                    <a:pt x="6270" y="4146"/>
                  </a:lnTo>
                  <a:lnTo>
                    <a:pt x="5546" y="3421"/>
                  </a:lnTo>
                  <a:cubicBezTo>
                    <a:pt x="5798" y="2476"/>
                    <a:pt x="5546" y="1499"/>
                    <a:pt x="4852" y="806"/>
                  </a:cubicBezTo>
                  <a:cubicBezTo>
                    <a:pt x="4315" y="269"/>
                    <a:pt x="3615" y="1"/>
                    <a:pt x="29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75"/>
            <p:cNvSpPr/>
            <p:nvPr/>
          </p:nvSpPr>
          <p:spPr>
            <a:xfrm>
              <a:off x="-31838650" y="2838200"/>
              <a:ext cx="70100" cy="68550"/>
            </a:xfrm>
            <a:custGeom>
              <a:avLst/>
              <a:gdLst/>
              <a:ahLst/>
              <a:cxnLst/>
              <a:rect l="l" t="t" r="r" b="b"/>
              <a:pathLst>
                <a:path w="2804" h="2742" extrusionOk="0">
                  <a:moveTo>
                    <a:pt x="2430" y="0"/>
                  </a:moveTo>
                  <a:cubicBezTo>
                    <a:pt x="2339" y="0"/>
                    <a:pt x="2253" y="32"/>
                    <a:pt x="2205" y="95"/>
                  </a:cubicBezTo>
                  <a:lnTo>
                    <a:pt x="95" y="2174"/>
                  </a:lnTo>
                  <a:cubicBezTo>
                    <a:pt x="0" y="2300"/>
                    <a:pt x="0" y="2521"/>
                    <a:pt x="95" y="2647"/>
                  </a:cubicBezTo>
                  <a:cubicBezTo>
                    <a:pt x="158" y="2710"/>
                    <a:pt x="236" y="2741"/>
                    <a:pt x="319" y="2741"/>
                  </a:cubicBezTo>
                  <a:cubicBezTo>
                    <a:pt x="402" y="2741"/>
                    <a:pt x="488" y="2710"/>
                    <a:pt x="567" y="2647"/>
                  </a:cubicBezTo>
                  <a:lnTo>
                    <a:pt x="2678" y="567"/>
                  </a:lnTo>
                  <a:cubicBezTo>
                    <a:pt x="2804" y="441"/>
                    <a:pt x="2804" y="221"/>
                    <a:pt x="2678" y="95"/>
                  </a:cubicBezTo>
                  <a:cubicBezTo>
                    <a:pt x="2615" y="32"/>
                    <a:pt x="2520" y="0"/>
                    <a:pt x="24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2" name="Google Shape;692;p75"/>
          <p:cNvGrpSpPr/>
          <p:nvPr/>
        </p:nvGrpSpPr>
        <p:grpSpPr>
          <a:xfrm>
            <a:off x="777477" y="3095818"/>
            <a:ext cx="382269" cy="329184"/>
            <a:chOff x="-45664625" y="2352225"/>
            <a:chExt cx="300125" cy="263875"/>
          </a:xfrm>
        </p:grpSpPr>
        <p:sp>
          <p:nvSpPr>
            <p:cNvPr id="693" name="Google Shape;693;p75"/>
            <p:cNvSpPr/>
            <p:nvPr/>
          </p:nvSpPr>
          <p:spPr>
            <a:xfrm>
              <a:off x="-45664625" y="2352225"/>
              <a:ext cx="300125" cy="263875"/>
            </a:xfrm>
            <a:custGeom>
              <a:avLst/>
              <a:gdLst/>
              <a:ahLst/>
              <a:cxnLst/>
              <a:rect l="l" t="t" r="r" b="b"/>
              <a:pathLst>
                <a:path w="12005" h="10555" extrusionOk="0">
                  <a:moveTo>
                    <a:pt x="10965" y="694"/>
                  </a:moveTo>
                  <a:cubicBezTo>
                    <a:pt x="11154" y="694"/>
                    <a:pt x="11311" y="851"/>
                    <a:pt x="11311" y="1072"/>
                  </a:cubicBezTo>
                  <a:lnTo>
                    <a:pt x="11311" y="2836"/>
                  </a:lnTo>
                  <a:lnTo>
                    <a:pt x="726" y="2836"/>
                  </a:lnTo>
                  <a:lnTo>
                    <a:pt x="726" y="1072"/>
                  </a:lnTo>
                  <a:cubicBezTo>
                    <a:pt x="694" y="851"/>
                    <a:pt x="852" y="694"/>
                    <a:pt x="1072" y="694"/>
                  </a:cubicBezTo>
                  <a:close/>
                  <a:moveTo>
                    <a:pt x="11311" y="3498"/>
                  </a:moveTo>
                  <a:lnTo>
                    <a:pt x="11311" y="9484"/>
                  </a:lnTo>
                  <a:cubicBezTo>
                    <a:pt x="11311" y="9673"/>
                    <a:pt x="11154" y="9830"/>
                    <a:pt x="10933" y="9830"/>
                  </a:cubicBezTo>
                  <a:lnTo>
                    <a:pt x="1072" y="9830"/>
                  </a:lnTo>
                  <a:cubicBezTo>
                    <a:pt x="852" y="9830"/>
                    <a:pt x="694" y="9673"/>
                    <a:pt x="694" y="9484"/>
                  </a:cubicBezTo>
                  <a:lnTo>
                    <a:pt x="694" y="3498"/>
                  </a:lnTo>
                  <a:close/>
                  <a:moveTo>
                    <a:pt x="1072" y="1"/>
                  </a:moveTo>
                  <a:cubicBezTo>
                    <a:pt x="473" y="1"/>
                    <a:pt x="1" y="473"/>
                    <a:pt x="1" y="1040"/>
                  </a:cubicBezTo>
                  <a:lnTo>
                    <a:pt x="1" y="9484"/>
                  </a:lnTo>
                  <a:cubicBezTo>
                    <a:pt x="1" y="10082"/>
                    <a:pt x="473" y="10555"/>
                    <a:pt x="1072" y="10555"/>
                  </a:cubicBezTo>
                  <a:lnTo>
                    <a:pt x="10933" y="10555"/>
                  </a:lnTo>
                  <a:cubicBezTo>
                    <a:pt x="11532" y="10555"/>
                    <a:pt x="12004" y="10082"/>
                    <a:pt x="12004" y="9484"/>
                  </a:cubicBezTo>
                  <a:lnTo>
                    <a:pt x="12004" y="1040"/>
                  </a:lnTo>
                  <a:cubicBezTo>
                    <a:pt x="11973" y="473"/>
                    <a:pt x="11500" y="1"/>
                    <a:pt x="109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75"/>
            <p:cNvSpPr/>
            <p:nvPr/>
          </p:nvSpPr>
          <p:spPr>
            <a:xfrm>
              <a:off x="-45612625" y="2475100"/>
              <a:ext cx="55150" cy="88225"/>
            </a:xfrm>
            <a:custGeom>
              <a:avLst/>
              <a:gdLst/>
              <a:ahLst/>
              <a:cxnLst/>
              <a:rect l="l" t="t" r="r" b="b"/>
              <a:pathLst>
                <a:path w="2206" h="3529" extrusionOk="0">
                  <a:moveTo>
                    <a:pt x="1808" y="0"/>
                  </a:moveTo>
                  <a:cubicBezTo>
                    <a:pt x="1717" y="0"/>
                    <a:pt x="1623" y="32"/>
                    <a:pt x="1544" y="95"/>
                  </a:cubicBezTo>
                  <a:lnTo>
                    <a:pt x="126" y="1513"/>
                  </a:lnTo>
                  <a:cubicBezTo>
                    <a:pt x="0" y="1607"/>
                    <a:pt x="0" y="1859"/>
                    <a:pt x="126" y="2017"/>
                  </a:cubicBezTo>
                  <a:lnTo>
                    <a:pt x="1544" y="3434"/>
                  </a:lnTo>
                  <a:cubicBezTo>
                    <a:pt x="1607" y="3497"/>
                    <a:pt x="1694" y="3529"/>
                    <a:pt x="1784" y="3529"/>
                  </a:cubicBezTo>
                  <a:cubicBezTo>
                    <a:pt x="1875" y="3529"/>
                    <a:pt x="1969" y="3497"/>
                    <a:pt x="2048" y="3434"/>
                  </a:cubicBezTo>
                  <a:cubicBezTo>
                    <a:pt x="2174" y="3308"/>
                    <a:pt x="2174" y="3088"/>
                    <a:pt x="2048" y="2930"/>
                  </a:cubicBezTo>
                  <a:lnTo>
                    <a:pt x="914" y="1765"/>
                  </a:lnTo>
                  <a:lnTo>
                    <a:pt x="2048" y="631"/>
                  </a:lnTo>
                  <a:cubicBezTo>
                    <a:pt x="2206" y="473"/>
                    <a:pt x="2206" y="252"/>
                    <a:pt x="2048" y="95"/>
                  </a:cubicBezTo>
                  <a:cubicBezTo>
                    <a:pt x="1985" y="32"/>
                    <a:pt x="1898" y="0"/>
                    <a:pt x="1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75"/>
            <p:cNvSpPr/>
            <p:nvPr/>
          </p:nvSpPr>
          <p:spPr>
            <a:xfrm>
              <a:off x="-45471650" y="2475100"/>
              <a:ext cx="54375" cy="86850"/>
            </a:xfrm>
            <a:custGeom>
              <a:avLst/>
              <a:gdLst/>
              <a:ahLst/>
              <a:cxnLst/>
              <a:rect l="l" t="t" r="r" b="b"/>
              <a:pathLst>
                <a:path w="2175" h="3474" extrusionOk="0">
                  <a:moveTo>
                    <a:pt x="391" y="0"/>
                  </a:moveTo>
                  <a:cubicBezTo>
                    <a:pt x="300" y="0"/>
                    <a:pt x="205" y="32"/>
                    <a:pt x="127" y="95"/>
                  </a:cubicBezTo>
                  <a:cubicBezTo>
                    <a:pt x="1" y="189"/>
                    <a:pt x="1" y="441"/>
                    <a:pt x="127" y="599"/>
                  </a:cubicBezTo>
                  <a:lnTo>
                    <a:pt x="1261" y="1733"/>
                  </a:lnTo>
                  <a:lnTo>
                    <a:pt x="127" y="2867"/>
                  </a:lnTo>
                  <a:cubicBezTo>
                    <a:pt x="1" y="2993"/>
                    <a:pt x="1" y="3245"/>
                    <a:pt x="127" y="3403"/>
                  </a:cubicBezTo>
                  <a:cubicBezTo>
                    <a:pt x="174" y="3450"/>
                    <a:pt x="261" y="3474"/>
                    <a:pt x="355" y="3474"/>
                  </a:cubicBezTo>
                  <a:cubicBezTo>
                    <a:pt x="450" y="3474"/>
                    <a:pt x="552" y="3450"/>
                    <a:pt x="631" y="3403"/>
                  </a:cubicBezTo>
                  <a:lnTo>
                    <a:pt x="2048" y="1985"/>
                  </a:lnTo>
                  <a:cubicBezTo>
                    <a:pt x="2174" y="1859"/>
                    <a:pt x="2174" y="1607"/>
                    <a:pt x="2048" y="1450"/>
                  </a:cubicBezTo>
                  <a:lnTo>
                    <a:pt x="631" y="95"/>
                  </a:lnTo>
                  <a:cubicBezTo>
                    <a:pt x="568" y="32"/>
                    <a:pt x="481" y="0"/>
                    <a:pt x="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75"/>
            <p:cNvSpPr/>
            <p:nvPr/>
          </p:nvSpPr>
          <p:spPr>
            <a:xfrm>
              <a:off x="-45542525" y="2456975"/>
              <a:ext cx="55150" cy="123300"/>
            </a:xfrm>
            <a:custGeom>
              <a:avLst/>
              <a:gdLst/>
              <a:ahLst/>
              <a:cxnLst/>
              <a:rect l="l" t="t" r="r" b="b"/>
              <a:pathLst>
                <a:path w="2206" h="4932" extrusionOk="0">
                  <a:moveTo>
                    <a:pt x="1791" y="0"/>
                  </a:moveTo>
                  <a:cubicBezTo>
                    <a:pt x="1651" y="0"/>
                    <a:pt x="1529" y="108"/>
                    <a:pt x="1481" y="253"/>
                  </a:cubicBezTo>
                  <a:lnTo>
                    <a:pt x="63" y="4474"/>
                  </a:lnTo>
                  <a:cubicBezTo>
                    <a:pt x="0" y="4664"/>
                    <a:pt x="126" y="4853"/>
                    <a:pt x="315" y="4916"/>
                  </a:cubicBezTo>
                  <a:cubicBezTo>
                    <a:pt x="349" y="4927"/>
                    <a:pt x="382" y="4932"/>
                    <a:pt x="415" y="4932"/>
                  </a:cubicBezTo>
                  <a:cubicBezTo>
                    <a:pt x="567" y="4932"/>
                    <a:pt x="704" y="4819"/>
                    <a:pt x="756" y="4664"/>
                  </a:cubicBezTo>
                  <a:lnTo>
                    <a:pt x="2174" y="442"/>
                  </a:lnTo>
                  <a:cubicBezTo>
                    <a:pt x="2206" y="284"/>
                    <a:pt x="2111" y="95"/>
                    <a:pt x="1922" y="32"/>
                  </a:cubicBezTo>
                  <a:cubicBezTo>
                    <a:pt x="1878" y="10"/>
                    <a:pt x="1834" y="0"/>
                    <a:pt x="17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75"/>
            <p:cNvSpPr/>
            <p:nvPr/>
          </p:nvSpPr>
          <p:spPr>
            <a:xfrm>
              <a:off x="-45541750" y="2386100"/>
              <a:ext cx="35475" cy="18125"/>
            </a:xfrm>
            <a:custGeom>
              <a:avLst/>
              <a:gdLst/>
              <a:ahLst/>
              <a:cxnLst/>
              <a:rect l="l" t="t" r="r" b="b"/>
              <a:pathLst>
                <a:path w="1419" h="725" extrusionOk="0">
                  <a:moveTo>
                    <a:pt x="347" y="0"/>
                  </a:moveTo>
                  <a:cubicBezTo>
                    <a:pt x="158" y="0"/>
                    <a:pt x="1" y="189"/>
                    <a:pt x="1" y="378"/>
                  </a:cubicBezTo>
                  <a:cubicBezTo>
                    <a:pt x="32" y="567"/>
                    <a:pt x="221" y="725"/>
                    <a:pt x="347" y="725"/>
                  </a:cubicBezTo>
                  <a:lnTo>
                    <a:pt x="1072" y="725"/>
                  </a:lnTo>
                  <a:cubicBezTo>
                    <a:pt x="1261" y="725"/>
                    <a:pt x="1418" y="567"/>
                    <a:pt x="1418" y="378"/>
                  </a:cubicBezTo>
                  <a:cubicBezTo>
                    <a:pt x="1418" y="189"/>
                    <a:pt x="1261" y="0"/>
                    <a:pt x="1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75"/>
            <p:cNvSpPr/>
            <p:nvPr/>
          </p:nvSpPr>
          <p:spPr>
            <a:xfrm>
              <a:off x="-45488175" y="2386100"/>
              <a:ext cx="35450" cy="18125"/>
            </a:xfrm>
            <a:custGeom>
              <a:avLst/>
              <a:gdLst/>
              <a:ahLst/>
              <a:cxnLst/>
              <a:rect l="l" t="t" r="r" b="b"/>
              <a:pathLst>
                <a:path w="1418" h="725" extrusionOk="0">
                  <a:moveTo>
                    <a:pt x="347" y="0"/>
                  </a:moveTo>
                  <a:cubicBezTo>
                    <a:pt x="158" y="0"/>
                    <a:pt x="0" y="189"/>
                    <a:pt x="0" y="378"/>
                  </a:cubicBezTo>
                  <a:cubicBezTo>
                    <a:pt x="0" y="567"/>
                    <a:pt x="158" y="725"/>
                    <a:pt x="347" y="725"/>
                  </a:cubicBezTo>
                  <a:lnTo>
                    <a:pt x="1040" y="725"/>
                  </a:lnTo>
                  <a:cubicBezTo>
                    <a:pt x="1260" y="725"/>
                    <a:pt x="1418" y="567"/>
                    <a:pt x="1418" y="378"/>
                  </a:cubicBezTo>
                  <a:cubicBezTo>
                    <a:pt x="1418" y="189"/>
                    <a:pt x="1260" y="0"/>
                    <a:pt x="1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75"/>
            <p:cNvSpPr/>
            <p:nvPr/>
          </p:nvSpPr>
          <p:spPr>
            <a:xfrm>
              <a:off x="-45436200" y="2386100"/>
              <a:ext cx="35450" cy="18125"/>
            </a:xfrm>
            <a:custGeom>
              <a:avLst/>
              <a:gdLst/>
              <a:ahLst/>
              <a:cxnLst/>
              <a:rect l="l" t="t" r="r" b="b"/>
              <a:pathLst>
                <a:path w="1418" h="725" extrusionOk="0">
                  <a:moveTo>
                    <a:pt x="347" y="0"/>
                  </a:moveTo>
                  <a:cubicBezTo>
                    <a:pt x="158" y="0"/>
                    <a:pt x="0" y="189"/>
                    <a:pt x="0" y="378"/>
                  </a:cubicBezTo>
                  <a:cubicBezTo>
                    <a:pt x="32" y="567"/>
                    <a:pt x="189" y="725"/>
                    <a:pt x="347" y="725"/>
                  </a:cubicBezTo>
                  <a:lnTo>
                    <a:pt x="1072" y="725"/>
                  </a:lnTo>
                  <a:cubicBezTo>
                    <a:pt x="1261" y="725"/>
                    <a:pt x="1418" y="567"/>
                    <a:pt x="1418" y="378"/>
                  </a:cubicBezTo>
                  <a:cubicBezTo>
                    <a:pt x="1418" y="189"/>
                    <a:pt x="1261" y="0"/>
                    <a:pt x="1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7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Project timeline</a:t>
            </a:r>
            <a:endParaRPr/>
          </a:p>
        </p:txBody>
      </p:sp>
      <p:sp>
        <p:nvSpPr>
          <p:cNvPr id="705" name="Google Shape;705;p76"/>
          <p:cNvSpPr/>
          <p:nvPr/>
        </p:nvSpPr>
        <p:spPr>
          <a:xfrm>
            <a:off x="1290456" y="1674225"/>
            <a:ext cx="189900" cy="21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76"/>
          <p:cNvSpPr/>
          <p:nvPr/>
        </p:nvSpPr>
        <p:spPr>
          <a:xfrm>
            <a:off x="3323133" y="1674225"/>
            <a:ext cx="189900" cy="21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76"/>
          <p:cNvSpPr/>
          <p:nvPr/>
        </p:nvSpPr>
        <p:spPr>
          <a:xfrm>
            <a:off x="5355810" y="1674225"/>
            <a:ext cx="189900" cy="21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76"/>
          <p:cNvSpPr/>
          <p:nvPr/>
        </p:nvSpPr>
        <p:spPr>
          <a:xfrm>
            <a:off x="7236250" y="1674224"/>
            <a:ext cx="176400" cy="21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76"/>
          <p:cNvSpPr txBox="1"/>
          <p:nvPr/>
        </p:nvSpPr>
        <p:spPr>
          <a:xfrm flipH="1">
            <a:off x="409619" y="2185120"/>
            <a:ext cx="1951500" cy="102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chemeClr val="dk1"/>
                </a:solidFill>
                <a:latin typeface="Cairo"/>
                <a:ea typeface="Cairo"/>
                <a:cs typeface="Cairo"/>
                <a:sym typeface="Cairo"/>
              </a:rPr>
              <a:t>Week 1</a:t>
            </a:r>
            <a:endParaRPr sz="1200" b="1">
              <a:solidFill>
                <a:schemeClr val="dk1"/>
              </a:solidFill>
              <a:latin typeface="Cairo"/>
              <a:ea typeface="Cairo"/>
              <a:cs typeface="Cairo"/>
              <a:sym typeface="Cairo"/>
            </a:endParaRPr>
          </a:p>
          <a:p>
            <a:pPr marL="0" lvl="0" indent="0" algn="ctr" rtl="0">
              <a:spcBef>
                <a:spcPts val="0"/>
              </a:spcBef>
              <a:spcAft>
                <a:spcPts val="0"/>
              </a:spcAft>
              <a:buNone/>
            </a:pPr>
            <a:r>
              <a:rPr lang="en" sz="1200">
                <a:solidFill>
                  <a:schemeClr val="dk1"/>
                </a:solidFill>
                <a:latin typeface="Cairo"/>
                <a:ea typeface="Cairo"/>
                <a:cs typeface="Cairo"/>
                <a:sym typeface="Cairo"/>
              </a:rPr>
              <a:t>Data Preprocessing and implementing baseline deepfake detector</a:t>
            </a:r>
            <a:endParaRPr sz="1200">
              <a:solidFill>
                <a:schemeClr val="dk1"/>
              </a:solidFill>
              <a:latin typeface="Cairo"/>
              <a:ea typeface="Cairo"/>
              <a:cs typeface="Cairo"/>
              <a:sym typeface="Cairo"/>
            </a:endParaRPr>
          </a:p>
        </p:txBody>
      </p:sp>
      <p:sp>
        <p:nvSpPr>
          <p:cNvPr id="710" name="Google Shape;710;p76"/>
          <p:cNvSpPr txBox="1"/>
          <p:nvPr/>
        </p:nvSpPr>
        <p:spPr>
          <a:xfrm flipH="1">
            <a:off x="2442296" y="2185120"/>
            <a:ext cx="1951500" cy="102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chemeClr val="dk1"/>
                </a:solidFill>
                <a:latin typeface="Cairo"/>
                <a:ea typeface="Cairo"/>
                <a:cs typeface="Cairo"/>
                <a:sym typeface="Cairo"/>
              </a:rPr>
              <a:t>Week 2</a:t>
            </a:r>
            <a:endParaRPr sz="1200" b="1">
              <a:solidFill>
                <a:schemeClr val="dk1"/>
              </a:solidFill>
              <a:latin typeface="Cairo"/>
              <a:ea typeface="Cairo"/>
              <a:cs typeface="Cairo"/>
              <a:sym typeface="Cairo"/>
            </a:endParaRPr>
          </a:p>
          <a:p>
            <a:pPr marL="0" lvl="0" indent="0" algn="ctr" rtl="0">
              <a:spcBef>
                <a:spcPts val="0"/>
              </a:spcBef>
              <a:spcAft>
                <a:spcPts val="0"/>
              </a:spcAft>
              <a:buNone/>
            </a:pPr>
            <a:r>
              <a:rPr lang="en" sz="1200">
                <a:solidFill>
                  <a:schemeClr val="dk1"/>
                </a:solidFill>
                <a:latin typeface="Cairo"/>
                <a:ea typeface="Cairo"/>
                <a:cs typeface="Cairo"/>
                <a:sym typeface="Cairo"/>
              </a:rPr>
              <a:t> Integrate PGD-based adversarial training and tune hyperparameters</a:t>
            </a:r>
            <a:endParaRPr sz="1200">
              <a:solidFill>
                <a:schemeClr val="dk1"/>
              </a:solidFill>
              <a:latin typeface="Cairo"/>
              <a:ea typeface="Cairo"/>
              <a:cs typeface="Cairo"/>
              <a:sym typeface="Cairo"/>
            </a:endParaRPr>
          </a:p>
        </p:txBody>
      </p:sp>
      <p:sp>
        <p:nvSpPr>
          <p:cNvPr id="711" name="Google Shape;711;p76"/>
          <p:cNvSpPr txBox="1"/>
          <p:nvPr/>
        </p:nvSpPr>
        <p:spPr>
          <a:xfrm flipH="1">
            <a:off x="4474973" y="2185120"/>
            <a:ext cx="1951500" cy="102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chemeClr val="dk1"/>
                </a:solidFill>
                <a:latin typeface="Cairo"/>
                <a:ea typeface="Cairo"/>
                <a:cs typeface="Cairo"/>
                <a:sym typeface="Cairo"/>
              </a:rPr>
              <a:t>Week 3</a:t>
            </a:r>
            <a:endParaRPr sz="1200">
              <a:solidFill>
                <a:schemeClr val="dk1"/>
              </a:solidFill>
              <a:latin typeface="Cairo"/>
              <a:ea typeface="Cairo"/>
              <a:cs typeface="Cairo"/>
              <a:sym typeface="Cairo"/>
            </a:endParaRPr>
          </a:p>
          <a:p>
            <a:pPr marL="0" lvl="0" indent="0" algn="ctr" rtl="0">
              <a:spcBef>
                <a:spcPts val="0"/>
              </a:spcBef>
              <a:spcAft>
                <a:spcPts val="0"/>
              </a:spcAft>
              <a:buNone/>
            </a:pPr>
            <a:r>
              <a:rPr lang="en" sz="1200">
                <a:solidFill>
                  <a:schemeClr val="dk1"/>
                </a:solidFill>
                <a:latin typeface="Cairo"/>
                <a:ea typeface="Cairo"/>
                <a:cs typeface="Cairo"/>
                <a:sym typeface="Cairo"/>
              </a:rPr>
              <a:t>Design and implement the multi-scale CNN + Transformer architecture</a:t>
            </a:r>
            <a:endParaRPr sz="1200">
              <a:solidFill>
                <a:schemeClr val="dk1"/>
              </a:solidFill>
              <a:latin typeface="Cairo"/>
              <a:ea typeface="Cairo"/>
              <a:cs typeface="Cairo"/>
              <a:sym typeface="Cairo"/>
            </a:endParaRPr>
          </a:p>
        </p:txBody>
      </p:sp>
      <p:sp>
        <p:nvSpPr>
          <p:cNvPr id="712" name="Google Shape;712;p76"/>
          <p:cNvSpPr txBox="1"/>
          <p:nvPr/>
        </p:nvSpPr>
        <p:spPr>
          <a:xfrm flipH="1">
            <a:off x="6507650" y="2185120"/>
            <a:ext cx="1951500" cy="102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chemeClr val="dk1"/>
                </a:solidFill>
                <a:latin typeface="Cairo"/>
                <a:ea typeface="Cairo"/>
                <a:cs typeface="Cairo"/>
                <a:sym typeface="Cairo"/>
              </a:rPr>
              <a:t>Week 4</a:t>
            </a:r>
            <a:endParaRPr sz="1200">
              <a:solidFill>
                <a:schemeClr val="dk1"/>
              </a:solidFill>
              <a:latin typeface="Cairo"/>
              <a:ea typeface="Cairo"/>
              <a:cs typeface="Cairo"/>
              <a:sym typeface="Cairo"/>
            </a:endParaRPr>
          </a:p>
          <a:p>
            <a:pPr marL="0" lvl="0" indent="0" algn="ctr" rtl="0">
              <a:spcBef>
                <a:spcPts val="0"/>
              </a:spcBef>
              <a:spcAft>
                <a:spcPts val="0"/>
              </a:spcAft>
              <a:buNone/>
            </a:pPr>
            <a:r>
              <a:rPr lang="en" sz="1200">
                <a:solidFill>
                  <a:schemeClr val="dk1"/>
                </a:solidFill>
                <a:latin typeface="Cairo"/>
                <a:ea typeface="Cairo"/>
                <a:cs typeface="Cairo"/>
                <a:sym typeface="Cairo"/>
              </a:rPr>
              <a:t>Final results  and documentation</a:t>
            </a:r>
            <a:endParaRPr sz="1200">
              <a:solidFill>
                <a:schemeClr val="dk1"/>
              </a:solidFill>
              <a:latin typeface="Cairo"/>
              <a:ea typeface="Cairo"/>
              <a:cs typeface="Cairo"/>
              <a:sym typeface="Cairo"/>
            </a:endParaRPr>
          </a:p>
        </p:txBody>
      </p:sp>
      <p:cxnSp>
        <p:nvCxnSpPr>
          <p:cNvPr id="713" name="Google Shape;713;p76"/>
          <p:cNvCxnSpPr>
            <a:stCxn id="705" idx="6"/>
            <a:endCxn id="706" idx="2"/>
          </p:cNvCxnSpPr>
          <p:nvPr/>
        </p:nvCxnSpPr>
        <p:spPr>
          <a:xfrm>
            <a:off x="1480356" y="1780275"/>
            <a:ext cx="1842900" cy="0"/>
          </a:xfrm>
          <a:prstGeom prst="straightConnector1">
            <a:avLst/>
          </a:prstGeom>
          <a:noFill/>
          <a:ln w="9525" cap="flat" cmpd="sng">
            <a:solidFill>
              <a:schemeClr val="dk1"/>
            </a:solidFill>
            <a:prstDash val="solid"/>
            <a:round/>
            <a:headEnd type="none" w="med" len="med"/>
            <a:tailEnd type="none" w="med" len="med"/>
          </a:ln>
        </p:spPr>
      </p:cxnSp>
      <p:cxnSp>
        <p:nvCxnSpPr>
          <p:cNvPr id="714" name="Google Shape;714;p76"/>
          <p:cNvCxnSpPr>
            <a:stCxn id="706" idx="6"/>
            <a:endCxn id="707" idx="2"/>
          </p:cNvCxnSpPr>
          <p:nvPr/>
        </p:nvCxnSpPr>
        <p:spPr>
          <a:xfrm>
            <a:off x="3513033" y="1780275"/>
            <a:ext cx="1842900" cy="0"/>
          </a:xfrm>
          <a:prstGeom prst="straightConnector1">
            <a:avLst/>
          </a:prstGeom>
          <a:noFill/>
          <a:ln w="9525" cap="flat" cmpd="sng">
            <a:solidFill>
              <a:schemeClr val="dk1"/>
            </a:solidFill>
            <a:prstDash val="solid"/>
            <a:round/>
            <a:headEnd type="none" w="med" len="med"/>
            <a:tailEnd type="none" w="med" len="med"/>
          </a:ln>
        </p:spPr>
      </p:cxnSp>
      <p:cxnSp>
        <p:nvCxnSpPr>
          <p:cNvPr id="715" name="Google Shape;715;p76"/>
          <p:cNvCxnSpPr>
            <a:stCxn id="707" idx="6"/>
            <a:endCxn id="708" idx="2"/>
          </p:cNvCxnSpPr>
          <p:nvPr/>
        </p:nvCxnSpPr>
        <p:spPr>
          <a:xfrm>
            <a:off x="5545710" y="1780275"/>
            <a:ext cx="1690500" cy="0"/>
          </a:xfrm>
          <a:prstGeom prst="straightConnector1">
            <a:avLst/>
          </a:prstGeom>
          <a:noFill/>
          <a:ln w="9525" cap="flat" cmpd="sng">
            <a:solidFill>
              <a:schemeClr val="dk1"/>
            </a:solidFill>
            <a:prstDash val="solid"/>
            <a:round/>
            <a:headEnd type="none" w="med" len="med"/>
            <a:tailEnd type="none" w="med" len="med"/>
          </a:ln>
        </p:spPr>
      </p:cxnSp>
      <p:cxnSp>
        <p:nvCxnSpPr>
          <p:cNvPr id="716" name="Google Shape;716;p76"/>
          <p:cNvCxnSpPr>
            <a:stCxn id="705" idx="4"/>
            <a:endCxn id="709" idx="0"/>
          </p:cNvCxnSpPr>
          <p:nvPr/>
        </p:nvCxnSpPr>
        <p:spPr>
          <a:xfrm>
            <a:off x="1385406" y="1886325"/>
            <a:ext cx="0" cy="298800"/>
          </a:xfrm>
          <a:prstGeom prst="straightConnector1">
            <a:avLst/>
          </a:prstGeom>
          <a:noFill/>
          <a:ln w="9525" cap="flat" cmpd="sng">
            <a:solidFill>
              <a:schemeClr val="dk1"/>
            </a:solidFill>
            <a:prstDash val="solid"/>
            <a:round/>
            <a:headEnd type="none" w="med" len="med"/>
            <a:tailEnd type="none" w="med" len="med"/>
          </a:ln>
        </p:spPr>
      </p:cxnSp>
      <p:cxnSp>
        <p:nvCxnSpPr>
          <p:cNvPr id="717" name="Google Shape;717;p76"/>
          <p:cNvCxnSpPr>
            <a:stCxn id="706" idx="4"/>
            <a:endCxn id="710" idx="0"/>
          </p:cNvCxnSpPr>
          <p:nvPr/>
        </p:nvCxnSpPr>
        <p:spPr>
          <a:xfrm>
            <a:off x="3418083" y="1886325"/>
            <a:ext cx="0" cy="298800"/>
          </a:xfrm>
          <a:prstGeom prst="straightConnector1">
            <a:avLst/>
          </a:prstGeom>
          <a:noFill/>
          <a:ln w="9525" cap="flat" cmpd="sng">
            <a:solidFill>
              <a:schemeClr val="dk1"/>
            </a:solidFill>
            <a:prstDash val="solid"/>
            <a:round/>
            <a:headEnd type="none" w="med" len="med"/>
            <a:tailEnd type="none" w="med" len="med"/>
          </a:ln>
        </p:spPr>
      </p:cxnSp>
      <p:cxnSp>
        <p:nvCxnSpPr>
          <p:cNvPr id="718" name="Google Shape;718;p76"/>
          <p:cNvCxnSpPr>
            <a:stCxn id="707" idx="4"/>
            <a:endCxn id="711" idx="0"/>
          </p:cNvCxnSpPr>
          <p:nvPr/>
        </p:nvCxnSpPr>
        <p:spPr>
          <a:xfrm>
            <a:off x="5450760" y="1886325"/>
            <a:ext cx="0" cy="298800"/>
          </a:xfrm>
          <a:prstGeom prst="straightConnector1">
            <a:avLst/>
          </a:prstGeom>
          <a:noFill/>
          <a:ln w="9525" cap="flat" cmpd="sng">
            <a:solidFill>
              <a:schemeClr val="dk1"/>
            </a:solidFill>
            <a:prstDash val="solid"/>
            <a:round/>
            <a:headEnd type="none" w="med" len="med"/>
            <a:tailEnd type="none" w="med" len="med"/>
          </a:ln>
        </p:spPr>
      </p:cxnSp>
      <p:cxnSp>
        <p:nvCxnSpPr>
          <p:cNvPr id="719" name="Google Shape;719;p76"/>
          <p:cNvCxnSpPr>
            <a:stCxn id="708" idx="4"/>
          </p:cNvCxnSpPr>
          <p:nvPr/>
        </p:nvCxnSpPr>
        <p:spPr>
          <a:xfrm>
            <a:off x="7324450" y="1886324"/>
            <a:ext cx="5400" cy="327300"/>
          </a:xfrm>
          <a:prstGeom prst="straightConnector1">
            <a:avLst/>
          </a:prstGeom>
          <a:noFill/>
          <a:ln w="9525" cap="flat" cmpd="sng">
            <a:solidFill>
              <a:schemeClr val="dk1"/>
            </a:solidFill>
            <a:prstDash val="solid"/>
            <a:round/>
            <a:headEnd type="none" w="med" len="med"/>
            <a:tailEnd type="none" w="med" len="med"/>
          </a:ln>
        </p:spPr>
      </p:cxnSp>
      <p:grpSp>
        <p:nvGrpSpPr>
          <p:cNvPr id="720" name="Google Shape;720;p76"/>
          <p:cNvGrpSpPr/>
          <p:nvPr/>
        </p:nvGrpSpPr>
        <p:grpSpPr>
          <a:xfrm>
            <a:off x="545496" y="602209"/>
            <a:ext cx="329201" cy="329201"/>
            <a:chOff x="5648375" y="238125"/>
            <a:chExt cx="483125" cy="483125"/>
          </a:xfrm>
        </p:grpSpPr>
        <p:sp>
          <p:nvSpPr>
            <p:cNvPr id="721" name="Google Shape;721;p76"/>
            <p:cNvSpPr/>
            <p:nvPr/>
          </p:nvSpPr>
          <p:spPr>
            <a:xfrm>
              <a:off x="5648375" y="238125"/>
              <a:ext cx="483125" cy="483125"/>
            </a:xfrm>
            <a:custGeom>
              <a:avLst/>
              <a:gdLst/>
              <a:ahLst/>
              <a:cxnLst/>
              <a:rect l="l" t="t" r="r" b="b"/>
              <a:pathLst>
                <a:path w="19325" h="19325" extrusionOk="0">
                  <a:moveTo>
                    <a:pt x="4001" y="1132"/>
                  </a:moveTo>
                  <a:cubicBezTo>
                    <a:pt x="4315" y="1132"/>
                    <a:pt x="4569" y="1386"/>
                    <a:pt x="4569" y="1700"/>
                  </a:cubicBezTo>
                  <a:lnTo>
                    <a:pt x="4569" y="3965"/>
                  </a:lnTo>
                  <a:cubicBezTo>
                    <a:pt x="4569" y="4276"/>
                    <a:pt x="4315" y="4529"/>
                    <a:pt x="4001" y="4529"/>
                  </a:cubicBezTo>
                  <a:cubicBezTo>
                    <a:pt x="3687" y="4529"/>
                    <a:pt x="3436" y="4276"/>
                    <a:pt x="3436" y="3965"/>
                  </a:cubicBezTo>
                  <a:lnTo>
                    <a:pt x="3436" y="1700"/>
                  </a:lnTo>
                  <a:cubicBezTo>
                    <a:pt x="3436" y="1386"/>
                    <a:pt x="3687" y="1132"/>
                    <a:pt x="4001" y="1132"/>
                  </a:cubicBezTo>
                  <a:close/>
                  <a:moveTo>
                    <a:pt x="9662" y="1132"/>
                  </a:moveTo>
                  <a:cubicBezTo>
                    <a:pt x="9976" y="1132"/>
                    <a:pt x="10230" y="1386"/>
                    <a:pt x="10230" y="1700"/>
                  </a:cubicBezTo>
                  <a:lnTo>
                    <a:pt x="10230" y="3965"/>
                  </a:lnTo>
                  <a:cubicBezTo>
                    <a:pt x="10230" y="4276"/>
                    <a:pt x="9976" y="4529"/>
                    <a:pt x="9662" y="4529"/>
                  </a:cubicBezTo>
                  <a:cubicBezTo>
                    <a:pt x="9348" y="4529"/>
                    <a:pt x="9098" y="4276"/>
                    <a:pt x="9098" y="3965"/>
                  </a:cubicBezTo>
                  <a:lnTo>
                    <a:pt x="9098" y="1700"/>
                  </a:lnTo>
                  <a:cubicBezTo>
                    <a:pt x="9098" y="1386"/>
                    <a:pt x="9348" y="1132"/>
                    <a:pt x="9662" y="1132"/>
                  </a:cubicBezTo>
                  <a:close/>
                  <a:moveTo>
                    <a:pt x="15324" y="1132"/>
                  </a:moveTo>
                  <a:cubicBezTo>
                    <a:pt x="15638" y="1132"/>
                    <a:pt x="15891" y="1386"/>
                    <a:pt x="15891" y="1700"/>
                  </a:cubicBezTo>
                  <a:lnTo>
                    <a:pt x="15891" y="3965"/>
                  </a:lnTo>
                  <a:cubicBezTo>
                    <a:pt x="15891" y="4276"/>
                    <a:pt x="15638" y="4529"/>
                    <a:pt x="15324" y="4529"/>
                  </a:cubicBezTo>
                  <a:cubicBezTo>
                    <a:pt x="15010" y="4529"/>
                    <a:pt x="14759" y="4276"/>
                    <a:pt x="14759" y="3965"/>
                  </a:cubicBezTo>
                  <a:lnTo>
                    <a:pt x="14759" y="1700"/>
                  </a:lnTo>
                  <a:cubicBezTo>
                    <a:pt x="14759" y="1386"/>
                    <a:pt x="15010" y="1132"/>
                    <a:pt x="15324" y="1132"/>
                  </a:cubicBezTo>
                  <a:close/>
                  <a:moveTo>
                    <a:pt x="17628" y="3397"/>
                  </a:moveTo>
                  <a:cubicBezTo>
                    <a:pt x="17939" y="3397"/>
                    <a:pt x="18192" y="3651"/>
                    <a:pt x="18192" y="3965"/>
                  </a:cubicBezTo>
                  <a:lnTo>
                    <a:pt x="18192" y="6833"/>
                  </a:lnTo>
                  <a:lnTo>
                    <a:pt x="1132" y="6833"/>
                  </a:lnTo>
                  <a:lnTo>
                    <a:pt x="1132" y="3965"/>
                  </a:lnTo>
                  <a:cubicBezTo>
                    <a:pt x="1132" y="3651"/>
                    <a:pt x="1386" y="3397"/>
                    <a:pt x="1700" y="3397"/>
                  </a:cubicBezTo>
                  <a:lnTo>
                    <a:pt x="2304" y="3397"/>
                  </a:lnTo>
                  <a:lnTo>
                    <a:pt x="2304" y="3965"/>
                  </a:lnTo>
                  <a:cubicBezTo>
                    <a:pt x="2304" y="4901"/>
                    <a:pt x="3062" y="5661"/>
                    <a:pt x="4001" y="5661"/>
                  </a:cubicBezTo>
                  <a:cubicBezTo>
                    <a:pt x="4940" y="5661"/>
                    <a:pt x="5701" y="4901"/>
                    <a:pt x="5701" y="3965"/>
                  </a:cubicBezTo>
                  <a:lnTo>
                    <a:pt x="5701" y="3397"/>
                  </a:lnTo>
                  <a:lnTo>
                    <a:pt x="7965" y="3397"/>
                  </a:lnTo>
                  <a:lnTo>
                    <a:pt x="7965" y="3965"/>
                  </a:lnTo>
                  <a:cubicBezTo>
                    <a:pt x="7965" y="4901"/>
                    <a:pt x="8723" y="5661"/>
                    <a:pt x="9662" y="5661"/>
                  </a:cubicBezTo>
                  <a:cubicBezTo>
                    <a:pt x="10601" y="5661"/>
                    <a:pt x="11362" y="4901"/>
                    <a:pt x="11362" y="3965"/>
                  </a:cubicBezTo>
                  <a:lnTo>
                    <a:pt x="11362" y="3397"/>
                  </a:lnTo>
                  <a:lnTo>
                    <a:pt x="13627" y="3397"/>
                  </a:lnTo>
                  <a:lnTo>
                    <a:pt x="13627" y="3965"/>
                  </a:lnTo>
                  <a:cubicBezTo>
                    <a:pt x="13627" y="4901"/>
                    <a:pt x="14385" y="5661"/>
                    <a:pt x="15324" y="5661"/>
                  </a:cubicBezTo>
                  <a:cubicBezTo>
                    <a:pt x="16263" y="5661"/>
                    <a:pt x="17024" y="4901"/>
                    <a:pt x="17024" y="3965"/>
                  </a:cubicBezTo>
                  <a:lnTo>
                    <a:pt x="17024" y="3397"/>
                  </a:lnTo>
                  <a:close/>
                  <a:moveTo>
                    <a:pt x="18192" y="7965"/>
                  </a:moveTo>
                  <a:lnTo>
                    <a:pt x="18192" y="17628"/>
                  </a:lnTo>
                  <a:cubicBezTo>
                    <a:pt x="18192" y="17939"/>
                    <a:pt x="17939" y="18192"/>
                    <a:pt x="17628" y="18192"/>
                  </a:cubicBezTo>
                  <a:lnTo>
                    <a:pt x="1700" y="18192"/>
                  </a:lnTo>
                  <a:cubicBezTo>
                    <a:pt x="1386" y="18192"/>
                    <a:pt x="1132" y="17939"/>
                    <a:pt x="1132" y="17628"/>
                  </a:cubicBezTo>
                  <a:lnTo>
                    <a:pt x="1132" y="7965"/>
                  </a:lnTo>
                  <a:close/>
                  <a:moveTo>
                    <a:pt x="4001" y="0"/>
                  </a:moveTo>
                  <a:cubicBezTo>
                    <a:pt x="3062" y="0"/>
                    <a:pt x="2304" y="761"/>
                    <a:pt x="2304" y="1700"/>
                  </a:cubicBezTo>
                  <a:lnTo>
                    <a:pt x="2304" y="2265"/>
                  </a:lnTo>
                  <a:lnTo>
                    <a:pt x="1700" y="2265"/>
                  </a:lnTo>
                  <a:cubicBezTo>
                    <a:pt x="761" y="2265"/>
                    <a:pt x="0" y="3025"/>
                    <a:pt x="0" y="3965"/>
                  </a:cubicBezTo>
                  <a:lnTo>
                    <a:pt x="0" y="17628"/>
                  </a:lnTo>
                  <a:cubicBezTo>
                    <a:pt x="0" y="18564"/>
                    <a:pt x="761" y="19324"/>
                    <a:pt x="1700" y="19324"/>
                  </a:cubicBezTo>
                  <a:lnTo>
                    <a:pt x="17628" y="19324"/>
                  </a:lnTo>
                  <a:cubicBezTo>
                    <a:pt x="18564" y="19324"/>
                    <a:pt x="19325" y="18564"/>
                    <a:pt x="19325" y="17628"/>
                  </a:cubicBezTo>
                  <a:lnTo>
                    <a:pt x="19325" y="3965"/>
                  </a:lnTo>
                  <a:cubicBezTo>
                    <a:pt x="19325" y="3025"/>
                    <a:pt x="18564" y="2265"/>
                    <a:pt x="17628" y="2265"/>
                  </a:cubicBezTo>
                  <a:lnTo>
                    <a:pt x="17024" y="2265"/>
                  </a:lnTo>
                  <a:lnTo>
                    <a:pt x="17024" y="1700"/>
                  </a:lnTo>
                  <a:cubicBezTo>
                    <a:pt x="17024" y="761"/>
                    <a:pt x="16263" y="0"/>
                    <a:pt x="15324" y="0"/>
                  </a:cubicBezTo>
                  <a:cubicBezTo>
                    <a:pt x="14385" y="0"/>
                    <a:pt x="13627" y="761"/>
                    <a:pt x="13627" y="1700"/>
                  </a:cubicBezTo>
                  <a:lnTo>
                    <a:pt x="13627" y="2265"/>
                  </a:lnTo>
                  <a:lnTo>
                    <a:pt x="11362" y="2265"/>
                  </a:lnTo>
                  <a:lnTo>
                    <a:pt x="11362" y="1700"/>
                  </a:lnTo>
                  <a:cubicBezTo>
                    <a:pt x="11362" y="761"/>
                    <a:pt x="10601" y="0"/>
                    <a:pt x="9662" y="0"/>
                  </a:cubicBezTo>
                  <a:cubicBezTo>
                    <a:pt x="8723" y="0"/>
                    <a:pt x="7965" y="761"/>
                    <a:pt x="7965" y="1700"/>
                  </a:cubicBezTo>
                  <a:lnTo>
                    <a:pt x="7965" y="2265"/>
                  </a:lnTo>
                  <a:lnTo>
                    <a:pt x="5701" y="2265"/>
                  </a:lnTo>
                  <a:lnTo>
                    <a:pt x="5701" y="1700"/>
                  </a:lnTo>
                  <a:cubicBezTo>
                    <a:pt x="5701" y="761"/>
                    <a:pt x="4940" y="0"/>
                    <a:pt x="40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22" name="Google Shape;722;p76"/>
            <p:cNvSpPr/>
            <p:nvPr/>
          </p:nvSpPr>
          <p:spPr>
            <a:xfrm>
              <a:off x="5705950" y="465550"/>
              <a:ext cx="84875" cy="28325"/>
            </a:xfrm>
            <a:custGeom>
              <a:avLst/>
              <a:gdLst/>
              <a:ahLst/>
              <a:cxnLst/>
              <a:rect l="l" t="t" r="r" b="b"/>
              <a:pathLst>
                <a:path w="3395" h="1133" extrusionOk="0">
                  <a:moveTo>
                    <a:pt x="566" y="1"/>
                  </a:moveTo>
                  <a:cubicBezTo>
                    <a:pt x="252" y="1"/>
                    <a:pt x="1" y="251"/>
                    <a:pt x="1" y="565"/>
                  </a:cubicBezTo>
                  <a:cubicBezTo>
                    <a:pt x="1" y="879"/>
                    <a:pt x="252" y="1133"/>
                    <a:pt x="566" y="1133"/>
                  </a:cubicBezTo>
                  <a:lnTo>
                    <a:pt x="2830" y="1133"/>
                  </a:lnTo>
                  <a:cubicBezTo>
                    <a:pt x="3144" y="1133"/>
                    <a:pt x="3395" y="879"/>
                    <a:pt x="3395" y="565"/>
                  </a:cubicBezTo>
                  <a:cubicBezTo>
                    <a:pt x="3395" y="251"/>
                    <a:pt x="3144" y="1"/>
                    <a:pt x="2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23" name="Google Shape;723;p76"/>
            <p:cNvSpPr/>
            <p:nvPr/>
          </p:nvSpPr>
          <p:spPr>
            <a:xfrm>
              <a:off x="5847500" y="465550"/>
              <a:ext cx="84875" cy="28325"/>
            </a:xfrm>
            <a:custGeom>
              <a:avLst/>
              <a:gdLst/>
              <a:ahLst/>
              <a:cxnLst/>
              <a:rect l="l" t="t" r="r" b="b"/>
              <a:pathLst>
                <a:path w="3395" h="1133" extrusionOk="0">
                  <a:moveTo>
                    <a:pt x="565" y="1"/>
                  </a:moveTo>
                  <a:cubicBezTo>
                    <a:pt x="251" y="1"/>
                    <a:pt x="0" y="251"/>
                    <a:pt x="0" y="565"/>
                  </a:cubicBezTo>
                  <a:cubicBezTo>
                    <a:pt x="0" y="879"/>
                    <a:pt x="251" y="1133"/>
                    <a:pt x="565" y="1133"/>
                  </a:cubicBezTo>
                  <a:lnTo>
                    <a:pt x="2830" y="1133"/>
                  </a:lnTo>
                  <a:cubicBezTo>
                    <a:pt x="3144" y="1133"/>
                    <a:pt x="3394" y="879"/>
                    <a:pt x="3394" y="565"/>
                  </a:cubicBezTo>
                  <a:cubicBezTo>
                    <a:pt x="3394" y="251"/>
                    <a:pt x="3144" y="1"/>
                    <a:pt x="2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24" name="Google Shape;724;p76"/>
            <p:cNvSpPr/>
            <p:nvPr/>
          </p:nvSpPr>
          <p:spPr>
            <a:xfrm>
              <a:off x="5989025" y="465550"/>
              <a:ext cx="84875" cy="28325"/>
            </a:xfrm>
            <a:custGeom>
              <a:avLst/>
              <a:gdLst/>
              <a:ahLst/>
              <a:cxnLst/>
              <a:rect l="l" t="t" r="r" b="b"/>
              <a:pathLst>
                <a:path w="3395" h="1133" extrusionOk="0">
                  <a:moveTo>
                    <a:pt x="565" y="1"/>
                  </a:moveTo>
                  <a:cubicBezTo>
                    <a:pt x="251" y="1"/>
                    <a:pt x="1" y="251"/>
                    <a:pt x="1" y="565"/>
                  </a:cubicBezTo>
                  <a:cubicBezTo>
                    <a:pt x="1" y="879"/>
                    <a:pt x="251" y="1133"/>
                    <a:pt x="565" y="1133"/>
                  </a:cubicBezTo>
                  <a:lnTo>
                    <a:pt x="2830" y="1133"/>
                  </a:lnTo>
                  <a:cubicBezTo>
                    <a:pt x="3144" y="1133"/>
                    <a:pt x="3395" y="879"/>
                    <a:pt x="3395" y="565"/>
                  </a:cubicBezTo>
                  <a:cubicBezTo>
                    <a:pt x="3395" y="251"/>
                    <a:pt x="3144" y="1"/>
                    <a:pt x="2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25" name="Google Shape;725;p76"/>
            <p:cNvSpPr/>
            <p:nvPr/>
          </p:nvSpPr>
          <p:spPr>
            <a:xfrm>
              <a:off x="5705950" y="550475"/>
              <a:ext cx="84875" cy="28325"/>
            </a:xfrm>
            <a:custGeom>
              <a:avLst/>
              <a:gdLst/>
              <a:ahLst/>
              <a:cxnLst/>
              <a:rect l="l" t="t" r="r" b="b"/>
              <a:pathLst>
                <a:path w="3395" h="1133" extrusionOk="0">
                  <a:moveTo>
                    <a:pt x="566" y="0"/>
                  </a:moveTo>
                  <a:cubicBezTo>
                    <a:pt x="252" y="0"/>
                    <a:pt x="1" y="251"/>
                    <a:pt x="1" y="565"/>
                  </a:cubicBezTo>
                  <a:cubicBezTo>
                    <a:pt x="1" y="879"/>
                    <a:pt x="252" y="1133"/>
                    <a:pt x="566" y="1133"/>
                  </a:cubicBezTo>
                  <a:lnTo>
                    <a:pt x="2830" y="1133"/>
                  </a:lnTo>
                  <a:cubicBezTo>
                    <a:pt x="3144" y="1133"/>
                    <a:pt x="3395" y="879"/>
                    <a:pt x="3395" y="565"/>
                  </a:cubicBezTo>
                  <a:cubicBezTo>
                    <a:pt x="3395" y="251"/>
                    <a:pt x="3144" y="0"/>
                    <a:pt x="28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26" name="Google Shape;726;p76"/>
            <p:cNvSpPr/>
            <p:nvPr/>
          </p:nvSpPr>
          <p:spPr>
            <a:xfrm>
              <a:off x="5847500" y="550475"/>
              <a:ext cx="84875" cy="28325"/>
            </a:xfrm>
            <a:custGeom>
              <a:avLst/>
              <a:gdLst/>
              <a:ahLst/>
              <a:cxnLst/>
              <a:rect l="l" t="t" r="r" b="b"/>
              <a:pathLst>
                <a:path w="3395" h="1133" extrusionOk="0">
                  <a:moveTo>
                    <a:pt x="565" y="0"/>
                  </a:moveTo>
                  <a:cubicBezTo>
                    <a:pt x="251" y="0"/>
                    <a:pt x="0" y="251"/>
                    <a:pt x="0" y="565"/>
                  </a:cubicBezTo>
                  <a:cubicBezTo>
                    <a:pt x="0" y="879"/>
                    <a:pt x="251" y="1133"/>
                    <a:pt x="565" y="1133"/>
                  </a:cubicBezTo>
                  <a:lnTo>
                    <a:pt x="2830" y="1133"/>
                  </a:lnTo>
                  <a:cubicBezTo>
                    <a:pt x="3144" y="1133"/>
                    <a:pt x="3394" y="879"/>
                    <a:pt x="3394" y="565"/>
                  </a:cubicBezTo>
                  <a:cubicBezTo>
                    <a:pt x="3394" y="251"/>
                    <a:pt x="3144" y="0"/>
                    <a:pt x="28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27" name="Google Shape;727;p76"/>
            <p:cNvSpPr/>
            <p:nvPr/>
          </p:nvSpPr>
          <p:spPr>
            <a:xfrm>
              <a:off x="5989025" y="550475"/>
              <a:ext cx="84875" cy="28325"/>
            </a:xfrm>
            <a:custGeom>
              <a:avLst/>
              <a:gdLst/>
              <a:ahLst/>
              <a:cxnLst/>
              <a:rect l="l" t="t" r="r" b="b"/>
              <a:pathLst>
                <a:path w="3395" h="1133" extrusionOk="0">
                  <a:moveTo>
                    <a:pt x="565" y="0"/>
                  </a:moveTo>
                  <a:cubicBezTo>
                    <a:pt x="251" y="0"/>
                    <a:pt x="1" y="251"/>
                    <a:pt x="1" y="565"/>
                  </a:cubicBezTo>
                  <a:cubicBezTo>
                    <a:pt x="1" y="879"/>
                    <a:pt x="251" y="1133"/>
                    <a:pt x="565" y="1133"/>
                  </a:cubicBezTo>
                  <a:lnTo>
                    <a:pt x="2830" y="1133"/>
                  </a:lnTo>
                  <a:cubicBezTo>
                    <a:pt x="3144" y="1133"/>
                    <a:pt x="3395" y="879"/>
                    <a:pt x="3395" y="565"/>
                  </a:cubicBezTo>
                  <a:cubicBezTo>
                    <a:pt x="3395" y="251"/>
                    <a:pt x="3144" y="0"/>
                    <a:pt x="28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28" name="Google Shape;728;p76"/>
            <p:cNvSpPr/>
            <p:nvPr/>
          </p:nvSpPr>
          <p:spPr>
            <a:xfrm>
              <a:off x="5705950" y="636300"/>
              <a:ext cx="84875" cy="28325"/>
            </a:xfrm>
            <a:custGeom>
              <a:avLst/>
              <a:gdLst/>
              <a:ahLst/>
              <a:cxnLst/>
              <a:rect l="l" t="t" r="r" b="b"/>
              <a:pathLst>
                <a:path w="3395" h="1133" extrusionOk="0">
                  <a:moveTo>
                    <a:pt x="566" y="1"/>
                  </a:moveTo>
                  <a:cubicBezTo>
                    <a:pt x="252" y="1"/>
                    <a:pt x="1" y="254"/>
                    <a:pt x="1" y="568"/>
                  </a:cubicBezTo>
                  <a:cubicBezTo>
                    <a:pt x="1" y="879"/>
                    <a:pt x="252" y="1133"/>
                    <a:pt x="566" y="1133"/>
                  </a:cubicBezTo>
                  <a:lnTo>
                    <a:pt x="2830" y="1133"/>
                  </a:lnTo>
                  <a:cubicBezTo>
                    <a:pt x="3144" y="1133"/>
                    <a:pt x="3395" y="879"/>
                    <a:pt x="3395" y="568"/>
                  </a:cubicBezTo>
                  <a:cubicBezTo>
                    <a:pt x="3395" y="254"/>
                    <a:pt x="3144" y="1"/>
                    <a:pt x="2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29" name="Google Shape;729;p76"/>
            <p:cNvSpPr/>
            <p:nvPr/>
          </p:nvSpPr>
          <p:spPr>
            <a:xfrm>
              <a:off x="5847500" y="636300"/>
              <a:ext cx="84875" cy="28325"/>
            </a:xfrm>
            <a:custGeom>
              <a:avLst/>
              <a:gdLst/>
              <a:ahLst/>
              <a:cxnLst/>
              <a:rect l="l" t="t" r="r" b="b"/>
              <a:pathLst>
                <a:path w="3395" h="1133" extrusionOk="0">
                  <a:moveTo>
                    <a:pt x="565" y="1"/>
                  </a:moveTo>
                  <a:cubicBezTo>
                    <a:pt x="251" y="1"/>
                    <a:pt x="0" y="254"/>
                    <a:pt x="0" y="568"/>
                  </a:cubicBezTo>
                  <a:cubicBezTo>
                    <a:pt x="0" y="879"/>
                    <a:pt x="251" y="1133"/>
                    <a:pt x="565" y="1133"/>
                  </a:cubicBezTo>
                  <a:lnTo>
                    <a:pt x="2830" y="1133"/>
                  </a:lnTo>
                  <a:cubicBezTo>
                    <a:pt x="3144" y="1133"/>
                    <a:pt x="3394" y="879"/>
                    <a:pt x="3394" y="568"/>
                  </a:cubicBezTo>
                  <a:cubicBezTo>
                    <a:pt x="3394" y="254"/>
                    <a:pt x="3144" y="1"/>
                    <a:pt x="2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0" name="Google Shape;730;p76"/>
            <p:cNvSpPr/>
            <p:nvPr/>
          </p:nvSpPr>
          <p:spPr>
            <a:xfrm>
              <a:off x="5989025" y="636300"/>
              <a:ext cx="84875" cy="28325"/>
            </a:xfrm>
            <a:custGeom>
              <a:avLst/>
              <a:gdLst/>
              <a:ahLst/>
              <a:cxnLst/>
              <a:rect l="l" t="t" r="r" b="b"/>
              <a:pathLst>
                <a:path w="3395" h="1133" extrusionOk="0">
                  <a:moveTo>
                    <a:pt x="565" y="1"/>
                  </a:moveTo>
                  <a:cubicBezTo>
                    <a:pt x="251" y="1"/>
                    <a:pt x="1" y="254"/>
                    <a:pt x="1" y="568"/>
                  </a:cubicBezTo>
                  <a:cubicBezTo>
                    <a:pt x="1" y="879"/>
                    <a:pt x="251" y="1133"/>
                    <a:pt x="565" y="1133"/>
                  </a:cubicBezTo>
                  <a:lnTo>
                    <a:pt x="2830" y="1133"/>
                  </a:lnTo>
                  <a:cubicBezTo>
                    <a:pt x="3144" y="1133"/>
                    <a:pt x="3395" y="879"/>
                    <a:pt x="3395" y="568"/>
                  </a:cubicBezTo>
                  <a:cubicBezTo>
                    <a:pt x="3395" y="254"/>
                    <a:pt x="3144" y="1"/>
                    <a:pt x="2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77"/>
          <p:cNvSpPr txBox="1"/>
          <p:nvPr/>
        </p:nvSpPr>
        <p:spPr>
          <a:xfrm flipH="1">
            <a:off x="935100" y="1702300"/>
            <a:ext cx="6758400" cy="1533900"/>
          </a:xfrm>
          <a:prstGeom prst="rect">
            <a:avLst/>
          </a:prstGeom>
          <a:noFill/>
          <a:ln>
            <a:noFill/>
          </a:ln>
        </p:spPr>
        <p:txBody>
          <a:bodyPr spcFirstLastPara="1" wrap="square" lIns="91425" tIns="91425" rIns="91425" bIns="91425" anchor="ctr" anchorCtr="0">
            <a:noAutofit/>
          </a:bodyPr>
          <a:lstStyle/>
          <a:p>
            <a:pPr marL="457200" lvl="0" indent="-361950" algn="l" rtl="0">
              <a:spcBef>
                <a:spcPts val="0"/>
              </a:spcBef>
              <a:spcAft>
                <a:spcPts val="0"/>
              </a:spcAft>
              <a:buClr>
                <a:schemeClr val="dk1"/>
              </a:buClr>
              <a:buSzPts val="2100"/>
              <a:buFont typeface="Cairo"/>
              <a:buChar char="●"/>
            </a:pPr>
            <a:r>
              <a:rPr lang="en" sz="2100">
                <a:solidFill>
                  <a:schemeClr val="dk1"/>
                </a:solidFill>
                <a:latin typeface="Cairo"/>
                <a:ea typeface="Cairo"/>
                <a:cs typeface="Cairo"/>
                <a:sym typeface="Cairo"/>
              </a:rPr>
              <a:t>Everyone contributed equally in this project</a:t>
            </a:r>
            <a:endParaRPr sz="2100">
              <a:solidFill>
                <a:schemeClr val="dk1"/>
              </a:solidFill>
              <a:latin typeface="Cairo"/>
              <a:ea typeface="Cairo"/>
              <a:cs typeface="Cairo"/>
              <a:sym typeface="Cairo"/>
            </a:endParaRPr>
          </a:p>
          <a:p>
            <a:pPr marL="457200" lvl="0" indent="0" algn="l" rtl="0">
              <a:spcBef>
                <a:spcPts val="0"/>
              </a:spcBef>
              <a:spcAft>
                <a:spcPts val="0"/>
              </a:spcAft>
              <a:buNone/>
            </a:pPr>
            <a:endParaRPr sz="2100">
              <a:solidFill>
                <a:schemeClr val="dk1"/>
              </a:solidFill>
              <a:latin typeface="Cairo"/>
              <a:ea typeface="Cairo"/>
              <a:cs typeface="Cairo"/>
              <a:sym typeface="Cairo"/>
            </a:endParaRPr>
          </a:p>
          <a:p>
            <a:pPr marL="457200" lvl="0" indent="-361950" algn="l" rtl="0">
              <a:spcBef>
                <a:spcPts val="0"/>
              </a:spcBef>
              <a:spcAft>
                <a:spcPts val="0"/>
              </a:spcAft>
              <a:buClr>
                <a:schemeClr val="dk1"/>
              </a:buClr>
              <a:buSzPts val="2100"/>
              <a:buFont typeface="Cairo"/>
              <a:buChar char="●"/>
            </a:pPr>
            <a:r>
              <a:rPr lang="en" sz="2100">
                <a:solidFill>
                  <a:schemeClr val="dk1"/>
                </a:solidFill>
                <a:latin typeface="Cairo"/>
                <a:ea typeface="Cairo"/>
                <a:cs typeface="Cairo"/>
                <a:sym typeface="Cairo"/>
              </a:rPr>
              <a:t>Held various meets to discuss various ideas and finalised with the current one together</a:t>
            </a:r>
            <a:endParaRPr sz="2100">
              <a:solidFill>
                <a:schemeClr val="dk1"/>
              </a:solidFill>
              <a:latin typeface="Cairo"/>
              <a:ea typeface="Cairo"/>
              <a:cs typeface="Cairo"/>
              <a:sym typeface="Cairo"/>
            </a:endParaRPr>
          </a:p>
        </p:txBody>
      </p:sp>
      <p:sp>
        <p:nvSpPr>
          <p:cNvPr id="736" name="Google Shape;736;p77"/>
          <p:cNvSpPr txBox="1">
            <a:spLocks noGrp="1"/>
          </p:cNvSpPr>
          <p:nvPr>
            <p:ph type="title"/>
          </p:nvPr>
        </p:nvSpPr>
        <p:spPr>
          <a:xfrm>
            <a:off x="720000" y="445025"/>
            <a:ext cx="77040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Contribution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78"/>
          <p:cNvSpPr txBox="1">
            <a:spLocks noGrp="1"/>
          </p:cNvSpPr>
          <p:nvPr>
            <p:ph type="title"/>
          </p:nvPr>
        </p:nvSpPr>
        <p:spPr>
          <a:xfrm>
            <a:off x="3186350" y="1467225"/>
            <a:ext cx="4884600" cy="77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900">
                <a:latin typeface="Lobster"/>
                <a:ea typeface="Lobster"/>
                <a:cs typeface="Lobster"/>
                <a:sym typeface="Lobster"/>
              </a:rPr>
              <a:t> </a:t>
            </a:r>
            <a:r>
              <a:rPr lang="en" sz="6300">
                <a:latin typeface="Lobster"/>
                <a:ea typeface="Lobster"/>
                <a:cs typeface="Lobster"/>
                <a:sym typeface="Lobster"/>
              </a:rPr>
              <a:t>Thanks </a:t>
            </a:r>
            <a:r>
              <a:rPr lang="en" sz="5900">
                <a:latin typeface="Lobster"/>
                <a:ea typeface="Lobster"/>
                <a:cs typeface="Lobster"/>
                <a:sym typeface="Lobster"/>
              </a:rPr>
              <a:t>!</a:t>
            </a:r>
            <a:endParaRPr sz="5900">
              <a:latin typeface="Lobster"/>
              <a:ea typeface="Lobster"/>
              <a:cs typeface="Lobster"/>
              <a:sym typeface="Lobster"/>
            </a:endParaRPr>
          </a:p>
        </p:txBody>
      </p:sp>
      <p:sp>
        <p:nvSpPr>
          <p:cNvPr id="742" name="Google Shape;742;p78"/>
          <p:cNvSpPr txBox="1">
            <a:spLocks noGrp="1"/>
          </p:cNvSpPr>
          <p:nvPr>
            <p:ph type="subTitle" idx="2"/>
          </p:nvPr>
        </p:nvSpPr>
        <p:spPr>
          <a:xfrm>
            <a:off x="1808050" y="2679825"/>
            <a:ext cx="6262800" cy="152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r>
              <a:rPr lang="en" sz="2100"/>
              <a:t> </a:t>
            </a:r>
            <a:r>
              <a:rPr lang="en" sz="4800"/>
              <a:t> /* */      ||       ??</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5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518" name="Google Shape;518;p56"/>
          <p:cNvSpPr txBox="1">
            <a:spLocks noGrp="1"/>
          </p:cNvSpPr>
          <p:nvPr>
            <p:ph type="title" idx="2"/>
          </p:nvPr>
        </p:nvSpPr>
        <p:spPr>
          <a:xfrm>
            <a:off x="720000" y="14808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519" name="Google Shape;519;p56"/>
          <p:cNvSpPr txBox="1">
            <a:spLocks noGrp="1"/>
          </p:cNvSpPr>
          <p:nvPr>
            <p:ph type="title" idx="3"/>
          </p:nvPr>
        </p:nvSpPr>
        <p:spPr>
          <a:xfrm>
            <a:off x="720000" y="299049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520" name="Google Shape;520;p56"/>
          <p:cNvSpPr txBox="1">
            <a:spLocks noGrp="1"/>
          </p:cNvSpPr>
          <p:nvPr>
            <p:ph type="title" idx="4"/>
          </p:nvPr>
        </p:nvSpPr>
        <p:spPr>
          <a:xfrm>
            <a:off x="3306000" y="14808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521" name="Google Shape;521;p56"/>
          <p:cNvSpPr txBox="1">
            <a:spLocks noGrp="1"/>
          </p:cNvSpPr>
          <p:nvPr>
            <p:ph type="title" idx="5"/>
          </p:nvPr>
        </p:nvSpPr>
        <p:spPr>
          <a:xfrm>
            <a:off x="3306000" y="299049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522" name="Google Shape;522;p56"/>
          <p:cNvSpPr txBox="1">
            <a:spLocks noGrp="1"/>
          </p:cNvSpPr>
          <p:nvPr>
            <p:ph type="title" idx="6"/>
          </p:nvPr>
        </p:nvSpPr>
        <p:spPr>
          <a:xfrm>
            <a:off x="5892000" y="14808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523" name="Google Shape;523;p56"/>
          <p:cNvSpPr txBox="1">
            <a:spLocks noGrp="1"/>
          </p:cNvSpPr>
          <p:nvPr>
            <p:ph type="title" idx="7"/>
          </p:nvPr>
        </p:nvSpPr>
        <p:spPr>
          <a:xfrm>
            <a:off x="5892000" y="299049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524" name="Google Shape;524;p56"/>
          <p:cNvSpPr txBox="1">
            <a:spLocks noGrp="1"/>
          </p:cNvSpPr>
          <p:nvPr>
            <p:ph type="subTitle" idx="1"/>
          </p:nvPr>
        </p:nvSpPr>
        <p:spPr>
          <a:xfrm>
            <a:off x="720000" y="2026450"/>
            <a:ext cx="2532000" cy="50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525" name="Google Shape;525;p56"/>
          <p:cNvSpPr txBox="1">
            <a:spLocks noGrp="1"/>
          </p:cNvSpPr>
          <p:nvPr>
            <p:ph type="subTitle" idx="8"/>
          </p:nvPr>
        </p:nvSpPr>
        <p:spPr>
          <a:xfrm>
            <a:off x="3306000" y="2026450"/>
            <a:ext cx="2532000" cy="50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Literature Review</a:t>
            </a:r>
            <a:endParaRPr/>
          </a:p>
        </p:txBody>
      </p:sp>
      <p:sp>
        <p:nvSpPr>
          <p:cNvPr id="526" name="Google Shape;526;p56"/>
          <p:cNvSpPr txBox="1">
            <a:spLocks noGrp="1"/>
          </p:cNvSpPr>
          <p:nvPr>
            <p:ph type="subTitle" idx="9"/>
          </p:nvPr>
        </p:nvSpPr>
        <p:spPr>
          <a:xfrm>
            <a:off x="5892000" y="2026450"/>
            <a:ext cx="2532000" cy="50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Novelty</a:t>
            </a:r>
            <a:endParaRPr/>
          </a:p>
        </p:txBody>
      </p:sp>
      <p:sp>
        <p:nvSpPr>
          <p:cNvPr id="527" name="Google Shape;527;p56"/>
          <p:cNvSpPr txBox="1">
            <a:spLocks noGrp="1"/>
          </p:cNvSpPr>
          <p:nvPr>
            <p:ph type="subTitle" idx="13"/>
          </p:nvPr>
        </p:nvSpPr>
        <p:spPr>
          <a:xfrm>
            <a:off x="720000" y="3544900"/>
            <a:ext cx="2532000" cy="49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Suggested Solutions</a:t>
            </a:r>
            <a:endParaRPr/>
          </a:p>
        </p:txBody>
      </p:sp>
      <p:sp>
        <p:nvSpPr>
          <p:cNvPr id="528" name="Google Shape;528;p56"/>
          <p:cNvSpPr txBox="1">
            <a:spLocks noGrp="1"/>
          </p:cNvSpPr>
          <p:nvPr>
            <p:ph type="subTitle" idx="14"/>
          </p:nvPr>
        </p:nvSpPr>
        <p:spPr>
          <a:xfrm>
            <a:off x="3306000" y="3544900"/>
            <a:ext cx="2532000" cy="49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Timeline</a:t>
            </a:r>
            <a:endParaRPr/>
          </a:p>
        </p:txBody>
      </p:sp>
      <p:sp>
        <p:nvSpPr>
          <p:cNvPr id="529" name="Google Shape;529;p56"/>
          <p:cNvSpPr txBox="1">
            <a:spLocks noGrp="1"/>
          </p:cNvSpPr>
          <p:nvPr>
            <p:ph type="subTitle" idx="15"/>
          </p:nvPr>
        </p:nvSpPr>
        <p:spPr>
          <a:xfrm>
            <a:off x="5892000" y="3544900"/>
            <a:ext cx="2532000" cy="49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Contribution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57"/>
          <p:cNvSpPr txBox="1">
            <a:spLocks noGrp="1"/>
          </p:cNvSpPr>
          <p:nvPr>
            <p:ph type="title"/>
          </p:nvPr>
        </p:nvSpPr>
        <p:spPr>
          <a:xfrm>
            <a:off x="522175" y="218750"/>
            <a:ext cx="7919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 </a:t>
            </a:r>
            <a:endParaRPr/>
          </a:p>
        </p:txBody>
      </p:sp>
      <p:sp>
        <p:nvSpPr>
          <p:cNvPr id="535" name="Google Shape;535;p57"/>
          <p:cNvSpPr txBox="1"/>
          <p:nvPr/>
        </p:nvSpPr>
        <p:spPr>
          <a:xfrm>
            <a:off x="447225" y="1017725"/>
            <a:ext cx="8377800" cy="402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t>Deep Fakes are AI-generated media—images, videos, or audio—where a person’s likeness, voice, or actions are manipulated to create highly realistic but fake content. The term “deepfake” comes from the combination of “deep learning” and “fake,” as these media are generated using deep learning models, primarily </a:t>
            </a:r>
            <a:r>
              <a:rPr lang="en" sz="1100" b="1"/>
              <a:t>Generative Adversarial Networks (GANs)</a:t>
            </a:r>
            <a:r>
              <a:rPr lang="en" sz="1100"/>
              <a:t> and </a:t>
            </a:r>
            <a:r>
              <a:rPr lang="en" sz="1100" b="1"/>
              <a:t>Autoencoders</a:t>
            </a:r>
            <a:r>
              <a:rPr lang="en" sz="1100"/>
              <a:t>.</a:t>
            </a:r>
            <a:br>
              <a:rPr lang="en" sz="1200" b="1">
                <a:solidFill>
                  <a:schemeClr val="dk1"/>
                </a:solidFill>
                <a:latin typeface="Cairo"/>
                <a:ea typeface="Cairo"/>
                <a:cs typeface="Cairo"/>
                <a:sym typeface="Cairo"/>
              </a:rPr>
            </a:br>
            <a:br>
              <a:rPr lang="en" sz="1200" b="1">
                <a:solidFill>
                  <a:schemeClr val="dk1"/>
                </a:solidFill>
                <a:latin typeface="Cairo"/>
                <a:ea typeface="Cairo"/>
                <a:cs typeface="Cairo"/>
                <a:sym typeface="Cairo"/>
              </a:rPr>
            </a:br>
            <a:r>
              <a:rPr lang="en" sz="1700" b="1">
                <a:solidFill>
                  <a:schemeClr val="dk1"/>
                </a:solidFill>
                <a:latin typeface="Cairo"/>
                <a:ea typeface="Cairo"/>
                <a:cs typeface="Cairo"/>
                <a:sym typeface="Cairo"/>
              </a:rPr>
              <a:t>Goal</a:t>
            </a:r>
            <a:r>
              <a:rPr lang="en" sz="1100">
                <a:solidFill>
                  <a:schemeClr val="dk1"/>
                </a:solidFill>
                <a:latin typeface="Cairo"/>
                <a:ea typeface="Cairo"/>
                <a:cs typeface="Cairo"/>
                <a:sym typeface="Cairo"/>
              </a:rPr>
              <a:t> </a:t>
            </a:r>
            <a:r>
              <a:rPr lang="en" sz="1200">
                <a:solidFill>
                  <a:schemeClr val="dk1"/>
                </a:solidFill>
                <a:latin typeface="Cairo"/>
                <a:ea typeface="Cairo"/>
                <a:cs typeface="Cairo"/>
                <a:sym typeface="Cairo"/>
              </a:rPr>
              <a:t>-Build a </a:t>
            </a:r>
            <a:r>
              <a:rPr lang="en" sz="1200" b="1">
                <a:solidFill>
                  <a:schemeClr val="dk1"/>
                </a:solidFill>
                <a:latin typeface="Cairo"/>
                <a:ea typeface="Cairo"/>
                <a:cs typeface="Cairo"/>
                <a:sym typeface="Cairo"/>
              </a:rPr>
              <a:t>robust</a:t>
            </a:r>
            <a:r>
              <a:rPr lang="en" sz="1200">
                <a:solidFill>
                  <a:schemeClr val="dk1"/>
                </a:solidFill>
                <a:latin typeface="Cairo"/>
                <a:ea typeface="Cairo"/>
                <a:cs typeface="Cairo"/>
                <a:sym typeface="Cairo"/>
              </a:rPr>
              <a:t>  Deepfake detector (image-based: “real” vs. “fake”) that maintains high accuracy even in the presence of </a:t>
            </a:r>
            <a:r>
              <a:rPr lang="en" sz="1200" b="1">
                <a:solidFill>
                  <a:schemeClr val="dk1"/>
                </a:solidFill>
                <a:latin typeface="Cairo"/>
                <a:ea typeface="Cairo"/>
                <a:cs typeface="Cairo"/>
                <a:sym typeface="Cairo"/>
              </a:rPr>
              <a:t>adversarial perturbations.</a:t>
            </a:r>
            <a:br>
              <a:rPr lang="en" sz="1200">
                <a:solidFill>
                  <a:schemeClr val="dk1"/>
                </a:solidFill>
                <a:latin typeface="Cairo"/>
                <a:ea typeface="Cairo"/>
                <a:cs typeface="Cairo"/>
                <a:sym typeface="Cairo"/>
              </a:rPr>
            </a:br>
            <a:br>
              <a:rPr lang="en" sz="1200">
                <a:solidFill>
                  <a:schemeClr val="dk1"/>
                </a:solidFill>
                <a:latin typeface="Cairo"/>
                <a:ea typeface="Cairo"/>
                <a:cs typeface="Cairo"/>
                <a:sym typeface="Cairo"/>
              </a:rPr>
            </a:br>
            <a:r>
              <a:rPr lang="en" sz="1700" b="1">
                <a:solidFill>
                  <a:schemeClr val="dk1"/>
                </a:solidFill>
                <a:latin typeface="Cairo"/>
                <a:ea typeface="Cairo"/>
                <a:cs typeface="Cairo"/>
                <a:sym typeface="Cairo"/>
              </a:rPr>
              <a:t>Do we Have solutions??</a:t>
            </a:r>
            <a:br>
              <a:rPr lang="en" sz="1700">
                <a:solidFill>
                  <a:schemeClr val="dk1"/>
                </a:solidFill>
                <a:latin typeface="Cairo"/>
                <a:ea typeface="Cairo"/>
                <a:cs typeface="Cairo"/>
                <a:sym typeface="Cairo"/>
              </a:rPr>
            </a:br>
            <a:br>
              <a:rPr lang="en" sz="1200">
                <a:solidFill>
                  <a:schemeClr val="dk1"/>
                </a:solidFill>
                <a:latin typeface="Cairo"/>
                <a:ea typeface="Cairo"/>
                <a:cs typeface="Cairo"/>
                <a:sym typeface="Cairo"/>
              </a:rPr>
            </a:br>
            <a:r>
              <a:rPr lang="en" sz="1200">
                <a:solidFill>
                  <a:schemeClr val="dk1"/>
                </a:solidFill>
                <a:latin typeface="Cairo"/>
                <a:ea typeface="Cairo"/>
                <a:cs typeface="Cairo"/>
                <a:sym typeface="Cairo"/>
              </a:rPr>
              <a:t>We do have deep fake detection models in the markets which are working upto some extent.</a:t>
            </a:r>
            <a:br>
              <a:rPr lang="en" sz="1200">
                <a:solidFill>
                  <a:schemeClr val="dk1"/>
                </a:solidFill>
                <a:latin typeface="Cairo"/>
                <a:ea typeface="Cairo"/>
                <a:cs typeface="Cairo"/>
                <a:sym typeface="Cairo"/>
              </a:rPr>
            </a:br>
            <a:r>
              <a:rPr lang="en" sz="1200">
                <a:solidFill>
                  <a:schemeClr val="dk1"/>
                </a:solidFill>
                <a:latin typeface="Cairo"/>
                <a:ea typeface="Cairo"/>
                <a:cs typeface="Cairo"/>
                <a:sym typeface="Cairo"/>
              </a:rPr>
              <a:t>But what if some </a:t>
            </a:r>
            <a:r>
              <a:rPr lang="en" sz="1150"/>
              <a:t>attacks involve manipulating input data in a way that causes a model to make incorrect predictions, often with the intent of compromising security or privacy.</a:t>
            </a:r>
            <a:br>
              <a:rPr lang="en" sz="1150"/>
            </a:br>
            <a:br>
              <a:rPr lang="en" sz="1150"/>
            </a:br>
            <a:r>
              <a:rPr lang="en" sz="1450" b="1"/>
              <a:t>What are Adversarial attacks?</a:t>
            </a:r>
            <a:endParaRPr sz="1450" b="1"/>
          </a:p>
          <a:p>
            <a:pPr marL="0" lvl="0" indent="0" algn="l" rtl="0">
              <a:spcBef>
                <a:spcPts val="0"/>
              </a:spcBef>
              <a:spcAft>
                <a:spcPts val="0"/>
              </a:spcAft>
              <a:buNone/>
            </a:pPr>
            <a:endParaRPr sz="1450" b="1"/>
          </a:p>
          <a:p>
            <a:pPr marL="0" lvl="0" indent="0" algn="l" rtl="0">
              <a:spcBef>
                <a:spcPts val="0"/>
              </a:spcBef>
              <a:spcAft>
                <a:spcPts val="0"/>
              </a:spcAft>
              <a:buNone/>
            </a:pPr>
            <a:r>
              <a:rPr lang="en" sz="1100"/>
              <a:t>Imagine you have a </a:t>
            </a:r>
            <a:r>
              <a:rPr lang="en" sz="1100" b="1"/>
              <a:t>face recognition system</a:t>
            </a:r>
            <a:r>
              <a:rPr lang="en" sz="1100"/>
              <a:t> that unlocks your phone when it sees your face. Now, suppose a hacker finds a way to trick the system using a slightly altered photo that still looks like you to the human eye but confuses the AI into thinking it's someone else. How is this done???</a:t>
            </a:r>
            <a:br>
              <a:rPr lang="en" sz="1100"/>
            </a:br>
            <a:br>
              <a:rPr lang="en" sz="1100"/>
            </a:br>
            <a:endParaRPr sz="1150"/>
          </a:p>
          <a:p>
            <a:pPr marL="0" lvl="0" indent="0" algn="l" rtl="0">
              <a:spcBef>
                <a:spcPts val="0"/>
              </a:spcBef>
              <a:spcAft>
                <a:spcPts val="0"/>
              </a:spcAft>
              <a:buNone/>
            </a:pPr>
            <a:endParaRPr sz="1200">
              <a:solidFill>
                <a:schemeClr val="dk1"/>
              </a:solidFill>
              <a:latin typeface="Cairo"/>
              <a:ea typeface="Cairo"/>
              <a:cs typeface="Cairo"/>
              <a:sym typeface="Cairo"/>
            </a:endParaRPr>
          </a:p>
        </p:txBody>
      </p:sp>
      <p:sp>
        <p:nvSpPr>
          <p:cNvPr id="536" name="Google Shape;536;p57"/>
          <p:cNvSpPr txBox="1"/>
          <p:nvPr/>
        </p:nvSpPr>
        <p:spPr>
          <a:xfrm>
            <a:off x="6475050" y="1113975"/>
            <a:ext cx="2062500" cy="300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latin typeface="Cairo"/>
              <a:ea typeface="Cairo"/>
              <a:cs typeface="Cairo"/>
              <a:sym typeface="Cai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58"/>
          <p:cNvSpPr txBox="1">
            <a:spLocks noGrp="1"/>
          </p:cNvSpPr>
          <p:nvPr>
            <p:ph type="body" idx="1"/>
          </p:nvPr>
        </p:nvSpPr>
        <p:spPr>
          <a:xfrm>
            <a:off x="243675" y="26100"/>
            <a:ext cx="8180400" cy="493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Suppose the face Recognition system uses CNN’s to process facial features by extracting embeddings in a high-dimensional space, Now an attackers comes into play and crafts an adversarial attack , like he may do this using many ways </a:t>
            </a:r>
            <a:br>
              <a:rPr lang="en"/>
            </a:br>
            <a:r>
              <a:rPr lang="en"/>
              <a:t>One can be:-</a:t>
            </a:r>
            <a:br>
              <a:rPr lang="en"/>
            </a:br>
            <a:r>
              <a:rPr lang="en" b="1"/>
              <a:t>Fast Gradient Sign Method (FGSM) :-Computes the gradient of the loss function with respect to the input image and changes the image in the direction that maximizes misclassification.</a:t>
            </a:r>
            <a:br>
              <a:rPr lang="en" b="1"/>
            </a:br>
            <a:br>
              <a:rPr lang="en" b="1"/>
            </a:br>
            <a:r>
              <a:rPr lang="en" b="1"/>
              <a:t>For example, an attacker could generate an adversarial image X′ from the original image X using:</a:t>
            </a:r>
            <a:br>
              <a:rPr lang="en" b="1"/>
            </a:br>
            <a:br>
              <a:rPr lang="en" b="1"/>
            </a:br>
            <a:r>
              <a:rPr lang="en" b="1"/>
              <a:t>                                                    </a:t>
            </a:r>
            <a:endParaRPr b="1"/>
          </a:p>
          <a:p>
            <a:pPr marL="0" lvl="0" indent="0" algn="l" rtl="0">
              <a:spcBef>
                <a:spcPts val="0"/>
              </a:spcBef>
              <a:spcAft>
                <a:spcPts val="0"/>
              </a:spcAft>
              <a:buNone/>
            </a:pPr>
            <a:r>
              <a:rPr lang="en" b="1"/>
              <a:t>               </a:t>
            </a:r>
            <a:endParaRPr b="1"/>
          </a:p>
          <a:p>
            <a:pPr marL="0" lvl="0" indent="0" algn="l" rtl="0">
              <a:spcBef>
                <a:spcPts val="0"/>
              </a:spcBef>
              <a:spcAft>
                <a:spcPts val="0"/>
              </a:spcAft>
              <a:buNone/>
            </a:pPr>
            <a:endParaRPr b="1"/>
          </a:p>
          <a:p>
            <a:pPr marL="0" lvl="0" indent="0" algn="l" rtl="0">
              <a:spcBef>
                <a:spcPts val="0"/>
              </a:spcBef>
              <a:spcAft>
                <a:spcPts val="0"/>
              </a:spcAft>
              <a:buNone/>
            </a:pPr>
            <a:endParaRPr b="1"/>
          </a:p>
          <a:p>
            <a:pPr marL="0" lvl="0" indent="0" algn="l" rtl="0">
              <a:spcBef>
                <a:spcPts val="0"/>
              </a:spcBef>
              <a:spcAft>
                <a:spcPts val="0"/>
              </a:spcAft>
              <a:buNone/>
            </a:pPr>
            <a:endParaRPr b="1"/>
          </a:p>
          <a:p>
            <a:pPr marL="0" lvl="0" indent="0" algn="l" rtl="0">
              <a:spcBef>
                <a:spcPts val="0"/>
              </a:spcBef>
              <a:spcAft>
                <a:spcPts val="0"/>
              </a:spcAft>
              <a:buNone/>
            </a:pPr>
            <a:r>
              <a:rPr lang="en" b="1"/>
              <a:t>Here ϵ is a small perturbation factor that ensures changes becomes so small or subtle that it cannot be noticed by human senses.</a:t>
            </a:r>
            <a:br>
              <a:rPr lang="en" b="1"/>
            </a:br>
            <a:r>
              <a:rPr lang="en" b="1"/>
              <a:t>Y here is true label.</a:t>
            </a:r>
            <a:br>
              <a:rPr lang="en" b="1"/>
            </a:br>
            <a:endParaRPr b="1"/>
          </a:p>
          <a:p>
            <a:pPr marL="0" lvl="0" indent="0" algn="l" rtl="0">
              <a:spcBef>
                <a:spcPts val="0"/>
              </a:spcBef>
              <a:spcAft>
                <a:spcPts val="0"/>
              </a:spcAft>
              <a:buNone/>
            </a:pPr>
            <a:r>
              <a:rPr lang="en" sz="1100">
                <a:solidFill>
                  <a:srgbClr val="000000"/>
                </a:solidFill>
                <a:latin typeface="Arial"/>
                <a:ea typeface="Arial"/>
                <a:cs typeface="Arial"/>
                <a:sym typeface="Arial"/>
              </a:rPr>
              <a:t>This type of </a:t>
            </a:r>
            <a:r>
              <a:rPr lang="en" sz="1100" b="1">
                <a:solidFill>
                  <a:srgbClr val="000000"/>
                </a:solidFill>
                <a:latin typeface="Arial"/>
                <a:ea typeface="Arial"/>
                <a:cs typeface="Arial"/>
                <a:sym typeface="Arial"/>
              </a:rPr>
              <a:t>evasion attack</a:t>
            </a:r>
            <a:r>
              <a:rPr lang="en" sz="1100">
                <a:solidFill>
                  <a:srgbClr val="000000"/>
                </a:solidFill>
                <a:latin typeface="Arial"/>
                <a:ea typeface="Arial"/>
                <a:cs typeface="Arial"/>
                <a:sym typeface="Arial"/>
              </a:rPr>
              <a:t> is particularly dangerous in real-world biometric authentication systems, as it exploits </a:t>
            </a:r>
            <a:r>
              <a:rPr lang="en" sz="1100" b="1">
                <a:solidFill>
                  <a:srgbClr val="000000"/>
                </a:solidFill>
                <a:latin typeface="Arial"/>
                <a:ea typeface="Arial"/>
                <a:cs typeface="Arial"/>
                <a:sym typeface="Arial"/>
              </a:rPr>
              <a:t>gradient-based vulnerabilities</a:t>
            </a:r>
            <a:r>
              <a:rPr lang="en" sz="1100">
                <a:solidFill>
                  <a:srgbClr val="000000"/>
                </a:solidFill>
                <a:latin typeface="Arial"/>
                <a:ea typeface="Arial"/>
                <a:cs typeface="Arial"/>
                <a:sym typeface="Arial"/>
              </a:rPr>
              <a:t> in deep neural networks, bypassing security measures without requiring direct access to the model parameters.</a:t>
            </a:r>
            <a:endParaRPr b="1"/>
          </a:p>
          <a:p>
            <a:pPr marL="0" lvl="0" indent="0" algn="l" rtl="0">
              <a:spcBef>
                <a:spcPts val="0"/>
              </a:spcBef>
              <a:spcAft>
                <a:spcPts val="0"/>
              </a:spcAft>
              <a:buNone/>
            </a:pPr>
            <a:r>
              <a:rPr lang="en" b="1"/>
              <a:t>Let’s see some of these adversarial attacks in next slide.</a:t>
            </a:r>
            <a:endParaRPr b="1"/>
          </a:p>
          <a:p>
            <a:pPr marL="0" lvl="0" indent="0" algn="l" rtl="0">
              <a:spcBef>
                <a:spcPts val="0"/>
              </a:spcBef>
              <a:spcAft>
                <a:spcPts val="0"/>
              </a:spcAft>
              <a:buNone/>
            </a:pPr>
            <a:endParaRPr b="1"/>
          </a:p>
        </p:txBody>
      </p:sp>
      <p:pic>
        <p:nvPicPr>
          <p:cNvPr id="542" name="Google Shape;542;p58" title="Screenshot 2025-03-19 at 11.53.55 PM.png"/>
          <p:cNvPicPr preferRelativeResize="0"/>
          <p:nvPr/>
        </p:nvPicPr>
        <p:blipFill>
          <a:blip r:embed="rId3">
            <a:alphaModFix/>
          </a:blip>
          <a:stretch>
            <a:fillRect/>
          </a:stretch>
        </p:blipFill>
        <p:spPr>
          <a:xfrm>
            <a:off x="2240800" y="2143950"/>
            <a:ext cx="4186175" cy="855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59"/>
          <p:cNvSpPr txBox="1">
            <a:spLocks noGrp="1"/>
          </p:cNvSpPr>
          <p:nvPr>
            <p:ph type="title"/>
          </p:nvPr>
        </p:nvSpPr>
        <p:spPr>
          <a:xfrm>
            <a:off x="811975" y="829350"/>
            <a:ext cx="3993300" cy="98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Types of Adversarial Attacks</a:t>
            </a:r>
            <a:endParaRPr dirty="0"/>
          </a:p>
        </p:txBody>
      </p:sp>
      <p:sp>
        <p:nvSpPr>
          <p:cNvPr id="548" name="Google Shape;548;p59"/>
          <p:cNvSpPr txBox="1">
            <a:spLocks noGrp="1"/>
          </p:cNvSpPr>
          <p:nvPr>
            <p:ph type="subTitle" idx="1"/>
          </p:nvPr>
        </p:nvSpPr>
        <p:spPr>
          <a:xfrm>
            <a:off x="811975" y="1878550"/>
            <a:ext cx="3993300" cy="318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1)</a:t>
            </a:r>
            <a:r>
              <a:rPr lang="en" sz="1100" b="1" dirty="0">
                <a:solidFill>
                  <a:srgbClr val="000000"/>
                </a:solidFill>
                <a:latin typeface="Arial"/>
                <a:ea typeface="Arial"/>
                <a:cs typeface="Arial"/>
                <a:sym typeface="Arial"/>
              </a:rPr>
              <a:t>Black-Box Attack</a:t>
            </a:r>
            <a:r>
              <a:rPr lang="en" sz="1100" dirty="0">
                <a:solidFill>
                  <a:srgbClr val="000000"/>
                </a:solidFill>
                <a:latin typeface="Arial"/>
                <a:ea typeface="Arial"/>
                <a:cs typeface="Arial"/>
                <a:sym typeface="Arial"/>
              </a:rPr>
              <a:t> 🎭</a:t>
            </a:r>
            <a:br>
              <a:rPr lang="en" sz="1100" dirty="0">
                <a:solidFill>
                  <a:srgbClr val="000000"/>
                </a:solidFill>
                <a:latin typeface="Arial"/>
                <a:ea typeface="Arial"/>
                <a:cs typeface="Arial"/>
                <a:sym typeface="Arial"/>
              </a:rPr>
            </a:br>
            <a:r>
              <a:rPr lang="en" sz="1100" dirty="0">
                <a:solidFill>
                  <a:srgbClr val="000000"/>
                </a:solidFill>
                <a:latin typeface="Arial"/>
                <a:ea typeface="Arial"/>
                <a:cs typeface="Arial"/>
                <a:sym typeface="Arial"/>
              </a:rPr>
              <a:t>The attacker doesn’t know the AI’s internal workings but still tricks it by testing different inputs.</a:t>
            </a:r>
            <a:br>
              <a:rPr lang="en" sz="1100" dirty="0">
                <a:solidFill>
                  <a:srgbClr val="000000"/>
                </a:solidFill>
                <a:latin typeface="Arial"/>
                <a:ea typeface="Arial"/>
                <a:cs typeface="Arial"/>
                <a:sym typeface="Arial"/>
              </a:rPr>
            </a:br>
            <a:r>
              <a:rPr lang="en" sz="1100" dirty="0">
                <a:solidFill>
                  <a:srgbClr val="000000"/>
                </a:solidFill>
                <a:latin typeface="Arial"/>
                <a:ea typeface="Arial"/>
                <a:cs typeface="Arial"/>
                <a:sym typeface="Arial"/>
              </a:rPr>
              <a:t>Example:-Repeatedly submitting images to the model until it finds one that fools it.</a:t>
            </a:r>
            <a:br>
              <a:rPr lang="en" sz="1100" dirty="0">
                <a:solidFill>
                  <a:srgbClr val="000000"/>
                </a:solidFill>
                <a:latin typeface="Arial"/>
                <a:ea typeface="Arial"/>
                <a:cs typeface="Arial"/>
                <a:sym typeface="Arial"/>
              </a:rPr>
            </a:br>
            <a:endParaRPr sz="1100" dirty="0">
              <a:solidFill>
                <a:srgbClr val="000000"/>
              </a:solidFill>
              <a:latin typeface="Arial"/>
              <a:ea typeface="Arial"/>
              <a:cs typeface="Arial"/>
              <a:sym typeface="Arial"/>
            </a:endParaRPr>
          </a:p>
          <a:p>
            <a:pPr marL="0" lvl="0" indent="0" algn="l" rtl="0">
              <a:spcBef>
                <a:spcPts val="1000"/>
              </a:spcBef>
              <a:spcAft>
                <a:spcPts val="0"/>
              </a:spcAft>
              <a:buClr>
                <a:schemeClr val="dk1"/>
              </a:buClr>
              <a:buSzPts val="1100"/>
              <a:buFont typeface="Arial"/>
              <a:buNone/>
            </a:pPr>
            <a:endParaRPr sz="1100" dirty="0">
              <a:solidFill>
                <a:srgbClr val="000000"/>
              </a:solidFill>
              <a:latin typeface="Arial"/>
              <a:ea typeface="Arial"/>
              <a:cs typeface="Arial"/>
              <a:sym typeface="Arial"/>
            </a:endParaRPr>
          </a:p>
          <a:p>
            <a:pPr marL="0" lvl="0" indent="0" algn="l" rtl="0">
              <a:spcBef>
                <a:spcPts val="1000"/>
              </a:spcBef>
              <a:spcAft>
                <a:spcPts val="1000"/>
              </a:spcAft>
              <a:buClr>
                <a:schemeClr val="dk1"/>
              </a:buClr>
              <a:buSzPts val="1100"/>
              <a:buFont typeface="Arial"/>
              <a:buNone/>
            </a:pPr>
            <a:r>
              <a:rPr lang="en" sz="1100" dirty="0">
                <a:solidFill>
                  <a:srgbClr val="000000"/>
                </a:solidFill>
                <a:latin typeface="Arial"/>
                <a:ea typeface="Arial"/>
                <a:cs typeface="Arial"/>
                <a:sym typeface="Arial"/>
              </a:rPr>
              <a:t>2)</a:t>
            </a:r>
            <a:r>
              <a:rPr lang="en" sz="1100" b="1" dirty="0">
                <a:solidFill>
                  <a:srgbClr val="000000"/>
                </a:solidFill>
                <a:latin typeface="Arial"/>
                <a:ea typeface="Arial"/>
                <a:cs typeface="Arial"/>
                <a:sym typeface="Arial"/>
              </a:rPr>
              <a:t>Fast Gradient Sign Method (FGSM)</a:t>
            </a:r>
            <a:r>
              <a:rPr lang="en" sz="1100" dirty="0">
                <a:solidFill>
                  <a:srgbClr val="000000"/>
                </a:solidFill>
                <a:latin typeface="Arial"/>
                <a:ea typeface="Arial"/>
                <a:cs typeface="Arial"/>
                <a:sym typeface="Arial"/>
              </a:rPr>
              <a:t> 🏃‍♂️</a:t>
            </a:r>
            <a:br>
              <a:rPr lang="en" sz="1100" dirty="0">
                <a:solidFill>
                  <a:srgbClr val="000000"/>
                </a:solidFill>
                <a:latin typeface="Arial"/>
                <a:ea typeface="Arial"/>
                <a:cs typeface="Arial"/>
                <a:sym typeface="Arial"/>
              </a:rPr>
            </a:br>
            <a:r>
              <a:rPr lang="en" sz="1100" dirty="0">
                <a:solidFill>
                  <a:srgbClr val="000000"/>
                </a:solidFill>
                <a:latin typeface="Arial"/>
                <a:ea typeface="Arial"/>
                <a:cs typeface="Arial"/>
                <a:sym typeface="Arial"/>
              </a:rPr>
              <a:t>Adds a small, carefully chosen change to an image to make AI misclassify it.</a:t>
            </a:r>
            <a:br>
              <a:rPr lang="en" sz="1100" dirty="0">
                <a:solidFill>
                  <a:srgbClr val="000000"/>
                </a:solidFill>
                <a:latin typeface="Arial"/>
                <a:ea typeface="Arial"/>
                <a:cs typeface="Arial"/>
                <a:sym typeface="Arial"/>
              </a:rPr>
            </a:br>
            <a:r>
              <a:rPr lang="en" sz="1100" dirty="0">
                <a:solidFill>
                  <a:srgbClr val="000000"/>
                </a:solidFill>
                <a:latin typeface="Arial"/>
                <a:ea typeface="Arial"/>
                <a:cs typeface="Arial"/>
                <a:sym typeface="Arial"/>
              </a:rPr>
              <a:t>Example:-Example: Slightly altering a cat picture so the model thinks it’s a dog.</a:t>
            </a:r>
            <a:br>
              <a:rPr lang="en" sz="1100" dirty="0">
                <a:solidFill>
                  <a:srgbClr val="000000"/>
                </a:solidFill>
                <a:latin typeface="Arial"/>
                <a:ea typeface="Arial"/>
                <a:cs typeface="Arial"/>
                <a:sym typeface="Arial"/>
              </a:rPr>
            </a:br>
            <a:br>
              <a:rPr lang="en" sz="1100" dirty="0">
                <a:solidFill>
                  <a:srgbClr val="000000"/>
                </a:solidFill>
                <a:latin typeface="Arial"/>
                <a:ea typeface="Arial"/>
                <a:cs typeface="Arial"/>
                <a:sym typeface="Arial"/>
              </a:rPr>
            </a:br>
            <a:endParaRPr dirty="0"/>
          </a:p>
        </p:txBody>
      </p:sp>
      <p:pic>
        <p:nvPicPr>
          <p:cNvPr id="549" name="Google Shape;549;p59" title="img2.png"/>
          <p:cNvPicPr preferRelativeResize="0"/>
          <p:nvPr/>
        </p:nvPicPr>
        <p:blipFill>
          <a:blip r:embed="rId3">
            <a:alphaModFix/>
          </a:blip>
          <a:stretch>
            <a:fillRect/>
          </a:stretch>
        </p:blipFill>
        <p:spPr>
          <a:xfrm>
            <a:off x="5465500" y="829350"/>
            <a:ext cx="3167923" cy="3487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60"/>
          <p:cNvSpPr txBox="1">
            <a:spLocks noGrp="1"/>
          </p:cNvSpPr>
          <p:nvPr>
            <p:ph type="title"/>
          </p:nvPr>
        </p:nvSpPr>
        <p:spPr>
          <a:xfrm>
            <a:off x="811975" y="829350"/>
            <a:ext cx="3993300" cy="98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Types of Adversarial Attacks</a:t>
            </a:r>
            <a:endParaRPr/>
          </a:p>
        </p:txBody>
      </p:sp>
      <p:sp>
        <p:nvSpPr>
          <p:cNvPr id="555" name="Google Shape;555;p60"/>
          <p:cNvSpPr txBox="1">
            <a:spLocks noGrp="1"/>
          </p:cNvSpPr>
          <p:nvPr>
            <p:ph type="subTitle" idx="1"/>
          </p:nvPr>
        </p:nvSpPr>
        <p:spPr>
          <a:xfrm>
            <a:off x="811975" y="1878550"/>
            <a:ext cx="3993300" cy="318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3)</a:t>
            </a:r>
            <a:r>
              <a:rPr lang="en" sz="1100" b="1">
                <a:solidFill>
                  <a:srgbClr val="000000"/>
                </a:solidFill>
                <a:latin typeface="Arial"/>
                <a:ea typeface="Arial"/>
                <a:cs typeface="Arial"/>
                <a:sym typeface="Arial"/>
              </a:rPr>
              <a:t>DeepFool Attack</a:t>
            </a:r>
            <a:r>
              <a:rPr lang="en" sz="1100">
                <a:solidFill>
                  <a:srgbClr val="000000"/>
                </a:solidFill>
                <a:latin typeface="Arial"/>
                <a:ea typeface="Arial"/>
                <a:cs typeface="Arial"/>
                <a:sym typeface="Arial"/>
              </a:rPr>
              <a:t> 🌀</a:t>
            </a:r>
            <a:br>
              <a:rPr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Moves an image across AI’s decision boundary with the least amount of modification.</a:t>
            </a:r>
            <a:br>
              <a:rPr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Example:-Making an AI confuse handwritten “3” with an “8” using almost invisible tweaks.</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marL="0" lvl="0" indent="0" algn="l" rtl="0">
              <a:spcBef>
                <a:spcPts val="1000"/>
              </a:spcBef>
              <a:spcAft>
                <a:spcPts val="0"/>
              </a:spcAft>
              <a:buClr>
                <a:schemeClr val="dk1"/>
              </a:buClr>
              <a:buSzPts val="1100"/>
              <a:buFont typeface="Arial"/>
              <a:buNone/>
            </a:pPr>
            <a:br>
              <a:rPr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4)J</a:t>
            </a:r>
            <a:r>
              <a:rPr lang="en" sz="1100" b="1">
                <a:solidFill>
                  <a:srgbClr val="000000"/>
                </a:solidFill>
                <a:latin typeface="Arial"/>
                <a:ea typeface="Arial"/>
                <a:cs typeface="Arial"/>
                <a:sym typeface="Arial"/>
              </a:rPr>
              <a:t>acobian-based Saliency Map Attack (JSMA)</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1000"/>
              </a:spcBef>
              <a:spcAft>
                <a:spcPts val="1000"/>
              </a:spcAft>
              <a:buClr>
                <a:schemeClr val="dk1"/>
              </a:buClr>
              <a:buSzPts val="1100"/>
              <a:buFont typeface="Arial"/>
              <a:buNone/>
            </a:pPr>
            <a:r>
              <a:rPr lang="en" sz="1100">
                <a:solidFill>
                  <a:srgbClr val="000000"/>
                </a:solidFill>
                <a:latin typeface="Arial"/>
                <a:ea typeface="Arial"/>
                <a:cs typeface="Arial"/>
                <a:sym typeface="Arial"/>
              </a:rPr>
              <a:t>Chooses only the most important pixels to modify, making the attack more efficient.</a:t>
            </a:r>
            <a:br>
              <a:rPr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Example: Changing only a few key areas of an image to force a wrong classification.</a:t>
            </a:r>
            <a:endParaRPr sz="1100">
              <a:solidFill>
                <a:srgbClr val="000000"/>
              </a:solidFill>
              <a:latin typeface="Arial"/>
              <a:ea typeface="Arial"/>
              <a:cs typeface="Arial"/>
              <a:sym typeface="Arial"/>
            </a:endParaRPr>
          </a:p>
        </p:txBody>
      </p:sp>
      <p:pic>
        <p:nvPicPr>
          <p:cNvPr id="556" name="Google Shape;556;p60" title="img2.png"/>
          <p:cNvPicPr preferRelativeResize="0"/>
          <p:nvPr/>
        </p:nvPicPr>
        <p:blipFill>
          <a:blip r:embed="rId3">
            <a:alphaModFix/>
          </a:blip>
          <a:stretch>
            <a:fillRect/>
          </a:stretch>
        </p:blipFill>
        <p:spPr>
          <a:xfrm>
            <a:off x="5465500" y="829350"/>
            <a:ext cx="3167923" cy="3487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pic>
        <p:nvPicPr>
          <p:cNvPr id="561" name="Google Shape;561;p61"/>
          <p:cNvPicPr preferRelativeResize="0"/>
          <p:nvPr/>
        </p:nvPicPr>
        <p:blipFill>
          <a:blip r:embed="rId3">
            <a:alphaModFix/>
          </a:blip>
          <a:stretch>
            <a:fillRect/>
          </a:stretch>
        </p:blipFill>
        <p:spPr>
          <a:xfrm flipH="1">
            <a:off x="10" y="0"/>
            <a:ext cx="3405191" cy="5143500"/>
          </a:xfrm>
          <a:prstGeom prst="rect">
            <a:avLst/>
          </a:prstGeom>
          <a:noFill/>
          <a:ln>
            <a:noFill/>
          </a:ln>
        </p:spPr>
      </p:pic>
      <p:sp>
        <p:nvSpPr>
          <p:cNvPr id="562" name="Google Shape;562;p61"/>
          <p:cNvSpPr txBox="1">
            <a:spLocks noGrp="1"/>
          </p:cNvSpPr>
          <p:nvPr>
            <p:ph type="title"/>
          </p:nvPr>
        </p:nvSpPr>
        <p:spPr>
          <a:xfrm>
            <a:off x="4047175" y="2388500"/>
            <a:ext cx="4383600" cy="16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Literature</a:t>
            </a:r>
            <a:br>
              <a:rPr lang="en"/>
            </a:br>
            <a:r>
              <a:rPr lang="en"/>
              <a:t>Review</a:t>
            </a:r>
            <a:endParaRPr/>
          </a:p>
        </p:txBody>
      </p:sp>
      <p:sp>
        <p:nvSpPr>
          <p:cNvPr id="563" name="Google Shape;563;p61"/>
          <p:cNvSpPr txBox="1">
            <a:spLocks noGrp="1"/>
          </p:cNvSpPr>
          <p:nvPr>
            <p:ph type="title" idx="2"/>
          </p:nvPr>
        </p:nvSpPr>
        <p:spPr>
          <a:xfrm>
            <a:off x="4047175" y="1438750"/>
            <a:ext cx="1230300" cy="88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grpSp>
        <p:nvGrpSpPr>
          <p:cNvPr id="564" name="Google Shape;564;p61"/>
          <p:cNvGrpSpPr/>
          <p:nvPr/>
        </p:nvGrpSpPr>
        <p:grpSpPr>
          <a:xfrm rot="756538">
            <a:off x="5159567" y="-1610422"/>
            <a:ext cx="4574157" cy="3479412"/>
            <a:chOff x="1522650" y="1117750"/>
            <a:chExt cx="4574075" cy="3479350"/>
          </a:xfrm>
        </p:grpSpPr>
        <p:sp>
          <p:nvSpPr>
            <p:cNvPr id="565" name="Google Shape;565;p61"/>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61"/>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62"/>
          <p:cNvSpPr txBox="1">
            <a:spLocks noGrp="1"/>
          </p:cNvSpPr>
          <p:nvPr>
            <p:ph type="title"/>
          </p:nvPr>
        </p:nvSpPr>
        <p:spPr>
          <a:xfrm>
            <a:off x="264950" y="179900"/>
            <a:ext cx="8159100" cy="847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000000"/>
                </a:solidFill>
                <a:latin typeface="Arial"/>
                <a:ea typeface="Arial"/>
                <a:cs typeface="Arial"/>
                <a:sym typeface="Arial"/>
              </a:rPr>
              <a:t>Mitigating Adversarial Attacks in Deepfake Detection(combined 2 similar papers)</a:t>
            </a:r>
            <a:endParaRPr sz="180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572" name="Google Shape;572;p62"/>
          <p:cNvSpPr txBox="1">
            <a:spLocks noGrp="1"/>
          </p:cNvSpPr>
          <p:nvPr>
            <p:ph type="subTitle" idx="2"/>
          </p:nvPr>
        </p:nvSpPr>
        <p:spPr>
          <a:xfrm>
            <a:off x="155300" y="1201025"/>
            <a:ext cx="5901900" cy="38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Two Approaches They Are Following</a:t>
            </a:r>
            <a:br>
              <a:rPr lang="en"/>
            </a:br>
            <a:endParaRPr/>
          </a:p>
          <a:p>
            <a:pPr marL="457200" lvl="0" indent="-304800" algn="l" rtl="0">
              <a:spcBef>
                <a:spcPts val="0"/>
              </a:spcBef>
              <a:spcAft>
                <a:spcPts val="0"/>
              </a:spcAft>
              <a:buSzPts val="1200"/>
              <a:buAutoNum type="alphaUcParenR"/>
            </a:pPr>
            <a:r>
              <a:rPr lang="en" sz="1500" b="1"/>
              <a:t>Evaluating Attack Transferability:</a:t>
            </a:r>
            <a:br>
              <a:rPr lang="en" sz="1500" b="1"/>
            </a:br>
            <a:r>
              <a:rPr lang="en" sz="1100">
                <a:solidFill>
                  <a:srgbClr val="191919"/>
                </a:solidFill>
                <a:latin typeface="Arial"/>
                <a:ea typeface="Arial"/>
                <a:cs typeface="Arial"/>
                <a:sym typeface="Arial"/>
              </a:rPr>
              <a:t>They check whether adversarial images generated for one model (e.g., EfficientNet) can also fool another model (e.g., XceptionNet).</a:t>
            </a:r>
            <a:endParaRPr sz="1100">
              <a:solidFill>
                <a:srgbClr val="191919"/>
              </a:solidFill>
              <a:latin typeface="Arial"/>
              <a:ea typeface="Arial"/>
              <a:cs typeface="Arial"/>
              <a:sym typeface="Arial"/>
            </a:endParaRPr>
          </a:p>
          <a:p>
            <a:pPr marL="457200" lvl="0" indent="0" algn="l" rtl="0">
              <a:lnSpc>
                <a:spcPct val="115000"/>
              </a:lnSpc>
              <a:spcBef>
                <a:spcPts val="0"/>
              </a:spcBef>
              <a:spcAft>
                <a:spcPts val="0"/>
              </a:spcAft>
              <a:buNone/>
            </a:pPr>
            <a:r>
              <a:rPr lang="en" sz="1100">
                <a:solidFill>
                  <a:srgbClr val="191919"/>
                </a:solidFill>
                <a:latin typeface="Arial"/>
                <a:ea typeface="Arial"/>
                <a:cs typeface="Arial"/>
                <a:sym typeface="Arial"/>
              </a:rPr>
              <a:t>This helps understand how </a:t>
            </a:r>
            <a:r>
              <a:rPr lang="en" sz="1100" b="1">
                <a:solidFill>
                  <a:srgbClr val="191919"/>
                </a:solidFill>
                <a:latin typeface="Arial"/>
                <a:ea typeface="Arial"/>
                <a:cs typeface="Arial"/>
                <a:sym typeface="Arial"/>
              </a:rPr>
              <a:t>widely applicable adversarial attacks</a:t>
            </a:r>
            <a:r>
              <a:rPr lang="en" sz="1100">
                <a:solidFill>
                  <a:srgbClr val="191919"/>
                </a:solidFill>
                <a:latin typeface="Arial"/>
                <a:ea typeface="Arial"/>
                <a:cs typeface="Arial"/>
                <a:sym typeface="Arial"/>
              </a:rPr>
              <a:t> can be across different architectures.</a:t>
            </a:r>
            <a:endParaRPr sz="1100">
              <a:solidFill>
                <a:srgbClr val="191919"/>
              </a:solidFill>
              <a:latin typeface="Arial"/>
              <a:ea typeface="Arial"/>
              <a:cs typeface="Arial"/>
              <a:sym typeface="Arial"/>
            </a:endParaRPr>
          </a:p>
          <a:p>
            <a:pPr marL="457200" lvl="0" indent="-304800" algn="l" rtl="0">
              <a:spcBef>
                <a:spcPts val="0"/>
              </a:spcBef>
              <a:spcAft>
                <a:spcPts val="0"/>
              </a:spcAft>
              <a:buSzPts val="1200"/>
              <a:buAutoNum type="alphaUcParenR"/>
            </a:pPr>
            <a:r>
              <a:rPr lang="en" sz="1500" b="1"/>
              <a:t>Robustness Enhancement with Augmentations:</a:t>
            </a:r>
            <a:br>
              <a:rPr lang="en" sz="1500" b="1"/>
            </a:br>
            <a:r>
              <a:rPr lang="en" sz="1100">
                <a:solidFill>
                  <a:srgbClr val="000000"/>
                </a:solidFill>
                <a:latin typeface="Arial"/>
                <a:ea typeface="Arial"/>
                <a:cs typeface="Arial"/>
                <a:sym typeface="Arial"/>
              </a:rPr>
              <a:t>They apply </a:t>
            </a:r>
            <a:r>
              <a:rPr lang="en" sz="1100" b="1">
                <a:solidFill>
                  <a:srgbClr val="000000"/>
                </a:solidFill>
                <a:latin typeface="Arial"/>
                <a:ea typeface="Arial"/>
                <a:cs typeface="Arial"/>
                <a:sym typeface="Arial"/>
              </a:rPr>
              <a:t>data augmentation techniques</a:t>
            </a:r>
            <a:r>
              <a:rPr lang="en" sz="1100">
                <a:solidFill>
                  <a:srgbClr val="000000"/>
                </a:solidFill>
                <a:latin typeface="Arial"/>
                <a:ea typeface="Arial"/>
                <a:cs typeface="Arial"/>
                <a:sym typeface="Arial"/>
              </a:rPr>
              <a:t> (Gaussian blur, noise) during attack generation to  adversarial images so that the perturbations remain effective even when the images undergo real-world distortions.</a:t>
            </a:r>
            <a:endParaRPr sz="1100">
              <a:solidFill>
                <a:srgbClr val="000000"/>
              </a:solidFill>
              <a:latin typeface="Arial"/>
              <a:ea typeface="Arial"/>
              <a:cs typeface="Arial"/>
              <a:sym typeface="Arial"/>
            </a:endParaRPr>
          </a:p>
          <a:p>
            <a:pPr marL="457200" lvl="0" indent="0" algn="l" rtl="0">
              <a:spcBef>
                <a:spcPts val="0"/>
              </a:spcBef>
              <a:spcAft>
                <a:spcPts val="0"/>
              </a:spcAft>
              <a:buNone/>
            </a:pPr>
            <a:endParaRPr sz="1100">
              <a:solidFill>
                <a:srgbClr val="000000"/>
              </a:solidFill>
              <a:latin typeface="Arial"/>
              <a:ea typeface="Arial"/>
              <a:cs typeface="Arial"/>
              <a:sym typeface="Arial"/>
            </a:endParaRPr>
          </a:p>
          <a:p>
            <a:pPr marL="457200" lvl="0" indent="0" algn="l" rtl="0">
              <a:spcBef>
                <a:spcPts val="0"/>
              </a:spcBef>
              <a:spcAft>
                <a:spcPts val="0"/>
              </a:spcAft>
              <a:buNone/>
            </a:pPr>
            <a:r>
              <a:rPr lang="en" sz="1100">
                <a:solidFill>
                  <a:srgbClr val="000000"/>
                </a:solidFill>
                <a:latin typeface="Arial"/>
                <a:ea typeface="Arial"/>
                <a:cs typeface="Arial"/>
                <a:sym typeface="Arial"/>
              </a:rPr>
              <a:t>This helps ensure </a:t>
            </a:r>
            <a:r>
              <a:rPr lang="en" sz="1100" b="1">
                <a:solidFill>
                  <a:srgbClr val="000000"/>
                </a:solidFill>
                <a:latin typeface="Arial"/>
                <a:ea typeface="Arial"/>
                <a:cs typeface="Arial"/>
                <a:sym typeface="Arial"/>
              </a:rPr>
              <a:t>adversarial examples are robust</a:t>
            </a:r>
            <a:r>
              <a:rPr lang="en" sz="1100">
                <a:solidFill>
                  <a:srgbClr val="000000"/>
                </a:solidFill>
                <a:latin typeface="Arial"/>
                <a:ea typeface="Arial"/>
                <a:cs typeface="Arial"/>
                <a:sym typeface="Arial"/>
              </a:rPr>
              <a:t> against basic defenses like image compression or rescaling, which might otherwise weaken adversarial perturbations.</a:t>
            </a:r>
            <a:endParaRPr sz="1100">
              <a:solidFill>
                <a:srgbClr val="000000"/>
              </a:solidFill>
              <a:latin typeface="Arial"/>
              <a:ea typeface="Arial"/>
              <a:cs typeface="Arial"/>
              <a:sym typeface="Arial"/>
            </a:endParaRPr>
          </a:p>
        </p:txBody>
      </p:sp>
      <p:pic>
        <p:nvPicPr>
          <p:cNvPr id="573" name="Google Shape;573;p62" title="electronics-10-00052-g001.png"/>
          <p:cNvPicPr preferRelativeResize="0"/>
          <p:nvPr/>
        </p:nvPicPr>
        <p:blipFill>
          <a:blip r:embed="rId3">
            <a:alphaModFix/>
          </a:blip>
          <a:stretch>
            <a:fillRect/>
          </a:stretch>
        </p:blipFill>
        <p:spPr>
          <a:xfrm>
            <a:off x="6057200" y="950550"/>
            <a:ext cx="2996449" cy="3991549"/>
          </a:xfrm>
          <a:prstGeom prst="rect">
            <a:avLst/>
          </a:prstGeom>
          <a:noFill/>
          <a:ln>
            <a:noFill/>
          </a:ln>
        </p:spPr>
      </p:pic>
    </p:spTree>
  </p:cSld>
  <p:clrMapOvr>
    <a:masterClrMapping/>
  </p:clrMapOvr>
</p:sld>
</file>

<file path=ppt/theme/theme1.xml><?xml version="1.0" encoding="utf-8"?>
<a:theme xmlns:a="http://schemas.openxmlformats.org/drawingml/2006/main" name="Data Migration Project Proposal by Slidesgo">
  <a:themeElements>
    <a:clrScheme name="Simple Light">
      <a:dk1>
        <a:srgbClr val="241160"/>
      </a:dk1>
      <a:lt1>
        <a:srgbClr val="FFFFFF"/>
      </a:lt1>
      <a:dk2>
        <a:srgbClr val="E2E4FC"/>
      </a:dk2>
      <a:lt2>
        <a:srgbClr val="8861F1"/>
      </a:lt2>
      <a:accent1>
        <a:srgbClr val="545EEA"/>
      </a:accent1>
      <a:accent2>
        <a:srgbClr val="0B9CDC"/>
      </a:accent2>
      <a:accent3>
        <a:srgbClr val="01CFE6"/>
      </a:accent3>
      <a:accent4>
        <a:srgbClr val="FFFFFF"/>
      </a:accent4>
      <a:accent5>
        <a:srgbClr val="FFFFFF"/>
      </a:accent5>
      <a:accent6>
        <a:srgbClr val="FFFFFF"/>
      </a:accent6>
      <a:hlink>
        <a:srgbClr val="24116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ata Migration Project Proposal by Slidesgo">
  <a:themeElements>
    <a:clrScheme name="Simple Light">
      <a:dk1>
        <a:srgbClr val="241160"/>
      </a:dk1>
      <a:lt1>
        <a:srgbClr val="FFFFFF"/>
      </a:lt1>
      <a:dk2>
        <a:srgbClr val="E2E4FC"/>
      </a:dk2>
      <a:lt2>
        <a:srgbClr val="8861F1"/>
      </a:lt2>
      <a:accent1>
        <a:srgbClr val="545EEA"/>
      </a:accent1>
      <a:accent2>
        <a:srgbClr val="0B9CDC"/>
      </a:accent2>
      <a:accent3>
        <a:srgbClr val="01CFE6"/>
      </a:accent3>
      <a:accent4>
        <a:srgbClr val="FFFFFF"/>
      </a:accent4>
      <a:accent5>
        <a:srgbClr val="FFFFFF"/>
      </a:accent5>
      <a:accent6>
        <a:srgbClr val="FFFFFF"/>
      </a:accent6>
      <a:hlink>
        <a:srgbClr val="24116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2352</Words>
  <Application>Microsoft Macintosh PowerPoint</Application>
  <PresentationFormat>On-screen Show (16:9)</PresentationFormat>
  <Paragraphs>209</Paragraphs>
  <Slides>25</Slides>
  <Notes>25</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25</vt:i4>
      </vt:variant>
    </vt:vector>
  </HeadingPairs>
  <TitlesOfParts>
    <vt:vector size="38" baseType="lpstr">
      <vt:lpstr>Nunito Light</vt:lpstr>
      <vt:lpstr>Lobster</vt:lpstr>
      <vt:lpstr>Cairo</vt:lpstr>
      <vt:lpstr>Raleway</vt:lpstr>
      <vt:lpstr>Space Grotesk</vt:lpstr>
      <vt:lpstr>Arial</vt:lpstr>
      <vt:lpstr>Anaheim</vt:lpstr>
      <vt:lpstr>PT Sans</vt:lpstr>
      <vt:lpstr>Open Sans</vt:lpstr>
      <vt:lpstr>Space Grotesk Medium</vt:lpstr>
      <vt:lpstr>Roboto</vt:lpstr>
      <vt:lpstr>Data Migration Project Proposal by Slidesgo</vt:lpstr>
      <vt:lpstr>Data Migration Project Proposal by Slidesgo</vt:lpstr>
      <vt:lpstr>Deep fake Detection under Adversarial attacks</vt:lpstr>
      <vt:lpstr>Team Members</vt:lpstr>
      <vt:lpstr>Table of contents</vt:lpstr>
      <vt:lpstr>Problem Statement </vt:lpstr>
      <vt:lpstr>PowerPoint Presentation</vt:lpstr>
      <vt:lpstr>Types of Adversarial Attacks</vt:lpstr>
      <vt:lpstr>Types of Adversarial Attacks</vt:lpstr>
      <vt:lpstr>Literature Review</vt:lpstr>
      <vt:lpstr>Mitigating Adversarial Attacks in Deepfake Detection(combined 2 similar papers) </vt:lpstr>
      <vt:lpstr>Mathematical Functions of Attacks Used</vt:lpstr>
      <vt:lpstr>Architecture Used</vt:lpstr>
      <vt:lpstr>Behind the models used</vt:lpstr>
      <vt:lpstr>PowerPoint Presentation</vt:lpstr>
      <vt:lpstr>Related Research Papers </vt:lpstr>
      <vt:lpstr>Related Research Papers </vt:lpstr>
      <vt:lpstr>Related Research Papers </vt:lpstr>
      <vt:lpstr>Related Research Papers </vt:lpstr>
      <vt:lpstr>Common Approaches</vt:lpstr>
      <vt:lpstr>Suggested Approach</vt:lpstr>
      <vt:lpstr>Why it works?</vt:lpstr>
      <vt:lpstr>Progress till now</vt:lpstr>
      <vt:lpstr>Final Deliverables</vt:lpstr>
      <vt:lpstr>  Project timeline</vt:lpstr>
      <vt:lpstr>  Contribution</vt:lpstr>
      <vt:lpstr> 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Vishal Kumar</cp:lastModifiedBy>
  <cp:revision>1</cp:revision>
  <dcterms:modified xsi:type="dcterms:W3CDTF">2025-03-20T07:14:33Z</dcterms:modified>
</cp:coreProperties>
</file>