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1" roundtripDataSignature="AMtx7mi7POSbXJtia1v1Qvpn0BdDKuS9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HGAC Assessment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 sz="3000"/>
              <a:t>Methodology</a:t>
            </a:r>
            <a:endParaRPr sz="3000"/>
          </a:p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311700" y="729150"/>
            <a:ext cx="8520600" cy="4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00">
                <a:solidFill>
                  <a:schemeClr val="dk1"/>
                </a:solidFill>
              </a:rPr>
              <a:t>I applied a methodology similar to the one shared in the Digitalization and the American Workforce model, considering our project's timeframe. Just as the section assessing digitalization uses knowledge and work activity, I evaluated analytical skills using a standardization formula from O*NET, taking into account knowledge, abilities, and skills.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300">
                <a:solidFill>
                  <a:schemeClr val="dk1"/>
                </a:solidFill>
              </a:rPr>
              <a:t>"Analytical" means breaking down complex problems, identifying patterns, and making informed decisions by systematically examining information for effective problem-solving.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Choosing abilities, knowledge, and skills to assess analytical proficiency was based on the belief that effective analytical skills require more than just knowledge. </a:t>
            </a:r>
            <a:r>
              <a:rPr lang="en-GB" sz="1300">
                <a:solidFill>
                  <a:schemeClr val="dk1"/>
                </a:solidFill>
              </a:rPr>
              <a:t>I firmly believe that any job which demands a certain level of analytical ability requires a specific set of skills and abilities that promote problem-solving capabilities.</a:t>
            </a:r>
            <a:r>
              <a:rPr lang="en-GB" sz="1300">
                <a:solidFill>
                  <a:schemeClr val="dk1"/>
                </a:solidFill>
              </a:rPr>
              <a:t> However, given more time, I would have conducted further research and included additional attributes in the analysis.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The results didn't yield any major surprises, as the study was guided by specific attributes in a predetermined manner.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699600" y="-6250"/>
            <a:ext cx="7912200" cy="5038675"/>
            <a:chOff x="699600" y="-82450"/>
            <a:chExt cx="7912200" cy="5038675"/>
          </a:xfrm>
        </p:grpSpPr>
        <p:pic>
          <p:nvPicPr>
            <p:cNvPr id="66" name="Google Shape;6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37750" y="714613"/>
              <a:ext cx="4068500" cy="318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5"/>
            <p:cNvSpPr txBox="1"/>
            <p:nvPr/>
          </p:nvSpPr>
          <p:spPr>
            <a:xfrm>
              <a:off x="699600" y="3951225"/>
              <a:ext cx="7912200" cy="10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listed occupations represent a subset among numerous others classified into low, medium, and high analytical scores, determined by their respective standardized scores.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8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 txBox="1"/>
            <p:nvPr/>
          </p:nvSpPr>
          <p:spPr>
            <a:xfrm>
              <a:off x="2862450" y="-82450"/>
              <a:ext cx="34191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i="0" lang="en-GB" sz="3000" u="none" cap="none" strike="noStrike">
                  <a:solidFill>
                    <a:schemeClr val="dk1"/>
                  </a:solidFill>
                </a:rPr>
                <a:t>Occupation</a:t>
              </a:r>
              <a:r>
                <a:rPr b="1" i="0" lang="en-GB" sz="3000" u="none" cap="none" strike="noStrike">
                  <a:solidFill>
                    <a:schemeClr val="dk1"/>
                  </a:solidFill>
                </a:rPr>
                <a:t> </a:t>
              </a:r>
              <a:r>
                <a:rPr i="0" lang="en-GB" sz="3000" u="none" cap="none" strike="noStrike">
                  <a:solidFill>
                    <a:schemeClr val="dk1"/>
                  </a:solidFill>
                </a:rPr>
                <a:t>List</a:t>
              </a:r>
              <a:endParaRPr i="0" sz="3000" u="none" cap="none" strike="noStrike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 sz="3000"/>
              <a:t>Gender Gap Analysis findings</a:t>
            </a:r>
            <a:endParaRPr sz="300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5325"/>
            <a:ext cx="6367449" cy="37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6230000" y="741625"/>
            <a:ext cx="28575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gender gap plot categorizes data into Low, Medium, and High analytical levels, further distinguishing between STEM (Y) and non-STEM (N) fields.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Pink bars represent the percentage of female employees, while blue bars represent males. Orange bar highlight gender gaps; a negative bar indicates female dominance, and a positive bar suggests male dominance.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-GB" sz="3000"/>
              <a:t>Summary</a:t>
            </a:r>
            <a:endParaRPr sz="3000"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11700" y="560525"/>
            <a:ext cx="8520600" cy="4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dk1"/>
                </a:solidFill>
              </a:rPr>
              <a:t>Results</a:t>
            </a:r>
            <a:r>
              <a:rPr lang="en-GB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en-GB" sz="1300" u="sng">
                <a:solidFill>
                  <a:schemeClr val="dk1"/>
                </a:solidFill>
              </a:rPr>
              <a:t>It is evident that men are prevailing in non-STEM domains, particularly those demanding a high level of analytical skills.</a:t>
            </a:r>
            <a:endParaRPr i="1" sz="13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en-GB" sz="1300" u="sng">
                <a:solidFill>
                  <a:schemeClr val="dk1"/>
                </a:solidFill>
              </a:rPr>
              <a:t>However, it is apparent that the gender gap is significantly smaller in STEM fields across various levels of analytical skills. Women even surpass men in both high and low analytical skill levels.</a:t>
            </a:r>
            <a:endParaRPr i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Recommendations</a:t>
            </a:r>
            <a:r>
              <a:rPr b="1" lang="en-GB" sz="1500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300">
                <a:solidFill>
                  <a:schemeClr val="dk1"/>
                </a:solidFill>
              </a:rPr>
              <a:t>Yes, I Recommend an initiative focused in addressing the gender gap especially in Non-STEM domains with high analytical level: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Develop a targeted initiative addressing </a:t>
            </a:r>
            <a:r>
              <a:rPr lang="en-GB" sz="1300">
                <a:solidFill>
                  <a:schemeClr val="dk1"/>
                </a:solidFill>
              </a:rPr>
              <a:t>Education</a:t>
            </a:r>
            <a:r>
              <a:rPr lang="en-GB" sz="1300">
                <a:solidFill>
                  <a:schemeClr val="dk1"/>
                </a:solidFill>
              </a:rPr>
              <a:t>, recruitment, and advancement in analytical roles.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Creating opportunities for more training and networking sessions among women in non-STEM fields to enhance their abilities and competence.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