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75" r:id="rId6"/>
    <p:sldId id="276" r:id="rId7"/>
    <p:sldId id="274" r:id="rId8"/>
    <p:sldId id="277" r:id="rId9"/>
    <p:sldId id="281" r:id="rId10"/>
    <p:sldId id="278" r:id="rId11"/>
    <p:sldId id="279"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H BABU" userId="a5963bf28fa160f0" providerId="LiveId" clId="{E6ACAB83-FA2F-4FD6-A11A-48CCF001C156}"/>
    <pc:docChg chg="undo custSel addSld delSld modSld">
      <pc:chgData name="VENKATESH BABU" userId="a5963bf28fa160f0" providerId="LiveId" clId="{E6ACAB83-FA2F-4FD6-A11A-48CCF001C156}" dt="2017-12-15T13:34:47.783" v="1053" actId="1035"/>
      <pc:docMkLst>
        <pc:docMk/>
      </pc:docMkLst>
      <pc:sldChg chg="modSp">
        <pc:chgData name="VENKATESH BABU" userId="a5963bf28fa160f0" providerId="LiveId" clId="{E6ACAB83-FA2F-4FD6-A11A-48CCF001C156}" dt="2017-12-15T09:54:12.770" v="41" actId="27636"/>
        <pc:sldMkLst>
          <pc:docMk/>
          <pc:sldMk cId="0" sldId="257"/>
        </pc:sldMkLst>
        <pc:spChg chg="mod">
          <ac:chgData name="VENKATESH BABU" userId="a5963bf28fa160f0" providerId="LiveId" clId="{E6ACAB83-FA2F-4FD6-A11A-48CCF001C156}" dt="2017-12-15T09:54:12.770" v="41" actId="27636"/>
          <ac:spMkLst>
            <pc:docMk/>
            <pc:sldMk cId="0" sldId="257"/>
            <ac:spMk id="2" creationId="{00000000-0000-0000-0000-000000000000}"/>
          </ac:spMkLst>
        </pc:spChg>
        <pc:spChg chg="mod">
          <ac:chgData name="VENKATESH BABU" userId="a5963bf28fa160f0" providerId="LiveId" clId="{E6ACAB83-FA2F-4FD6-A11A-48CCF001C156}" dt="2017-12-15T09:52:56.639" v="22" actId="1076"/>
          <ac:spMkLst>
            <pc:docMk/>
            <pc:sldMk cId="0" sldId="257"/>
            <ac:spMk id="3" creationId="{00000000-0000-0000-0000-000000000000}"/>
          </ac:spMkLst>
        </pc:spChg>
      </pc:sldChg>
      <pc:sldChg chg="modSp">
        <pc:chgData name="VENKATESH BABU" userId="a5963bf28fa160f0" providerId="LiveId" clId="{E6ACAB83-FA2F-4FD6-A11A-48CCF001C156}" dt="2017-12-15T10:02:38.579" v="180" actId="20577"/>
        <pc:sldMkLst>
          <pc:docMk/>
          <pc:sldMk cId="0" sldId="258"/>
        </pc:sldMkLst>
        <pc:spChg chg="mod">
          <ac:chgData name="VENKATESH BABU" userId="a5963bf28fa160f0" providerId="LiveId" clId="{E6ACAB83-FA2F-4FD6-A11A-48CCF001C156}" dt="2017-12-15T10:02:38.579" v="180" actId="20577"/>
          <ac:spMkLst>
            <pc:docMk/>
            <pc:sldMk cId="0" sldId="258"/>
            <ac:spMk id="2" creationId="{00000000-0000-0000-0000-000000000000}"/>
          </ac:spMkLst>
        </pc:spChg>
        <pc:spChg chg="mod">
          <ac:chgData name="VENKATESH BABU" userId="a5963bf28fa160f0" providerId="LiveId" clId="{E6ACAB83-FA2F-4FD6-A11A-48CCF001C156}" dt="2017-12-15T09:59:36.022" v="74" actId="255"/>
          <ac:spMkLst>
            <pc:docMk/>
            <pc:sldMk cId="0" sldId="258"/>
            <ac:spMk id="3" creationId="{00000000-0000-0000-0000-000000000000}"/>
          </ac:spMkLst>
        </pc:spChg>
      </pc:sldChg>
      <pc:sldChg chg="del">
        <pc:chgData name="VENKATESH BABU" userId="a5963bf28fa160f0" providerId="LiveId" clId="{E6ACAB83-FA2F-4FD6-A11A-48CCF001C156}" dt="2017-12-15T11:54:11.171" v="360" actId="2696"/>
        <pc:sldMkLst>
          <pc:docMk/>
          <pc:sldMk cId="0" sldId="259"/>
        </pc:sldMkLst>
      </pc:sldChg>
      <pc:sldChg chg="del">
        <pc:chgData name="VENKATESH BABU" userId="a5963bf28fa160f0" providerId="LiveId" clId="{E6ACAB83-FA2F-4FD6-A11A-48CCF001C156}" dt="2017-12-15T11:54:11.192" v="361" actId="2696"/>
        <pc:sldMkLst>
          <pc:docMk/>
          <pc:sldMk cId="0" sldId="260"/>
        </pc:sldMkLst>
      </pc:sldChg>
      <pc:sldChg chg="del">
        <pc:chgData name="VENKATESH BABU" userId="a5963bf28fa160f0" providerId="LiveId" clId="{E6ACAB83-FA2F-4FD6-A11A-48CCF001C156}" dt="2017-12-15T11:54:11.276" v="370" actId="2696"/>
        <pc:sldMkLst>
          <pc:docMk/>
          <pc:sldMk cId="0" sldId="261"/>
        </pc:sldMkLst>
      </pc:sldChg>
      <pc:sldChg chg="del">
        <pc:chgData name="VENKATESH BABU" userId="a5963bf28fa160f0" providerId="LiveId" clId="{E6ACAB83-FA2F-4FD6-A11A-48CCF001C156}" dt="2017-12-15T11:54:11.218" v="363" actId="2696"/>
        <pc:sldMkLst>
          <pc:docMk/>
          <pc:sldMk cId="0" sldId="262"/>
        </pc:sldMkLst>
      </pc:sldChg>
      <pc:sldChg chg="del">
        <pc:chgData name="VENKATESH BABU" userId="a5963bf28fa160f0" providerId="LiveId" clId="{E6ACAB83-FA2F-4FD6-A11A-48CCF001C156}" dt="2017-12-15T11:54:11.238" v="365" actId="2696"/>
        <pc:sldMkLst>
          <pc:docMk/>
          <pc:sldMk cId="0" sldId="263"/>
        </pc:sldMkLst>
      </pc:sldChg>
      <pc:sldChg chg="del">
        <pc:chgData name="VENKATESH BABU" userId="a5963bf28fa160f0" providerId="LiveId" clId="{E6ACAB83-FA2F-4FD6-A11A-48CCF001C156}" dt="2017-12-15T11:54:11.269" v="369" actId="2696"/>
        <pc:sldMkLst>
          <pc:docMk/>
          <pc:sldMk cId="0" sldId="264"/>
        </pc:sldMkLst>
      </pc:sldChg>
      <pc:sldChg chg="addSp delSp modSp">
        <pc:chgData name="VENKATESH BABU" userId="a5963bf28fa160f0" providerId="LiveId" clId="{E6ACAB83-FA2F-4FD6-A11A-48CCF001C156}" dt="2017-12-15T12:38:37.211" v="1046" actId="20577"/>
        <pc:sldMkLst>
          <pc:docMk/>
          <pc:sldMk cId="0" sldId="265"/>
        </pc:sldMkLst>
        <pc:spChg chg="mod">
          <ac:chgData name="VENKATESH BABU" userId="a5963bf28fa160f0" providerId="LiveId" clId="{E6ACAB83-FA2F-4FD6-A11A-48CCF001C156}" dt="2017-12-15T12:37:35.942" v="1019" actId="313"/>
          <ac:spMkLst>
            <pc:docMk/>
            <pc:sldMk cId="0" sldId="265"/>
            <ac:spMk id="3" creationId="{00000000-0000-0000-0000-000000000000}"/>
          </ac:spMkLst>
        </pc:spChg>
        <pc:spChg chg="add mod">
          <ac:chgData name="VENKATESH BABU" userId="a5963bf28fa160f0" providerId="LiveId" clId="{E6ACAB83-FA2F-4FD6-A11A-48CCF001C156}" dt="2017-12-15T12:38:37.211" v="1046" actId="20577"/>
          <ac:spMkLst>
            <pc:docMk/>
            <pc:sldMk cId="0" sldId="265"/>
            <ac:spMk id="4" creationId="{27AD8210-7396-4FD1-A71E-23E2C6E67CC0}"/>
          </ac:spMkLst>
        </pc:spChg>
        <pc:picChg chg="del">
          <ac:chgData name="VENKATESH BABU" userId="a5963bf28fa160f0" providerId="LiveId" clId="{E6ACAB83-FA2F-4FD6-A11A-48CCF001C156}" dt="2017-12-15T09:59:51.027" v="77" actId="478"/>
          <ac:picMkLst>
            <pc:docMk/>
            <pc:sldMk cId="0" sldId="265"/>
            <ac:picMk id="4098" creationId="{00000000-0000-0000-0000-000000000000}"/>
          </ac:picMkLst>
        </pc:picChg>
      </pc:sldChg>
      <pc:sldChg chg="del">
        <pc:chgData name="VENKATESH BABU" userId="a5963bf28fa160f0" providerId="LiveId" clId="{E6ACAB83-FA2F-4FD6-A11A-48CCF001C156}" dt="2017-12-15T11:54:11.226" v="364" actId="2696"/>
        <pc:sldMkLst>
          <pc:docMk/>
          <pc:sldMk cId="0" sldId="266"/>
        </pc:sldMkLst>
      </pc:sldChg>
      <pc:sldChg chg="del">
        <pc:chgData name="VENKATESH BABU" userId="a5963bf28fa160f0" providerId="LiveId" clId="{E6ACAB83-FA2F-4FD6-A11A-48CCF001C156}" dt="2017-12-15T11:54:11.248" v="366" actId="2696"/>
        <pc:sldMkLst>
          <pc:docMk/>
          <pc:sldMk cId="0" sldId="267"/>
        </pc:sldMkLst>
      </pc:sldChg>
      <pc:sldChg chg="del">
        <pc:chgData name="VENKATESH BABU" userId="a5963bf28fa160f0" providerId="LiveId" clId="{E6ACAB83-FA2F-4FD6-A11A-48CCF001C156}" dt="2017-12-15T11:54:11.254" v="367" actId="2696"/>
        <pc:sldMkLst>
          <pc:docMk/>
          <pc:sldMk cId="0" sldId="268"/>
        </pc:sldMkLst>
      </pc:sldChg>
      <pc:sldChg chg="del">
        <pc:chgData name="VENKATESH BABU" userId="a5963bf28fa160f0" providerId="LiveId" clId="{E6ACAB83-FA2F-4FD6-A11A-48CCF001C156}" dt="2017-12-15T11:54:11.210" v="362" actId="2696"/>
        <pc:sldMkLst>
          <pc:docMk/>
          <pc:sldMk cId="0" sldId="269"/>
        </pc:sldMkLst>
      </pc:sldChg>
      <pc:sldChg chg="del">
        <pc:chgData name="VENKATESH BABU" userId="a5963bf28fa160f0" providerId="LiveId" clId="{E6ACAB83-FA2F-4FD6-A11A-48CCF001C156}" dt="2017-12-15T11:54:11.265" v="368" actId="2696"/>
        <pc:sldMkLst>
          <pc:docMk/>
          <pc:sldMk cId="0" sldId="270"/>
        </pc:sldMkLst>
      </pc:sldChg>
      <pc:sldChg chg="addSp modSp">
        <pc:chgData name="VENKATESH BABU" userId="a5963bf28fa160f0" providerId="LiveId" clId="{E6ACAB83-FA2F-4FD6-A11A-48CCF001C156}" dt="2017-12-15T13:34:47.783" v="1053" actId="1035"/>
        <pc:sldMkLst>
          <pc:docMk/>
          <pc:sldMk cId="0" sldId="271"/>
        </pc:sldMkLst>
        <pc:spChg chg="mod">
          <ac:chgData name="VENKATESH BABU" userId="a5963bf28fa160f0" providerId="LiveId" clId="{E6ACAB83-FA2F-4FD6-A11A-48CCF001C156}" dt="2017-12-15T12:32:05.321" v="755" actId="5793"/>
          <ac:spMkLst>
            <pc:docMk/>
            <pc:sldMk cId="0" sldId="271"/>
            <ac:spMk id="2" creationId="{00000000-0000-0000-0000-000000000000}"/>
          </ac:spMkLst>
        </pc:spChg>
        <pc:spChg chg="mod">
          <ac:chgData name="VENKATESH BABU" userId="a5963bf28fa160f0" providerId="LiveId" clId="{E6ACAB83-FA2F-4FD6-A11A-48CCF001C156}" dt="2017-12-15T12:22:50.391" v="623" actId="27636"/>
          <ac:spMkLst>
            <pc:docMk/>
            <pc:sldMk cId="0" sldId="271"/>
            <ac:spMk id="3" creationId="{00000000-0000-0000-0000-000000000000}"/>
          </ac:spMkLst>
        </pc:spChg>
        <pc:graphicFrameChg chg="add mod modGraphic">
          <ac:chgData name="VENKATESH BABU" userId="a5963bf28fa160f0" providerId="LiveId" clId="{E6ACAB83-FA2F-4FD6-A11A-48CCF001C156}" dt="2017-12-15T12:32:15.594" v="772" actId="1038"/>
          <ac:graphicFrameMkLst>
            <pc:docMk/>
            <pc:sldMk cId="0" sldId="271"/>
            <ac:graphicFrameMk id="6" creationId="{DF0EE970-C4E2-4A80-BF6B-E591493AD50F}"/>
          </ac:graphicFrameMkLst>
        </pc:graphicFrameChg>
        <pc:picChg chg="add mod">
          <ac:chgData name="VENKATESH BABU" userId="a5963bf28fa160f0" providerId="LiveId" clId="{E6ACAB83-FA2F-4FD6-A11A-48CCF001C156}" dt="2017-12-15T13:34:47.783" v="1053" actId="1035"/>
          <ac:picMkLst>
            <pc:docMk/>
            <pc:sldMk cId="0" sldId="271"/>
            <ac:picMk id="5" creationId="{A7D225F8-0848-4E70-A80D-FADF770C39EF}"/>
          </ac:picMkLst>
        </pc:picChg>
      </pc:sldChg>
      <pc:sldChg chg="del">
        <pc:chgData name="VENKATESH BABU" userId="a5963bf28fa160f0" providerId="LiveId" clId="{E6ACAB83-FA2F-4FD6-A11A-48CCF001C156}" dt="2017-12-15T13:29:42.240" v="1051" actId="2696"/>
        <pc:sldMkLst>
          <pc:docMk/>
          <pc:sldMk cId="0" sldId="272"/>
        </pc:sldMkLst>
      </pc:sldChg>
      <pc:sldChg chg="del">
        <pc:chgData name="VENKATESH BABU" userId="a5963bf28fa160f0" providerId="LiveId" clId="{E6ACAB83-FA2F-4FD6-A11A-48CCF001C156}" dt="2017-12-15T11:54:11.282" v="371" actId="2696"/>
        <pc:sldMkLst>
          <pc:docMk/>
          <pc:sldMk cId="0" sldId="273"/>
        </pc:sldMkLst>
      </pc:sldChg>
      <pc:sldChg chg="modSp add">
        <pc:chgData name="VENKATESH BABU" userId="a5963bf28fa160f0" providerId="LiveId" clId="{E6ACAB83-FA2F-4FD6-A11A-48CCF001C156}" dt="2017-12-15T10:33:44.728" v="202" actId="20577"/>
        <pc:sldMkLst>
          <pc:docMk/>
          <pc:sldMk cId="2355353536" sldId="274"/>
        </pc:sldMkLst>
        <pc:spChg chg="mod">
          <ac:chgData name="VENKATESH BABU" userId="a5963bf28fa160f0" providerId="LiveId" clId="{E6ACAB83-FA2F-4FD6-A11A-48CCF001C156}" dt="2017-12-15T10:33:44.728" v="202" actId="20577"/>
          <ac:spMkLst>
            <pc:docMk/>
            <pc:sldMk cId="2355353536" sldId="274"/>
            <ac:spMk id="2" creationId="{EA9ADA06-D4AE-40B9-90E8-E23C1B972A8C}"/>
          </ac:spMkLst>
        </pc:spChg>
        <pc:spChg chg="mod">
          <ac:chgData name="VENKATESH BABU" userId="a5963bf28fa160f0" providerId="LiveId" clId="{E6ACAB83-FA2F-4FD6-A11A-48CCF001C156}" dt="2017-12-15T10:33:40.198" v="201" actId="14100"/>
          <ac:spMkLst>
            <pc:docMk/>
            <pc:sldMk cId="2355353536" sldId="274"/>
            <ac:spMk id="3" creationId="{1AD07C4D-B238-495B-9A0A-F33213FCBB76}"/>
          </ac:spMkLst>
        </pc:spChg>
      </pc:sldChg>
      <pc:sldChg chg="addSp delSp modSp add">
        <pc:chgData name="VENKATESH BABU" userId="a5963bf28fa160f0" providerId="LiveId" clId="{E6ACAB83-FA2F-4FD6-A11A-48CCF001C156}" dt="2017-12-15T12:32:54.116" v="776" actId="20577"/>
        <pc:sldMkLst>
          <pc:docMk/>
          <pc:sldMk cId="4208362628" sldId="275"/>
        </pc:sldMkLst>
        <pc:spChg chg="mod">
          <ac:chgData name="VENKATESH BABU" userId="a5963bf28fa160f0" providerId="LiveId" clId="{E6ACAB83-FA2F-4FD6-A11A-48CCF001C156}" dt="2017-12-15T11:49:58.656" v="311" actId="6549"/>
          <ac:spMkLst>
            <pc:docMk/>
            <pc:sldMk cId="4208362628" sldId="275"/>
            <ac:spMk id="2" creationId="{2950E04F-76D4-4D2B-847D-5F99341DA7B6}"/>
          </ac:spMkLst>
        </pc:spChg>
        <pc:spChg chg="mod">
          <ac:chgData name="VENKATESH BABU" userId="a5963bf28fa160f0" providerId="LiveId" clId="{E6ACAB83-FA2F-4FD6-A11A-48CCF001C156}" dt="2017-12-15T12:32:54.116" v="776" actId="20577"/>
          <ac:spMkLst>
            <pc:docMk/>
            <pc:sldMk cId="4208362628" sldId="275"/>
            <ac:spMk id="3" creationId="{C39F03D2-9036-43FD-94CC-3EF66B5AE7C3}"/>
          </ac:spMkLst>
        </pc:spChg>
        <pc:picChg chg="add mod">
          <ac:chgData name="VENKATESH BABU" userId="a5963bf28fa160f0" providerId="LiveId" clId="{E6ACAB83-FA2F-4FD6-A11A-48CCF001C156}" dt="2017-12-15T11:45:04.487" v="232" actId="1076"/>
          <ac:picMkLst>
            <pc:docMk/>
            <pc:sldMk cId="4208362628" sldId="275"/>
            <ac:picMk id="4" creationId="{D0FDA215-56C6-4952-BD97-D7FD0A1B716D}"/>
          </ac:picMkLst>
        </pc:picChg>
        <pc:picChg chg="add del mod">
          <ac:chgData name="VENKATESH BABU" userId="a5963bf28fa160f0" providerId="LiveId" clId="{E6ACAB83-FA2F-4FD6-A11A-48CCF001C156}" dt="2017-12-15T11:44:53.928" v="228" actId="20577"/>
          <ac:picMkLst>
            <pc:docMk/>
            <pc:sldMk cId="4208362628" sldId="275"/>
            <ac:picMk id="6" creationId="{31FEBE53-9870-4B42-85F4-425796A77704}"/>
          </ac:picMkLst>
        </pc:picChg>
      </pc:sldChg>
      <pc:sldChg chg="addSp delSp modSp add">
        <pc:chgData name="VENKATESH BABU" userId="a5963bf28fa160f0" providerId="LiveId" clId="{E6ACAB83-FA2F-4FD6-A11A-48CCF001C156}" dt="2017-12-15T12:33:17.684" v="784" actId="20577"/>
        <pc:sldMkLst>
          <pc:docMk/>
          <pc:sldMk cId="2988551210" sldId="276"/>
        </pc:sldMkLst>
        <pc:spChg chg="del">
          <ac:chgData name="VENKATESH BABU" userId="a5963bf28fa160f0" providerId="LiveId" clId="{E6ACAB83-FA2F-4FD6-A11A-48CCF001C156}" dt="2017-12-15T11:45:08.724" v="233" actId="20577"/>
          <ac:spMkLst>
            <pc:docMk/>
            <pc:sldMk cId="2988551210" sldId="276"/>
            <ac:spMk id="2" creationId="{E9F63CB3-4204-467C-9E17-9281740C9B70}"/>
          </ac:spMkLst>
        </pc:spChg>
        <pc:spChg chg="mod">
          <ac:chgData name="VENKATESH BABU" userId="a5963bf28fa160f0" providerId="LiveId" clId="{E6ACAB83-FA2F-4FD6-A11A-48CCF001C156}" dt="2017-12-15T12:33:17.684" v="784" actId="20577"/>
          <ac:spMkLst>
            <pc:docMk/>
            <pc:sldMk cId="2988551210" sldId="276"/>
            <ac:spMk id="3" creationId="{2B193155-2414-4FD5-9F89-63C9B320E87D}"/>
          </ac:spMkLst>
        </pc:spChg>
        <pc:spChg chg="add mod">
          <ac:chgData name="VENKATESH BABU" userId="a5963bf28fa160f0" providerId="LiveId" clId="{E6ACAB83-FA2F-4FD6-A11A-48CCF001C156}" dt="2017-12-15T12:11:44.119" v="443" actId="20577"/>
          <ac:spMkLst>
            <pc:docMk/>
            <pc:sldMk cId="2988551210" sldId="276"/>
            <ac:spMk id="5" creationId="{08DA55DB-65A8-4E81-99AA-894E1103461B}"/>
          </ac:spMkLst>
        </pc:spChg>
        <pc:picChg chg="add del mod">
          <ac:chgData name="VENKATESH BABU" userId="a5963bf28fa160f0" providerId="LiveId" clId="{E6ACAB83-FA2F-4FD6-A11A-48CCF001C156}" dt="2017-12-15T11:50:49.139" v="321" actId="20577"/>
          <ac:picMkLst>
            <pc:docMk/>
            <pc:sldMk cId="2988551210" sldId="276"/>
            <ac:picMk id="4" creationId="{10A276A0-0737-4F94-B731-319A86E5DD29}"/>
          </ac:picMkLst>
        </pc:picChg>
        <pc:picChg chg="add">
          <ac:chgData name="VENKATESH BABU" userId="a5963bf28fa160f0" providerId="LiveId" clId="{E6ACAB83-FA2F-4FD6-A11A-48CCF001C156}" dt="2017-12-15T11:51:00.666" v="330" actId="20577"/>
          <ac:picMkLst>
            <pc:docMk/>
            <pc:sldMk cId="2988551210" sldId="276"/>
            <ac:picMk id="6" creationId="{FF0167EF-9E20-4311-86D1-AE47846B862C}"/>
          </ac:picMkLst>
        </pc:picChg>
      </pc:sldChg>
      <pc:sldChg chg="addSp modSp add">
        <pc:chgData name="VENKATESH BABU" userId="a5963bf28fa160f0" providerId="LiveId" clId="{E6ACAB83-FA2F-4FD6-A11A-48CCF001C156}" dt="2017-12-15T12:09:45.286" v="418" actId="20577"/>
        <pc:sldMkLst>
          <pc:docMk/>
          <pc:sldMk cId="2350167610" sldId="277"/>
        </pc:sldMkLst>
        <pc:spChg chg="mod">
          <ac:chgData name="VENKATESH BABU" userId="a5963bf28fa160f0" providerId="LiveId" clId="{E6ACAB83-FA2F-4FD6-A11A-48CCF001C156}" dt="2017-12-15T12:09:45.286" v="418" actId="20577"/>
          <ac:spMkLst>
            <pc:docMk/>
            <pc:sldMk cId="2350167610" sldId="277"/>
            <ac:spMk id="2" creationId="{A74A611D-12B5-437A-A118-52E7C264608D}"/>
          </ac:spMkLst>
        </pc:spChg>
        <pc:spChg chg="mod">
          <ac:chgData name="VENKATESH BABU" userId="a5963bf28fa160f0" providerId="LiveId" clId="{E6ACAB83-FA2F-4FD6-A11A-48CCF001C156}" dt="2017-12-15T11:57:07.331" v="382" actId="27636"/>
          <ac:spMkLst>
            <pc:docMk/>
            <pc:sldMk cId="2350167610" sldId="277"/>
            <ac:spMk id="3" creationId="{BDD45566-2D1F-444B-B504-178EBEC7E75C}"/>
          </ac:spMkLst>
        </pc:spChg>
        <pc:picChg chg="add mod">
          <ac:chgData name="VENKATESH BABU" userId="a5963bf28fa160f0" providerId="LiveId" clId="{E6ACAB83-FA2F-4FD6-A11A-48CCF001C156}" dt="2017-12-15T12:09:33.520" v="414" actId="14100"/>
          <ac:picMkLst>
            <pc:docMk/>
            <pc:sldMk cId="2350167610" sldId="277"/>
            <ac:picMk id="5" creationId="{2C980F30-E43A-4EB4-B29C-9C159A4F8C38}"/>
          </ac:picMkLst>
        </pc:picChg>
      </pc:sldChg>
      <pc:sldChg chg="addSp delSp modSp add">
        <pc:chgData name="VENKATESH BABU" userId="a5963bf28fa160f0" providerId="LiveId" clId="{E6ACAB83-FA2F-4FD6-A11A-48CCF001C156}" dt="2017-12-15T12:38:57.844" v="1050" actId="6549"/>
        <pc:sldMkLst>
          <pc:docMk/>
          <pc:sldMk cId="3013139546" sldId="278"/>
        </pc:sldMkLst>
        <pc:spChg chg="mod">
          <ac:chgData name="VENKATESH BABU" userId="a5963bf28fa160f0" providerId="LiveId" clId="{E6ACAB83-FA2F-4FD6-A11A-48CCF001C156}" dt="2017-12-15T12:38:57.844" v="1050" actId="6549"/>
          <ac:spMkLst>
            <pc:docMk/>
            <pc:sldMk cId="3013139546" sldId="278"/>
            <ac:spMk id="2" creationId="{14D11562-F826-4D2B-AF6C-10AB7FA272D2}"/>
          </ac:spMkLst>
        </pc:spChg>
        <pc:spChg chg="mod">
          <ac:chgData name="VENKATESH BABU" userId="a5963bf28fa160f0" providerId="LiveId" clId="{E6ACAB83-FA2F-4FD6-A11A-48CCF001C156}" dt="2017-12-15T12:17:21.764" v="449" actId="14100"/>
          <ac:spMkLst>
            <pc:docMk/>
            <pc:sldMk cId="3013139546" sldId="278"/>
            <ac:spMk id="3" creationId="{056302A3-4125-4F07-8049-CCD77D41B50D}"/>
          </ac:spMkLst>
        </pc:spChg>
        <pc:spChg chg="add del">
          <ac:chgData name="VENKATESH BABU" userId="a5963bf28fa160f0" providerId="LiveId" clId="{E6ACAB83-FA2F-4FD6-A11A-48CCF001C156}" dt="2017-12-15T12:08:10.919" v="403"/>
          <ac:spMkLst>
            <pc:docMk/>
            <pc:sldMk cId="3013139546" sldId="278"/>
            <ac:spMk id="4" creationId="{4A52C76B-B30B-4E51-AECF-1B7F8F66D6EB}"/>
          </ac:spMkLst>
        </pc:spChg>
        <pc:picChg chg="add mod">
          <ac:chgData name="VENKATESH BABU" userId="a5963bf28fa160f0" providerId="LiveId" clId="{E6ACAB83-FA2F-4FD6-A11A-48CCF001C156}" dt="2017-12-15T12:19:51.095" v="489" actId="1076"/>
          <ac:picMkLst>
            <pc:docMk/>
            <pc:sldMk cId="3013139546" sldId="278"/>
            <ac:picMk id="6" creationId="{12DB70A2-E10D-41CE-B3CB-98F6F5E80E4E}"/>
          </ac:picMkLst>
        </pc:picChg>
      </pc:sldChg>
      <pc:sldChg chg="addSp modSp add">
        <pc:chgData name="VENKATESH BABU" userId="a5963bf28fa160f0" providerId="LiveId" clId="{E6ACAB83-FA2F-4FD6-A11A-48CCF001C156}" dt="2017-12-15T12:20:20.528" v="500" actId="1076"/>
        <pc:sldMkLst>
          <pc:docMk/>
          <pc:sldMk cId="2300108718" sldId="279"/>
        </pc:sldMkLst>
        <pc:spChg chg="mod">
          <ac:chgData name="VENKATESH BABU" userId="a5963bf28fa160f0" providerId="LiveId" clId="{E6ACAB83-FA2F-4FD6-A11A-48CCF001C156}" dt="2017-12-15T12:20:06.407" v="495" actId="20577"/>
          <ac:spMkLst>
            <pc:docMk/>
            <pc:sldMk cId="2300108718" sldId="279"/>
            <ac:spMk id="2" creationId="{2A7E5FE1-57F6-4365-95EA-A10D897924FF}"/>
          </ac:spMkLst>
        </pc:spChg>
        <pc:spChg chg="mod">
          <ac:chgData name="VENKATESH BABU" userId="a5963bf28fa160f0" providerId="LiveId" clId="{E6ACAB83-FA2F-4FD6-A11A-48CCF001C156}" dt="2017-12-15T12:18:56.283" v="482" actId="27636"/>
          <ac:spMkLst>
            <pc:docMk/>
            <pc:sldMk cId="2300108718" sldId="279"/>
            <ac:spMk id="3" creationId="{8ADB3ED8-3F6B-4ED9-81FA-E280211955E7}"/>
          </ac:spMkLst>
        </pc:spChg>
        <pc:picChg chg="add mod">
          <ac:chgData name="VENKATESH BABU" userId="a5963bf28fa160f0" providerId="LiveId" clId="{E6ACAB83-FA2F-4FD6-A11A-48CCF001C156}" dt="2017-12-15T12:20:20.528" v="500" actId="1076"/>
          <ac:picMkLst>
            <pc:docMk/>
            <pc:sldMk cId="2300108718" sldId="279"/>
            <ac:picMk id="5" creationId="{F4AEB8E8-7160-4E8B-B685-1D2BC437251E}"/>
          </ac:picMkLst>
        </pc:picChg>
      </pc:sldChg>
      <pc:sldChg chg="add del">
        <pc:chgData name="VENKATESH BABU" userId="a5963bf28fa160f0" providerId="LiveId" clId="{E6ACAB83-FA2F-4FD6-A11A-48CCF001C156}" dt="2017-12-15T12:21:02.557" v="501" actId="2696"/>
        <pc:sldMkLst>
          <pc:docMk/>
          <pc:sldMk cId="3889460133" sldId="280"/>
        </pc:sldMkLst>
      </pc:sldChg>
      <pc:sldChg chg="addSp modSp add">
        <pc:chgData name="VENKATESH BABU" userId="a5963bf28fa160f0" providerId="LiveId" clId="{E6ACAB83-FA2F-4FD6-A11A-48CCF001C156}" dt="2017-12-15T12:11:36.978" v="438" actId="20577"/>
        <pc:sldMkLst>
          <pc:docMk/>
          <pc:sldMk cId="1310814367" sldId="281"/>
        </pc:sldMkLst>
        <pc:spChg chg="mod">
          <ac:chgData name="VENKATESH BABU" userId="a5963bf28fa160f0" providerId="LiveId" clId="{E6ACAB83-FA2F-4FD6-A11A-48CCF001C156}" dt="2017-12-15T12:11:36.978" v="438" actId="20577"/>
          <ac:spMkLst>
            <pc:docMk/>
            <pc:sldMk cId="1310814367" sldId="281"/>
            <ac:spMk id="2" creationId="{79A7782E-EBBE-4F96-89E6-D0DAE15354A5}"/>
          </ac:spMkLst>
        </pc:spChg>
        <pc:spChg chg="mod">
          <ac:chgData name="VENKATESH BABU" userId="a5963bf28fa160f0" providerId="LiveId" clId="{E6ACAB83-FA2F-4FD6-A11A-48CCF001C156}" dt="2017-12-15T12:11:12.775" v="430" actId="255"/>
          <ac:spMkLst>
            <pc:docMk/>
            <pc:sldMk cId="1310814367" sldId="281"/>
            <ac:spMk id="3" creationId="{789DCA22-25A4-497C-9CD8-2722D680AFA4}"/>
          </ac:spMkLst>
        </pc:spChg>
        <pc:picChg chg="add mod">
          <ac:chgData name="VENKATESH BABU" userId="a5963bf28fa160f0" providerId="LiveId" clId="{E6ACAB83-FA2F-4FD6-A11A-48CCF001C156}" dt="2017-12-15T12:11:25.570" v="433" actId="1076"/>
          <ac:picMkLst>
            <pc:docMk/>
            <pc:sldMk cId="1310814367" sldId="281"/>
            <ac:picMk id="5" creationId="{5B597CB2-01D3-41D3-8DA5-7DBBBE41920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4F4FB14-95AB-456D-B64C-B4B4791F6090}" type="datetimeFigureOut">
              <a:rPr lang="en-IN" smtClean="0"/>
              <a:t>15-12-2017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F2E072A-224A-42AC-A5A2-AE340CB9067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F4FB14-95AB-456D-B64C-B4B4791F6090}" type="datetimeFigureOut">
              <a:rPr lang="en-IN" smtClean="0"/>
              <a:t>15-12-2017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E072A-224A-42AC-A5A2-AE340CB906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F4FB14-95AB-456D-B64C-B4B4791F6090}" type="datetimeFigureOut">
              <a:rPr lang="en-IN" smtClean="0"/>
              <a:t>15-12-2017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E072A-224A-42AC-A5A2-AE340CB906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F4FB14-95AB-456D-B64C-B4B4791F6090}" type="datetimeFigureOut">
              <a:rPr lang="en-IN" smtClean="0"/>
              <a:t>15-12-2017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E072A-224A-42AC-A5A2-AE340CB90676}"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F4FB14-95AB-456D-B64C-B4B4791F6090}" type="datetimeFigureOut">
              <a:rPr lang="en-IN" smtClean="0"/>
              <a:t>15-12-2017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E072A-224A-42AC-A5A2-AE340CB90676}"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F4FB14-95AB-456D-B64C-B4B4791F6090}" type="datetimeFigureOut">
              <a:rPr lang="en-IN" smtClean="0"/>
              <a:t>15-12-2017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E072A-224A-42AC-A5A2-AE340CB90676}"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F4FB14-95AB-456D-B64C-B4B4791F6090}" type="datetimeFigureOut">
              <a:rPr lang="en-IN" smtClean="0"/>
              <a:t>15-12-2017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E072A-224A-42AC-A5A2-AE340CB9067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F4FB14-95AB-456D-B64C-B4B4791F6090}" type="datetimeFigureOut">
              <a:rPr lang="en-IN" smtClean="0"/>
              <a:t>15-12-2017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E072A-224A-42AC-A5A2-AE340CB90676}"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4FB14-95AB-456D-B64C-B4B4791F6090}" type="datetimeFigureOut">
              <a:rPr lang="en-IN" smtClean="0"/>
              <a:t>15-12-2017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2E072A-224A-42AC-A5A2-AE340CB906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4F4FB14-95AB-456D-B64C-B4B4791F6090}" type="datetimeFigureOut">
              <a:rPr lang="en-IN" smtClean="0"/>
              <a:t>15-12-2017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E072A-224A-42AC-A5A2-AE340CB9067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4F4FB14-95AB-456D-B64C-B4B4791F6090}" type="datetimeFigureOut">
              <a:rPr lang="en-IN" smtClean="0"/>
              <a:t>15-12-2017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F2E072A-224A-42AC-A5A2-AE340CB90676}"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4F4FB14-95AB-456D-B64C-B4B4791F6090}" type="datetimeFigureOut">
              <a:rPr lang="en-IN" smtClean="0"/>
              <a:t>15-12-2017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2E072A-224A-42AC-A5A2-AE340CB9067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rcv.ucf.edu/data/UCF101.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1"/>
            <a:ext cx="7846640" cy="2673642"/>
          </a:xfrm>
        </p:spPr>
        <p:txBody>
          <a:bodyPr>
            <a:normAutofit/>
          </a:bodyPr>
          <a:lstStyle/>
          <a:p>
            <a:pPr algn="l"/>
            <a:r>
              <a:rPr lang="en-IN" dirty="0">
                <a:effectLst/>
              </a:rPr>
              <a:t>Classification of Video for Action Recognition</a:t>
            </a:r>
          </a:p>
        </p:txBody>
      </p:sp>
      <p:sp>
        <p:nvSpPr>
          <p:cNvPr id="3" name="Subtitle 2"/>
          <p:cNvSpPr>
            <a:spLocks noGrp="1"/>
          </p:cNvSpPr>
          <p:nvPr>
            <p:ph type="subTitle" idx="1"/>
          </p:nvPr>
        </p:nvSpPr>
        <p:spPr/>
        <p:txBody>
          <a:bodyPr>
            <a:normAutofit fontScale="70000" lnSpcReduction="20000"/>
          </a:bodyPr>
          <a:lstStyle/>
          <a:p>
            <a:endParaRPr lang="en-IN" dirty="0"/>
          </a:p>
          <a:p>
            <a:endParaRPr lang="en-IN" dirty="0"/>
          </a:p>
          <a:p>
            <a:r>
              <a:rPr lang="en-IN" b="1" dirty="0"/>
              <a:t>Venkatesh Babu</a:t>
            </a:r>
            <a:endParaRPr lang="en-IN" dirty="0"/>
          </a:p>
          <a:p>
            <a:r>
              <a:rPr lang="en-IN" b="1" dirty="0"/>
              <a:t>Sreevatsan 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D11562-F826-4D2B-AF6C-10AB7FA272D2}"/>
              </a:ext>
            </a:extLst>
          </p:cNvPr>
          <p:cNvSpPr>
            <a:spLocks noGrp="1"/>
          </p:cNvSpPr>
          <p:nvPr>
            <p:ph idx="1"/>
          </p:nvPr>
        </p:nvSpPr>
        <p:spPr>
          <a:xfrm>
            <a:off x="457200" y="850710"/>
            <a:ext cx="8229600" cy="5156582"/>
          </a:xfrm>
        </p:spPr>
        <p:txBody>
          <a:bodyPr/>
          <a:lstStyle/>
          <a:p>
            <a:pPr lvl="1">
              <a:lnSpc>
                <a:spcPct val="90000"/>
              </a:lnSpc>
              <a:buFont typeface="Arial" panose="020B0604020202020204" pitchFamily="34" charset="0"/>
              <a:buChar char="•"/>
            </a:pPr>
            <a:endParaRPr lang="en-IN" sz="1700" dirty="0"/>
          </a:p>
          <a:p>
            <a:pPr lvl="1">
              <a:lnSpc>
                <a:spcPct val="90000"/>
              </a:lnSpc>
              <a:buFont typeface="Arial" panose="020B0604020202020204" pitchFamily="34" charset="0"/>
              <a:buChar char="•"/>
            </a:pPr>
            <a:r>
              <a:rPr lang="en-IN" sz="1700" dirty="0"/>
              <a:t>Built a 2-layer dense model with 0.5 percent dropout  </a:t>
            </a:r>
          </a:p>
          <a:p>
            <a:pPr lvl="1">
              <a:lnSpc>
                <a:spcPct val="90000"/>
              </a:lnSpc>
              <a:buFont typeface="Arial" panose="020B0604020202020204" pitchFamily="34" charset="0"/>
              <a:buChar char="•"/>
            </a:pPr>
            <a:r>
              <a:rPr lang="en-IN" sz="1700" dirty="0"/>
              <a:t>Activation function used </a:t>
            </a:r>
            <a:r>
              <a:rPr lang="en-IN" sz="1700" dirty="0" err="1"/>
              <a:t>Relu</a:t>
            </a:r>
            <a:r>
              <a:rPr lang="en-IN" sz="1700" dirty="0"/>
              <a:t> and SoftMax</a:t>
            </a:r>
          </a:p>
          <a:p>
            <a:pPr lvl="1">
              <a:lnSpc>
                <a:spcPct val="90000"/>
              </a:lnSpc>
              <a:buFont typeface="Arial" panose="020B0604020202020204" pitchFamily="34" charset="0"/>
              <a:buChar char="•"/>
            </a:pPr>
            <a:r>
              <a:rPr lang="en-IN" sz="1700" dirty="0"/>
              <a:t>We are using loss as </a:t>
            </a:r>
            <a:r>
              <a:rPr lang="en-IN" sz="1700" dirty="0" err="1"/>
              <a:t>categorical_crossentropy</a:t>
            </a:r>
            <a:r>
              <a:rPr lang="en-IN" sz="1700" dirty="0"/>
              <a:t> and optimizer Adam</a:t>
            </a:r>
          </a:p>
          <a:p>
            <a:pPr lvl="2">
              <a:lnSpc>
                <a:spcPct val="80000"/>
              </a:lnSpc>
              <a:buFont typeface="Arial" panose="020B0604020202020204" pitchFamily="34" charset="0"/>
              <a:buChar char="•"/>
            </a:pPr>
            <a:endParaRPr lang="en-US" sz="1400" dirty="0"/>
          </a:p>
          <a:p>
            <a:pPr lvl="2">
              <a:lnSpc>
                <a:spcPct val="80000"/>
              </a:lnSpc>
              <a:buFont typeface="Arial" panose="020B0604020202020204" pitchFamily="34" charset="0"/>
              <a:buChar char="•"/>
            </a:pPr>
            <a:r>
              <a:rPr lang="en-US" sz="1400" dirty="0"/>
              <a:t>Test loss: 1.14</a:t>
            </a:r>
          </a:p>
          <a:p>
            <a:pPr lvl="2">
              <a:lnSpc>
                <a:spcPct val="80000"/>
              </a:lnSpc>
              <a:buFont typeface="Arial" panose="020B0604020202020204" pitchFamily="34" charset="0"/>
              <a:buChar char="•"/>
            </a:pPr>
            <a:r>
              <a:rPr lang="en-US" sz="1400" dirty="0"/>
              <a:t>Test accuracy: 0.72</a:t>
            </a:r>
          </a:p>
          <a:p>
            <a:pPr marL="393192" lvl="1" indent="0">
              <a:lnSpc>
                <a:spcPct val="80000"/>
              </a:lnSpc>
              <a:buNone/>
            </a:pPr>
            <a:endParaRPr lang="en-US" sz="1600" b="1" dirty="0"/>
          </a:p>
          <a:p>
            <a:pPr marL="393192" lvl="1" indent="0">
              <a:lnSpc>
                <a:spcPct val="80000"/>
              </a:lnSpc>
              <a:buNone/>
            </a:pPr>
            <a:r>
              <a:rPr lang="en-US" sz="1600" b="1" dirty="0"/>
              <a:t>Graph – (Accuracy and Loss)</a:t>
            </a:r>
          </a:p>
          <a:p>
            <a:pPr marL="393192" lvl="1" indent="0">
              <a:lnSpc>
                <a:spcPct val="80000"/>
              </a:lnSpc>
              <a:buNone/>
            </a:pPr>
            <a:endParaRPr lang="en-US" sz="1600" b="1" dirty="0"/>
          </a:p>
          <a:p>
            <a:endParaRPr lang="en-IN" dirty="0"/>
          </a:p>
        </p:txBody>
      </p:sp>
      <p:sp>
        <p:nvSpPr>
          <p:cNvPr id="3" name="Title 2">
            <a:extLst>
              <a:ext uri="{FF2B5EF4-FFF2-40B4-BE49-F238E27FC236}">
                <a16:creationId xmlns:a16="http://schemas.microsoft.com/office/drawing/2014/main" id="{056302A3-4125-4F07-8049-CCD77D41B50D}"/>
              </a:ext>
            </a:extLst>
          </p:cNvPr>
          <p:cNvSpPr>
            <a:spLocks noGrp="1"/>
          </p:cNvSpPr>
          <p:nvPr>
            <p:ph type="title"/>
          </p:nvPr>
        </p:nvSpPr>
        <p:spPr>
          <a:xfrm>
            <a:off x="457200" y="274638"/>
            <a:ext cx="8229600" cy="576071"/>
          </a:xfrm>
        </p:spPr>
        <p:txBody>
          <a:bodyPr>
            <a:normAutofit/>
          </a:bodyPr>
          <a:lstStyle/>
          <a:p>
            <a:r>
              <a:rPr lang="en-IN" sz="2800" dirty="0">
                <a:effectLst/>
              </a:rPr>
              <a:t>Approach 2 - Model 2: MLP</a:t>
            </a:r>
            <a:endParaRPr lang="en-IN" sz="2800" dirty="0"/>
          </a:p>
        </p:txBody>
      </p:sp>
      <p:pic>
        <p:nvPicPr>
          <p:cNvPr id="6" name="Picture 5">
            <a:extLst>
              <a:ext uri="{FF2B5EF4-FFF2-40B4-BE49-F238E27FC236}">
                <a16:creationId xmlns:a16="http://schemas.microsoft.com/office/drawing/2014/main" id="{12DB70A2-E10D-41CE-B3CB-98F6F5E80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09" y="3140968"/>
            <a:ext cx="8424936" cy="2740642"/>
          </a:xfrm>
          <a:prstGeom prst="rect">
            <a:avLst/>
          </a:prstGeom>
        </p:spPr>
      </p:pic>
    </p:spTree>
    <p:extLst>
      <p:ext uri="{BB962C8B-B14F-4D97-AF65-F5344CB8AC3E}">
        <p14:creationId xmlns:p14="http://schemas.microsoft.com/office/powerpoint/2010/main" val="301313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7E5FE1-57F6-4365-95EA-A10D897924FF}"/>
              </a:ext>
            </a:extLst>
          </p:cNvPr>
          <p:cNvSpPr>
            <a:spLocks noGrp="1"/>
          </p:cNvSpPr>
          <p:nvPr>
            <p:ph idx="1"/>
          </p:nvPr>
        </p:nvSpPr>
        <p:spPr>
          <a:xfrm>
            <a:off x="457200" y="764704"/>
            <a:ext cx="8229600" cy="5242587"/>
          </a:xfrm>
        </p:spPr>
        <p:txBody>
          <a:bodyPr/>
          <a:lstStyle/>
          <a:p>
            <a:pPr marL="393192" lvl="1" indent="0">
              <a:lnSpc>
                <a:spcPct val="80000"/>
              </a:lnSpc>
              <a:buNone/>
            </a:pPr>
            <a:r>
              <a:rPr lang="en-US" sz="1600" b="1" dirty="0"/>
              <a:t>Graph – (Accuracy and Loss)</a:t>
            </a:r>
            <a:r>
              <a:rPr lang="en-IN" sz="1600" b="1" dirty="0"/>
              <a:t> </a:t>
            </a:r>
            <a:r>
              <a:rPr lang="en-IN" sz="1600" b="1" dirty="0" err="1"/>
              <a:t>formTensorBoard</a:t>
            </a:r>
            <a:r>
              <a:rPr lang="en-IN" sz="1600" b="1" dirty="0"/>
              <a:t> </a:t>
            </a:r>
          </a:p>
          <a:p>
            <a:endParaRPr lang="en-IN" dirty="0"/>
          </a:p>
        </p:txBody>
      </p:sp>
      <p:sp>
        <p:nvSpPr>
          <p:cNvPr id="3" name="Title 2">
            <a:extLst>
              <a:ext uri="{FF2B5EF4-FFF2-40B4-BE49-F238E27FC236}">
                <a16:creationId xmlns:a16="http://schemas.microsoft.com/office/drawing/2014/main" id="{8ADB3ED8-3F6B-4ED9-81FA-E280211955E7}"/>
              </a:ext>
            </a:extLst>
          </p:cNvPr>
          <p:cNvSpPr>
            <a:spLocks noGrp="1"/>
          </p:cNvSpPr>
          <p:nvPr>
            <p:ph type="title"/>
          </p:nvPr>
        </p:nvSpPr>
        <p:spPr>
          <a:xfrm>
            <a:off x="457200" y="274638"/>
            <a:ext cx="8229600" cy="490066"/>
          </a:xfrm>
        </p:spPr>
        <p:txBody>
          <a:bodyPr>
            <a:normAutofit fontScale="90000"/>
          </a:bodyPr>
          <a:lstStyle/>
          <a:p>
            <a:r>
              <a:rPr lang="en-IN" sz="2800" dirty="0">
                <a:effectLst/>
              </a:rPr>
              <a:t>Approach 2 - Model 2: MLP</a:t>
            </a:r>
            <a:endParaRPr lang="en-IN" sz="2800" dirty="0"/>
          </a:p>
        </p:txBody>
      </p:sp>
      <p:pic>
        <p:nvPicPr>
          <p:cNvPr id="5" name="Picture 4">
            <a:extLst>
              <a:ext uri="{FF2B5EF4-FFF2-40B4-BE49-F238E27FC236}">
                <a16:creationId xmlns:a16="http://schemas.microsoft.com/office/drawing/2014/main" id="{F4AEB8E8-7160-4E8B-B685-1D2BC4372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907" y="980728"/>
            <a:ext cx="7260186" cy="5112568"/>
          </a:xfrm>
          <a:prstGeom prst="rect">
            <a:avLst/>
          </a:prstGeom>
        </p:spPr>
      </p:pic>
    </p:spTree>
    <p:extLst>
      <p:ext uri="{BB962C8B-B14F-4D97-AF65-F5344CB8AC3E}">
        <p14:creationId xmlns:p14="http://schemas.microsoft.com/office/powerpoint/2010/main" val="230010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386603"/>
          </a:xfrm>
        </p:spPr>
        <p:txBody>
          <a:bodyPr/>
          <a:lstStyle/>
          <a:p>
            <a:pPr marL="393192" lvl="1" indent="0">
              <a:lnSpc>
                <a:spcPct val="90000"/>
              </a:lnSpc>
              <a:buNone/>
            </a:pPr>
            <a:r>
              <a:rPr lang="en-IN" sz="1700" dirty="0"/>
              <a:t>From the accuracy of the above built model we can say MLP is the best of all the model with 72 percent accuracy </a:t>
            </a:r>
          </a:p>
          <a:p>
            <a:endParaRPr lang="en-IN" dirty="0"/>
          </a:p>
        </p:txBody>
      </p:sp>
      <p:sp>
        <p:nvSpPr>
          <p:cNvPr id="3" name="Title 2"/>
          <p:cNvSpPr>
            <a:spLocks noGrp="1"/>
          </p:cNvSpPr>
          <p:nvPr>
            <p:ph type="title"/>
          </p:nvPr>
        </p:nvSpPr>
        <p:spPr>
          <a:xfrm>
            <a:off x="457200" y="274638"/>
            <a:ext cx="8229600" cy="274042"/>
          </a:xfrm>
        </p:spPr>
        <p:txBody>
          <a:bodyPr>
            <a:normAutofit fontScale="90000"/>
          </a:bodyPr>
          <a:lstStyle/>
          <a:p>
            <a:r>
              <a:rPr lang="en-IN" sz="2800" dirty="0"/>
              <a:t>Conclusion </a:t>
            </a:r>
          </a:p>
        </p:txBody>
      </p:sp>
      <p:pic>
        <p:nvPicPr>
          <p:cNvPr id="5" name="Picture 4">
            <a:extLst>
              <a:ext uri="{FF2B5EF4-FFF2-40B4-BE49-F238E27FC236}">
                <a16:creationId xmlns:a16="http://schemas.microsoft.com/office/drawing/2014/main" id="{A7D225F8-0848-4E70-A80D-FADF770C3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132856"/>
            <a:ext cx="7970565" cy="4431398"/>
          </a:xfrm>
          <a:prstGeom prst="rect">
            <a:avLst/>
          </a:prstGeom>
        </p:spPr>
      </p:pic>
      <p:graphicFrame>
        <p:nvGraphicFramePr>
          <p:cNvPr id="6" name="Table 5">
            <a:extLst>
              <a:ext uri="{FF2B5EF4-FFF2-40B4-BE49-F238E27FC236}">
                <a16:creationId xmlns:a16="http://schemas.microsoft.com/office/drawing/2014/main" id="{DF0EE970-C4E2-4A80-BF6B-E591493AD50F}"/>
              </a:ext>
            </a:extLst>
          </p:cNvPr>
          <p:cNvGraphicFramePr>
            <a:graphicFrameLocks noGrp="1"/>
          </p:cNvGraphicFramePr>
          <p:nvPr>
            <p:extLst>
              <p:ext uri="{D42A27DB-BD31-4B8C-83A1-F6EECF244321}">
                <p14:modId xmlns:p14="http://schemas.microsoft.com/office/powerpoint/2010/main" val="1450506831"/>
              </p:ext>
            </p:extLst>
          </p:nvPr>
        </p:nvGraphicFramePr>
        <p:xfrm>
          <a:off x="971599" y="1268760"/>
          <a:ext cx="3096345" cy="776104"/>
        </p:xfrm>
        <a:graphic>
          <a:graphicData uri="http://schemas.openxmlformats.org/drawingml/2006/table">
            <a:tbl>
              <a:tblPr>
                <a:tableStyleId>{5C22544A-7EE6-4342-B048-85BDC9FD1C3A}</a:tableStyleId>
              </a:tblPr>
              <a:tblGrid>
                <a:gridCol w="1032115">
                  <a:extLst>
                    <a:ext uri="{9D8B030D-6E8A-4147-A177-3AD203B41FA5}">
                      <a16:colId xmlns:a16="http://schemas.microsoft.com/office/drawing/2014/main" val="3124620880"/>
                    </a:ext>
                  </a:extLst>
                </a:gridCol>
                <a:gridCol w="1032115">
                  <a:extLst>
                    <a:ext uri="{9D8B030D-6E8A-4147-A177-3AD203B41FA5}">
                      <a16:colId xmlns:a16="http://schemas.microsoft.com/office/drawing/2014/main" val="1691181693"/>
                    </a:ext>
                  </a:extLst>
                </a:gridCol>
                <a:gridCol w="1032115">
                  <a:extLst>
                    <a:ext uri="{9D8B030D-6E8A-4147-A177-3AD203B41FA5}">
                      <a16:colId xmlns:a16="http://schemas.microsoft.com/office/drawing/2014/main" val="1685401289"/>
                    </a:ext>
                  </a:extLst>
                </a:gridCol>
              </a:tblGrid>
              <a:tr h="227464">
                <a:tc>
                  <a:txBody>
                    <a:bodyPr/>
                    <a:lstStyle/>
                    <a:p>
                      <a:pPr algn="l" fontAlgn="b"/>
                      <a:r>
                        <a:rPr lang="en-IN" sz="1100" b="1" u="none" strike="noStrike">
                          <a:effectLst/>
                        </a:rPr>
                        <a:t>Model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Loss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Accuracy </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9707270"/>
                  </a:ext>
                </a:extLst>
              </a:tr>
              <a:tr h="182880">
                <a:tc>
                  <a:txBody>
                    <a:bodyPr/>
                    <a:lstStyle/>
                    <a:p>
                      <a:pPr algn="l" fontAlgn="b"/>
                      <a:r>
                        <a:rPr lang="en-IN" sz="1100" u="none" strike="noStrike">
                          <a:effectLst/>
                        </a:rPr>
                        <a:t>MLP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1.14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FFFF00"/>
                          </a:highlight>
                        </a:rPr>
                        <a:t>72</a:t>
                      </a:r>
                      <a:endParaRPr lang="en-IN"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607250227"/>
                  </a:ext>
                </a:extLst>
              </a:tr>
              <a:tr h="182880">
                <a:tc>
                  <a:txBody>
                    <a:bodyPr/>
                    <a:lstStyle/>
                    <a:p>
                      <a:pPr algn="l" fontAlgn="b"/>
                      <a:r>
                        <a:rPr lang="en-IN" sz="1100" u="none" strike="noStrike">
                          <a:effectLst/>
                        </a:rPr>
                        <a:t>LSTM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1.21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70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1025251"/>
                  </a:ext>
                </a:extLst>
              </a:tr>
              <a:tr h="182880">
                <a:tc>
                  <a:txBody>
                    <a:bodyPr/>
                    <a:lstStyle/>
                    <a:p>
                      <a:pPr algn="l" fontAlgn="b"/>
                      <a:r>
                        <a:rPr lang="en-IN" sz="1100" u="none" strike="noStrike">
                          <a:effectLst/>
                        </a:rPr>
                        <a:t>LRCN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823926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38744"/>
            <a:ext cx="8229600" cy="4868547"/>
          </a:xfrm>
        </p:spPr>
        <p:txBody>
          <a:bodyPr>
            <a:normAutofit/>
          </a:bodyPr>
          <a:lstStyle/>
          <a:p>
            <a:r>
              <a:rPr lang="en-IN" dirty="0"/>
              <a:t>Overview </a:t>
            </a:r>
          </a:p>
          <a:p>
            <a:pPr marL="630936" lvl="2" indent="0" algn="just">
              <a:buNone/>
            </a:pPr>
            <a:r>
              <a:rPr lang="en-IN" sz="1800" dirty="0"/>
              <a:t>Recognizing activities in videos has become a hot topic over the last years due to the continuous increase of video cameras devices and online repositories. This large amount of data requires an automatic indexing to be accessed after capture. The recent advances in video coding, storage and computational resources have boosted research in the field towards new and more efficient solutions for organizing and retrieving video content.</a:t>
            </a:r>
          </a:p>
          <a:p>
            <a:pPr marL="630936" lvl="2" indent="0" algn="just">
              <a:buNone/>
            </a:pPr>
            <a:r>
              <a:rPr lang="en-IN" sz="1800" dirty="0"/>
              <a:t>In this project we will use CNN to extract the feature and RNN for sequence to sequence classification. </a:t>
            </a:r>
          </a:p>
          <a:p>
            <a:r>
              <a:rPr lang="en-IN" dirty="0"/>
              <a:t>Goal</a:t>
            </a:r>
          </a:p>
          <a:p>
            <a:pPr marL="630936" lvl="2" indent="0" algn="just">
              <a:buNone/>
            </a:pPr>
            <a:r>
              <a:rPr lang="en-IN" sz="1800" dirty="0"/>
              <a:t>The main goal is to observe and analyse human activities and to interpret ongoing events successfully. This is done by obtaining the probabilities of the activity for the whole video as the mean of each activity output through the whole video sequence. </a:t>
            </a:r>
          </a:p>
          <a:p>
            <a:endParaRPr lang="en-IN" dirty="0"/>
          </a:p>
        </p:txBody>
      </p:sp>
      <p:sp>
        <p:nvSpPr>
          <p:cNvPr id="3" name="Title 2"/>
          <p:cNvSpPr>
            <a:spLocks noGrp="1"/>
          </p:cNvSpPr>
          <p:nvPr>
            <p:ph type="title"/>
          </p:nvPr>
        </p:nvSpPr>
        <p:spPr>
          <a:xfrm>
            <a:off x="457200" y="562673"/>
            <a:ext cx="8229600" cy="576071"/>
          </a:xfrm>
        </p:spPr>
        <p:txBody>
          <a:bodyPr>
            <a:noAutofit/>
          </a:bodyPr>
          <a:lstStyle/>
          <a:p>
            <a:r>
              <a:rPr lang="en-US" sz="2800" dirty="0"/>
              <a:t>Introduction </a:t>
            </a:r>
            <a:br>
              <a:rPr lang="en-IN" sz="2800" dirty="0"/>
            </a:b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666523"/>
          </a:xfrm>
        </p:spPr>
        <p:txBody>
          <a:bodyPr>
            <a:normAutofit fontScale="70000" lnSpcReduction="20000"/>
          </a:bodyPr>
          <a:lstStyle/>
          <a:p>
            <a:pPr marL="109728" indent="0">
              <a:buNone/>
            </a:pPr>
            <a:r>
              <a:rPr lang="en-IN" dirty="0"/>
              <a:t>UCF101 is an action recognition data set of realistic action videos, collected from YouTube</a:t>
            </a:r>
          </a:p>
          <a:p>
            <a:pPr marL="109728" indent="0">
              <a:buNone/>
            </a:pPr>
            <a:r>
              <a:rPr lang="en-IN" dirty="0"/>
              <a:t>Link: </a:t>
            </a:r>
            <a:r>
              <a:rPr lang="en-IN" dirty="0">
                <a:hlinkClick r:id="rId2"/>
              </a:rPr>
              <a:t>http://crcv.ucf.edu/data/UCF101.php</a:t>
            </a:r>
            <a:endParaRPr lang="en-IN" dirty="0"/>
          </a:p>
          <a:p>
            <a:pPr marL="109728" indent="0">
              <a:buNone/>
            </a:pPr>
            <a:endParaRPr lang="en-IN" b="1" dirty="0"/>
          </a:p>
          <a:p>
            <a:pPr marL="109728" indent="0">
              <a:buNone/>
            </a:pPr>
            <a:r>
              <a:rPr lang="en-IN" b="1" dirty="0"/>
              <a:t>Data contains:</a:t>
            </a:r>
            <a:endParaRPr lang="en-IN" dirty="0"/>
          </a:p>
          <a:p>
            <a:pPr lvl="1">
              <a:buFont typeface="Arial" panose="020B0604020202020204" pitchFamily="34" charset="0"/>
              <a:buChar char="•"/>
            </a:pPr>
            <a:r>
              <a:rPr lang="en-IN" dirty="0"/>
              <a:t>101 action categories </a:t>
            </a:r>
          </a:p>
          <a:p>
            <a:pPr lvl="1">
              <a:buFont typeface="Arial" panose="020B0604020202020204" pitchFamily="34" charset="0"/>
              <a:buChar char="•"/>
            </a:pPr>
            <a:r>
              <a:rPr lang="en-IN" dirty="0"/>
              <a:t>13320 videos </a:t>
            </a:r>
          </a:p>
          <a:p>
            <a:pPr marL="109728" indent="0">
              <a:buNone/>
            </a:pPr>
            <a:r>
              <a:rPr lang="en-IN" dirty="0"/>
              <a:t> </a:t>
            </a:r>
          </a:p>
          <a:p>
            <a:r>
              <a:rPr lang="en-IN" sz="3900" dirty="0"/>
              <a:t>Data Pre-processing:</a:t>
            </a:r>
          </a:p>
          <a:p>
            <a:pPr lvl="1">
              <a:buFont typeface="Arial" panose="020B0604020202020204" pitchFamily="34" charset="0"/>
              <a:buChar char="•"/>
            </a:pPr>
            <a:r>
              <a:rPr lang="en-IN" dirty="0"/>
              <a:t>We split the data into training, testing and validation data set</a:t>
            </a:r>
          </a:p>
          <a:p>
            <a:pPr marL="1371600" lvl="3" indent="-457200">
              <a:buFont typeface="+mj-lt"/>
              <a:buAutoNum type="arabicPeriod"/>
            </a:pPr>
            <a:r>
              <a:rPr lang="en-IN" sz="2100" dirty="0"/>
              <a:t>Training Data = 8596 videos </a:t>
            </a:r>
          </a:p>
          <a:p>
            <a:pPr marL="1371600" lvl="3" indent="-457200">
              <a:buFont typeface="+mj-lt"/>
              <a:buAutoNum type="arabicPeriod"/>
            </a:pPr>
            <a:r>
              <a:rPr lang="en-IN" sz="2100" dirty="0"/>
              <a:t>Testing Data = 1706 videos</a:t>
            </a:r>
          </a:p>
          <a:p>
            <a:pPr marL="1371600" lvl="3" indent="-457200">
              <a:buFont typeface="+mj-lt"/>
              <a:buAutoNum type="arabicPeriod"/>
            </a:pPr>
            <a:r>
              <a:rPr lang="en-IN" sz="2100" dirty="0"/>
              <a:t>Validation Data = 1712 videos </a:t>
            </a:r>
          </a:p>
          <a:p>
            <a:pPr lvl="1">
              <a:buFont typeface="Arial" panose="020B0604020202020204" pitchFamily="34" charset="0"/>
              <a:buChar char="•"/>
            </a:pPr>
            <a:r>
              <a:rPr lang="en-IN" dirty="0"/>
              <a:t>Using </a:t>
            </a:r>
            <a:r>
              <a:rPr lang="en-IN" b="1" dirty="0" err="1"/>
              <a:t>ffmpeg</a:t>
            </a:r>
            <a:r>
              <a:rPr lang="en-IN" dirty="0"/>
              <a:t> we converted all the videos into frames</a:t>
            </a:r>
          </a:p>
          <a:p>
            <a:pPr lvl="1">
              <a:buFont typeface="Arial" panose="020B0604020202020204" pitchFamily="34" charset="0"/>
              <a:buChar char="•"/>
            </a:pPr>
            <a:r>
              <a:rPr lang="en-IN" dirty="0"/>
              <a:t>Saved all the frames in the .jpg file format in the respective folders </a:t>
            </a:r>
          </a:p>
          <a:p>
            <a:pPr lvl="1">
              <a:buFont typeface="Arial" panose="020B0604020202020204" pitchFamily="34" charset="0"/>
              <a:buChar char="•"/>
            </a:pPr>
            <a:r>
              <a:rPr lang="en-IN" dirty="0"/>
              <a:t>Wrote the video file name and number of frames generated into CSV</a:t>
            </a:r>
          </a:p>
          <a:p>
            <a:pPr marL="109728" indent="0">
              <a:buNone/>
            </a:pPr>
            <a:endParaRPr lang="en-IN" dirty="0"/>
          </a:p>
        </p:txBody>
      </p:sp>
      <p:sp>
        <p:nvSpPr>
          <p:cNvPr id="3" name="Title 2"/>
          <p:cNvSpPr>
            <a:spLocks noGrp="1"/>
          </p:cNvSpPr>
          <p:nvPr>
            <p:ph type="title"/>
          </p:nvPr>
        </p:nvSpPr>
        <p:spPr/>
        <p:txBody>
          <a:bodyPr>
            <a:normAutofit/>
          </a:bodyPr>
          <a:lstStyle/>
          <a:p>
            <a:r>
              <a:rPr lang="en-IN" sz="2800" dirty="0"/>
              <a:t>Data 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4082"/>
          </a:xfrm>
        </p:spPr>
        <p:txBody>
          <a:bodyPr>
            <a:normAutofit/>
          </a:bodyPr>
          <a:lstStyle/>
          <a:p>
            <a:r>
              <a:rPr lang="en-IN" sz="2800" dirty="0">
                <a:effectLst/>
              </a:rPr>
              <a:t>Type of Approach's</a:t>
            </a:r>
          </a:p>
        </p:txBody>
      </p:sp>
      <p:sp>
        <p:nvSpPr>
          <p:cNvPr id="4" name="Content Placeholder 3">
            <a:extLst>
              <a:ext uri="{FF2B5EF4-FFF2-40B4-BE49-F238E27FC236}">
                <a16:creationId xmlns:a16="http://schemas.microsoft.com/office/drawing/2014/main" id="{27AD8210-7396-4FD1-A71E-23E2C6E67CC0}"/>
              </a:ext>
            </a:extLst>
          </p:cNvPr>
          <p:cNvSpPr>
            <a:spLocks noGrp="1"/>
          </p:cNvSpPr>
          <p:nvPr>
            <p:ph idx="1"/>
          </p:nvPr>
        </p:nvSpPr>
        <p:spPr>
          <a:xfrm>
            <a:off x="457200" y="1052736"/>
            <a:ext cx="8229600" cy="4954555"/>
          </a:xfrm>
        </p:spPr>
        <p:txBody>
          <a:bodyPr/>
          <a:lstStyle/>
          <a:p>
            <a:r>
              <a:rPr lang="en-IN" sz="2400" dirty="0"/>
              <a:t>Type of Approach:</a:t>
            </a:r>
          </a:p>
          <a:p>
            <a:pPr lvl="1">
              <a:lnSpc>
                <a:spcPct val="80000"/>
              </a:lnSpc>
              <a:buFont typeface="Arial" panose="020B0604020202020204" pitchFamily="34" charset="0"/>
              <a:buChar char="•"/>
            </a:pPr>
            <a:r>
              <a:rPr lang="en-IN" sz="1600" dirty="0"/>
              <a:t>Approach 1: Using Image</a:t>
            </a:r>
          </a:p>
          <a:p>
            <a:pPr lvl="1">
              <a:lnSpc>
                <a:spcPct val="80000"/>
              </a:lnSpc>
              <a:buFont typeface="Arial" panose="020B0604020202020204" pitchFamily="34" charset="0"/>
              <a:buChar char="•"/>
            </a:pPr>
            <a:r>
              <a:rPr lang="en-IN" sz="1600" dirty="0"/>
              <a:t>Approach 1: Using Features </a:t>
            </a:r>
          </a:p>
          <a:p>
            <a:pPr marL="393192" lvl="1" indent="0">
              <a:lnSpc>
                <a:spcPct val="80000"/>
              </a:lnSpc>
              <a:buNone/>
            </a:pPr>
            <a:endParaRPr lang="en-IN" dirty="0"/>
          </a:p>
          <a:p>
            <a:r>
              <a:rPr lang="en-IN" sz="2400" dirty="0"/>
              <a:t>Approach 1 - Model 1: LRCN</a:t>
            </a:r>
          </a:p>
          <a:p>
            <a:pPr marL="109728" indent="0">
              <a:lnSpc>
                <a:spcPct val="80000"/>
              </a:lnSpc>
              <a:buNone/>
            </a:pPr>
            <a:r>
              <a:rPr lang="en-IN" sz="1900" b="1" dirty="0"/>
              <a:t>       </a:t>
            </a:r>
          </a:p>
          <a:p>
            <a:pPr marL="109728" indent="0">
              <a:lnSpc>
                <a:spcPct val="80000"/>
              </a:lnSpc>
              <a:buNone/>
            </a:pPr>
            <a:r>
              <a:rPr lang="en-IN" sz="1900" b="1" dirty="0"/>
              <a:t>       Steps to Follow:</a:t>
            </a:r>
          </a:p>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r>
              <a:rPr lang="en-IN" sz="1600" dirty="0"/>
              <a:t>We gathered all the .jpg file related to the videos</a:t>
            </a:r>
          </a:p>
          <a:p>
            <a:pPr lvl="1">
              <a:lnSpc>
                <a:spcPct val="80000"/>
              </a:lnSpc>
              <a:buFont typeface="Arial" panose="020B0604020202020204" pitchFamily="34" charset="0"/>
              <a:buChar char="•"/>
            </a:pPr>
            <a:r>
              <a:rPr lang="en-IN" sz="1600" dirty="0"/>
              <a:t>We rescaled the list of .jpg file in such away we get a same number of image for all the videos </a:t>
            </a:r>
          </a:p>
          <a:p>
            <a:pPr lvl="1">
              <a:lnSpc>
                <a:spcPct val="80000"/>
              </a:lnSpc>
              <a:buFont typeface="Arial" panose="020B0604020202020204" pitchFamily="34" charset="0"/>
              <a:buChar char="•"/>
            </a:pPr>
            <a:r>
              <a:rPr lang="en-IN" sz="1600" dirty="0"/>
              <a:t>Build the image sequence with the rescaled list of images </a:t>
            </a:r>
          </a:p>
          <a:p>
            <a:pPr lvl="1">
              <a:lnSpc>
                <a:spcPct val="80000"/>
              </a:lnSpc>
              <a:buFont typeface="Arial" panose="020B0604020202020204" pitchFamily="34" charset="0"/>
              <a:buChar char="•"/>
            </a:pPr>
            <a:r>
              <a:rPr lang="en-IN" sz="1600" dirty="0"/>
              <a:t>Build deep learning model with </a:t>
            </a:r>
            <a:r>
              <a:rPr lang="en-IN" sz="1600" dirty="0" err="1"/>
              <a:t>lrcn</a:t>
            </a:r>
            <a:r>
              <a:rPr lang="en-IN" sz="1600" dirty="0"/>
              <a:t> </a:t>
            </a:r>
          </a:p>
          <a:p>
            <a:pPr lvl="1">
              <a:lnSpc>
                <a:spcPct val="80000"/>
              </a:lnSpc>
              <a:buFont typeface="Arial" panose="020B0604020202020204" pitchFamily="34" charset="0"/>
              <a:buChar char="•"/>
            </a:pPr>
            <a:r>
              <a:rPr lang="en-IN" sz="1600" dirty="0"/>
              <a:t>Save the model in a .json file format so we can use it for later purpose </a:t>
            </a:r>
          </a:p>
          <a:p>
            <a:pPr lvl="1">
              <a:lnSpc>
                <a:spcPct val="80000"/>
              </a:lnSpc>
              <a:buFont typeface="Arial" panose="020B0604020202020204" pitchFamily="34" charset="0"/>
              <a:buChar char="•"/>
            </a:pPr>
            <a:r>
              <a:rPr lang="en-IN" sz="1600" dirty="0"/>
              <a:t>Save the model weight in .HDF5 format so we can use it for later purpose </a:t>
            </a:r>
          </a:p>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endParaRPr lang="en-IN" sz="1600" dirty="0"/>
          </a:p>
          <a:p>
            <a:pPr lvl="1"/>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50E04F-76D4-4D2B-847D-5F99341DA7B6}"/>
              </a:ext>
            </a:extLst>
          </p:cNvPr>
          <p:cNvSpPr>
            <a:spLocks noGrp="1"/>
          </p:cNvSpPr>
          <p:nvPr>
            <p:ph idx="1"/>
          </p:nvPr>
        </p:nvSpPr>
        <p:spPr>
          <a:xfrm>
            <a:off x="457200" y="1196752"/>
            <a:ext cx="8229600" cy="4810539"/>
          </a:xfrm>
        </p:spPr>
        <p:txBody>
          <a:bodyPr/>
          <a:lstStyle/>
          <a:p>
            <a:pPr lvl="1">
              <a:lnSpc>
                <a:spcPct val="80000"/>
              </a:lnSpc>
              <a:buFont typeface="Arial" panose="020B0604020202020204" pitchFamily="34" charset="0"/>
              <a:buChar char="•"/>
            </a:pPr>
            <a:r>
              <a:rPr lang="en-IN" sz="1600" dirty="0"/>
              <a:t>Built a 10-layer convolution 2D layer </a:t>
            </a:r>
          </a:p>
          <a:p>
            <a:pPr lvl="1">
              <a:lnSpc>
                <a:spcPct val="80000"/>
              </a:lnSpc>
              <a:buFont typeface="Arial" panose="020B0604020202020204" pitchFamily="34" charset="0"/>
              <a:buChar char="•"/>
            </a:pPr>
            <a:r>
              <a:rPr lang="en-IN" sz="1600" dirty="0"/>
              <a:t>Activation function used </a:t>
            </a:r>
            <a:r>
              <a:rPr lang="en-IN" sz="1600" dirty="0" err="1"/>
              <a:t>Relu</a:t>
            </a:r>
            <a:r>
              <a:rPr lang="en-IN" sz="1600" dirty="0"/>
              <a:t> and SoftMax</a:t>
            </a:r>
          </a:p>
          <a:p>
            <a:pPr lvl="1">
              <a:lnSpc>
                <a:spcPct val="80000"/>
              </a:lnSpc>
              <a:buFont typeface="Arial" panose="020B0604020202020204" pitchFamily="34" charset="0"/>
              <a:buChar char="•"/>
            </a:pPr>
            <a:r>
              <a:rPr lang="en-IN" sz="1600" dirty="0"/>
              <a:t>We are using loss as </a:t>
            </a:r>
            <a:r>
              <a:rPr lang="en-IN" sz="1600" dirty="0" err="1"/>
              <a:t>categorical_crossentropy</a:t>
            </a:r>
            <a:r>
              <a:rPr lang="en-IN" sz="1600" dirty="0"/>
              <a:t> and optimizer Adam</a:t>
            </a:r>
          </a:p>
          <a:p>
            <a:pPr lvl="1">
              <a:lnSpc>
                <a:spcPct val="80000"/>
              </a:lnSpc>
              <a:buFont typeface="Arial" panose="020B0604020202020204" pitchFamily="34" charset="0"/>
              <a:buChar char="•"/>
            </a:pPr>
            <a:endParaRPr lang="en-US" sz="1600" dirty="0"/>
          </a:p>
          <a:p>
            <a:pPr lvl="1">
              <a:lnSpc>
                <a:spcPct val="80000"/>
              </a:lnSpc>
              <a:buFont typeface="Arial" panose="020B0604020202020204" pitchFamily="34" charset="0"/>
              <a:buChar char="•"/>
            </a:pPr>
            <a:r>
              <a:rPr lang="en-US" sz="1600" dirty="0"/>
              <a:t>Test loss: 2.7</a:t>
            </a:r>
          </a:p>
          <a:p>
            <a:pPr lvl="1">
              <a:lnSpc>
                <a:spcPct val="80000"/>
              </a:lnSpc>
              <a:buFont typeface="Arial" panose="020B0604020202020204" pitchFamily="34" charset="0"/>
              <a:buChar char="•"/>
            </a:pPr>
            <a:r>
              <a:rPr lang="en-US" sz="1600" dirty="0"/>
              <a:t>Test accuracy: 0.21</a:t>
            </a:r>
          </a:p>
          <a:p>
            <a:pPr marL="393192" lvl="1" indent="0">
              <a:lnSpc>
                <a:spcPct val="80000"/>
              </a:lnSpc>
              <a:buNone/>
            </a:pPr>
            <a:endParaRPr lang="en-US" sz="1600" dirty="0"/>
          </a:p>
          <a:p>
            <a:pPr marL="393192" lvl="1" indent="0">
              <a:lnSpc>
                <a:spcPct val="80000"/>
              </a:lnSpc>
              <a:buNone/>
            </a:pPr>
            <a:r>
              <a:rPr lang="en-US" sz="1600" b="1" dirty="0"/>
              <a:t>Graph – (Accuracy and Loss)</a:t>
            </a:r>
            <a:endParaRPr lang="en-IN" b="1" dirty="0"/>
          </a:p>
        </p:txBody>
      </p:sp>
      <p:sp>
        <p:nvSpPr>
          <p:cNvPr id="3" name="Title 2">
            <a:extLst>
              <a:ext uri="{FF2B5EF4-FFF2-40B4-BE49-F238E27FC236}">
                <a16:creationId xmlns:a16="http://schemas.microsoft.com/office/drawing/2014/main" id="{C39F03D2-9036-43FD-94CC-3EF66B5AE7C3}"/>
              </a:ext>
            </a:extLst>
          </p:cNvPr>
          <p:cNvSpPr>
            <a:spLocks noGrp="1"/>
          </p:cNvSpPr>
          <p:nvPr>
            <p:ph type="title"/>
          </p:nvPr>
        </p:nvSpPr>
        <p:spPr>
          <a:xfrm>
            <a:off x="457200" y="620688"/>
            <a:ext cx="8229600" cy="432048"/>
          </a:xfrm>
        </p:spPr>
        <p:txBody>
          <a:bodyPr>
            <a:normAutofit fontScale="90000"/>
          </a:bodyPr>
          <a:lstStyle/>
          <a:p>
            <a:r>
              <a:rPr lang="en-IN" sz="2800" dirty="0"/>
              <a:t>Approach 1 - Model 1: LRCN</a:t>
            </a:r>
          </a:p>
        </p:txBody>
      </p:sp>
      <p:pic>
        <p:nvPicPr>
          <p:cNvPr id="4" name="Picture 3">
            <a:extLst>
              <a:ext uri="{FF2B5EF4-FFF2-40B4-BE49-F238E27FC236}">
                <a16:creationId xmlns:a16="http://schemas.microsoft.com/office/drawing/2014/main" id="{D0FDA215-56C6-4952-BD97-D7FD0A1B71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068960"/>
            <a:ext cx="6552728" cy="2664296"/>
          </a:xfrm>
          <a:prstGeom prst="rect">
            <a:avLst/>
          </a:prstGeom>
          <a:noFill/>
          <a:ln>
            <a:noFill/>
          </a:ln>
        </p:spPr>
      </p:pic>
    </p:spTree>
    <p:extLst>
      <p:ext uri="{BB962C8B-B14F-4D97-AF65-F5344CB8AC3E}">
        <p14:creationId xmlns:p14="http://schemas.microsoft.com/office/powerpoint/2010/main" val="420836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93155-2414-4FD5-9F89-63C9B320E87D}"/>
              </a:ext>
            </a:extLst>
          </p:cNvPr>
          <p:cNvSpPr>
            <a:spLocks noGrp="1"/>
          </p:cNvSpPr>
          <p:nvPr>
            <p:ph type="title"/>
          </p:nvPr>
        </p:nvSpPr>
        <p:spPr>
          <a:xfrm>
            <a:off x="457200" y="274638"/>
            <a:ext cx="8229600" cy="500608"/>
          </a:xfrm>
        </p:spPr>
        <p:txBody>
          <a:bodyPr>
            <a:normAutofit fontScale="90000"/>
          </a:bodyPr>
          <a:lstStyle/>
          <a:p>
            <a:r>
              <a:rPr lang="en-IN" sz="2800" dirty="0"/>
              <a:t>Approach 1 - Model 1: LRCN</a:t>
            </a:r>
          </a:p>
        </p:txBody>
      </p:sp>
      <p:sp>
        <p:nvSpPr>
          <p:cNvPr id="5" name="Content Placeholder 4">
            <a:extLst>
              <a:ext uri="{FF2B5EF4-FFF2-40B4-BE49-F238E27FC236}">
                <a16:creationId xmlns:a16="http://schemas.microsoft.com/office/drawing/2014/main" id="{08DA55DB-65A8-4E81-99AA-894E1103461B}"/>
              </a:ext>
            </a:extLst>
          </p:cNvPr>
          <p:cNvSpPr>
            <a:spLocks noGrp="1"/>
          </p:cNvSpPr>
          <p:nvPr>
            <p:ph idx="1"/>
          </p:nvPr>
        </p:nvSpPr>
        <p:spPr>
          <a:xfrm>
            <a:off x="457200" y="836712"/>
            <a:ext cx="8229600" cy="5170579"/>
          </a:xfrm>
        </p:spPr>
        <p:txBody>
          <a:bodyPr/>
          <a:lstStyle/>
          <a:p>
            <a:pPr marL="393192" lvl="1" indent="0">
              <a:lnSpc>
                <a:spcPct val="80000"/>
              </a:lnSpc>
              <a:buNone/>
            </a:pPr>
            <a:endParaRPr lang="en-US" sz="1600" b="1" dirty="0"/>
          </a:p>
          <a:p>
            <a:pPr marL="393192" lvl="1" indent="0">
              <a:lnSpc>
                <a:spcPct val="80000"/>
              </a:lnSpc>
              <a:buNone/>
            </a:pPr>
            <a:endParaRPr lang="en-US" sz="1600" b="1" dirty="0"/>
          </a:p>
          <a:p>
            <a:pPr marL="393192" lvl="1" indent="0">
              <a:lnSpc>
                <a:spcPct val="80000"/>
              </a:lnSpc>
              <a:buNone/>
            </a:pPr>
            <a:r>
              <a:rPr lang="en-US" sz="1600" b="1" dirty="0"/>
              <a:t>Graph – (Accuracy and Loss)</a:t>
            </a:r>
            <a:r>
              <a:rPr lang="en-IN" sz="1600" b="1" dirty="0"/>
              <a:t> from </a:t>
            </a:r>
            <a:r>
              <a:rPr lang="en-IN" sz="1600" b="1" dirty="0" err="1"/>
              <a:t>TensorBoard</a:t>
            </a:r>
            <a:r>
              <a:rPr lang="en-IN" sz="1600" b="1" dirty="0"/>
              <a:t> </a:t>
            </a:r>
          </a:p>
          <a:p>
            <a:endParaRPr lang="en-IN" dirty="0"/>
          </a:p>
        </p:txBody>
      </p:sp>
      <p:pic>
        <p:nvPicPr>
          <p:cNvPr id="6" name="Content Placeholder 3">
            <a:extLst>
              <a:ext uri="{FF2B5EF4-FFF2-40B4-BE49-F238E27FC236}">
                <a16:creationId xmlns:a16="http://schemas.microsoft.com/office/drawing/2014/main" id="{FF0167EF-9E20-4311-86D1-AE47846B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72816"/>
            <a:ext cx="7632848" cy="4309938"/>
          </a:xfrm>
          <a:prstGeom prst="rect">
            <a:avLst/>
          </a:prstGeom>
        </p:spPr>
      </p:pic>
    </p:spTree>
    <p:extLst>
      <p:ext uri="{BB962C8B-B14F-4D97-AF65-F5344CB8AC3E}">
        <p14:creationId xmlns:p14="http://schemas.microsoft.com/office/powerpoint/2010/main" val="298855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9ADA06-D4AE-40B9-90E8-E23C1B972A8C}"/>
              </a:ext>
            </a:extLst>
          </p:cNvPr>
          <p:cNvSpPr>
            <a:spLocks noGrp="1"/>
          </p:cNvSpPr>
          <p:nvPr>
            <p:ph idx="1"/>
          </p:nvPr>
        </p:nvSpPr>
        <p:spPr>
          <a:xfrm>
            <a:off x="460606" y="1268760"/>
            <a:ext cx="8229600" cy="4309939"/>
          </a:xfrm>
        </p:spPr>
        <p:txBody>
          <a:bodyPr>
            <a:normAutofit/>
          </a:bodyPr>
          <a:lstStyle/>
          <a:p>
            <a:r>
              <a:rPr lang="en-IN" dirty="0"/>
              <a:t>Steps to Follow:</a:t>
            </a:r>
          </a:p>
          <a:p>
            <a:pPr lvl="1">
              <a:lnSpc>
                <a:spcPct val="90000"/>
              </a:lnSpc>
              <a:buFont typeface="Arial" panose="020B0604020202020204" pitchFamily="34" charset="0"/>
              <a:buChar char="•"/>
            </a:pPr>
            <a:endParaRPr lang="en-IN" sz="1700" dirty="0"/>
          </a:p>
          <a:p>
            <a:pPr lvl="1">
              <a:lnSpc>
                <a:spcPct val="90000"/>
              </a:lnSpc>
              <a:buFont typeface="Arial" panose="020B0604020202020204" pitchFamily="34" charset="0"/>
              <a:buChar char="•"/>
            </a:pPr>
            <a:r>
              <a:rPr lang="en-IN" sz="1700" dirty="0"/>
              <a:t>We downloaded the Inception model with pretrained weights using InceptionV3 package</a:t>
            </a:r>
          </a:p>
          <a:p>
            <a:pPr lvl="1">
              <a:lnSpc>
                <a:spcPct val="90000"/>
              </a:lnSpc>
              <a:buFont typeface="Arial" panose="020B0604020202020204" pitchFamily="34" charset="0"/>
              <a:buChar char="•"/>
            </a:pPr>
            <a:r>
              <a:rPr lang="en-IN" sz="1700" dirty="0"/>
              <a:t>We gathered all the .jpg file related to the videos</a:t>
            </a:r>
          </a:p>
          <a:p>
            <a:pPr lvl="1">
              <a:lnSpc>
                <a:spcPct val="90000"/>
              </a:lnSpc>
              <a:buFont typeface="Arial" panose="020B0604020202020204" pitchFamily="34" charset="0"/>
              <a:buChar char="•"/>
            </a:pPr>
            <a:r>
              <a:rPr lang="en-IN" sz="1700" dirty="0"/>
              <a:t>We rescaled the list of .jpg file in such away we get a same number of image for all the videos </a:t>
            </a:r>
          </a:p>
          <a:p>
            <a:pPr lvl="1">
              <a:lnSpc>
                <a:spcPct val="90000"/>
              </a:lnSpc>
              <a:buFont typeface="Arial" panose="020B0604020202020204" pitchFamily="34" charset="0"/>
              <a:buChar char="•"/>
            </a:pPr>
            <a:r>
              <a:rPr lang="en-IN" sz="1700" dirty="0"/>
              <a:t>Using the inception model we extracted the feature of each image and combine then into a sequence of feature and saved then in .</a:t>
            </a:r>
            <a:r>
              <a:rPr lang="en-IN" sz="1700" dirty="0" err="1"/>
              <a:t>npy</a:t>
            </a:r>
            <a:r>
              <a:rPr lang="en-IN" sz="1700" dirty="0"/>
              <a:t> file format </a:t>
            </a:r>
          </a:p>
          <a:p>
            <a:pPr lvl="1">
              <a:lnSpc>
                <a:spcPct val="90000"/>
              </a:lnSpc>
              <a:buFont typeface="Arial" panose="020B0604020202020204" pitchFamily="34" charset="0"/>
              <a:buChar char="•"/>
            </a:pPr>
            <a:r>
              <a:rPr lang="en-IN" sz="1700" dirty="0"/>
              <a:t>One hot encode the final Y test and train</a:t>
            </a:r>
          </a:p>
          <a:p>
            <a:endParaRPr lang="en-IN" dirty="0"/>
          </a:p>
        </p:txBody>
      </p:sp>
      <p:sp>
        <p:nvSpPr>
          <p:cNvPr id="3" name="Title 2">
            <a:extLst>
              <a:ext uri="{FF2B5EF4-FFF2-40B4-BE49-F238E27FC236}">
                <a16:creationId xmlns:a16="http://schemas.microsoft.com/office/drawing/2014/main" id="{1AD07C4D-B238-495B-9A0A-F33213FCBB76}"/>
              </a:ext>
            </a:extLst>
          </p:cNvPr>
          <p:cNvSpPr>
            <a:spLocks noGrp="1"/>
          </p:cNvSpPr>
          <p:nvPr>
            <p:ph type="title"/>
          </p:nvPr>
        </p:nvSpPr>
        <p:spPr>
          <a:xfrm>
            <a:off x="457200" y="764704"/>
            <a:ext cx="8229600" cy="504056"/>
          </a:xfrm>
        </p:spPr>
        <p:txBody>
          <a:bodyPr>
            <a:normAutofit fontScale="90000"/>
          </a:bodyPr>
          <a:lstStyle/>
          <a:p>
            <a:r>
              <a:rPr lang="en-IN" sz="3100" dirty="0">
                <a:effectLst/>
              </a:rPr>
              <a:t>Approach 2: Using Features</a:t>
            </a:r>
            <a:br>
              <a:rPr lang="en-IN" dirty="0">
                <a:effectLst/>
              </a:rPr>
            </a:br>
            <a:endParaRPr lang="en-IN" dirty="0"/>
          </a:p>
        </p:txBody>
      </p:sp>
    </p:spTree>
    <p:extLst>
      <p:ext uri="{BB962C8B-B14F-4D97-AF65-F5344CB8AC3E}">
        <p14:creationId xmlns:p14="http://schemas.microsoft.com/office/powerpoint/2010/main" val="235535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4A611D-12B5-437A-A118-52E7C264608D}"/>
              </a:ext>
            </a:extLst>
          </p:cNvPr>
          <p:cNvSpPr>
            <a:spLocks noGrp="1"/>
          </p:cNvSpPr>
          <p:nvPr>
            <p:ph idx="1"/>
          </p:nvPr>
        </p:nvSpPr>
        <p:spPr>
          <a:xfrm>
            <a:off x="457200" y="764704"/>
            <a:ext cx="8229600" cy="5242587"/>
          </a:xfrm>
        </p:spPr>
        <p:txBody>
          <a:bodyPr/>
          <a:lstStyle/>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r>
              <a:rPr lang="en-IN" sz="1600" dirty="0"/>
              <a:t>Built a 3 -layer model with 0.5 percent dropout  </a:t>
            </a:r>
          </a:p>
          <a:p>
            <a:pPr lvl="1">
              <a:lnSpc>
                <a:spcPct val="80000"/>
              </a:lnSpc>
              <a:buFont typeface="Arial" panose="020B0604020202020204" pitchFamily="34" charset="0"/>
              <a:buChar char="•"/>
            </a:pPr>
            <a:r>
              <a:rPr lang="en-IN" sz="1600" dirty="0"/>
              <a:t>Activation function used </a:t>
            </a:r>
            <a:r>
              <a:rPr lang="en-IN" sz="1600" dirty="0" err="1"/>
              <a:t>Relu</a:t>
            </a:r>
            <a:r>
              <a:rPr lang="en-IN" sz="1600" dirty="0"/>
              <a:t> and SoftMax</a:t>
            </a:r>
          </a:p>
          <a:p>
            <a:pPr lvl="1">
              <a:lnSpc>
                <a:spcPct val="80000"/>
              </a:lnSpc>
              <a:buFont typeface="Arial" panose="020B0604020202020204" pitchFamily="34" charset="0"/>
              <a:buChar char="•"/>
            </a:pPr>
            <a:r>
              <a:rPr lang="en-IN" sz="1600" dirty="0"/>
              <a:t>We are using loss as </a:t>
            </a:r>
            <a:r>
              <a:rPr lang="en-IN" sz="1600" dirty="0" err="1"/>
              <a:t>categorical_crossentropy</a:t>
            </a:r>
            <a:r>
              <a:rPr lang="en-IN" sz="1600" dirty="0"/>
              <a:t> and optimizer Adam</a:t>
            </a:r>
          </a:p>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r>
              <a:rPr lang="en-US" sz="1600" dirty="0"/>
              <a:t>Test loss: 1.21</a:t>
            </a:r>
          </a:p>
          <a:p>
            <a:pPr lvl="1">
              <a:lnSpc>
                <a:spcPct val="80000"/>
              </a:lnSpc>
              <a:buFont typeface="Arial" panose="020B0604020202020204" pitchFamily="34" charset="0"/>
              <a:buChar char="•"/>
            </a:pPr>
            <a:r>
              <a:rPr lang="en-US" sz="1600" dirty="0"/>
              <a:t>Test accuracy: 0.70</a:t>
            </a:r>
          </a:p>
          <a:p>
            <a:pPr marL="393192" lvl="1" indent="0">
              <a:lnSpc>
                <a:spcPct val="80000"/>
              </a:lnSpc>
              <a:buNone/>
            </a:pPr>
            <a:endParaRPr lang="en-US" sz="1600" b="1" dirty="0"/>
          </a:p>
          <a:p>
            <a:pPr marL="393192" lvl="1" indent="0">
              <a:lnSpc>
                <a:spcPct val="80000"/>
              </a:lnSpc>
              <a:buNone/>
            </a:pPr>
            <a:r>
              <a:rPr lang="en-US" sz="1600" b="1" dirty="0"/>
              <a:t>Graph – (Accuracy and Loss)</a:t>
            </a:r>
          </a:p>
          <a:p>
            <a:pPr marL="393192" lvl="1" indent="0">
              <a:lnSpc>
                <a:spcPct val="80000"/>
              </a:lnSpc>
              <a:buNone/>
            </a:pPr>
            <a:endParaRPr lang="en-US" sz="1600" b="1" dirty="0"/>
          </a:p>
          <a:p>
            <a:pPr marL="393192" lvl="1" indent="0">
              <a:lnSpc>
                <a:spcPct val="80000"/>
              </a:lnSpc>
              <a:buNone/>
            </a:pPr>
            <a:endParaRPr lang="en-IN" b="1" dirty="0"/>
          </a:p>
          <a:p>
            <a:pPr lvl="1">
              <a:lnSpc>
                <a:spcPct val="80000"/>
              </a:lnSpc>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BDD45566-2D1F-444B-B504-178EBEC7E75C}"/>
              </a:ext>
            </a:extLst>
          </p:cNvPr>
          <p:cNvSpPr>
            <a:spLocks noGrp="1"/>
          </p:cNvSpPr>
          <p:nvPr>
            <p:ph type="title"/>
          </p:nvPr>
        </p:nvSpPr>
        <p:spPr>
          <a:xfrm>
            <a:off x="457200" y="274638"/>
            <a:ext cx="8229600" cy="490066"/>
          </a:xfrm>
        </p:spPr>
        <p:txBody>
          <a:bodyPr>
            <a:normAutofit fontScale="90000"/>
          </a:bodyPr>
          <a:lstStyle/>
          <a:p>
            <a:r>
              <a:rPr lang="en-IN" sz="2800" dirty="0">
                <a:effectLst/>
              </a:rPr>
              <a:t>Approach 2 - Model 1: LSTM</a:t>
            </a:r>
            <a:endParaRPr lang="en-IN" sz="2800" dirty="0"/>
          </a:p>
        </p:txBody>
      </p:sp>
      <p:pic>
        <p:nvPicPr>
          <p:cNvPr id="5" name="Picture 4">
            <a:extLst>
              <a:ext uri="{FF2B5EF4-FFF2-40B4-BE49-F238E27FC236}">
                <a16:creationId xmlns:a16="http://schemas.microsoft.com/office/drawing/2014/main" id="{2C980F30-E43A-4EB4-B29C-9C159A4F8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2852936"/>
            <a:ext cx="8107567" cy="2736304"/>
          </a:xfrm>
          <a:prstGeom prst="rect">
            <a:avLst/>
          </a:prstGeom>
        </p:spPr>
      </p:pic>
    </p:spTree>
    <p:extLst>
      <p:ext uri="{BB962C8B-B14F-4D97-AF65-F5344CB8AC3E}">
        <p14:creationId xmlns:p14="http://schemas.microsoft.com/office/powerpoint/2010/main" val="235016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7782E-EBBE-4F96-89E6-D0DAE15354A5}"/>
              </a:ext>
            </a:extLst>
          </p:cNvPr>
          <p:cNvSpPr>
            <a:spLocks noGrp="1"/>
          </p:cNvSpPr>
          <p:nvPr>
            <p:ph idx="1"/>
          </p:nvPr>
        </p:nvSpPr>
        <p:spPr>
          <a:xfrm>
            <a:off x="457200" y="836712"/>
            <a:ext cx="8229600" cy="5170579"/>
          </a:xfrm>
        </p:spPr>
        <p:txBody>
          <a:bodyPr/>
          <a:lstStyle/>
          <a:p>
            <a:pPr marL="393192" lvl="1" indent="0">
              <a:lnSpc>
                <a:spcPct val="80000"/>
              </a:lnSpc>
              <a:buNone/>
            </a:pPr>
            <a:r>
              <a:rPr lang="en-US" sz="1600" b="1" dirty="0"/>
              <a:t>Graph – (Accuracy and Loss)</a:t>
            </a:r>
            <a:r>
              <a:rPr lang="en-IN" sz="1600" b="1" dirty="0"/>
              <a:t> from </a:t>
            </a:r>
            <a:r>
              <a:rPr lang="en-IN" sz="1600" b="1" dirty="0" err="1"/>
              <a:t>TensorBoard</a:t>
            </a:r>
            <a:endParaRPr lang="en-IN" sz="1600" b="1" dirty="0"/>
          </a:p>
          <a:p>
            <a:pPr marL="109728" indent="0">
              <a:buNone/>
            </a:pPr>
            <a:r>
              <a:rPr lang="en-IN" sz="2800" b="1" dirty="0"/>
              <a:t> </a:t>
            </a:r>
          </a:p>
          <a:p>
            <a:endParaRPr lang="en-IN" dirty="0"/>
          </a:p>
        </p:txBody>
      </p:sp>
      <p:sp>
        <p:nvSpPr>
          <p:cNvPr id="3" name="Title 2">
            <a:extLst>
              <a:ext uri="{FF2B5EF4-FFF2-40B4-BE49-F238E27FC236}">
                <a16:creationId xmlns:a16="http://schemas.microsoft.com/office/drawing/2014/main" id="{789DCA22-25A4-497C-9CD8-2722D680AFA4}"/>
              </a:ext>
            </a:extLst>
          </p:cNvPr>
          <p:cNvSpPr>
            <a:spLocks noGrp="1"/>
          </p:cNvSpPr>
          <p:nvPr>
            <p:ph type="title"/>
          </p:nvPr>
        </p:nvSpPr>
        <p:spPr>
          <a:xfrm>
            <a:off x="457200" y="274638"/>
            <a:ext cx="8229600" cy="490066"/>
          </a:xfrm>
        </p:spPr>
        <p:txBody>
          <a:bodyPr>
            <a:noAutofit/>
          </a:bodyPr>
          <a:lstStyle/>
          <a:p>
            <a:r>
              <a:rPr lang="en-IN" sz="2800" dirty="0">
                <a:effectLst/>
              </a:rPr>
              <a:t>Approach 2 - Model 1: LSTM</a:t>
            </a:r>
            <a:endParaRPr lang="en-IN" sz="2800" dirty="0"/>
          </a:p>
        </p:txBody>
      </p:sp>
      <p:pic>
        <p:nvPicPr>
          <p:cNvPr id="5" name="Picture 4">
            <a:extLst>
              <a:ext uri="{FF2B5EF4-FFF2-40B4-BE49-F238E27FC236}">
                <a16:creationId xmlns:a16="http://schemas.microsoft.com/office/drawing/2014/main" id="{5B597CB2-01D3-41D3-8DA5-7DBBBE41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052736"/>
            <a:ext cx="7128792" cy="5250635"/>
          </a:xfrm>
          <a:prstGeom prst="rect">
            <a:avLst/>
          </a:prstGeom>
        </p:spPr>
      </p:pic>
    </p:spTree>
    <p:extLst>
      <p:ext uri="{BB962C8B-B14F-4D97-AF65-F5344CB8AC3E}">
        <p14:creationId xmlns:p14="http://schemas.microsoft.com/office/powerpoint/2010/main" val="1310814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270</TotalTime>
  <Words>614</Words>
  <Application>Microsoft Office PowerPoint</Application>
  <PresentationFormat>On-screen Show (4:3)</PresentationFormat>
  <Paragraphs>105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Lucida Sans Unicode</vt:lpstr>
      <vt:lpstr>Verdana</vt:lpstr>
      <vt:lpstr>Wingdings 2</vt:lpstr>
      <vt:lpstr>Wingdings 3</vt:lpstr>
      <vt:lpstr>Concourse</vt:lpstr>
      <vt:lpstr>Classification of Video for Action Recognition</vt:lpstr>
      <vt:lpstr>Introduction  </vt:lpstr>
      <vt:lpstr>Data Set</vt:lpstr>
      <vt:lpstr>Type of Approach's</vt:lpstr>
      <vt:lpstr>Approach 1 - Model 1: LRCN</vt:lpstr>
      <vt:lpstr>Approach 1 - Model 1: LRCN</vt:lpstr>
      <vt:lpstr>Approach 2: Using Features </vt:lpstr>
      <vt:lpstr>Approach 2 - Model 1: LSTM</vt:lpstr>
      <vt:lpstr>Approach 2 - Model 1: LSTM</vt:lpstr>
      <vt:lpstr>Approach 2 - Model 2: MLP</vt:lpstr>
      <vt:lpstr>Approach 2 - Model 2: MLP</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Financial Microblogs and News</dc:title>
  <dc:creator>Windows User</dc:creator>
  <cp:lastModifiedBy>VENKATESH BABU</cp:lastModifiedBy>
  <cp:revision>11</cp:revision>
  <dcterms:created xsi:type="dcterms:W3CDTF">2017-11-05T19:17:42Z</dcterms:created>
  <dcterms:modified xsi:type="dcterms:W3CDTF">2017-12-15T13:34:55Z</dcterms:modified>
</cp:coreProperties>
</file>