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5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10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11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66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23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10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98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496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01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1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28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6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7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8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24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8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51F08C-F75A-426A-8FD0-073F7DF2E2E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3C44DF-678A-4F34-8040-984CB1AD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2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CFAB-796A-EF5B-B82C-60B573CC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SNAKE DETECTION</a:t>
            </a:r>
            <a:endParaRPr lang="en-IN" dirty="0"/>
          </a:p>
        </p:txBody>
      </p:sp>
      <p:pic>
        <p:nvPicPr>
          <p:cNvPr id="1026" name="Picture 2" descr="Snakes, facts and information">
            <a:extLst>
              <a:ext uri="{FF2B5EF4-FFF2-40B4-BE49-F238E27FC236}">
                <a16:creationId xmlns:a16="http://schemas.microsoft.com/office/drawing/2014/main" id="{2CB35C12-5726-5A21-2BDA-9B84E3760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281" y="2608729"/>
            <a:ext cx="5516283" cy="41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CC35-9031-27C2-6BEA-CFC68E4A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orientations: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3331F-6303-D1EB-4790-4DD34228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7" y="2870106"/>
            <a:ext cx="3665538" cy="3878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F7F6A-0A09-69BE-8E2C-5BCBE66B184E}"/>
              </a:ext>
            </a:extLst>
          </p:cNvPr>
          <p:cNvSpPr txBox="1"/>
          <p:nvPr/>
        </p:nvSpPr>
        <p:spPr>
          <a:xfrm flipH="1">
            <a:off x="444267" y="2207245"/>
            <a:ext cx="390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X-axis Orientation: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8F13-F837-3E6F-0236-6512D59F401F}"/>
              </a:ext>
            </a:extLst>
          </p:cNvPr>
          <p:cNvSpPr txBox="1"/>
          <p:nvPr/>
        </p:nvSpPr>
        <p:spPr>
          <a:xfrm>
            <a:off x="6589059" y="2391911"/>
            <a:ext cx="29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Y-axis Orientation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F97AF-2030-1F21-F120-9686A9A89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620" y="3049191"/>
            <a:ext cx="5212532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396D-E315-AFD5-B5C2-E26A84EF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Orientations: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E87AE-4F2D-C016-726F-ED8C71293E51}"/>
              </a:ext>
            </a:extLst>
          </p:cNvPr>
          <p:cNvSpPr txBox="1"/>
          <p:nvPr/>
        </p:nvSpPr>
        <p:spPr>
          <a:xfrm>
            <a:off x="358588" y="2259106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Z-axis orientation: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A9C14-6976-D1B2-471E-CEE1EA7B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2628438"/>
            <a:ext cx="3840210" cy="4144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DC6D9-8447-F5E9-9A79-3551690C4D45}"/>
              </a:ext>
            </a:extLst>
          </p:cNvPr>
          <p:cNvSpPr txBox="1"/>
          <p:nvPr/>
        </p:nvSpPr>
        <p:spPr>
          <a:xfrm>
            <a:off x="6553201" y="2443772"/>
            <a:ext cx="48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XYZ Orientation: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34980-E697-B5A4-33BE-44D6081D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892" y="2884771"/>
            <a:ext cx="4693069" cy="38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9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1AC7-FC09-2630-9C15-333B0579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Robotic Arm: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098EC-0C4A-46CC-3363-E034824E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25" y="2214534"/>
            <a:ext cx="8657070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1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660E-D9A3-F9BF-7142-093C7756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360 Degrees Rotations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E878C-3A02-9300-1243-0A7DA2CB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2582605"/>
            <a:ext cx="4773259" cy="3504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F3BDC-A19C-C301-FD13-DB829D8EE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94" y="2491780"/>
            <a:ext cx="3347289" cy="4160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64B448-0800-6D6A-1AB2-C4ED06133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684" y="2412357"/>
            <a:ext cx="2979093" cy="38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5271-DD80-A584-ABF9-DD339357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9268A-3211-991A-7F29-CC167CCFD6D9}"/>
              </a:ext>
            </a:extLst>
          </p:cNvPr>
          <p:cNvSpPr txBox="1"/>
          <p:nvPr/>
        </p:nvSpPr>
        <p:spPr>
          <a:xfrm>
            <a:off x="224117" y="2433665"/>
            <a:ext cx="310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Base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93CB3-0790-A2FB-3643-D638211A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1" y="2897378"/>
            <a:ext cx="3194185" cy="2822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C66709-6C9E-2EB9-06B7-0819F7897A8D}"/>
              </a:ext>
            </a:extLst>
          </p:cNvPr>
          <p:cNvSpPr txBox="1"/>
          <p:nvPr/>
        </p:nvSpPr>
        <p:spPr>
          <a:xfrm>
            <a:off x="9058789" y="2433665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2.Hormbro-2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0BFAD-4DA1-F84A-D392-816659082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675" y="3238038"/>
            <a:ext cx="2974219" cy="33241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7322A9-5EDC-C961-41A5-63B606A20A4B}"/>
              </a:ext>
            </a:extLst>
          </p:cNvPr>
          <p:cNvCxnSpPr>
            <a:cxnSpLocks/>
          </p:cNvCxnSpPr>
          <p:nvPr/>
        </p:nvCxnSpPr>
        <p:spPr>
          <a:xfrm>
            <a:off x="3369326" y="3214737"/>
            <a:ext cx="557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341218-B600-2293-F109-D9BADD3410DC}"/>
              </a:ext>
            </a:extLst>
          </p:cNvPr>
          <p:cNvSpPr txBox="1"/>
          <p:nvPr/>
        </p:nvSpPr>
        <p:spPr>
          <a:xfrm>
            <a:off x="4240306" y="3030071"/>
            <a:ext cx="393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base of the robotic arm is made up of Perspex while the links are made up of Aluminium.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1C7CA2-0E6E-C35F-50B3-0B4DB164CB6D}"/>
              </a:ext>
            </a:extLst>
          </p:cNvPr>
          <p:cNvCxnSpPr/>
          <p:nvPr/>
        </p:nvCxnSpPr>
        <p:spPr>
          <a:xfrm flipH="1">
            <a:off x="7879976" y="5979459"/>
            <a:ext cx="942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6E6C00-E24C-D808-2BA3-D9F3E1F1EB65}"/>
              </a:ext>
            </a:extLst>
          </p:cNvPr>
          <p:cNvSpPr txBox="1"/>
          <p:nvPr/>
        </p:nvSpPr>
        <p:spPr>
          <a:xfrm flipH="1">
            <a:off x="3585881" y="5432612"/>
            <a:ext cx="4294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 has two links which rotate or work over a two-dimensional plane with each of links having a single degree of freedom.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58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5C14-49EE-BB0B-60C0-49087D7A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0A067-F21D-59F5-8D74-D38EA4546FD4}"/>
              </a:ext>
            </a:extLst>
          </p:cNvPr>
          <p:cNvSpPr txBox="1"/>
          <p:nvPr/>
        </p:nvSpPr>
        <p:spPr>
          <a:xfrm>
            <a:off x="224118" y="2286000"/>
            <a:ext cx="26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Laterals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E4A7E-775D-1920-E8B3-B6E8ABA9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0" y="3037996"/>
            <a:ext cx="5128704" cy="32921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6BF8C98-9D6C-FC9A-364D-FAE78829B9D2}"/>
              </a:ext>
            </a:extLst>
          </p:cNvPr>
          <p:cNvSpPr/>
          <p:nvPr/>
        </p:nvSpPr>
        <p:spPr>
          <a:xfrm>
            <a:off x="5253764" y="3429000"/>
            <a:ext cx="38503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435A6-6ADB-BCAA-3663-15AD14C42F63}"/>
              </a:ext>
            </a:extLst>
          </p:cNvPr>
          <p:cNvSpPr txBox="1"/>
          <p:nvPr/>
        </p:nvSpPr>
        <p:spPr>
          <a:xfrm flipH="1">
            <a:off x="5638800" y="3340249"/>
            <a:ext cx="233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is used in joints to connect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B0A48-0580-BF66-5C7A-365CE925281F}"/>
              </a:ext>
            </a:extLst>
          </p:cNvPr>
          <p:cNvSpPr txBox="1"/>
          <p:nvPr/>
        </p:nvSpPr>
        <p:spPr>
          <a:xfrm>
            <a:off x="8552330" y="2363484"/>
            <a:ext cx="2088776" cy="38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Rotor: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F3AC41-83E9-5F81-48D0-5E845260C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659" y="2936892"/>
            <a:ext cx="3274258" cy="38273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3B9092-875D-6AEE-1AB6-F7BF10A672CE}"/>
              </a:ext>
            </a:extLst>
          </p:cNvPr>
          <p:cNvCxnSpPr/>
          <p:nvPr/>
        </p:nvCxnSpPr>
        <p:spPr>
          <a:xfrm flipH="1">
            <a:off x="7494494" y="5638800"/>
            <a:ext cx="860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D7A354-E5A4-2576-C926-55CE96B97F22}"/>
              </a:ext>
            </a:extLst>
          </p:cNvPr>
          <p:cNvSpPr txBox="1"/>
          <p:nvPr/>
        </p:nvSpPr>
        <p:spPr>
          <a:xfrm>
            <a:off x="5306659" y="5626894"/>
            <a:ext cx="26179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The 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ROTOR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 uses a 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robotic arm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 and sterile, ready-to-use replica plating pads to pick up samples of cells from culture plates</a:t>
            </a:r>
            <a:r>
              <a:rPr lang="en-US" b="0" i="0" dirty="0">
                <a:effectLst/>
                <a:latin typeface="arial" panose="020B0604020202020204" pitchFamily="34" charset="0"/>
              </a:rPr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21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0454-9010-9BB6-F4E6-3194F04ADA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r>
              <a:rPr lang="en-US" dirty="0"/>
              <a:t>Components: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8330D-2B92-CD6B-3483-1A9D683F76D4}"/>
              </a:ext>
            </a:extLst>
          </p:cNvPr>
          <p:cNvSpPr txBox="1"/>
          <p:nvPr/>
        </p:nvSpPr>
        <p:spPr>
          <a:xfrm>
            <a:off x="123647" y="179356"/>
            <a:ext cx="261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Arm-1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C7466-E566-2394-CA62-67C60D23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596"/>
            <a:ext cx="3728388" cy="2708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E5D29-E35F-73DC-D2D1-B3BCA7223088}"/>
              </a:ext>
            </a:extLst>
          </p:cNvPr>
          <p:cNvSpPr txBox="1"/>
          <p:nvPr/>
        </p:nvSpPr>
        <p:spPr>
          <a:xfrm>
            <a:off x="4504764" y="84275"/>
            <a:ext cx="1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Arm-2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E826B-FD30-CC4E-2788-4EA04CF1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706" y="718459"/>
            <a:ext cx="2891118" cy="2552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E5110-1E1A-80E3-1A73-9ADF3B0F22DE}"/>
              </a:ext>
            </a:extLst>
          </p:cNvPr>
          <p:cNvSpPr txBox="1"/>
          <p:nvPr/>
        </p:nvSpPr>
        <p:spPr>
          <a:xfrm>
            <a:off x="8364071" y="141602"/>
            <a:ext cx="1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Arm-3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D0B0A4-395A-3B01-79CC-FAE604220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589" y="640527"/>
            <a:ext cx="3738767" cy="27082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E139C-B3AC-117C-4AA8-0522224FE1B8}"/>
              </a:ext>
            </a:extLst>
          </p:cNvPr>
          <p:cNvSpPr txBox="1"/>
          <p:nvPr/>
        </p:nvSpPr>
        <p:spPr>
          <a:xfrm>
            <a:off x="-19448" y="3402530"/>
            <a:ext cx="218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Arm-4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372FC-9923-B222-3BD9-6003A436FBB6}"/>
              </a:ext>
            </a:extLst>
          </p:cNvPr>
          <p:cNvSpPr txBox="1"/>
          <p:nvPr/>
        </p:nvSpPr>
        <p:spPr>
          <a:xfrm>
            <a:off x="6190129" y="3628524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Arm-5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68A772-11F4-DCBF-81BC-924866F5A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2" y="4285717"/>
            <a:ext cx="3646146" cy="20096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886659-7603-027E-D041-25665B0AB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922" y="4496928"/>
            <a:ext cx="5464013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1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F81879-BA84-BC13-FEEC-7D0D31D76F94}"/>
              </a:ext>
            </a:extLst>
          </p:cNvPr>
          <p:cNvSpPr txBox="1"/>
          <p:nvPr/>
        </p:nvSpPr>
        <p:spPr>
          <a:xfrm>
            <a:off x="340659" y="331694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Arm-6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68E78-1E49-FA26-331D-CEB0AD05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4" y="1056056"/>
            <a:ext cx="5041230" cy="1554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D10379-116F-70DE-6DFB-1726962F5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976" y="1099937"/>
            <a:ext cx="4682642" cy="3541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8081A-E5AB-5BBF-2809-843A4EBCE3D8}"/>
              </a:ext>
            </a:extLst>
          </p:cNvPr>
          <p:cNvSpPr txBox="1"/>
          <p:nvPr/>
        </p:nvSpPr>
        <p:spPr>
          <a:xfrm>
            <a:off x="6355976" y="331694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Arm-7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9BFA3-90CB-B7E9-AB88-D80E556FA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6" y="3262392"/>
            <a:ext cx="3738282" cy="3481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B01328-CF50-CC63-2781-D7E80EF28958}"/>
              </a:ext>
            </a:extLst>
          </p:cNvPr>
          <p:cNvSpPr txBox="1"/>
          <p:nvPr/>
        </p:nvSpPr>
        <p:spPr>
          <a:xfrm>
            <a:off x="735106" y="2686236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Arm-8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4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y Saying &quot;Thank You&quot; Matters - Crown Connect">
            <a:extLst>
              <a:ext uri="{FF2B5EF4-FFF2-40B4-BE49-F238E27FC236}">
                <a16:creationId xmlns:a16="http://schemas.microsoft.com/office/drawing/2014/main" id="{51446EEA-B8E7-D1D6-07C7-A9405DECA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" y="0"/>
            <a:ext cx="10560424" cy="703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93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931D47-A7BC-206A-90D6-425B4D822DB2}"/>
              </a:ext>
            </a:extLst>
          </p:cNvPr>
          <p:cNvSpPr txBox="1"/>
          <p:nvPr/>
        </p:nvSpPr>
        <p:spPr>
          <a:xfrm>
            <a:off x="152400" y="14343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Code: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4A8BE-76F5-C6E7-AB3A-0500FF42946A}"/>
              </a:ext>
            </a:extLst>
          </p:cNvPr>
          <p:cNvSpPr txBox="1"/>
          <p:nvPr/>
        </p:nvSpPr>
        <p:spPr>
          <a:xfrm>
            <a:off x="152400" y="797859"/>
            <a:ext cx="11277600" cy="52629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b="1" dirty="0"/>
              <a:t>import </a:t>
            </a:r>
            <a:r>
              <a:rPr lang="en-IN" sz="1400" b="1" dirty="0" err="1"/>
              <a:t>tensorflow</a:t>
            </a:r>
            <a:r>
              <a:rPr lang="en-IN" sz="1400" b="1" dirty="0"/>
              <a:t> as </a:t>
            </a:r>
            <a:r>
              <a:rPr lang="en-IN" sz="1400" b="1" dirty="0" err="1"/>
              <a:t>tf</a:t>
            </a:r>
            <a:endParaRPr lang="en-IN" sz="1400" b="1" dirty="0"/>
          </a:p>
          <a:p>
            <a:r>
              <a:rPr lang="en-IN" sz="1400" b="1" dirty="0"/>
              <a:t>import sys</a:t>
            </a:r>
          </a:p>
          <a:p>
            <a:r>
              <a:rPr lang="en-IN" sz="1400" b="1" dirty="0"/>
              <a:t>import time</a:t>
            </a:r>
          </a:p>
          <a:p>
            <a:r>
              <a:rPr lang="en-IN" sz="1400" b="1" dirty="0"/>
              <a:t>import cv2</a:t>
            </a:r>
          </a:p>
          <a:p>
            <a:r>
              <a:rPr lang="en-IN" sz="1400" b="1" dirty="0"/>
              <a:t>import </a:t>
            </a:r>
            <a:r>
              <a:rPr lang="en-IN" sz="1400" b="1" dirty="0" err="1"/>
              <a:t>RPi.GPIO</a:t>
            </a:r>
            <a:r>
              <a:rPr lang="en-IN" sz="1400" b="1" dirty="0"/>
              <a:t> as GPIO </a:t>
            </a:r>
          </a:p>
          <a:p>
            <a:r>
              <a:rPr lang="en-IN" sz="1400" b="1" dirty="0" err="1"/>
              <a:t>GPIO.setmode</a:t>
            </a:r>
            <a:r>
              <a:rPr lang="en-IN" sz="1400" b="1" dirty="0"/>
              <a:t>(GPIO.BCM)</a:t>
            </a:r>
          </a:p>
          <a:p>
            <a:r>
              <a:rPr lang="en-IN" sz="1400" b="1" dirty="0" err="1"/>
              <a:t>GPIO.setwarnings</a:t>
            </a:r>
            <a:r>
              <a:rPr lang="en-IN" sz="1400" b="1" dirty="0"/>
              <a:t>(False)</a:t>
            </a:r>
          </a:p>
          <a:p>
            <a:r>
              <a:rPr lang="en-IN" sz="1400" b="1" dirty="0" err="1"/>
              <a:t>buz</a:t>
            </a:r>
            <a:r>
              <a:rPr lang="en-IN" sz="1400" b="1" dirty="0"/>
              <a:t>=26</a:t>
            </a:r>
          </a:p>
          <a:p>
            <a:r>
              <a:rPr lang="en-IN" sz="1400" b="1" dirty="0" err="1"/>
              <a:t>GPIO.setup</a:t>
            </a:r>
            <a:r>
              <a:rPr lang="en-IN" sz="1400" b="1" dirty="0"/>
              <a:t>(</a:t>
            </a:r>
            <a:r>
              <a:rPr lang="en-IN" sz="1400" b="1" dirty="0" err="1"/>
              <a:t>buz,GPIO.OUT</a:t>
            </a:r>
            <a:r>
              <a:rPr lang="en-IN" sz="1400" b="1" dirty="0"/>
              <a:t>)</a:t>
            </a:r>
          </a:p>
          <a:p>
            <a:r>
              <a:rPr lang="en-IN" sz="1400" b="1" dirty="0" err="1"/>
              <a:t>GPIO.output</a:t>
            </a:r>
            <a:r>
              <a:rPr lang="en-IN" sz="1400" b="1" dirty="0"/>
              <a:t>(buz,0)</a:t>
            </a:r>
          </a:p>
          <a:p>
            <a:r>
              <a:rPr lang="en-IN" sz="1400" b="1" dirty="0"/>
              <a:t>vs = cv2.VideoCapture(0)</a:t>
            </a:r>
          </a:p>
          <a:p>
            <a:r>
              <a:rPr lang="en-IN" sz="1400" b="1" dirty="0" err="1"/>
              <a:t>time.sleep</a:t>
            </a:r>
            <a:r>
              <a:rPr lang="en-IN" sz="1400" b="1" dirty="0"/>
              <a:t>(3)</a:t>
            </a:r>
          </a:p>
          <a:p>
            <a:r>
              <a:rPr lang="en-IN" sz="1400" b="1" dirty="0"/>
              <a:t>while(True):        </a:t>
            </a:r>
          </a:p>
          <a:p>
            <a:r>
              <a:rPr lang="en-IN" sz="1400" b="1" dirty="0"/>
              <a:t>(grabbed, frame) = </a:t>
            </a:r>
            <a:r>
              <a:rPr lang="en-IN" sz="1400" b="1" dirty="0" err="1"/>
              <a:t>vs.read</a:t>
            </a:r>
            <a:r>
              <a:rPr lang="en-IN" sz="1400" b="1" dirty="0"/>
              <a:t>()      </a:t>
            </a:r>
          </a:p>
          <a:p>
            <a:r>
              <a:rPr lang="en-IN" sz="1400" b="1" dirty="0"/>
              <a:t>  cv2.imshow('</a:t>
            </a:r>
            <a:r>
              <a:rPr lang="en-IN" sz="1400" b="1" dirty="0" err="1"/>
              <a:t>input',frame</a:t>
            </a:r>
            <a:r>
              <a:rPr lang="en-IN" sz="1400" b="1" dirty="0"/>
              <a:t>)      </a:t>
            </a:r>
          </a:p>
          <a:p>
            <a:r>
              <a:rPr lang="en-IN" sz="1400" b="1" dirty="0"/>
              <a:t>  if cv2.waitKey(1) &amp; 0xFF == </a:t>
            </a:r>
            <a:r>
              <a:rPr lang="en-IN" sz="1400" b="1" dirty="0" err="1"/>
              <a:t>ord</a:t>
            </a:r>
            <a:r>
              <a:rPr lang="en-IN" sz="1400" b="1" dirty="0"/>
              <a:t>('s'):            </a:t>
            </a:r>
          </a:p>
          <a:p>
            <a:r>
              <a:rPr lang="en-IN" sz="1400" b="1" dirty="0"/>
              <a:t>Break</a:t>
            </a:r>
          </a:p>
          <a:p>
            <a:r>
              <a:rPr lang="en-IN" sz="1400" b="1" dirty="0"/>
              <a:t>cv2.imwrite('</a:t>
            </a:r>
            <a:r>
              <a:rPr lang="en-IN" sz="1400" b="1" dirty="0" err="1"/>
              <a:t>test.jpg',frame</a:t>
            </a:r>
            <a:r>
              <a:rPr lang="en-IN" sz="1400" b="1" dirty="0"/>
              <a:t>)</a:t>
            </a:r>
          </a:p>
          <a:p>
            <a:r>
              <a:rPr lang="en-IN" sz="1400" b="1" dirty="0"/>
              <a:t>cv2.waitKey(10)</a:t>
            </a:r>
          </a:p>
          <a:p>
            <a:r>
              <a:rPr lang="en-IN" sz="1400" b="1" dirty="0" err="1"/>
              <a:t>image_path</a:t>
            </a:r>
            <a:r>
              <a:rPr lang="en-IN" sz="1400" b="1" dirty="0"/>
              <a:t> = 'test.jpg’</a:t>
            </a:r>
          </a:p>
          <a:p>
            <a:r>
              <a:rPr lang="en-IN" sz="1400" b="1" dirty="0" err="1"/>
              <a:t>graph_file</a:t>
            </a:r>
            <a:r>
              <a:rPr lang="en-IN" sz="1400" b="1" dirty="0"/>
              <a:t> = "</a:t>
            </a:r>
            <a:r>
              <a:rPr lang="en-IN" sz="1400" b="1" dirty="0" err="1"/>
              <a:t>Venomous_nonVenomous_inception.pb"labels_txt</a:t>
            </a:r>
            <a:r>
              <a:rPr lang="en-IN" sz="1400" b="1" dirty="0"/>
              <a:t> = "snake_labels.txt“</a:t>
            </a:r>
          </a:p>
          <a:p>
            <a:r>
              <a:rPr lang="en-IN" sz="1400" b="1" dirty="0"/>
              <a:t>with </a:t>
            </a:r>
            <a:r>
              <a:rPr lang="en-IN" sz="1400" b="1" dirty="0" err="1"/>
              <a:t>tf.gfile.FastGFile</a:t>
            </a:r>
            <a:r>
              <a:rPr lang="en-IN" sz="1400" b="1" dirty="0"/>
              <a:t>(</a:t>
            </a:r>
            <a:r>
              <a:rPr lang="en-IN" sz="1400" b="1" dirty="0" err="1"/>
              <a:t>graph_file</a:t>
            </a:r>
            <a:r>
              <a:rPr lang="en-IN" sz="1400" b="1" dirty="0"/>
              <a:t>, '</a:t>
            </a:r>
            <a:r>
              <a:rPr lang="en-IN" sz="1400" b="1" dirty="0" err="1"/>
              <a:t>rb</a:t>
            </a:r>
            <a:r>
              <a:rPr lang="en-IN" sz="1400" b="1" dirty="0"/>
              <a:t>') as f:        </a:t>
            </a:r>
            <a:r>
              <a:rPr lang="en-IN" sz="1400" b="1" dirty="0" err="1"/>
              <a:t>graph_def</a:t>
            </a:r>
            <a:r>
              <a:rPr lang="en-IN" sz="1400" b="1" dirty="0"/>
              <a:t> = </a:t>
            </a:r>
            <a:r>
              <a:rPr lang="en-IN" sz="1400" b="1" dirty="0" err="1"/>
              <a:t>tf.GraphDef</a:t>
            </a:r>
            <a:r>
              <a:rPr lang="en-IN" sz="1400" b="1" dirty="0"/>
              <a:t>()        </a:t>
            </a:r>
            <a:r>
              <a:rPr lang="en-IN" sz="1400" b="1" dirty="0" err="1"/>
              <a:t>graph_def.ParseFromString</a:t>
            </a:r>
            <a:r>
              <a:rPr lang="en-IN" sz="1400" b="1" dirty="0"/>
              <a:t>(</a:t>
            </a:r>
            <a:r>
              <a:rPr lang="en-IN" sz="1400" b="1" dirty="0" err="1"/>
              <a:t>f.read</a:t>
            </a:r>
            <a:r>
              <a:rPr lang="en-IN" sz="1400" b="1" dirty="0"/>
              <a:t>())        _ = </a:t>
            </a:r>
            <a:r>
              <a:rPr lang="en-IN" sz="1400" b="1" dirty="0" err="1"/>
              <a:t>tf.import_graph_def</a:t>
            </a:r>
            <a:r>
              <a:rPr lang="en-IN" sz="1400" b="1" dirty="0"/>
              <a:t>(</a:t>
            </a:r>
            <a:r>
              <a:rPr lang="en-IN" sz="1400" b="1" dirty="0" err="1"/>
              <a:t>graph_def</a:t>
            </a:r>
            <a:r>
              <a:rPr lang="en-IN" sz="1400" b="1" dirty="0"/>
              <a:t>, name=‘’)</a:t>
            </a:r>
          </a:p>
          <a:p>
            <a:r>
              <a:rPr lang="en-IN" sz="1400" b="1" dirty="0" err="1"/>
              <a:t>image_data</a:t>
            </a:r>
            <a:r>
              <a:rPr lang="en-IN" sz="1400" b="1" dirty="0"/>
              <a:t> = </a:t>
            </a:r>
            <a:r>
              <a:rPr lang="en-IN" sz="1400" b="1" dirty="0" err="1"/>
              <a:t>tf.gfile.FastGFile</a:t>
            </a:r>
            <a:r>
              <a:rPr lang="en-IN" sz="1400" b="1" dirty="0"/>
              <a:t>(</a:t>
            </a:r>
            <a:r>
              <a:rPr lang="en-IN" sz="1400" b="1" dirty="0" err="1"/>
              <a:t>image_path</a:t>
            </a:r>
            <a:r>
              <a:rPr lang="en-IN" sz="1400" b="1" dirty="0"/>
              <a:t>, '</a:t>
            </a:r>
            <a:r>
              <a:rPr lang="en-IN" sz="1400" b="1" dirty="0" err="1"/>
              <a:t>rb</a:t>
            </a:r>
            <a:r>
              <a:rPr lang="en-IN" sz="1400" b="1" dirty="0"/>
              <a:t>').read()</a:t>
            </a:r>
            <a:r>
              <a:rPr lang="en-IN" sz="1400" b="1" dirty="0" err="1"/>
              <a:t>label_lines</a:t>
            </a:r>
            <a:r>
              <a:rPr lang="en-IN" sz="1400" b="1" dirty="0"/>
              <a:t> = [</a:t>
            </a:r>
            <a:r>
              <a:rPr lang="en-IN" sz="1400" b="1" dirty="0" err="1"/>
              <a:t>line.rstrip</a:t>
            </a:r>
            <a:r>
              <a:rPr lang="en-IN" sz="1400" b="1" dirty="0"/>
              <a:t>() for line in </a:t>
            </a:r>
            <a:r>
              <a:rPr lang="en-IN" sz="1400" b="1" dirty="0" err="1"/>
              <a:t>tf.gfile.GFile</a:t>
            </a:r>
            <a:r>
              <a:rPr lang="en-IN" sz="1400" b="1" dirty="0"/>
              <a:t>(</a:t>
            </a:r>
            <a:r>
              <a:rPr lang="en-IN" sz="1400" b="1" dirty="0" err="1"/>
              <a:t>labels_txt</a:t>
            </a:r>
            <a:r>
              <a:rPr lang="en-IN" sz="1400" b="1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69934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128DB-0F15-68AE-FC68-CF3FE47E03B3}"/>
              </a:ext>
            </a:extLst>
          </p:cNvPr>
          <p:cNvSpPr txBox="1"/>
          <p:nvPr/>
        </p:nvSpPr>
        <p:spPr>
          <a:xfrm>
            <a:off x="358588" y="268941"/>
            <a:ext cx="10228730" cy="5355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800" b="1" dirty="0"/>
              <a:t>with </a:t>
            </a:r>
            <a:r>
              <a:rPr lang="en-IN" sz="1800" b="1" dirty="0" err="1"/>
              <a:t>tf.Session</a:t>
            </a:r>
            <a:r>
              <a:rPr lang="en-IN" sz="1800" b="1" dirty="0"/>
              <a:t>() as sess:   </a:t>
            </a:r>
          </a:p>
          <a:p>
            <a:r>
              <a:rPr lang="en-IN" sz="1800" b="1" dirty="0"/>
              <a:t>     </a:t>
            </a:r>
            <a:r>
              <a:rPr lang="en-IN" sz="1800" b="1" dirty="0" err="1"/>
              <a:t>softmax_tensor</a:t>
            </a:r>
            <a:r>
              <a:rPr lang="en-IN" sz="1800" b="1" dirty="0"/>
              <a:t> = </a:t>
            </a:r>
            <a:r>
              <a:rPr lang="en-IN" sz="1800" b="1" dirty="0" err="1"/>
              <a:t>sess.graph.get_tensor_by_name</a:t>
            </a:r>
            <a:r>
              <a:rPr lang="en-IN" sz="1800" b="1" dirty="0"/>
              <a:t>('final_result:0')     </a:t>
            </a:r>
          </a:p>
          <a:p>
            <a:r>
              <a:rPr lang="en-IN" sz="1800" b="1" dirty="0"/>
              <a:t>   predictions = </a:t>
            </a:r>
            <a:r>
              <a:rPr lang="en-IN" sz="1800" b="1" dirty="0" err="1"/>
              <a:t>sess.run</a:t>
            </a:r>
            <a:r>
              <a:rPr lang="en-IN" sz="1800" b="1" dirty="0"/>
              <a:t>(</a:t>
            </a:r>
            <a:r>
              <a:rPr lang="en-IN" sz="1800" b="1" dirty="0" err="1"/>
              <a:t>softmax_tensor</a:t>
            </a:r>
            <a:r>
              <a:rPr lang="en-IN" sz="1800" b="1" dirty="0"/>
              <a:t>,{'</a:t>
            </a:r>
            <a:r>
              <a:rPr lang="en-IN" sz="1800" b="1" dirty="0" err="1"/>
              <a:t>DecodeJpeg</a:t>
            </a:r>
            <a:r>
              <a:rPr lang="en-IN" sz="1800" b="1" dirty="0"/>
              <a:t>/contents:0': </a:t>
            </a:r>
            <a:r>
              <a:rPr lang="en-IN" sz="1800" b="1" dirty="0" err="1"/>
              <a:t>image_data</a:t>
            </a:r>
            <a:r>
              <a:rPr lang="en-IN" sz="1800" b="1" dirty="0"/>
              <a:t>})     </a:t>
            </a:r>
          </a:p>
          <a:p>
            <a:r>
              <a:rPr lang="en-IN" sz="1800" b="1" dirty="0"/>
              <a:t>   </a:t>
            </a:r>
            <a:r>
              <a:rPr lang="en-IN" sz="1800" b="1" dirty="0" err="1"/>
              <a:t>top_k</a:t>
            </a:r>
            <a:r>
              <a:rPr lang="en-IN" sz="1800" b="1" dirty="0"/>
              <a:t> = predictions[0].</a:t>
            </a:r>
            <a:r>
              <a:rPr lang="en-IN" sz="1800" b="1" dirty="0" err="1"/>
              <a:t>argsort</a:t>
            </a:r>
            <a:r>
              <a:rPr lang="en-IN" sz="1800" b="1" dirty="0"/>
              <a:t>()[-</a:t>
            </a:r>
            <a:r>
              <a:rPr lang="en-IN" sz="1800" b="1" dirty="0" err="1"/>
              <a:t>len</a:t>
            </a:r>
            <a:r>
              <a:rPr lang="en-IN" sz="1800" b="1" dirty="0"/>
              <a:t>(predictions[0]):][::-1]        temp = ['','']     </a:t>
            </a:r>
          </a:p>
          <a:p>
            <a:r>
              <a:rPr lang="en-IN" sz="1800" b="1" dirty="0"/>
              <a:t>   </a:t>
            </a:r>
            <a:r>
              <a:rPr lang="en-IN" sz="1800" b="1" dirty="0" err="1"/>
              <a:t>i</a:t>
            </a:r>
            <a:r>
              <a:rPr lang="en-IN" sz="1800" b="1" dirty="0"/>
              <a:t>=0       </a:t>
            </a:r>
          </a:p>
          <a:p>
            <a:r>
              <a:rPr lang="en-IN" sz="1800" b="1" dirty="0"/>
              <a:t> for </a:t>
            </a:r>
            <a:r>
              <a:rPr lang="en-IN" sz="1800" b="1" dirty="0" err="1"/>
              <a:t>node_id</a:t>
            </a:r>
            <a:r>
              <a:rPr lang="en-IN" sz="1800" b="1" dirty="0"/>
              <a:t> in </a:t>
            </a:r>
            <a:r>
              <a:rPr lang="en-IN" sz="1800" b="1" dirty="0" err="1"/>
              <a:t>top_k</a:t>
            </a:r>
            <a:r>
              <a:rPr lang="en-IN" sz="1800" b="1" dirty="0"/>
              <a:t>:                            </a:t>
            </a:r>
          </a:p>
          <a:p>
            <a:r>
              <a:rPr lang="en-IN" sz="1800" b="1" dirty="0"/>
              <a:t>    </a:t>
            </a:r>
            <a:r>
              <a:rPr lang="en-IN" sz="1800" b="1" dirty="0" err="1"/>
              <a:t>human_string</a:t>
            </a:r>
            <a:r>
              <a:rPr lang="en-IN" sz="1800" b="1" dirty="0"/>
              <a:t> = </a:t>
            </a:r>
            <a:r>
              <a:rPr lang="en-IN" sz="1800" b="1" dirty="0" err="1"/>
              <a:t>label_lines</a:t>
            </a:r>
            <a:r>
              <a:rPr lang="en-IN" sz="1800" b="1" dirty="0"/>
              <a:t>[</a:t>
            </a:r>
            <a:r>
              <a:rPr lang="en-IN" sz="1800" b="1" dirty="0" err="1"/>
              <a:t>node_id</a:t>
            </a:r>
            <a:r>
              <a:rPr lang="en-IN" sz="1800" b="1" dirty="0"/>
              <a:t>]                </a:t>
            </a:r>
          </a:p>
          <a:p>
            <a:r>
              <a:rPr lang="en-IN" sz="1800" b="1" dirty="0"/>
              <a:t>score = predictions[0][</a:t>
            </a:r>
            <a:r>
              <a:rPr lang="en-IN" sz="1800" b="1" dirty="0" err="1"/>
              <a:t>node_id</a:t>
            </a:r>
            <a:r>
              <a:rPr lang="en-IN" sz="1800" b="1" dirty="0"/>
              <a:t>]                </a:t>
            </a:r>
          </a:p>
          <a:p>
            <a:r>
              <a:rPr lang="en-IN" sz="1800" b="1" dirty="0"/>
              <a:t>print('%s (score = %.5f)’ %</a:t>
            </a:r>
          </a:p>
          <a:p>
            <a:r>
              <a:rPr lang="en-IN" sz="1800" b="1" dirty="0"/>
              <a:t> (</a:t>
            </a:r>
            <a:r>
              <a:rPr lang="en-IN" sz="1800" b="1" dirty="0" err="1"/>
              <a:t>human_string</a:t>
            </a:r>
            <a:r>
              <a:rPr lang="en-IN" sz="1800" b="1" dirty="0"/>
              <a:t>, score))               </a:t>
            </a:r>
          </a:p>
          <a:p>
            <a:r>
              <a:rPr lang="en-IN" sz="1800" b="1" dirty="0"/>
              <a:t> print(score)                </a:t>
            </a:r>
          </a:p>
          <a:p>
            <a:r>
              <a:rPr lang="en-IN" sz="1800" b="1" dirty="0" err="1"/>
              <a:t>i</a:t>
            </a:r>
            <a:r>
              <a:rPr lang="en-IN" sz="1800" b="1" dirty="0"/>
              <a:t>=i+1               </a:t>
            </a:r>
          </a:p>
          <a:p>
            <a:r>
              <a:rPr lang="en-IN" sz="1800" b="1" dirty="0"/>
              <a:t> if(</a:t>
            </a:r>
            <a:r>
              <a:rPr lang="en-IN" sz="1800" b="1" dirty="0" err="1"/>
              <a:t>i</a:t>
            </a:r>
            <a:r>
              <a:rPr lang="en-IN" sz="1800" b="1" dirty="0"/>
              <a:t>==1 and score&gt;0.5):                      </a:t>
            </a:r>
          </a:p>
          <a:p>
            <a:r>
              <a:rPr lang="en-IN" sz="1800" b="1" dirty="0"/>
              <a:t>  </a:t>
            </a:r>
            <a:r>
              <a:rPr lang="en-IN" sz="1800" b="1" dirty="0" err="1"/>
              <a:t>GPIO.output</a:t>
            </a:r>
            <a:r>
              <a:rPr lang="en-IN" sz="1800" b="1" dirty="0"/>
              <a:t>(buz,1)                        </a:t>
            </a:r>
          </a:p>
          <a:p>
            <a:r>
              <a:rPr lang="en-IN" sz="1800" b="1" dirty="0"/>
              <a:t>print('buzzer on')                        </a:t>
            </a:r>
          </a:p>
          <a:p>
            <a:r>
              <a:rPr lang="en-IN" sz="1800" b="1" dirty="0" err="1"/>
              <a:t>time.sleep</a:t>
            </a:r>
            <a:r>
              <a:rPr lang="en-IN" sz="1800" b="1" dirty="0"/>
              <a:t>(5)                        </a:t>
            </a:r>
          </a:p>
          <a:p>
            <a:r>
              <a:rPr lang="en-IN" sz="1800" b="1" dirty="0"/>
              <a:t>print('buzzer off')                     </a:t>
            </a:r>
          </a:p>
          <a:p>
            <a:r>
              <a:rPr lang="en-IN" sz="1800" b="1" dirty="0"/>
              <a:t>   </a:t>
            </a:r>
            <a:r>
              <a:rPr lang="en-IN" sz="1800" b="1" dirty="0" err="1"/>
              <a:t>GPIO.output</a:t>
            </a:r>
            <a:r>
              <a:rPr lang="en-IN" sz="1800" b="1" dirty="0"/>
              <a:t>(buz,0)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5240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A70F-3DF4-F91A-C519-561B1F3E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06D65-5AA6-33F9-E561-F1321AA31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6" y="2254645"/>
            <a:ext cx="5862918" cy="44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2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0BE-0219-4D98-A8FD-C2351B33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20EF3-4F0C-7319-0BDC-974314D4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54" y="2268352"/>
            <a:ext cx="8159375" cy="45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8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976C-B1AF-6206-2DE9-F2847680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681D4-BCB3-4A12-04E3-AD84001FA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88" y="2928657"/>
            <a:ext cx="61722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2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6110-550B-4437-3E85-A864150B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 Arm 3D model Design: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436B8-F191-1F5E-E427-48036955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2" y="2257984"/>
            <a:ext cx="11537576" cy="43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7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7C4E-3FF7-E877-E8FF-930754B5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26B26-2C97-87F9-D5B2-015D83538F1C}"/>
              </a:ext>
            </a:extLst>
          </p:cNvPr>
          <p:cNvSpPr txBox="1"/>
          <p:nvPr/>
        </p:nvSpPr>
        <p:spPr>
          <a:xfrm>
            <a:off x="654424" y="2268071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Front view: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D7E7B-2598-2798-1A56-5A2B8AA4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72" y="2880193"/>
            <a:ext cx="5166808" cy="3840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5E0BE-B50F-43F5-74C6-6DED5E98B1E4}"/>
              </a:ext>
            </a:extLst>
          </p:cNvPr>
          <p:cNvSpPr txBox="1"/>
          <p:nvPr/>
        </p:nvSpPr>
        <p:spPr>
          <a:xfrm>
            <a:off x="7871012" y="2268071"/>
            <a:ext cx="204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Back view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B4427F-0892-0462-1746-10DAC7E68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82485"/>
            <a:ext cx="5926601" cy="35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2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BE72-86B5-F1C2-CE05-1A4BB3D4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B27F6-387F-82F4-0FC8-AEA2DA35A7EE}"/>
              </a:ext>
            </a:extLst>
          </p:cNvPr>
          <p:cNvSpPr txBox="1"/>
          <p:nvPr/>
        </p:nvSpPr>
        <p:spPr>
          <a:xfrm>
            <a:off x="286871" y="2194574"/>
            <a:ext cx="245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 view: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E65E6-A239-FD64-6F98-FB516C86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6" y="3077848"/>
            <a:ext cx="5906014" cy="3179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7E0C3F-DEFE-FDD3-C705-ED4F5D4B51EA}"/>
              </a:ext>
            </a:extLst>
          </p:cNvPr>
          <p:cNvSpPr txBox="1"/>
          <p:nvPr/>
        </p:nvSpPr>
        <p:spPr>
          <a:xfrm>
            <a:off x="7449671" y="2230433"/>
            <a:ext cx="293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Bottom view: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B93F1F-3B20-B358-B57C-851B1F55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09" y="3077848"/>
            <a:ext cx="5684775" cy="31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42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582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Century Gothic</vt:lpstr>
      <vt:lpstr>Wingdings 3</vt:lpstr>
      <vt:lpstr>Ion Boardroom</vt:lpstr>
      <vt:lpstr>SNAKE DETECTION</vt:lpstr>
      <vt:lpstr>PowerPoint Presentation</vt:lpstr>
      <vt:lpstr>PowerPoint Presentation</vt:lpstr>
      <vt:lpstr>Architecture Design:</vt:lpstr>
      <vt:lpstr>Sample Input:</vt:lpstr>
      <vt:lpstr>Sample Output:</vt:lpstr>
      <vt:lpstr>Robotic Arm 3D model Design:</vt:lpstr>
      <vt:lpstr>Views:</vt:lpstr>
      <vt:lpstr>Views:</vt:lpstr>
      <vt:lpstr>Plane orientations:</vt:lpstr>
      <vt:lpstr>Plane Orientations:</vt:lpstr>
      <vt:lpstr>Overview of Robotic Arm:</vt:lpstr>
      <vt:lpstr>360 Degrees Rotations</vt:lpstr>
      <vt:lpstr>Components:</vt:lpstr>
      <vt:lpstr>Components:</vt:lpstr>
      <vt:lpstr>Components: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DETECTION USING ARDUINO AND RASPBERRY PI</dc:title>
  <dc:creator>D Shiva</dc:creator>
  <cp:lastModifiedBy>D Shiva</cp:lastModifiedBy>
  <cp:revision>12</cp:revision>
  <dcterms:created xsi:type="dcterms:W3CDTF">2022-11-18T15:39:31Z</dcterms:created>
  <dcterms:modified xsi:type="dcterms:W3CDTF">2022-12-28T04:27:35Z</dcterms:modified>
</cp:coreProperties>
</file>