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50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3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4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9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8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9BB1-C58B-4B62-B295-B9C0B782414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68D0-C37C-4F9E-B971-DC57538E1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5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S3 book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0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4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0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0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S3 book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book store</dc:title>
  <dc:creator>venkatesh chapalamadugu</dc:creator>
  <cp:lastModifiedBy>venkatesh chapalamadugu</cp:lastModifiedBy>
  <cp:revision>1</cp:revision>
  <dcterms:created xsi:type="dcterms:W3CDTF">2023-03-29T06:49:14Z</dcterms:created>
  <dcterms:modified xsi:type="dcterms:W3CDTF">2023-03-29T06:49:20Z</dcterms:modified>
</cp:coreProperties>
</file>