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9" r:id="rId6"/>
    <p:sldId id="267" r:id="rId7"/>
    <p:sldId id="268" r:id="rId8"/>
    <p:sldId id="266" r:id="rId9"/>
    <p:sldId id="265" r:id="rId10"/>
    <p:sldId id="264" r:id="rId11"/>
    <p:sldId id="263" r:id="rId12"/>
    <p:sldId id="259" r:id="rId13"/>
    <p:sldId id="274" r:id="rId14"/>
    <p:sldId id="272" r:id="rId15"/>
    <p:sldId id="2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2D5-1CAF-4436-8426-63EC26754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1B-1131-4DB9-BBEC-A3F2A44E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0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2D5-1CAF-4436-8426-63EC26754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1B-1131-4DB9-BBEC-A3F2A44E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2D5-1CAF-4436-8426-63EC26754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1B-1131-4DB9-BBEC-A3F2A44E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46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2D5-1CAF-4436-8426-63EC26754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1B-1131-4DB9-BBEC-A3F2A44E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9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2D5-1CAF-4436-8426-63EC26754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1B-1131-4DB9-BBEC-A3F2A44E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2D5-1CAF-4436-8426-63EC26754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1B-1131-4DB9-BBEC-A3F2A44E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3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2D5-1CAF-4436-8426-63EC26754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1B-1131-4DB9-BBEC-A3F2A44E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1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2D5-1CAF-4436-8426-63EC26754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1B-1131-4DB9-BBEC-A3F2A44E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2D5-1CAF-4436-8426-63EC26754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1B-1131-4DB9-BBEC-A3F2A44E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7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2D5-1CAF-4436-8426-63EC26754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1B-1131-4DB9-BBEC-A3F2A44E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1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2D5-1CAF-4436-8426-63EC26754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1B-1131-4DB9-BBEC-A3F2A44E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32D5-1CAF-4436-8426-63EC26754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BB1B-1131-4DB9-BBEC-A3F2A44EF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2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S3 static website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42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2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7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2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0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9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8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4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6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1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6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8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6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1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3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S3 static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static website</dc:title>
  <dc:creator>venkatesh chapalamadugu</dc:creator>
  <cp:lastModifiedBy>venkatesh chapalamadugu</cp:lastModifiedBy>
  <cp:revision>3</cp:revision>
  <dcterms:created xsi:type="dcterms:W3CDTF">2023-03-29T06:22:02Z</dcterms:created>
  <dcterms:modified xsi:type="dcterms:W3CDTF">2023-03-29T06:38:39Z</dcterms:modified>
</cp:coreProperties>
</file>