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8" r:id="rId7"/>
    <p:sldId id="266" r:id="rId8"/>
    <p:sldId id="267" r:id="rId9"/>
    <p:sldId id="264" r:id="rId10"/>
    <p:sldId id="265" r:id="rId11"/>
    <p:sldId id="260" r:id="rId12"/>
    <p:sldId id="261" r:id="rId13"/>
    <p:sldId id="272" r:id="rId14"/>
    <p:sldId id="274" r:id="rId15"/>
    <p:sldId id="273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2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30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57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85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9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63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0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93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93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43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49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1D37-B263-4269-B74E-AC0F70E626E0}" type="datetimeFigureOut">
              <a:rPr lang="en-IN" smtClean="0"/>
              <a:t>04-04-2023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2276-F2B2-439D-BEDF-B1E220C45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96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S3 versioning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5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4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09723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029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2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864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33576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5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98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1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3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82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S3 versioning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S3 versioning</dc:title>
  <dc:creator>venkatesh chapalamadugu</dc:creator>
  <cp:lastModifiedBy>venkatesh chapalamadugu</cp:lastModifiedBy>
  <cp:revision>3</cp:revision>
  <dcterms:created xsi:type="dcterms:W3CDTF">2023-03-29T06:07:08Z</dcterms:created>
  <dcterms:modified xsi:type="dcterms:W3CDTF">2023-04-04T11:43:39Z</dcterms:modified>
</cp:coreProperties>
</file>