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DC73-73AA-4268-BC44-53334BF71276}" type="datetimeFigureOut">
              <a:rPr lang="en-US" smtClean="0"/>
              <a:pPr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1D24-AA9A-4C2E-9EB8-E44B91D901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 Machine on AWS </a:t>
            </a:r>
            <a:r>
              <a:rPr lang="en-IN" dirty="0" err="1" smtClean="0"/>
              <a:t>Consloe</a:t>
            </a:r>
            <a:r>
              <a:rPr lang="en-IN" dirty="0" smtClean="0"/>
              <a:t> with </a:t>
            </a:r>
            <a:r>
              <a:rPr lang="en-IN" dirty="0" err="1" smtClean="0"/>
              <a:t>Ubuntu</a:t>
            </a:r>
            <a:r>
              <a:rPr lang="en-IN" dirty="0" smtClean="0"/>
              <a:t> 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Step8:It loads the EC2 console and type the above commands.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Step8:Now copy the public ipv4 address and paste in a new window.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Step1:Go to the AWS Console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Step2:Now search for </a:t>
            </a:r>
            <a:r>
              <a:rPr lang="en-IN" dirty="0" smtClean="0"/>
              <a:t>EC2</a:t>
            </a:r>
            <a:r>
              <a:rPr lang="en-IN" dirty="0" smtClean="0"/>
              <a:t> </a:t>
            </a:r>
            <a:r>
              <a:rPr lang="en-IN" dirty="0" smtClean="0"/>
              <a:t>and click on instances 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Step3:click on launch instances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Step4:Now fill the contents and click on launch instances.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Step5:Now click on view all instances.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Step6:Select the </a:t>
            </a:r>
            <a:r>
              <a:rPr lang="en-IN" dirty="0" err="1" smtClean="0"/>
              <a:t>ubuntu-serever</a:t>
            </a:r>
            <a:r>
              <a:rPr lang="en-IN" dirty="0" smtClean="0"/>
              <a:t> instance and click on connect.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Step7:Now,select EC2 instance </a:t>
            </a:r>
            <a:r>
              <a:rPr lang="en-IN" dirty="0" err="1" smtClean="0"/>
              <a:t>conect</a:t>
            </a:r>
            <a:r>
              <a:rPr lang="en-IN" dirty="0" smtClean="0"/>
              <a:t> and click on connect.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Commands:</a:t>
            </a:r>
          </a:p>
          <a:p>
            <a:r>
              <a:rPr lang="en-IN" dirty="0" err="1"/>
              <a:t>s</a:t>
            </a:r>
            <a:r>
              <a:rPr lang="en-IN" dirty="0" err="1" smtClean="0"/>
              <a:t>udo</a:t>
            </a:r>
            <a:r>
              <a:rPr lang="en-IN" dirty="0" smtClean="0"/>
              <a:t> </a:t>
            </a:r>
            <a:r>
              <a:rPr lang="en-IN" dirty="0" err="1" smtClean="0"/>
              <a:t>su</a:t>
            </a:r>
            <a:r>
              <a:rPr lang="en-IN" dirty="0" smtClean="0"/>
              <a:t> –</a:t>
            </a:r>
          </a:p>
          <a:p>
            <a:r>
              <a:rPr lang="en-IN" dirty="0"/>
              <a:t>a</a:t>
            </a:r>
            <a:r>
              <a:rPr lang="en-IN" dirty="0" smtClean="0"/>
              <a:t>pt-get update –y</a:t>
            </a:r>
          </a:p>
          <a:p>
            <a:r>
              <a:rPr lang="en-IN" dirty="0"/>
              <a:t>a</a:t>
            </a:r>
            <a:r>
              <a:rPr lang="en-IN" dirty="0" smtClean="0"/>
              <a:t>pt-get install apache2 -y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Virtual Machine on AWS Consloe with Ubuntu OS</vt:lpstr>
      <vt:lpstr>Step1:Go to the AWS Console</vt:lpstr>
      <vt:lpstr>Step2:Now search for EC2 and click on instances </vt:lpstr>
      <vt:lpstr>Step3:click on launch instances</vt:lpstr>
      <vt:lpstr>Step4:Now fill the contents and click on launch instances.</vt:lpstr>
      <vt:lpstr>Step5:Now click on view all instances.</vt:lpstr>
      <vt:lpstr>Step6:Select the ubuntu-serever instance and click on connect.</vt:lpstr>
      <vt:lpstr>Step7:Now,select EC2 instance conect and click on connect.</vt:lpstr>
      <vt:lpstr>List of Commands</vt:lpstr>
      <vt:lpstr>Step8:It loads the EC2 console and type the above commands.</vt:lpstr>
      <vt:lpstr>Slide 11</vt:lpstr>
      <vt:lpstr>Step8:Now copy the public ipv4 address and paste in a new window.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2023-03-15T04:36:53Z</dcterms:created>
  <dcterms:modified xsi:type="dcterms:W3CDTF">2023-03-15T06:24:52Z</dcterms:modified>
</cp:coreProperties>
</file>