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62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F2C8-8F0E-46DD-8F7B-56F9CDCAA39B}" type="datetimeFigureOut">
              <a:rPr lang="en-US" smtClean="0"/>
              <a:t>3/15/2023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288B-681D-4507-9AD5-9D4C80B4E5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F2C8-8F0E-46DD-8F7B-56F9CDCAA39B}" type="datetimeFigureOut">
              <a:rPr lang="en-US" smtClean="0"/>
              <a:t>3/15/2023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288B-681D-4507-9AD5-9D4C80B4E5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F2C8-8F0E-46DD-8F7B-56F9CDCAA39B}" type="datetimeFigureOut">
              <a:rPr lang="en-US" smtClean="0"/>
              <a:t>3/15/2023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288B-681D-4507-9AD5-9D4C80B4E5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F2C8-8F0E-46DD-8F7B-56F9CDCAA39B}" type="datetimeFigureOut">
              <a:rPr lang="en-US" smtClean="0"/>
              <a:t>3/15/2023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288B-681D-4507-9AD5-9D4C80B4E5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F2C8-8F0E-46DD-8F7B-56F9CDCAA39B}" type="datetimeFigureOut">
              <a:rPr lang="en-US" smtClean="0"/>
              <a:t>3/15/2023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288B-681D-4507-9AD5-9D4C80B4E5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F2C8-8F0E-46DD-8F7B-56F9CDCAA39B}" type="datetimeFigureOut">
              <a:rPr lang="en-US" smtClean="0"/>
              <a:t>3/15/2023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288B-681D-4507-9AD5-9D4C80B4E5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F2C8-8F0E-46DD-8F7B-56F9CDCAA39B}" type="datetimeFigureOut">
              <a:rPr lang="en-US" smtClean="0"/>
              <a:t>3/15/2023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288B-681D-4507-9AD5-9D4C80B4E5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F2C8-8F0E-46DD-8F7B-56F9CDCAA39B}" type="datetimeFigureOut">
              <a:rPr lang="en-US" smtClean="0"/>
              <a:t>3/15/2023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288B-681D-4507-9AD5-9D4C80B4E5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F2C8-8F0E-46DD-8F7B-56F9CDCAA39B}" type="datetimeFigureOut">
              <a:rPr lang="en-US" smtClean="0"/>
              <a:t>3/15/2023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288B-681D-4507-9AD5-9D4C80B4E5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F2C8-8F0E-46DD-8F7B-56F9CDCAA39B}" type="datetimeFigureOut">
              <a:rPr lang="en-US" smtClean="0"/>
              <a:t>3/15/2023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288B-681D-4507-9AD5-9D4C80B4E5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F2C8-8F0E-46DD-8F7B-56F9CDCAA39B}" type="datetimeFigureOut">
              <a:rPr lang="en-US" smtClean="0"/>
              <a:t>3/15/2023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288B-681D-4507-9AD5-9D4C80B4E5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3F2C8-8F0E-46DD-8F7B-56F9CDCAA39B}" type="datetimeFigureOut">
              <a:rPr lang="en-US" smtClean="0"/>
              <a:t>3/15/2023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288B-681D-4507-9AD5-9D4C80B4E5E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Hosting a website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Step1:Go to the EC2 dashboard.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21537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Step3:Create a new instance using Linux AMI .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Step4:Click on </a:t>
            </a:r>
            <a:r>
              <a:rPr lang="en-IN" dirty="0" err="1" smtClean="0"/>
              <a:t>linux</a:t>
            </a:r>
            <a:r>
              <a:rPr lang="en-IN" dirty="0" smtClean="0"/>
              <a:t>-host and connect it.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Step5:Select EC2 instance connect.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Step3:Run the commands as shown below.</a:t>
            </a:r>
            <a:endParaRPr lang="en-IN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Step4:Run the commands as shown below.</a:t>
            </a:r>
            <a:endParaRPr lang="en-IN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Step5:Copy the public ipv4 address and paste in new window.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54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Hosting a website</vt:lpstr>
      <vt:lpstr>Step1:Go to the EC2 dashboard.</vt:lpstr>
      <vt:lpstr>Step3:Create a new instance using Linux AMI .</vt:lpstr>
      <vt:lpstr>Step4:Click on linux-host and connect it.</vt:lpstr>
      <vt:lpstr>Step5:Select EC2 instance connect.</vt:lpstr>
      <vt:lpstr>Step3:Run the commands as shown below.</vt:lpstr>
      <vt:lpstr>Step4:Run the commands as shown below.</vt:lpstr>
      <vt:lpstr>Step5:Copy the public ipv4 address and paste in new window.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Hosting a website</dc:title>
  <dc:creator>user</dc:creator>
  <cp:lastModifiedBy>user</cp:lastModifiedBy>
  <cp:revision>6</cp:revision>
  <dcterms:created xsi:type="dcterms:W3CDTF">2023-03-15T05:37:09Z</dcterms:created>
  <dcterms:modified xsi:type="dcterms:W3CDTF">2023-03-15T06:28:49Z</dcterms:modified>
</cp:coreProperties>
</file>