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-2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509D-3D23-4C09-8998-A2060F011721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092C-7D9D-4EC0-BDF0-B24008C24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24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509D-3D23-4C09-8998-A2060F011721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092C-7D9D-4EC0-BDF0-B24008C24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68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509D-3D23-4C09-8998-A2060F011721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092C-7D9D-4EC0-BDF0-B24008C24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71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509D-3D23-4C09-8998-A2060F011721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092C-7D9D-4EC0-BDF0-B24008C24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97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509D-3D23-4C09-8998-A2060F011721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092C-7D9D-4EC0-BDF0-B24008C24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58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509D-3D23-4C09-8998-A2060F011721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092C-7D9D-4EC0-BDF0-B24008C24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00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509D-3D23-4C09-8998-A2060F011721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092C-7D9D-4EC0-BDF0-B24008C24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95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509D-3D23-4C09-8998-A2060F011721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092C-7D9D-4EC0-BDF0-B24008C24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4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509D-3D23-4C09-8998-A2060F011721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092C-7D9D-4EC0-BDF0-B24008C24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56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509D-3D23-4C09-8998-A2060F011721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092C-7D9D-4EC0-BDF0-B24008C24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96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509D-3D23-4C09-8998-A2060F011721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092C-7D9D-4EC0-BDF0-B24008C24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05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3509D-3D23-4C09-8998-A2060F011721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C092C-7D9D-4EC0-BDF0-B24008C24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62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 Transfer between local desktop to EC2 Linux Instance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203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Step9:Now edit the text file.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46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Step10:Now open </a:t>
            </a:r>
            <a:r>
              <a:rPr lang="en-US" dirty="0" err="1" smtClean="0"/>
              <a:t>powershell</a:t>
            </a:r>
            <a:r>
              <a:rPr lang="en-US" dirty="0" smtClean="0"/>
              <a:t> and run the below commands.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78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Step12:The file is transferred from ec2 </a:t>
            </a:r>
            <a:r>
              <a:rPr lang="en-US" dirty="0" err="1" smtClean="0"/>
              <a:t>linux</a:t>
            </a:r>
            <a:r>
              <a:rPr lang="en-US" dirty="0" smtClean="0"/>
              <a:t> instance to the local desktop.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32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Step12:Open the downloaded file 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8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Step1:Create a </a:t>
            </a:r>
            <a:r>
              <a:rPr lang="en-US" dirty="0"/>
              <a:t>L</a:t>
            </a:r>
            <a:r>
              <a:rPr lang="en-US" dirty="0" smtClean="0"/>
              <a:t>inux instance.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Step2:Connect to the </a:t>
            </a:r>
            <a:r>
              <a:rPr lang="en-US" dirty="0" err="1" smtClean="0"/>
              <a:t>linux</a:t>
            </a:r>
            <a:r>
              <a:rPr lang="en-US" dirty="0" smtClean="0"/>
              <a:t> instance.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Step3:create a new folder in the </a:t>
            </a:r>
            <a:r>
              <a:rPr lang="en-US" dirty="0" err="1" smtClean="0"/>
              <a:t>linux</a:t>
            </a:r>
            <a:r>
              <a:rPr lang="en-US" dirty="0" smtClean="0"/>
              <a:t> instance.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29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Step3:now come to the local desktop and create a text file as shown below.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47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Step5:Copy the IPv4 DNS address of </a:t>
            </a:r>
            <a:r>
              <a:rPr lang="en-US" dirty="0" err="1" smtClean="0"/>
              <a:t>linux</a:t>
            </a:r>
            <a:r>
              <a:rPr lang="en-US" dirty="0" smtClean="0"/>
              <a:t> instance.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9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22997" cy="18930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Step6:Now open the </a:t>
            </a:r>
            <a:r>
              <a:rPr lang="en-US" dirty="0" err="1" smtClean="0"/>
              <a:t>powershell</a:t>
            </a:r>
            <a:r>
              <a:rPr lang="en-US" dirty="0" smtClean="0"/>
              <a:t> in the local desktop and run the series of commands shown below . The text file is uploaded to the ec2 </a:t>
            </a:r>
            <a:r>
              <a:rPr lang="en-US" dirty="0" err="1" smtClean="0"/>
              <a:t>linux</a:t>
            </a:r>
            <a:r>
              <a:rPr lang="en-US" dirty="0" smtClean="0"/>
              <a:t> instance.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313" y="2326557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6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Step7:Now </a:t>
            </a:r>
            <a:r>
              <a:rPr lang="en-US" dirty="0" err="1" smtClean="0"/>
              <a:t>goto</a:t>
            </a:r>
            <a:r>
              <a:rPr lang="en-US" dirty="0" smtClean="0"/>
              <a:t> the </a:t>
            </a:r>
            <a:r>
              <a:rPr lang="en-US" dirty="0" err="1" smtClean="0"/>
              <a:t>linux</a:t>
            </a:r>
            <a:r>
              <a:rPr lang="en-US" dirty="0" smtClean="0"/>
              <a:t> instance and open the uploaded text file.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34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Step8:The uploaded text file from desktop to the </a:t>
            </a:r>
            <a:r>
              <a:rPr lang="en-US" dirty="0" err="1" smtClean="0"/>
              <a:t>linux</a:t>
            </a:r>
            <a:r>
              <a:rPr lang="en-US" dirty="0" smtClean="0"/>
              <a:t> instance is shown below.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84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140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File Transfer between local desktop to EC2 Linux Instance</vt:lpstr>
      <vt:lpstr>Step1:Create a Linux instance.</vt:lpstr>
      <vt:lpstr>Step2:Connect to the linux instance.</vt:lpstr>
      <vt:lpstr>Step3:create a new folder in the linux instance.</vt:lpstr>
      <vt:lpstr>Step3:now come to the local desktop and create a text file as shown below.</vt:lpstr>
      <vt:lpstr>Step5:Copy the IPv4 DNS address of linux instance.</vt:lpstr>
      <vt:lpstr>Step6:Now open the powershell in the local desktop and run the series of commands shown below . The text file is uploaded to the ec2 linux instance.</vt:lpstr>
      <vt:lpstr>Step7:Now goto the linux instance and open the uploaded text file.</vt:lpstr>
      <vt:lpstr>Step8:The uploaded text file from desktop to the linux instance is shown below.</vt:lpstr>
      <vt:lpstr>Step9:Now edit the text file.</vt:lpstr>
      <vt:lpstr>Step10:Now open powershell and run the below commands.</vt:lpstr>
      <vt:lpstr>Step12:The file is transferred from ec2 linux instance to the local desktop.</vt:lpstr>
      <vt:lpstr>Step12:Open the downloaded file 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Transfer between local desktop to EC2 Linux Instance</dc:title>
  <dc:creator>venkatesh chapalamadugu</dc:creator>
  <cp:lastModifiedBy>venkatesh chapalamadugu</cp:lastModifiedBy>
  <cp:revision>6</cp:revision>
  <dcterms:created xsi:type="dcterms:W3CDTF">2023-04-04T13:22:06Z</dcterms:created>
  <dcterms:modified xsi:type="dcterms:W3CDTF">2023-04-10T05:06:12Z</dcterms:modified>
</cp:coreProperties>
</file>