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2" r:id="rId2"/>
    <p:sldId id="264" r:id="rId3"/>
    <p:sldId id="265" r:id="rId4"/>
    <p:sldId id="268" r:id="rId5"/>
    <p:sldId id="266" r:id="rId6"/>
    <p:sldId id="27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83" d="100"/>
          <a:sy n="83" d="100"/>
        </p:scale>
        <p:origin x="-629" y="-77"/>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1FC38466-5FF7-4AFA-91A8-64EC523FF364}" type="datetimeFigureOut">
              <a:rPr lang="en-IN" smtClean="0"/>
              <a:pPr/>
              <a:t>06-12-2021</a:t>
            </a:fld>
            <a:endParaRPr lang="en-IN"/>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IN"/>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AE7118E2-A1EE-439B-9ACA-208591BE9320}" type="slidenum">
              <a:rPr lang="en-IN" smtClean="0"/>
              <a:pPr/>
              <a:t>‹#›</a:t>
            </a:fld>
            <a:endParaRPr lang="en-IN"/>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xmlns="" val="2116140085"/>
      </p:ext>
    </p:extLst>
  </p:cSld>
  <p:clrMapOvr>
    <a:masterClrMapping/>
  </p:clrMapOvr>
  <p:extLst>
    <p:ext uri="{DCECCB84-F9BA-43D5-87BE-67443E8EF086}">
      <p15:sldGuideLst xmlns:p15="http://schemas.microsoft.com/office/powerpoint/2012/main" xmlns="">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C38466-5FF7-4AFA-91A8-64EC523FF364}" type="datetimeFigureOut">
              <a:rPr lang="en-IN" smtClean="0"/>
              <a:pPr/>
              <a:t>06-12-2021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7118E2-A1EE-439B-9ACA-208591BE9320}" type="slidenum">
              <a:rPr lang="en-IN" smtClean="0"/>
              <a:pPr/>
              <a:t>‹#›</a:t>
            </a:fld>
            <a:endParaRPr lang="en-IN"/>
          </a:p>
        </p:txBody>
      </p:sp>
    </p:spTree>
    <p:extLst>
      <p:ext uri="{BB962C8B-B14F-4D97-AF65-F5344CB8AC3E}">
        <p14:creationId xmlns:p14="http://schemas.microsoft.com/office/powerpoint/2010/main" xmlns="" val="2647131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1FC38466-5FF7-4AFA-91A8-64EC523FF364}" type="datetimeFigureOut">
              <a:rPr lang="en-IN" smtClean="0"/>
              <a:pPr/>
              <a:t>06-12-2021</a:t>
            </a:fld>
            <a:endParaRPr lang="en-IN"/>
          </a:p>
        </p:txBody>
      </p:sp>
      <p:sp>
        <p:nvSpPr>
          <p:cNvPr id="5" name="Footer Placeholder 4"/>
          <p:cNvSpPr>
            <a:spLocks noGrp="1"/>
          </p:cNvSpPr>
          <p:nvPr>
            <p:ph type="ftr" sz="quarter" idx="11"/>
          </p:nvPr>
        </p:nvSpPr>
        <p:spPr>
          <a:xfrm>
            <a:off x="2933699" y="6296615"/>
            <a:ext cx="5959577" cy="365125"/>
          </a:xfrm>
        </p:spPr>
        <p:txBody>
          <a:bodyPr/>
          <a:lstStyle/>
          <a:p>
            <a:endParaRPr lang="en-IN"/>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AE7118E2-A1EE-439B-9ACA-208591BE9320}" type="slidenum">
              <a:rPr lang="en-IN" smtClean="0"/>
              <a:pPr/>
              <a:t>‹#›</a:t>
            </a:fld>
            <a:endParaRPr lang="en-IN"/>
          </a:p>
        </p:txBody>
      </p:sp>
      <p:cxnSp>
        <p:nvCxnSpPr>
          <p:cNvPr id="7" name="Straight Connector 6"/>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917254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C38466-5FF7-4AFA-91A8-64EC523FF364}" type="datetimeFigureOut">
              <a:rPr lang="en-IN" smtClean="0"/>
              <a:pPr/>
              <a:t>06-12-2021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7118E2-A1EE-439B-9ACA-208591BE9320}" type="slidenum">
              <a:rPr lang="en-IN" smtClean="0"/>
              <a:pPr/>
              <a:t>‹#›</a:t>
            </a:fld>
            <a:endParaRPr lang="en-IN"/>
          </a:p>
        </p:txBody>
      </p:sp>
    </p:spTree>
    <p:extLst>
      <p:ext uri="{BB962C8B-B14F-4D97-AF65-F5344CB8AC3E}">
        <p14:creationId xmlns:p14="http://schemas.microsoft.com/office/powerpoint/2010/main" xmlns="" val="79637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1FC38466-5FF7-4AFA-91A8-64EC523FF364}" type="datetimeFigureOut">
              <a:rPr lang="en-IN" smtClean="0"/>
              <a:pPr/>
              <a:t>06-12-2021</a:t>
            </a:fld>
            <a:endParaRPr lang="en-IN"/>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IN"/>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AE7118E2-A1EE-439B-9ACA-208591BE9320}" type="slidenum">
              <a:rPr lang="en-IN" smtClean="0"/>
              <a:pPr/>
              <a:t>‹#›</a:t>
            </a:fld>
            <a:endParaRPr lang="en-IN"/>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xmlns="" val="1540640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C38466-5FF7-4AFA-91A8-64EC523FF364}" type="datetimeFigureOut">
              <a:rPr lang="en-IN" smtClean="0"/>
              <a:pPr/>
              <a:t>06-12-2021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7118E2-A1EE-439B-9ACA-208591BE9320}" type="slidenum">
              <a:rPr lang="en-IN" smtClean="0"/>
              <a:pPr/>
              <a:t>‹#›</a:t>
            </a:fld>
            <a:endParaRPr lang="en-IN"/>
          </a:p>
        </p:txBody>
      </p:sp>
    </p:spTree>
    <p:extLst>
      <p:ext uri="{BB962C8B-B14F-4D97-AF65-F5344CB8AC3E}">
        <p14:creationId xmlns:p14="http://schemas.microsoft.com/office/powerpoint/2010/main" xmlns="" val="663622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C38466-5FF7-4AFA-91A8-64EC523FF364}" type="datetimeFigureOut">
              <a:rPr lang="en-IN" smtClean="0"/>
              <a:pPr/>
              <a:t>06-12-2021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E7118E2-A1EE-439B-9ACA-208591BE9320}" type="slidenum">
              <a:rPr lang="en-IN" smtClean="0"/>
              <a:pPr/>
              <a:t>‹#›</a:t>
            </a:fld>
            <a:endParaRPr lang="en-IN"/>
          </a:p>
        </p:txBody>
      </p:sp>
    </p:spTree>
    <p:extLst>
      <p:ext uri="{BB962C8B-B14F-4D97-AF65-F5344CB8AC3E}">
        <p14:creationId xmlns:p14="http://schemas.microsoft.com/office/powerpoint/2010/main" xmlns="" val="285104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C38466-5FF7-4AFA-91A8-64EC523FF364}" type="datetimeFigureOut">
              <a:rPr lang="en-IN" smtClean="0"/>
              <a:pPr/>
              <a:t>06-12-2021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E7118E2-A1EE-439B-9ACA-208591BE9320}" type="slidenum">
              <a:rPr lang="en-IN" smtClean="0"/>
              <a:pPr/>
              <a:t>‹#›</a:t>
            </a:fld>
            <a:endParaRPr lang="en-IN"/>
          </a:p>
        </p:txBody>
      </p:sp>
    </p:spTree>
    <p:extLst>
      <p:ext uri="{BB962C8B-B14F-4D97-AF65-F5344CB8AC3E}">
        <p14:creationId xmlns:p14="http://schemas.microsoft.com/office/powerpoint/2010/main" xmlns="" val="1841006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1FC38466-5FF7-4AFA-91A8-64EC523FF364}" type="datetimeFigureOut">
              <a:rPr lang="en-IN" smtClean="0"/>
              <a:pPr/>
              <a:t>06-12-2021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E7118E2-A1EE-439B-9ACA-208591BE9320}" type="slidenum">
              <a:rPr lang="en-IN" smtClean="0"/>
              <a:pPr/>
              <a:t>‹#›</a:t>
            </a:fld>
            <a:endParaRPr lang="en-IN"/>
          </a:p>
        </p:txBody>
      </p:sp>
    </p:spTree>
    <p:extLst>
      <p:ext uri="{BB962C8B-B14F-4D97-AF65-F5344CB8AC3E}">
        <p14:creationId xmlns:p14="http://schemas.microsoft.com/office/powerpoint/2010/main" xmlns="" val="3935039446"/>
      </p:ext>
    </p:extLst>
  </p:cSld>
  <p:clrMapOvr>
    <a:masterClrMapping/>
  </p:clrMapOvr>
  <p:extLst>
    <p:ext uri="{DCECCB84-F9BA-43D5-87BE-67443E8EF086}">
      <p15:sldGuideLst xmlns:p15="http://schemas.microsoft.com/office/powerpoint/2012/main" xmlns="">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1FC38466-5FF7-4AFA-91A8-64EC523FF364}" type="datetimeFigureOut">
              <a:rPr lang="en-IN" smtClean="0"/>
              <a:pPr/>
              <a:t>06-12-2021</a:t>
            </a:fld>
            <a:endParaRPr lang="en-IN"/>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IN"/>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AE7118E2-A1EE-439B-9ACA-208591BE9320}" type="slidenum">
              <a:rPr lang="en-IN" smtClean="0"/>
              <a:pPr/>
              <a:t>‹#›</a:t>
            </a:fld>
            <a:endParaRPr lang="en-IN"/>
          </a:p>
        </p:txBody>
      </p:sp>
    </p:spTree>
    <p:extLst>
      <p:ext uri="{BB962C8B-B14F-4D97-AF65-F5344CB8AC3E}">
        <p14:creationId xmlns:p14="http://schemas.microsoft.com/office/powerpoint/2010/main" xmlns="" val="2521399507"/>
      </p:ext>
    </p:extLst>
  </p:cSld>
  <p:clrMapOvr>
    <a:masterClrMapping/>
  </p:clrMapOvr>
  <p:extLst>
    <p:ext uri="{DCECCB84-F9BA-43D5-87BE-67443E8EF086}">
      <p15:sldGuideLst xmlns:p15="http://schemas.microsoft.com/office/powerpoint/2012/main" xmlns="">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1FC38466-5FF7-4AFA-91A8-64EC523FF364}" type="datetimeFigureOut">
              <a:rPr lang="en-IN" smtClean="0"/>
              <a:pPr/>
              <a:t>06-12-2021</a:t>
            </a:fld>
            <a:endParaRPr lang="en-IN"/>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IN"/>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AE7118E2-A1EE-439B-9ACA-208591BE9320}" type="slidenum">
              <a:rPr lang="en-IN" smtClean="0"/>
              <a:pPr/>
              <a:t>‹#›</a:t>
            </a:fld>
            <a:endParaRPr lang="en-IN"/>
          </a:p>
        </p:txBody>
      </p:sp>
    </p:spTree>
    <p:extLst>
      <p:ext uri="{BB962C8B-B14F-4D97-AF65-F5344CB8AC3E}">
        <p14:creationId xmlns:p14="http://schemas.microsoft.com/office/powerpoint/2010/main" xmlns="" val="2594201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1FC38466-5FF7-4AFA-91A8-64EC523FF364}" type="datetimeFigureOut">
              <a:rPr lang="en-IN" smtClean="0"/>
              <a:pPr/>
              <a:t>06-12-2021</a:t>
            </a:fld>
            <a:endParaRPr lang="en-IN"/>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IN"/>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AE7118E2-A1EE-439B-9ACA-208591BE9320}" type="slidenum">
              <a:rPr lang="en-IN" smtClean="0"/>
              <a:pPr/>
              <a:t>‹#›</a:t>
            </a:fld>
            <a:endParaRPr lang="en-IN"/>
          </a:p>
        </p:txBody>
      </p:sp>
      <p:cxnSp>
        <p:nvCxnSpPr>
          <p:cNvPr id="9" name="Straight Connector 8"/>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0107685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13206" y="1443841"/>
            <a:ext cx="8496886" cy="1477328"/>
          </a:xfrm>
          <a:prstGeom prst="rect">
            <a:avLst/>
          </a:prstGeom>
        </p:spPr>
        <p:txBody>
          <a:bodyPr wrap="square">
            <a:spAutoFit/>
          </a:bodyPr>
          <a:lstStyle/>
          <a:p>
            <a:r>
              <a:rPr lang="en-US" b="1" dirty="0" smtClean="0"/>
              <a:t>Business Problem: </a:t>
            </a:r>
            <a:r>
              <a:rPr lang="en-US" dirty="0" smtClean="0"/>
              <a:t>A telecom company wants to use their historical customer data to predict </a:t>
            </a:r>
            <a:r>
              <a:rPr lang="en-US" dirty="0" smtClean="0"/>
              <a:t>that what </a:t>
            </a:r>
            <a:r>
              <a:rPr lang="en-US" dirty="0" smtClean="0"/>
              <a:t>type of </a:t>
            </a:r>
            <a:r>
              <a:rPr lang="en-US" dirty="0" smtClean="0"/>
              <a:t>Contract recommend to customers</a:t>
            </a:r>
            <a:r>
              <a:rPr lang="en-US" dirty="0" smtClean="0"/>
              <a:t>. You can analyze all relevant customer data and develop focused customer retention programs.</a:t>
            </a:r>
          </a:p>
          <a:p>
            <a:r>
              <a:rPr lang="en-US" i="1" dirty="0" smtClean="0"/>
              <a:t>So, We need to build a system which takes certain customer related data and </a:t>
            </a:r>
            <a:r>
              <a:rPr lang="en-US" dirty="0" smtClean="0"/>
              <a:t>recommend </a:t>
            </a:r>
            <a:r>
              <a:rPr lang="en-US" dirty="0" smtClean="0"/>
              <a:t>type of Contract</a:t>
            </a:r>
            <a:r>
              <a:rPr lang="en-US" dirty="0" smtClean="0"/>
              <a:t> </a:t>
            </a:r>
            <a:endParaRPr lang="en-US" i="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1304052" y="1842868"/>
            <a:ext cx="10087429" cy="36933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b="1" dirty="0" smtClean="0"/>
              <a:t>Approach</a:t>
            </a:r>
            <a:r>
              <a:rPr lang="en-US" b="1" dirty="0" smtClean="0"/>
              <a:t>: </a:t>
            </a:r>
            <a:r>
              <a:rPr lang="en-US" dirty="0" smtClean="0"/>
              <a:t>The approach we’ll be opting to solve this problem is a standard approach which can be used to solve almost all supervised learning problems and includes following steps </a:t>
            </a:r>
            <a:endParaRPr lang="en-US" dirty="0" smtClean="0"/>
          </a:p>
          <a:p>
            <a:endParaRPr lang="en-US" dirty="0" smtClean="0"/>
          </a:p>
          <a:p>
            <a:r>
              <a:rPr lang="en-US" b="1" dirty="0" smtClean="0"/>
              <a:t>⇨ </a:t>
            </a:r>
            <a:r>
              <a:rPr lang="en-US" b="1" dirty="0" smtClean="0"/>
              <a:t>Data Cleaning &amp; Visualization : </a:t>
            </a:r>
            <a:r>
              <a:rPr lang="en-US" dirty="0" smtClean="0"/>
              <a:t>This step is my favorite one as in this step only you get to know a lot about your data. Also, data cleaning is simply pre-processing the data before you go and build actual model</a:t>
            </a:r>
            <a:r>
              <a:rPr lang="en-US" dirty="0" smtClean="0"/>
              <a:t>.</a:t>
            </a:r>
          </a:p>
          <a:p>
            <a:endParaRPr lang="en-US" dirty="0" smtClean="0"/>
          </a:p>
          <a:p>
            <a:r>
              <a:rPr lang="en-US" b="1" dirty="0" smtClean="0"/>
              <a:t>⇨ Data Modeling &amp; Different Model’s Performance comparison: </a:t>
            </a:r>
            <a:r>
              <a:rPr lang="en-US" dirty="0" smtClean="0"/>
              <a:t>This step is general public’s favorite where we try to fit different set of models on our training data and test the same on testing data and compare performance of different model based on a chosen metric</a:t>
            </a:r>
            <a:r>
              <a:rPr lang="en-US" dirty="0" smtClean="0"/>
              <a:t>.</a:t>
            </a:r>
          </a:p>
          <a:p>
            <a:endParaRPr lang="en-US" dirty="0" smtClean="0"/>
          </a:p>
          <a:p>
            <a:r>
              <a:rPr lang="en-US" b="1" dirty="0" smtClean="0"/>
              <a:t>⇨ Model Deployment with Flask API: </a:t>
            </a:r>
            <a:r>
              <a:rPr lang="en-US" dirty="0" smtClean="0"/>
              <a:t>This step is what gives our model a real purpose where our model can now cater to real prediction, requested by user and give results in real time.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ChangeArrowheads="1"/>
          </p:cNvSpPr>
          <p:nvPr/>
        </p:nvSpPr>
        <p:spPr bwMode="auto">
          <a:xfrm>
            <a:off x="711200" y="585216"/>
            <a:ext cx="10856686" cy="31393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dirty="0" smtClean="0"/>
              <a:t>MODEL DEPLOYMENT WITH FLASK </a:t>
            </a:r>
            <a:r>
              <a:rPr lang="en-US" dirty="0" smtClean="0"/>
              <a:t>API</a:t>
            </a:r>
          </a:p>
          <a:p>
            <a:pPr algn="ctr"/>
            <a:endParaRPr lang="en-US" dirty="0" smtClean="0"/>
          </a:p>
          <a:p>
            <a:r>
              <a:rPr lang="en-US" b="1" dirty="0" smtClean="0"/>
              <a:t>home</a:t>
            </a:r>
            <a:r>
              <a:rPr lang="en-US" b="1" dirty="0" smtClean="0"/>
              <a:t>()</a:t>
            </a:r>
            <a:r>
              <a:rPr lang="en-US" dirty="0" smtClean="0"/>
              <a:t> : It simply loads homepage.html when application is launched on port </a:t>
            </a:r>
            <a:r>
              <a:rPr lang="en-US" b="1" dirty="0" smtClean="0"/>
              <a:t>127.0.0.1:5000</a:t>
            </a:r>
          </a:p>
          <a:p>
            <a:endParaRPr lang="en-US" b="1" dirty="0" smtClean="0"/>
          </a:p>
          <a:p>
            <a:r>
              <a:rPr lang="en-US" b="1" dirty="0" err="1" smtClean="0"/>
              <a:t>My_data</a:t>
            </a:r>
            <a:r>
              <a:rPr lang="en-US" b="1" dirty="0" smtClean="0"/>
              <a:t>()</a:t>
            </a:r>
            <a:r>
              <a:rPr lang="en-US" b="1" dirty="0" smtClean="0"/>
              <a:t> </a:t>
            </a:r>
            <a:r>
              <a:rPr lang="en-US" dirty="0" smtClean="0"/>
              <a:t>: This function is responsible for fetching data from homepage.html. We used </a:t>
            </a:r>
            <a:r>
              <a:rPr lang="en-US" i="1" dirty="0" err="1" smtClean="0"/>
              <a:t>request.form.get</a:t>
            </a:r>
            <a:r>
              <a:rPr lang="en-US" i="1" dirty="0" smtClean="0"/>
              <a:t>() </a:t>
            </a:r>
            <a:r>
              <a:rPr lang="en-US" dirty="0" smtClean="0"/>
              <a:t>function to get values. Then we initialized a dictionary with all 47 features for which categorical value is 0 and later replaced them with 1 if they have been selected from drop down in our homepage.html. This function finally returns a </a:t>
            </a:r>
            <a:r>
              <a:rPr lang="en-US" dirty="0" err="1" smtClean="0"/>
              <a:t>dataframe</a:t>
            </a:r>
            <a:r>
              <a:rPr lang="en-US" dirty="0" smtClean="0"/>
              <a:t> with 1 for values which have been selected from drop-down and 0 for non-selected values</a:t>
            </a:r>
            <a:r>
              <a:rPr lang="en-US" dirty="0" smtClean="0"/>
              <a:t>.</a:t>
            </a:r>
          </a:p>
          <a:p>
            <a:endParaRPr lang="en-US" dirty="0" smtClean="0"/>
          </a:p>
          <a:p>
            <a:pPr algn="ctr"/>
            <a:endParaRPr lang="en-US" dirty="0"/>
          </a:p>
        </p:txBody>
      </p:sp>
      <p:pic>
        <p:nvPicPr>
          <p:cNvPr id="1026" name="Picture 2"/>
          <p:cNvPicPr>
            <a:picLocks noChangeAspect="1" noChangeArrowheads="1"/>
          </p:cNvPicPr>
          <p:nvPr/>
        </p:nvPicPr>
        <p:blipFill>
          <a:blip r:embed="rId2"/>
          <a:srcRect/>
          <a:stretch>
            <a:fillRect/>
          </a:stretch>
        </p:blipFill>
        <p:spPr bwMode="auto">
          <a:xfrm>
            <a:off x="757238" y="3556254"/>
            <a:ext cx="8391525" cy="27813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ChangeArrowheads="1"/>
          </p:cNvSpPr>
          <p:nvPr/>
        </p:nvSpPr>
        <p:spPr bwMode="auto">
          <a:xfrm>
            <a:off x="740229" y="2322287"/>
            <a:ext cx="11059886"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en-US" b="1" dirty="0" smtClean="0">
                <a:latin typeface="Times New Roman" pitchFamily="18" charset="0"/>
                <a:cs typeface="Times New Roman" pitchFamily="18" charset="0"/>
              </a:rPr>
              <a:t>Modules</a:t>
            </a:r>
            <a:r>
              <a:rPr lang="en-US" dirty="0" smtClean="0">
                <a:latin typeface="Times New Roman" pitchFamily="18" charset="0"/>
                <a:cs typeface="Times New Roman" pitchFamily="18" charset="0"/>
              </a:rPr>
              <a:t>:</a:t>
            </a:r>
            <a:endParaRPr lang="en-IN"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We have used almost all of the same libraries which are used in normal ML/DL problems like pandas, </a:t>
            </a:r>
            <a:r>
              <a:rPr lang="en-US" dirty="0" err="1" smtClean="0">
                <a:latin typeface="Times New Roman" pitchFamily="18" charset="0"/>
                <a:cs typeface="Times New Roman" pitchFamily="18" charset="0"/>
              </a:rPr>
              <a:t>numpy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matplotlib</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sklearn</a:t>
            </a:r>
            <a:r>
              <a:rPr lang="en-US" dirty="0" smtClean="0">
                <a:latin typeface="Times New Roman" pitchFamily="18" charset="0"/>
                <a:cs typeface="Times New Roman" pitchFamily="18" charset="0"/>
              </a:rPr>
              <a:t> etc. </a:t>
            </a:r>
            <a:endParaRPr lang="en-IN" dirty="0" smtClean="0">
              <a:latin typeface="Times New Roman" pitchFamily="18" charset="0"/>
              <a:cs typeface="Times New Roman" pitchFamily="18" charset="0"/>
            </a:endParaRPr>
          </a:p>
          <a:p>
            <a:pPr lvl="0" defTabSz="914400" fontAlgn="base">
              <a:spcBef>
                <a:spcPct val="0"/>
              </a:spcBef>
              <a:spcAft>
                <a:spcPct val="0"/>
              </a:spcAft>
            </a:pPr>
            <a:endParaRPr lang="en-US" dirty="0" smtClean="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ChangeArrowheads="1"/>
          </p:cNvSpPr>
          <p:nvPr/>
        </p:nvSpPr>
        <p:spPr bwMode="auto">
          <a:xfrm>
            <a:off x="1488719" y="740665"/>
            <a:ext cx="10174515" cy="480131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b="1" dirty="0" smtClean="0"/>
              <a:t>Deploy Machine Learning Models Using </a:t>
            </a:r>
            <a:r>
              <a:rPr lang="en-US" b="1" dirty="0" err="1" smtClean="0"/>
              <a:t>Heroku</a:t>
            </a:r>
            <a:endParaRPr lang="en-US" b="1" dirty="0" smtClean="0"/>
          </a:p>
          <a:p>
            <a:r>
              <a:rPr lang="en-US" dirty="0" smtClean="0"/>
              <a:t>Machine Learning models are powerful tools to make predictions based on available data. To make these models useful, they need to be deployed so that other’s can easily access them through an API (application programming interface) to make predictions. This can be done using </a:t>
            </a:r>
            <a:r>
              <a:rPr lang="en-US" u="sng" dirty="0" smtClean="0"/>
              <a:t>Flak and </a:t>
            </a:r>
            <a:r>
              <a:rPr lang="en-US" u="sng" dirty="0" err="1" smtClean="0"/>
              <a:t>Heroku</a:t>
            </a:r>
            <a:r>
              <a:rPr lang="en-US" u="sng" dirty="0" smtClean="0"/>
              <a:t> .</a:t>
            </a:r>
            <a:r>
              <a:rPr lang="en-US" dirty="0" smtClean="0"/>
              <a:t>Flask </a:t>
            </a:r>
            <a:r>
              <a:rPr lang="en-US" dirty="0" smtClean="0"/>
              <a:t>is a micro web framework that does not require particular tools or libraries to create web applications and </a:t>
            </a:r>
            <a:r>
              <a:rPr lang="en-US" dirty="0" err="1" smtClean="0"/>
              <a:t>Heroku</a:t>
            </a:r>
            <a:r>
              <a:rPr lang="en-US" dirty="0" smtClean="0"/>
              <a:t> is a cloud platform that can host web applications.</a:t>
            </a:r>
          </a:p>
          <a:p>
            <a:r>
              <a:rPr lang="en-US" dirty="0" smtClean="0"/>
              <a:t>To successfully deploy a machine learning model with Flask and </a:t>
            </a:r>
            <a:r>
              <a:rPr lang="en-US" dirty="0" err="1" smtClean="0"/>
              <a:t>Heroku</a:t>
            </a:r>
            <a:r>
              <a:rPr lang="en-US" dirty="0" smtClean="0"/>
              <a:t>, you will need the files: model.pkl, app.py, requirements.txt, and a </a:t>
            </a:r>
            <a:r>
              <a:rPr lang="en-US" dirty="0" err="1" smtClean="0"/>
              <a:t>Procfile</a:t>
            </a:r>
            <a:r>
              <a:rPr lang="en-US" dirty="0" smtClean="0"/>
              <a:t>. </a:t>
            </a:r>
            <a:endParaRPr lang="en-US" dirty="0" smtClean="0"/>
          </a:p>
          <a:p>
            <a:endParaRPr lang="en-US" dirty="0" smtClean="0"/>
          </a:p>
          <a:p>
            <a:r>
              <a:rPr lang="en-US" b="1" dirty="0" smtClean="0"/>
              <a:t>The </a:t>
            </a:r>
            <a:r>
              <a:rPr lang="en-US" b="1" dirty="0" smtClean="0"/>
              <a:t>main sections of this post are as follows:</a:t>
            </a:r>
          </a:p>
          <a:p>
            <a:r>
              <a:rPr lang="en-US" dirty="0" smtClean="0"/>
              <a:t>Create </a:t>
            </a:r>
            <a:r>
              <a:rPr lang="en-US" dirty="0" err="1" smtClean="0"/>
              <a:t>GitHub</a:t>
            </a:r>
            <a:r>
              <a:rPr lang="en-US" dirty="0" smtClean="0"/>
              <a:t> Repository (optional)</a:t>
            </a:r>
          </a:p>
          <a:p>
            <a:r>
              <a:rPr lang="en-US" dirty="0" smtClean="0"/>
              <a:t>Create and Pickle a Model Using Titanic Data</a:t>
            </a:r>
          </a:p>
          <a:p>
            <a:r>
              <a:rPr lang="en-US" dirty="0" smtClean="0"/>
              <a:t>Create Flask App</a:t>
            </a:r>
          </a:p>
          <a:p>
            <a:r>
              <a:rPr lang="en-US" dirty="0" smtClean="0"/>
              <a:t>Test Flask App Locally (optional)</a:t>
            </a:r>
          </a:p>
          <a:p>
            <a:r>
              <a:rPr lang="en-US" dirty="0" smtClean="0"/>
              <a:t>Deploy to </a:t>
            </a:r>
            <a:r>
              <a:rPr lang="en-US" dirty="0" err="1" smtClean="0"/>
              <a:t>Heroku</a:t>
            </a:r>
            <a:endParaRPr lang="en-US" dirty="0" smtClean="0"/>
          </a:p>
          <a:p>
            <a:r>
              <a:rPr lang="en-US" dirty="0" smtClean="0"/>
              <a:t>Test Working App</a:t>
            </a:r>
          </a:p>
          <a:p>
            <a:endParaRPr 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81157" y="689317"/>
            <a:ext cx="3345308" cy="369332"/>
          </a:xfrm>
          <a:prstGeom prst="rect">
            <a:avLst/>
          </a:prstGeom>
        </p:spPr>
        <p:txBody>
          <a:bodyPr wrap="square">
            <a:spAutoFit/>
          </a:bodyPr>
          <a:lstStyle/>
          <a:p>
            <a:r>
              <a:rPr lang="en-US" b="1" dirty="0" smtClean="0">
                <a:latin typeface="Times New Roman" pitchFamily="18" charset="0"/>
                <a:cs typeface="Times New Roman" pitchFamily="18" charset="0"/>
              </a:rPr>
              <a:t>USECASE DIAGRAM</a:t>
            </a:r>
            <a:endParaRPr lang="en-IN" dirty="0"/>
          </a:p>
        </p:txBody>
      </p:sp>
      <p:pic>
        <p:nvPicPr>
          <p:cNvPr id="3" name="Picture 2"/>
          <p:cNvPicPr/>
          <p:nvPr/>
        </p:nvPicPr>
        <p:blipFill>
          <a:blip r:embed="rId2"/>
          <a:srcRect/>
          <a:stretch>
            <a:fillRect/>
          </a:stretch>
        </p:blipFill>
        <p:spPr bwMode="auto">
          <a:xfrm>
            <a:off x="3094892" y="1350498"/>
            <a:ext cx="6316394" cy="562485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Feathered" id="{EEC9B30E-2747-4D42-BCBE-A02BDEEEA114}" vid="{AACE42CE-5C67-4514-8A89-3472F564E146}"/>
    </a:ext>
  </a:extLst>
</a:theme>
</file>

<file path=docProps/app.xml><?xml version="1.0" encoding="utf-8"?>
<Properties xmlns="http://schemas.openxmlformats.org/officeDocument/2006/extended-properties" xmlns:vt="http://schemas.openxmlformats.org/officeDocument/2006/docPropsVTypes">
  <Template>Feathered</Template>
  <TotalTime>1807</TotalTime>
  <Words>97</Words>
  <Application>Microsoft Office PowerPoint</Application>
  <PresentationFormat>Custom</PresentationFormat>
  <Paragraphs>28</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Feathered</vt:lpstr>
      <vt:lpstr>Slide 1</vt:lpstr>
      <vt:lpstr>Slide 2</vt:lpstr>
      <vt:lpstr>Slide 3</vt:lpstr>
      <vt:lpstr>Slide 4</vt:lpstr>
      <vt:lpstr>Slide 5</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venkat venkat</dc:creator>
  <cp:lastModifiedBy>hp</cp:lastModifiedBy>
  <cp:revision>48</cp:revision>
  <dcterms:created xsi:type="dcterms:W3CDTF">2020-07-16T07:09:26Z</dcterms:created>
  <dcterms:modified xsi:type="dcterms:W3CDTF">2021-12-07T08:57:56Z</dcterms:modified>
</cp:coreProperties>
</file>