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70" r:id="rId11"/>
    <p:sldId id="265" r:id="rId12"/>
    <p:sldId id="266" r:id="rId13"/>
    <p:sldId id="268" r:id="rId14"/>
    <p:sldId id="269" r:id="rId15"/>
    <p:sldId id="271" r:id="rId16"/>
    <p:sldId id="272" r:id="rId17"/>
    <p:sldId id="273" r:id="rId18"/>
    <p:sldId id="274" r:id="rId19"/>
    <p:sldId id="277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59" autoAdjust="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0287F7-2410-433F-B937-3CD03D70C368}" type="datetimeFigureOut">
              <a:rPr lang="en-US" smtClean="0"/>
              <a:pPr/>
              <a:t>22-Oct-17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5D5274-A713-49F4-8B9F-198842127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0287F7-2410-433F-B937-3CD03D70C368}" type="datetimeFigureOut">
              <a:rPr lang="en-US" smtClean="0"/>
              <a:pPr/>
              <a:t>22-Oct-17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D5274-A713-49F4-8B9F-198842127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0287F7-2410-433F-B937-3CD03D70C368}" type="datetimeFigureOut">
              <a:rPr lang="en-US" smtClean="0"/>
              <a:pPr/>
              <a:t>22-Oct-17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D5274-A713-49F4-8B9F-198842127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0287F7-2410-433F-B937-3CD03D70C368}" type="datetimeFigureOut">
              <a:rPr lang="en-US" smtClean="0"/>
              <a:pPr/>
              <a:t>22-Oct-17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D5274-A713-49F4-8B9F-1988421270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0287F7-2410-433F-B937-3CD03D70C368}" type="datetimeFigureOut">
              <a:rPr lang="en-US" smtClean="0"/>
              <a:pPr/>
              <a:t>22-Oct-17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D5274-A713-49F4-8B9F-1988421270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0287F7-2410-433F-B937-3CD03D70C368}" type="datetimeFigureOut">
              <a:rPr lang="en-US" smtClean="0"/>
              <a:pPr/>
              <a:t>22-Oct-17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D5274-A713-49F4-8B9F-1988421270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0287F7-2410-433F-B937-3CD03D70C368}" type="datetimeFigureOut">
              <a:rPr lang="en-US" smtClean="0"/>
              <a:pPr/>
              <a:t>22-Oct-17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D5274-A713-49F4-8B9F-198842127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0287F7-2410-433F-B937-3CD03D70C368}" type="datetimeFigureOut">
              <a:rPr lang="en-US" smtClean="0"/>
              <a:pPr/>
              <a:t>22-Oct-17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D5274-A713-49F4-8B9F-1988421270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0287F7-2410-433F-B937-3CD03D70C368}" type="datetimeFigureOut">
              <a:rPr lang="en-US" smtClean="0"/>
              <a:pPr/>
              <a:t>22-Oct-17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D5274-A713-49F4-8B9F-198842127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30287F7-2410-433F-B937-3CD03D70C368}" type="datetimeFigureOut">
              <a:rPr lang="en-US" smtClean="0"/>
              <a:pPr/>
              <a:t>22-Oct-17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D5274-A713-49F4-8B9F-198842127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0287F7-2410-433F-B937-3CD03D70C368}" type="datetimeFigureOut">
              <a:rPr lang="en-US" smtClean="0"/>
              <a:pPr/>
              <a:t>22-Oct-17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5D5274-A713-49F4-8B9F-1988421270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0287F7-2410-433F-B937-3CD03D70C368}" type="datetimeFigureOut">
              <a:rPr lang="en-US" smtClean="0"/>
              <a:pPr/>
              <a:t>22-Oct-17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5D5274-A713-49F4-8B9F-1988421270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82976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BigData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Analysis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1400"/>
            <a:ext cx="7772400" cy="1199704"/>
          </a:xfrm>
        </p:spPr>
        <p:txBody>
          <a:bodyPr>
            <a:normAutofit fontScale="25000" lnSpcReduction="20000"/>
          </a:bodyPr>
          <a:lstStyle/>
          <a:p>
            <a:r>
              <a:rPr lang="en-US" sz="13500" dirty="0" smtClean="0">
                <a:latin typeface="Times New Roman" pitchFamily="18" charset="0"/>
                <a:cs typeface="Times New Roman" pitchFamily="18" charset="0"/>
              </a:rPr>
              <a:t>BY,</a:t>
            </a:r>
          </a:p>
          <a:p>
            <a:r>
              <a:rPr lang="en-US" sz="13500" dirty="0" smtClean="0">
                <a:latin typeface="Times New Roman" pitchFamily="18" charset="0"/>
                <a:cs typeface="Times New Roman" pitchFamily="18" charset="0"/>
              </a:rPr>
              <a:t>R.VENKATESH</a:t>
            </a:r>
            <a:r>
              <a:rPr lang="en-US" sz="135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94px-Mr-dataflow-e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47800"/>
            <a:ext cx="7224761" cy="3962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MAPREDUCE ARCHITECTURE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doop1.x-components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510" y="1481138"/>
            <a:ext cx="7112979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architecture-1: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Job tracker -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JobTracker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master which creates and runs the job.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Task tracker 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TaskTrackers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run the tasks and report the status of task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JobTracker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Name node - Stores metadata of the files.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node – Stores the actual data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Hdfs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architecture-1: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Hive is a data warehouse infrastructure tool to process structured data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dirty="0" smtClean="0"/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Supports SQL like query language for interaction and for Data modeling.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HiveQL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also allows users to embed their custom map-reduce scripts.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ive_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20" y="1524000"/>
            <a:ext cx="7465580" cy="37917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HIVE ARCHITECTURE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72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  <a:r>
              <a:rPr lang="en-US" dirty="0" smtClean="0"/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The user interfaces that Hive supports are Hive Web UI, Hive command line, and Hive HD Insight.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Meta Store: Hive chooses respective database servers to store</a:t>
            </a:r>
            <a:r>
              <a:rPr lang="en-US" dirty="0" smtClean="0"/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databases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mapping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HDFS or HBASE: the data storage techniques to store data into file system</a:t>
            </a:r>
            <a:r>
              <a:rPr lang="en-US" dirty="0" smtClean="0"/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Hive architecture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tool/platform which is used to analyze larger sets of data representing them as data flows.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Apache Pig is a data flow language</a:t>
            </a:r>
            <a:r>
              <a:rPr lang="en-US" dirty="0" smtClean="0"/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highlevel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processing language which provides a rich set of data types and operators to perform various operations on the data.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PIG: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g-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1991519"/>
            <a:ext cx="6276975" cy="3505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PIG ARCHITECTURE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Parser: The Pig Scripts are handled by the Parser.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output of the parser will be a DAG (directed acyclic graph)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Optimizer:The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logical plan (DAG) is passed to the logical optimizer, which carries out the logical optimizations such as projection and pushdown.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Compiler:The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compiler compiles the optimized logical plan into a series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jobs.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PIG ARCHITECTURE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tool designed to transfer data between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relational database servers.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occupies a place in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ecosystem to provide feasible interaction between relational database server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Hadoop’s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HDFS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import and  export the data.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SQOOP: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Big data is a term that describes the large volume of data – structured , unstructured and semi structure.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There are 5vs of big data.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big data 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2133600"/>
          </a:xfrm>
        </p:spPr>
        <p:txBody>
          <a:bodyPr/>
          <a:lstStyle/>
          <a:p>
            <a:r>
              <a:rPr lang="en-US" dirty="0" smtClean="0"/>
              <a:t>              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e+5+Vs+of+Big+Dat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81138"/>
            <a:ext cx="727897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5v’s of </a:t>
            </a:r>
            <a:r>
              <a:rPr lang="en-US" dirty="0" err="1" smtClean="0"/>
              <a:t>bigdata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is an open-source software framework.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devoloped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Doug Cutting in 2006</a:t>
            </a:r>
            <a:r>
              <a:rPr lang="en-US" sz="3200" dirty="0" smtClean="0"/>
              <a:t>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 is used to store process and analyze data which are very huge in volume</a:t>
            </a:r>
            <a:r>
              <a:rPr lang="en-US" sz="3200" dirty="0" smtClean="0"/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19200"/>
            <a:ext cx="6845574" cy="465599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HADOOP ECOSYSTEM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Distributed File System (HDFS™):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 distributed file system that provides high-throughput access to application data.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programming model suitable for processing of huge data.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Architecture: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dfsarchitectur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421" y="1481138"/>
            <a:ext cx="6549157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  <a:r>
              <a:rPr lang="en-US" dirty="0" smtClean="0"/>
              <a:t>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257800"/>
          </a:xfrm>
        </p:spPr>
        <p:txBody>
          <a:bodyPr/>
          <a:lstStyle/>
          <a:p>
            <a:r>
              <a:rPr lang="en-US" dirty="0" err="1" smtClean="0"/>
              <a:t>Hdfs</a:t>
            </a:r>
            <a:r>
              <a:rPr lang="en-US" dirty="0" smtClean="0"/>
              <a:t>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works on master slave architecture</a:t>
            </a:r>
            <a:r>
              <a:rPr lang="en-US" dirty="0" smtClean="0"/>
              <a:t>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acts as the master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server.It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executes file system operations such as renaming, closing, and opening files and directories. 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Datanode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Datanodes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perform read-write operations on the file systems, as per client request</a:t>
            </a:r>
            <a:r>
              <a:rPr lang="en-US" sz="3200" dirty="0" smtClean="0"/>
              <a:t>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Block 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block is about 128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algorithm contains two important tasks, namely Map and Reduce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 takes a set of data and converts it into another set of data, where individual elements are broken down into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(key/value pairs).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 task, which takes the output from a map as an input and combines those data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into a smaller set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/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MAP REDUCE: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404</TotalTime>
  <Words>487</Words>
  <Application>Microsoft Office PowerPoint</Application>
  <PresentationFormat>On-screen Show (4:3)</PresentationFormat>
  <Paragraphs>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BigData Analysis Using Hadoop</vt:lpstr>
      <vt:lpstr>What is big data ?</vt:lpstr>
      <vt:lpstr>5v’s of bigdata:</vt:lpstr>
      <vt:lpstr>Hadoop:</vt:lpstr>
      <vt:lpstr>HADOOP ECOSYSTEM:</vt:lpstr>
      <vt:lpstr>Hadoop Architecture:</vt:lpstr>
      <vt:lpstr>Hdfs Architecture: </vt:lpstr>
      <vt:lpstr>Slide 8</vt:lpstr>
      <vt:lpstr>MAP REDUCE:</vt:lpstr>
      <vt:lpstr>MAPREDUCE ARCHITECTURE:</vt:lpstr>
      <vt:lpstr>Hadoop architecture-1:</vt:lpstr>
      <vt:lpstr>Hadoop architecture-1:</vt:lpstr>
      <vt:lpstr>HIVE:</vt:lpstr>
      <vt:lpstr>HIVE ARCHITECTURE:</vt:lpstr>
      <vt:lpstr>Hive architecture:</vt:lpstr>
      <vt:lpstr>PIG:</vt:lpstr>
      <vt:lpstr>PIG ARCHITECTURE:</vt:lpstr>
      <vt:lpstr>PIG ARCHITECTURE:</vt:lpstr>
      <vt:lpstr>SQOOP:</vt:lpstr>
      <vt:lpstr>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Windows User</dc:creator>
  <cp:lastModifiedBy>Windows User</cp:lastModifiedBy>
  <cp:revision>45</cp:revision>
  <dcterms:created xsi:type="dcterms:W3CDTF">2017-10-12T08:18:14Z</dcterms:created>
  <dcterms:modified xsi:type="dcterms:W3CDTF">2017-10-22T17:49:21Z</dcterms:modified>
</cp:coreProperties>
</file>