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4" r:id="rId6"/>
    <p:sldId id="258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Prototyping Model is a software development model in which prototype is built, tested, and reworked until an acceptable prototype is </a:t>
            </a:r>
            <a:r>
              <a:rPr lang="en-US" dirty="0" smtClean="0"/>
              <a:t>achieved.</a:t>
            </a:r>
          </a:p>
          <a:p>
            <a:r>
              <a:rPr lang="en-US" dirty="0"/>
              <a:t>It works best in scenarios where the project's requirements are not known in </a:t>
            </a:r>
            <a:r>
              <a:rPr lang="en-US" dirty="0" smtClean="0"/>
              <a:t>detail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3127"/>
            <a:ext cx="7924799" cy="4600109"/>
          </a:xfrm>
        </p:spPr>
      </p:pic>
    </p:spTree>
    <p:extLst>
      <p:ext uri="{BB962C8B-B14F-4D97-AF65-F5344CB8AC3E}">
        <p14:creationId xmlns:p14="http://schemas.microsoft.com/office/powerpoint/2010/main" val="9075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model is flexible in design.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to detect errors. We can find missing functionality easily. There is scope of refinement, it means new requirements can be easily accommodated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can be reused by the developer for more complicated projects in the future.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ensures a greater level of customer satisfaction and comfort. It is ideal for online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8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model is costly.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poor documentation because of continuously changing customer requirements.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may be too much variation in requirements. Customers sometimes demand the actual product to be delivered soon after seeing an early prototype.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may be sub-optimal solutions because of developers in a hurry to build prototypes. Customers may not be satisfied or interested in the product after seeing the initial prototype.</a:t>
            </a:r>
          </a:p>
        </p:txBody>
      </p:sp>
    </p:spTree>
    <p:extLst>
      <p:ext uri="{BB962C8B-B14F-4D97-AF65-F5344CB8AC3E}">
        <p14:creationId xmlns:p14="http://schemas.microsoft.com/office/powerpoint/2010/main" val="462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Baby Toy Company was selling premium toys but the business had been stagnant over the </a:t>
            </a:r>
            <a:r>
              <a:rPr lang="en-US" dirty="0" smtClean="0"/>
              <a:t>years.</a:t>
            </a:r>
          </a:p>
          <a:p>
            <a:r>
              <a:rPr lang="en-US" dirty="0" smtClean="0"/>
              <a:t>A </a:t>
            </a:r>
            <a:r>
              <a:rPr lang="en-US" dirty="0"/>
              <a:t>survey was conducted on kids and their preference for toys and it was found that attention span/engagement with a new toy lasts only few days for kids and they start demanding a new one within a week.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survey also brought out that parents found affording premium toys difficult. </a:t>
            </a:r>
            <a:endParaRPr lang="en-US" dirty="0" smtClean="0"/>
          </a:p>
          <a:p>
            <a:r>
              <a:rPr lang="en-US" dirty="0" smtClean="0">
                <a:effectLst/>
              </a:rPr>
              <a:t>So company has decided to rent the premium toys.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1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It is new idea, any number of changes can be made as per customer feedback as it is flexible in nature.</a:t>
            </a:r>
          </a:p>
          <a:p>
            <a:r>
              <a:rPr lang="en-US" dirty="0" smtClean="0"/>
              <a:t>The company is not sure about requirements and number of functionalities needed</a:t>
            </a:r>
          </a:p>
          <a:p>
            <a:r>
              <a:rPr lang="en-US" dirty="0" smtClean="0"/>
              <a:t> As the company process is online, this prototype is ideal for online system.</a:t>
            </a:r>
          </a:p>
          <a:p>
            <a:r>
              <a:rPr lang="en-US" dirty="0" smtClean="0"/>
              <a:t>Hence the prototype model is best suitable for the company.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Functional requirements:</a:t>
            </a:r>
          </a:p>
          <a:p>
            <a:r>
              <a:rPr lang="en-US" dirty="0" smtClean="0"/>
              <a:t>Login/create account</a:t>
            </a:r>
          </a:p>
          <a:p>
            <a:r>
              <a:rPr lang="en-US" dirty="0" smtClean="0"/>
              <a:t>Number of days and price information</a:t>
            </a:r>
          </a:p>
          <a:p>
            <a:r>
              <a:rPr lang="en-US" dirty="0" smtClean="0"/>
              <a:t>Shipment</a:t>
            </a:r>
          </a:p>
          <a:p>
            <a:r>
              <a:rPr lang="en-US" dirty="0" smtClean="0"/>
              <a:t>Payment gateway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Non functional requirements:</a:t>
            </a:r>
          </a:p>
          <a:p>
            <a:r>
              <a:rPr lang="en-US" dirty="0" smtClean="0"/>
              <a:t>number of people login and use the application at same time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Categories of the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371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PROTOTYPE MODEL</vt:lpstr>
      <vt:lpstr>Introduction</vt:lpstr>
      <vt:lpstr>PowerPoint Presentation</vt:lpstr>
      <vt:lpstr>Advantages</vt:lpstr>
      <vt:lpstr>Disadvantages</vt:lpstr>
      <vt:lpstr>Problem statement</vt:lpstr>
      <vt:lpstr>Why?</vt:lpstr>
      <vt:lpstr> Requirements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MODEL</dc:title>
  <dc:creator>venkydevale@outlook.com</dc:creator>
  <cp:lastModifiedBy>venkydevale@outlook.com</cp:lastModifiedBy>
  <cp:revision>8</cp:revision>
  <dcterms:created xsi:type="dcterms:W3CDTF">2021-08-30T08:08:24Z</dcterms:created>
  <dcterms:modified xsi:type="dcterms:W3CDTF">2021-08-31T03:25:59Z</dcterms:modified>
</cp:coreProperties>
</file>